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outlineViewPr>
    <p:cViewPr>
      <p:scale>
        <a:sx n="33" d="100"/>
        <a:sy n="33" d="100"/>
      </p:scale>
      <p:origin x="0" y="-89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31FFC-0FC6-44E6-B677-3B1921A2480E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396A0-74B5-461E-B92B-5D9CC6FD81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19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https://www.w3schools.com/js/js_htmldom_elements.asp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396A0-74B5-461E-B92B-5D9CC6FD81D2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83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https://www.w3schools.com/js/js_ajax_intro.asp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396A0-74B5-461E-B92B-5D9CC6FD81D2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5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1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4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8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3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529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2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08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1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60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1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56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4E395D3-4889-4C8C-9E2B-27CED3045AD2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E55626A-301D-44FC-85AF-6F4B1B83D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22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5B64-92C5-40B9-82BC-EC9186ED1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Javascript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EEC20-7480-4B12-9480-A70866EAF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56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A03-463A-40E3-A34B-0F7D768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Condiciones</a:t>
            </a:r>
            <a:r>
              <a:rPr lang="en-US" dirty="0"/>
              <a:t> y </a:t>
            </a:r>
            <a:r>
              <a:rPr lang="en-US" dirty="0" err="1"/>
              <a:t>ciclos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BFD0-9C03-4F18-9934-D573939D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ciclos</a:t>
            </a:r>
            <a:r>
              <a:rPr lang="en-US" dirty="0"/>
              <a:t> y </a:t>
            </a:r>
            <a:r>
              <a:rPr lang="en-US" dirty="0" err="1"/>
              <a:t>condiciones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, </a:t>
            </a:r>
            <a:r>
              <a:rPr lang="en-US" dirty="0" err="1"/>
              <a:t>existen</a:t>
            </a:r>
            <a:r>
              <a:rPr lang="en-US" dirty="0"/>
              <a:t> las </a:t>
            </a:r>
            <a:r>
              <a:rPr lang="en-US" dirty="0" err="1"/>
              <a:t>estructuras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if, switch, while, for </a:t>
            </a:r>
            <a:r>
              <a:rPr lang="en-US" dirty="0"/>
              <a:t>y</a:t>
            </a:r>
            <a:r>
              <a:rPr lang="en-US" b="1" dirty="0"/>
              <a:t> do/while.</a:t>
            </a:r>
          </a:p>
          <a:p>
            <a:r>
              <a:rPr lang="en-US" dirty="0" err="1"/>
              <a:t>Existe</a:t>
            </a:r>
            <a:r>
              <a:rPr lang="en-US" dirty="0"/>
              <a:t> Tambien el </a:t>
            </a:r>
            <a:r>
              <a:rPr lang="en-US" b="1" dirty="0" err="1"/>
              <a:t>operador</a:t>
            </a:r>
            <a:r>
              <a:rPr lang="en-US" b="1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(</a:t>
            </a:r>
            <a:r>
              <a:rPr lang="en-US" b="1" dirty="0" err="1"/>
              <a:t>ternario</a:t>
            </a:r>
            <a:r>
              <a:rPr lang="en-US" b="1" dirty="0"/>
              <a:t>)</a:t>
            </a:r>
            <a:r>
              <a:rPr lang="en-US" dirty="0"/>
              <a:t> que es un </a:t>
            </a:r>
            <a:r>
              <a:rPr lang="en-US" dirty="0" err="1"/>
              <a:t>atajo</a:t>
            </a:r>
            <a:r>
              <a:rPr lang="en-US" dirty="0"/>
              <a:t> al </a:t>
            </a:r>
            <a:r>
              <a:rPr lang="en-US" b="1" dirty="0"/>
              <a:t>if.</a:t>
            </a:r>
          </a:p>
          <a:p>
            <a:pPr lvl="1"/>
            <a:r>
              <a:rPr lang="en-US" dirty="0" err="1"/>
              <a:t>condicion</a:t>
            </a:r>
            <a:r>
              <a:rPr lang="en-US" dirty="0"/>
              <a:t> </a:t>
            </a:r>
            <a:r>
              <a:rPr lang="en-US" b="1" dirty="0"/>
              <a:t>? </a:t>
            </a:r>
            <a:r>
              <a:rPr lang="en-US" dirty="0"/>
              <a:t>expr1 </a:t>
            </a:r>
            <a:r>
              <a:rPr lang="en-US" b="1" dirty="0"/>
              <a:t>: </a:t>
            </a:r>
            <a:r>
              <a:rPr lang="en-US" dirty="0"/>
              <a:t>expr2</a:t>
            </a:r>
          </a:p>
          <a:p>
            <a:r>
              <a:rPr lang="en-US" dirty="0" err="1"/>
              <a:t>Ej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“La </a:t>
            </a:r>
            <a:r>
              <a:rPr lang="en-US" dirty="0" err="1"/>
              <a:t>Cuota</a:t>
            </a:r>
            <a:r>
              <a:rPr lang="en-US" dirty="0"/>
              <a:t> es de: “ + (</a:t>
            </a:r>
            <a:r>
              <a:rPr lang="en-US" dirty="0" err="1"/>
              <a:t>isMember</a:t>
            </a:r>
            <a:r>
              <a:rPr lang="en-US" dirty="0"/>
              <a:t> ? “$2.00” : “$10.00”)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var stop = false, age = 16;</a:t>
            </a:r>
          </a:p>
          <a:p>
            <a:pPr lvl="1"/>
            <a:r>
              <a:rPr lang="en-US" dirty="0"/>
              <a:t>age &gt; 18 ? </a:t>
            </a:r>
            <a:r>
              <a:rPr lang="en-US" dirty="0" err="1"/>
              <a:t>location.assign</a:t>
            </a:r>
            <a:r>
              <a:rPr lang="en-US" dirty="0"/>
              <a:t>(“continue.html”) : stop = true;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265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0E63-E6FE-4CE7-97A8-A60B2F0B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y Callback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2226-7B48-4284-869C-8A4E48EE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son </a:t>
            </a:r>
            <a:r>
              <a:rPr lang="en-US" dirty="0" err="1"/>
              <a:t>faciles</a:t>
            </a:r>
            <a:r>
              <a:rPr lang="en-US" dirty="0"/>
              <a:t> de declarer y se les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callbacks, para que al </a:t>
            </a:r>
            <a:r>
              <a:rPr lang="en-US" dirty="0" err="1"/>
              <a:t>finalizar</a:t>
            </a:r>
            <a:r>
              <a:rPr lang="en-US" dirty="0"/>
              <a:t> </a:t>
            </a:r>
            <a:r>
              <a:rPr lang="en-US" dirty="0" err="1"/>
              <a:t>realicen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funcion</a:t>
            </a:r>
            <a:r>
              <a:rPr lang="en-US" dirty="0"/>
              <a:t>.</a:t>
            </a:r>
          </a:p>
          <a:p>
            <a:r>
              <a:rPr lang="en-US" dirty="0"/>
              <a:t>function square(number)</a:t>
            </a:r>
            <a:br>
              <a:rPr lang="es-MX" dirty="0"/>
            </a:br>
            <a:r>
              <a:rPr lang="es-MX" dirty="0"/>
              <a:t>{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* </a:t>
            </a:r>
            <a:r>
              <a:rPr lang="es-MX" dirty="0" err="1"/>
              <a:t>number</a:t>
            </a:r>
            <a:r>
              <a:rPr lang="es-MX" dirty="0"/>
              <a:t>;</a:t>
            </a:r>
            <a:br>
              <a:rPr lang="es-MX" dirty="0"/>
            </a:br>
            <a:r>
              <a:rPr lang="es-MX" dirty="0"/>
              <a:t>}</a:t>
            </a:r>
          </a:p>
          <a:p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procesarEntradaUsuario</a:t>
            </a:r>
            <a:r>
              <a:rPr lang="es-MX" dirty="0"/>
              <a:t>(</a:t>
            </a:r>
            <a:r>
              <a:rPr lang="es-MX" dirty="0" err="1"/>
              <a:t>callback</a:t>
            </a:r>
            <a:r>
              <a:rPr lang="es-MX" dirty="0"/>
              <a:t>){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var</a:t>
            </a:r>
            <a:r>
              <a:rPr lang="es-MX" dirty="0"/>
              <a:t> nombre = </a:t>
            </a:r>
            <a:r>
              <a:rPr lang="es-MX" dirty="0" err="1"/>
              <a:t>prompt</a:t>
            </a:r>
            <a:r>
              <a:rPr lang="es-MX" dirty="0"/>
              <a:t>(‘Por favor ingresar tu nombre.’);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callback</a:t>
            </a:r>
            <a:r>
              <a:rPr lang="es-MX" dirty="0"/>
              <a:t>(nombre);</a:t>
            </a:r>
            <a:br>
              <a:rPr lang="es-MX" dirty="0"/>
            </a:br>
            <a:r>
              <a:rPr lang="es-MX" dirty="0"/>
              <a:t>}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1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34A-354C-49BD-8DAD-672ADC19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864B-A393-43A6-9A5C-974D528A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b="1" dirty="0"/>
              <a:t>DOM</a:t>
            </a:r>
            <a:r>
              <a:rPr lang="en-US" dirty="0"/>
              <a:t> es una </a:t>
            </a:r>
            <a:r>
              <a:rPr lang="en-US" dirty="0" err="1"/>
              <a:t>interfaz</a:t>
            </a:r>
            <a:r>
              <a:rPr lang="en-US" dirty="0"/>
              <a:t> de es una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e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cualquier</a:t>
            </a:r>
            <a:r>
              <a:rPr lang="en-US" dirty="0"/>
              <a:t> document </a:t>
            </a:r>
            <a:r>
              <a:rPr lang="en-US" b="1" dirty="0"/>
              <a:t>HTML </a:t>
            </a:r>
            <a:r>
              <a:rPr lang="en-US" dirty="0"/>
              <a:t>o </a:t>
            </a:r>
            <a:r>
              <a:rPr lang="en-US" b="1" dirty="0"/>
              <a:t>XML.</a:t>
            </a:r>
          </a:p>
          <a:p>
            <a:r>
              <a:rPr lang="en-US" dirty="0"/>
              <a:t>Es una de las APIs mas </a:t>
            </a:r>
            <a:r>
              <a:rPr lang="en-US" dirty="0" err="1"/>
              <a:t>usadas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Web,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 para acceder e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cuaqluier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del document.</a:t>
            </a:r>
          </a:p>
          <a:p>
            <a:r>
              <a:rPr lang="en-US" dirty="0"/>
              <a:t>El DOM </a:t>
            </a:r>
            <a:r>
              <a:rPr lang="en-US" dirty="0" err="1"/>
              <a:t>surgio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implementacion</a:t>
            </a:r>
            <a:r>
              <a:rPr lang="en-US" dirty="0"/>
              <a:t> de JavaScript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navegadores</a:t>
            </a:r>
            <a:r>
              <a:rPr lang="en-US" dirty="0"/>
              <a:t>.</a:t>
            </a:r>
          </a:p>
          <a:p>
            <a:r>
              <a:rPr lang="en-US" dirty="0"/>
              <a:t>Hoy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el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b="1" dirty="0"/>
              <a:t>WHATWG</a:t>
            </a:r>
            <a:r>
              <a:rPr lang="en-US" dirty="0"/>
              <a:t> (Web Hypertext Application Technology Working Group) es el </a:t>
            </a:r>
            <a:r>
              <a:rPr lang="en-US" dirty="0" err="1"/>
              <a:t>encargado</a:t>
            </a:r>
            <a:r>
              <a:rPr lang="en-US" dirty="0"/>
              <a:t> de actualizer el standard DOM.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036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767D-29F4-4298-A561-12F3EE09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del DOM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EFD8-DFDD-439A-BA70-A9173F9A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objetos</a:t>
            </a:r>
            <a:r>
              <a:rPr lang="en-US" dirty="0"/>
              <a:t> del DOM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lo que se </a:t>
            </a:r>
            <a:r>
              <a:rPr lang="en-US" dirty="0" err="1"/>
              <a:t>busque</a:t>
            </a:r>
            <a:r>
              <a:rPr lang="en-US" dirty="0"/>
              <a:t>.</a:t>
            </a:r>
          </a:p>
          <a:p>
            <a:r>
              <a:rPr lang="en-US" b="1" dirty="0" err="1"/>
              <a:t>document.getElementById</a:t>
            </a:r>
            <a:r>
              <a:rPr lang="en-US" b="1" dirty="0"/>
              <a:t>(“id”)</a:t>
            </a:r>
            <a:r>
              <a:rPr lang="en-US" dirty="0"/>
              <a:t>, </a:t>
            </a:r>
            <a:r>
              <a:rPr lang="en-US" dirty="0" err="1"/>
              <a:t>obtener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con #id</a:t>
            </a:r>
            <a:endParaRPr lang="en-US" b="1" dirty="0"/>
          </a:p>
          <a:p>
            <a:r>
              <a:rPr lang="en-US" b="1" dirty="0" err="1"/>
              <a:t>document.getElementsByTagName</a:t>
            </a:r>
            <a:r>
              <a:rPr lang="en-US" b="1" dirty="0"/>
              <a:t>(“p”)</a:t>
            </a:r>
            <a:r>
              <a:rPr lang="en-US" dirty="0"/>
              <a:t>, </a:t>
            </a:r>
            <a:r>
              <a:rPr lang="en-US" dirty="0" err="1"/>
              <a:t>obtener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parrafo</a:t>
            </a:r>
            <a:endParaRPr lang="en-US" b="1" dirty="0"/>
          </a:p>
          <a:p>
            <a:r>
              <a:rPr lang="es-MX" b="1" dirty="0" err="1"/>
              <a:t>document.getElementsByClassName</a:t>
            </a:r>
            <a:r>
              <a:rPr lang="es-MX" b="1" dirty="0"/>
              <a:t>(“</a:t>
            </a:r>
            <a:r>
              <a:rPr lang="es-MX" b="1" dirty="0" err="1"/>
              <a:t>class</a:t>
            </a:r>
            <a:r>
              <a:rPr lang="es-MX" b="1" dirty="0"/>
              <a:t>”), </a:t>
            </a:r>
            <a:r>
              <a:rPr lang="es-MX" dirty="0"/>
              <a:t>obtener los elementos con .</a:t>
            </a:r>
            <a:r>
              <a:rPr lang="es-MX" dirty="0" err="1"/>
              <a:t>class</a:t>
            </a:r>
            <a:endParaRPr lang="es-MX" dirty="0"/>
          </a:p>
          <a:p>
            <a:r>
              <a:rPr lang="es-MX" b="1" dirty="0" err="1"/>
              <a:t>Document.querySelectorAll</a:t>
            </a:r>
            <a:r>
              <a:rPr lang="es-MX" b="1" dirty="0"/>
              <a:t>(“</a:t>
            </a:r>
            <a:r>
              <a:rPr lang="es-MX" b="1" dirty="0" err="1"/>
              <a:t>p.intro</a:t>
            </a:r>
            <a:r>
              <a:rPr lang="es-MX" b="1" dirty="0"/>
              <a:t>”)</a:t>
            </a:r>
            <a:r>
              <a:rPr lang="es-MX" dirty="0"/>
              <a:t>, obtener los elementos que cumplan ese selector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65574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60A3-AF68-4D4C-9833-BD08A75B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B710-195E-4A1A-BFB8-253CEF78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Gracias al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Podemos </a:t>
            </a:r>
            <a:r>
              <a:rPr lang="en-US" dirty="0" err="1"/>
              <a:t>editar</a:t>
            </a:r>
            <a:r>
              <a:rPr lang="en-US" dirty="0"/>
              <a:t> u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dinamicamente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predichos</a:t>
            </a:r>
            <a:r>
              <a:rPr lang="en-US" dirty="0"/>
              <a:t>, tanto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(“id”).</a:t>
            </a:r>
            <a:r>
              <a:rPr lang="en-US" dirty="0" err="1"/>
              <a:t>style.background</a:t>
            </a:r>
            <a:r>
              <a:rPr lang="en-US" dirty="0"/>
              <a:t> = “#000000”;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(“id”).</a:t>
            </a:r>
            <a:r>
              <a:rPr lang="en-US" dirty="0" err="1"/>
              <a:t>setAttribute</a:t>
            </a:r>
            <a:r>
              <a:rPr lang="en-US" dirty="0"/>
              <a:t>(“value”, 3);</a:t>
            </a:r>
          </a:p>
          <a:p>
            <a:pPr lvl="1"/>
            <a:r>
              <a:rPr lang="en-US" dirty="0"/>
              <a:t>var x = </a:t>
            </a:r>
            <a:r>
              <a:rPr lang="en-US" dirty="0" err="1"/>
              <a:t>document.getElementById</a:t>
            </a:r>
            <a:r>
              <a:rPr lang="en-US" dirty="0"/>
              <a:t>(“id”).</a:t>
            </a:r>
            <a:r>
              <a:rPr lang="en-US" dirty="0" err="1"/>
              <a:t>getAttribute</a:t>
            </a:r>
            <a:r>
              <a:rPr lang="en-US" dirty="0"/>
              <a:t>(“value”);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93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7E23-6C09-4CC5-A016-8974DE9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AE61-DD60-4C18-9CF1-E3FA5F13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inserter una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por </a:t>
            </a:r>
            <a:r>
              <a:rPr lang="en-US" dirty="0" err="1"/>
              <a:t>ejemplo</a:t>
            </a:r>
            <a:r>
              <a:rPr lang="en-US" dirty="0"/>
              <a:t> un </a:t>
            </a:r>
            <a:r>
              <a:rPr lang="en-US" dirty="0" err="1"/>
              <a:t>un</a:t>
            </a:r>
            <a:r>
              <a:rPr lang="en-US" dirty="0"/>
              <a:t> </a:t>
            </a:r>
            <a:r>
              <a:rPr lang="en-US" dirty="0" err="1"/>
              <a:t>boton</a:t>
            </a:r>
            <a:r>
              <a:rPr lang="en-US" dirty="0"/>
              <a:t>.</a:t>
            </a:r>
          </a:p>
          <a:p>
            <a:r>
              <a:rPr lang="en-US" dirty="0"/>
              <a:t>&lt;button onclick=“function()”&gt;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607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C302-3BCD-4575-AFE2-D6FCDDEB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4E7E-6BCE-417E-A4F7-22BA1E9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Igualmente</a:t>
            </a:r>
            <a:r>
              <a:rPr lang="en-US" dirty="0"/>
              <a:t>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con </a:t>
            </a:r>
            <a:r>
              <a:rPr lang="en-US" dirty="0" err="1"/>
              <a:t>ayuuda</a:t>
            </a:r>
            <a:r>
              <a:rPr lang="en-US" dirty="0"/>
              <a:t> de </a:t>
            </a:r>
            <a:r>
              <a:rPr lang="en-US" b="1" dirty="0" err="1"/>
              <a:t>addEventListener</a:t>
            </a:r>
            <a:r>
              <a:rPr lang="en-US" b="1" dirty="0"/>
              <a:t>.</a:t>
            </a:r>
          </a:p>
          <a:p>
            <a:r>
              <a:rPr lang="en-US" b="1" dirty="0" err="1"/>
              <a:t>document.addEventListener</a:t>
            </a:r>
            <a:r>
              <a:rPr lang="en-US" b="1" dirty="0"/>
              <a:t>(“click”, function(){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33704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AC2-5CA5-40B3-84B8-C414ED7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0098-4C3A-41FF-9E58-6A2C9B8F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Asynchronus</a:t>
            </a:r>
            <a:r>
              <a:rPr lang="en-US" b="1" dirty="0"/>
              <a:t> JavaScript And XML</a:t>
            </a:r>
            <a:r>
              <a:rPr lang="en-US" dirty="0"/>
              <a:t>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dice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para realizer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asincronas</a:t>
            </a:r>
            <a:r>
              <a:rPr lang="en-US" dirty="0"/>
              <a:t>, tales </a:t>
            </a:r>
            <a:r>
              <a:rPr lang="en-US" dirty="0" err="1"/>
              <a:t>como</a:t>
            </a:r>
            <a:endParaRPr lang="en-US" dirty="0"/>
          </a:p>
          <a:p>
            <a:pPr lvl="1"/>
            <a:r>
              <a:rPr lang="en-US" dirty="0"/>
              <a:t>Leer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servidor</a:t>
            </a:r>
            <a:r>
              <a:rPr lang="en-US" dirty="0"/>
              <a:t> y </a:t>
            </a:r>
            <a:r>
              <a:rPr lang="en-US" dirty="0" err="1"/>
              <a:t>mostrarlo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pagina</a:t>
            </a:r>
            <a:endParaRPr lang="en-US" dirty="0"/>
          </a:p>
          <a:p>
            <a:pPr lvl="1"/>
            <a:r>
              <a:rPr lang="en-US" dirty="0" err="1"/>
              <a:t>Actualizar</a:t>
            </a:r>
            <a:r>
              <a:rPr lang="en-US" dirty="0"/>
              <a:t> sin </a:t>
            </a:r>
            <a:r>
              <a:rPr lang="en-US" dirty="0" err="1"/>
              <a:t>recargar</a:t>
            </a:r>
            <a:r>
              <a:rPr lang="en-US" dirty="0"/>
              <a:t> una </a:t>
            </a:r>
            <a:r>
              <a:rPr lang="en-US" dirty="0" err="1"/>
              <a:t>pagina</a:t>
            </a:r>
            <a:endParaRPr lang="en-US" dirty="0"/>
          </a:p>
          <a:p>
            <a:pPr lvl="1"/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a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Segundo </a:t>
            </a:r>
            <a:r>
              <a:rPr lang="en-US" dirty="0" err="1"/>
              <a:t>plano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8E63-F27E-4C72-B20B-BBD01793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2819-DE06-47A2-8821-758E0D9C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loadDoc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xhttp</a:t>
            </a:r>
            <a:r>
              <a:rPr lang="es-MX" dirty="0"/>
              <a:t> = new </a:t>
            </a:r>
            <a:r>
              <a:rPr lang="es-MX" dirty="0" err="1"/>
              <a:t>XMLHttpRequest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xhttp.onreadystatechange</a:t>
            </a:r>
            <a:r>
              <a:rPr lang="es-MX" dirty="0"/>
              <a:t> = </a:t>
            </a:r>
            <a:r>
              <a:rPr lang="es-MX" dirty="0" err="1"/>
              <a:t>function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if</a:t>
            </a:r>
            <a:r>
              <a:rPr lang="es-MX" dirty="0"/>
              <a:t> (</a:t>
            </a:r>
            <a:r>
              <a:rPr lang="es-MX" dirty="0" err="1"/>
              <a:t>this.readyState</a:t>
            </a:r>
            <a:r>
              <a:rPr lang="es-MX" dirty="0"/>
              <a:t> == 4 &amp;&amp; </a:t>
            </a:r>
            <a:r>
              <a:rPr lang="es-MX" dirty="0" err="1"/>
              <a:t>this.status</a:t>
            </a:r>
            <a:r>
              <a:rPr lang="es-MX" dirty="0"/>
              <a:t> == 200) {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document.getElementById</a:t>
            </a:r>
            <a:r>
              <a:rPr lang="es-MX" dirty="0"/>
              <a:t>("demo").</a:t>
            </a:r>
            <a:r>
              <a:rPr lang="es-MX" dirty="0" err="1"/>
              <a:t>innerHTML</a:t>
            </a:r>
            <a:r>
              <a:rPr lang="es-MX" dirty="0"/>
              <a:t> =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this.responseText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  };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xhttp.open</a:t>
            </a:r>
            <a:r>
              <a:rPr lang="es-MX" dirty="0"/>
              <a:t>("GET", "ajax_info.txt", true);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xhttp.send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85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567F-13D4-492D-AFBA-B309DC01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D3A8-838A-4CCE-A50F-591A09E9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lenguaje de programación de HTML y la Web.</a:t>
            </a:r>
          </a:p>
          <a:p>
            <a:r>
              <a:rPr lang="es-MX" dirty="0"/>
              <a:t>Es simple y sencillo de usar.</a:t>
            </a:r>
          </a:p>
          <a:p>
            <a:r>
              <a:rPr lang="es-MX" dirty="0"/>
              <a:t>Nos permite agregar dinamismo a nuestra pagina web.</a:t>
            </a:r>
          </a:p>
          <a:p>
            <a:r>
              <a:rPr lang="es-MX" dirty="0"/>
              <a:t>Apareció por primera ves para el navegador Netscape en 1995.</a:t>
            </a:r>
          </a:p>
          <a:p>
            <a:r>
              <a:rPr lang="es-MX" dirty="0"/>
              <a:t>Es un lenguaje interpretado.</a:t>
            </a:r>
          </a:p>
        </p:txBody>
      </p:sp>
    </p:spTree>
    <p:extLst>
      <p:ext uri="{BB962C8B-B14F-4D97-AF65-F5344CB8AC3E}">
        <p14:creationId xmlns:p14="http://schemas.microsoft.com/office/powerpoint/2010/main" val="24449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3DD4-8470-4A46-B02D-41A6018F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DB92-734A-48CC-99B0-87D146F4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Igualmente al CSS el código se puede ingresar dentro de un mismo documento con ayuda del tag </a:t>
            </a:r>
            <a:r>
              <a:rPr lang="es-MX" b="1" dirty="0"/>
              <a:t>&lt;script&gt;.</a:t>
            </a:r>
          </a:p>
          <a:p>
            <a:r>
              <a:rPr lang="es-MX" dirty="0"/>
              <a:t>Este código se puede colocar ya sea dentro del </a:t>
            </a:r>
            <a:r>
              <a:rPr lang="es-MX" b="1" dirty="0" err="1"/>
              <a:t>body</a:t>
            </a:r>
            <a:r>
              <a:rPr lang="es-MX" b="1" dirty="0"/>
              <a:t> </a:t>
            </a:r>
            <a:r>
              <a:rPr lang="es-MX" dirty="0"/>
              <a:t>o del </a:t>
            </a:r>
            <a:r>
              <a:rPr lang="es-MX" b="1" dirty="0"/>
              <a:t>head</a:t>
            </a:r>
            <a:r>
              <a:rPr lang="es-MX" dirty="0"/>
              <a:t>, en caso de ser un código que se gusta que cargue en cuanto nuestra pagina inicialice se recomienda colocarse en el </a:t>
            </a:r>
            <a:r>
              <a:rPr lang="es-MX" b="1" dirty="0"/>
              <a:t>head</a:t>
            </a:r>
            <a:r>
              <a:rPr lang="es-MX" dirty="0"/>
              <a:t>.</a:t>
            </a:r>
          </a:p>
          <a:p>
            <a:r>
              <a:rPr lang="es-MX" dirty="0"/>
              <a:t>Igualmente se puede crear un archivo externo con terminación </a:t>
            </a:r>
            <a:r>
              <a:rPr lang="es-MX" b="1" dirty="0"/>
              <a:t>.</a:t>
            </a:r>
            <a:r>
              <a:rPr lang="es-MX" b="1" dirty="0" err="1"/>
              <a:t>js</a:t>
            </a:r>
            <a:r>
              <a:rPr lang="es-MX" dirty="0"/>
              <a:t> para poderlo incrustar se recomienda hacerlo en el </a:t>
            </a:r>
            <a:r>
              <a:rPr lang="es-MX" b="1" dirty="0"/>
              <a:t>head</a:t>
            </a:r>
            <a:r>
              <a:rPr lang="es-MX" dirty="0"/>
              <a:t> con las siguientes especificaciones</a:t>
            </a:r>
          </a:p>
          <a:p>
            <a:pPr lvl="1"/>
            <a:r>
              <a:rPr lang="es-MX" b="1" dirty="0"/>
              <a:t>&lt;script </a:t>
            </a:r>
            <a:r>
              <a:rPr lang="es-MX" b="1" dirty="0" err="1"/>
              <a:t>type</a:t>
            </a:r>
            <a:r>
              <a:rPr lang="es-MX" b="1" dirty="0"/>
              <a:t>=“</a:t>
            </a:r>
            <a:r>
              <a:rPr lang="es-MX" b="1" dirty="0" err="1"/>
              <a:t>text</a:t>
            </a:r>
            <a:r>
              <a:rPr lang="es-MX" b="1" dirty="0"/>
              <a:t>/</a:t>
            </a:r>
            <a:r>
              <a:rPr lang="es-MX" b="1" dirty="0" err="1"/>
              <a:t>javascript</a:t>
            </a:r>
            <a:r>
              <a:rPr lang="es-MX" b="1" dirty="0"/>
              <a:t>” </a:t>
            </a:r>
            <a:r>
              <a:rPr lang="es-MX" b="1" dirty="0" err="1"/>
              <a:t>src</a:t>
            </a:r>
            <a:r>
              <a:rPr lang="es-MX" b="1" dirty="0"/>
              <a:t>=“script.js”/&gt;</a:t>
            </a:r>
          </a:p>
        </p:txBody>
      </p:sp>
    </p:spTree>
    <p:extLst>
      <p:ext uri="{BB962C8B-B14F-4D97-AF65-F5344CB8AC3E}">
        <p14:creationId xmlns:p14="http://schemas.microsoft.com/office/powerpoint/2010/main" val="265077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CA8B-E528-40FA-8E07-47EFD579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de </a:t>
            </a:r>
            <a:r>
              <a:rPr lang="en-US" dirty="0" err="1"/>
              <a:t>javascript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7933-74E9-45FA-A2F8-1A86A7B6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vez que </a:t>
            </a:r>
            <a:r>
              <a:rPr lang="es-MX" dirty="0" err="1"/>
              <a:t>temenos</a:t>
            </a:r>
            <a:r>
              <a:rPr lang="es-MX" dirty="0"/>
              <a:t> nuestra pagina mostrada en nuestro navegador de preferencia es posible rastrearlo y </a:t>
            </a:r>
            <a:r>
              <a:rPr lang="es-MX" dirty="0" err="1"/>
              <a:t>debugearlo</a:t>
            </a:r>
            <a:r>
              <a:rPr lang="es-MX" dirty="0"/>
              <a:t>.</a:t>
            </a:r>
          </a:p>
          <a:p>
            <a:r>
              <a:rPr lang="es-MX" dirty="0"/>
              <a:t>Para esto es necesario buscar dicha opción en nuestro navegador.</a:t>
            </a:r>
          </a:p>
          <a:p>
            <a:r>
              <a:rPr lang="es-MX" dirty="0"/>
              <a:t>En la mayoría se encontrara dentro de las herramientas y comúnmente tendrá el nombre de consola.</a:t>
            </a:r>
          </a:p>
          <a:p>
            <a:r>
              <a:rPr lang="es-MX" dirty="0"/>
              <a:t>En caso de navegadores como </a:t>
            </a:r>
            <a:r>
              <a:rPr lang="es-MX" b="1" dirty="0"/>
              <a:t>Google Chrome </a:t>
            </a:r>
            <a:r>
              <a:rPr lang="es-MX" dirty="0"/>
              <a:t>o </a:t>
            </a:r>
            <a:r>
              <a:rPr lang="es-MX" b="1" dirty="0"/>
              <a:t>Mozilla Firefox</a:t>
            </a:r>
            <a:r>
              <a:rPr lang="es-MX" dirty="0"/>
              <a:t> se puede usar el atajo </a:t>
            </a:r>
            <a:r>
              <a:rPr lang="es-MX" b="1" dirty="0" err="1"/>
              <a:t>ctrl</a:t>
            </a:r>
            <a:r>
              <a:rPr lang="es-MX" dirty="0" err="1"/>
              <a:t>+</a:t>
            </a:r>
            <a:r>
              <a:rPr lang="es-MX" b="1" dirty="0" err="1"/>
              <a:t>shift</a:t>
            </a:r>
            <a:r>
              <a:rPr lang="es-MX" dirty="0" err="1"/>
              <a:t>+</a:t>
            </a:r>
            <a:r>
              <a:rPr lang="es-MX" b="1" dirty="0" err="1"/>
              <a:t>J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59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7BC3-C748-401E-B99E-EF501598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1E33-4096-40DB-9F62-A9145A1A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 que en muchos lenguajes de programación existen comentarios sencillos y </a:t>
            </a:r>
            <a:r>
              <a:rPr lang="es-MX" dirty="0" err="1"/>
              <a:t>multiples</a:t>
            </a:r>
            <a:endParaRPr lang="es-MX" dirty="0"/>
          </a:p>
          <a:p>
            <a:r>
              <a:rPr lang="es-MX" b="1" dirty="0"/>
              <a:t>// este es un comentario sencillo</a:t>
            </a:r>
          </a:p>
          <a:p>
            <a:r>
              <a:rPr lang="es-MX" b="1" dirty="0"/>
              <a:t>/* este es un</a:t>
            </a:r>
            <a:br>
              <a:rPr lang="es-MX" b="1" dirty="0"/>
            </a:br>
            <a:r>
              <a:rPr lang="es-MX" b="1" dirty="0"/>
              <a:t>Comentario estilo multilínea</a:t>
            </a:r>
            <a:br>
              <a:rPr lang="es-MX" b="1" dirty="0"/>
            </a:br>
            <a:r>
              <a:rPr lang="es-MX" b="1" dirty="0"/>
              <a:t>Para </a:t>
            </a:r>
            <a:r>
              <a:rPr lang="es-MX" b="1" dirty="0" err="1"/>
              <a:t>multiples</a:t>
            </a:r>
            <a:r>
              <a:rPr lang="es-MX" b="1" dirty="0"/>
              <a:t> propósitos */</a:t>
            </a:r>
          </a:p>
        </p:txBody>
      </p:sp>
    </p:spTree>
    <p:extLst>
      <p:ext uri="{BB962C8B-B14F-4D97-AF65-F5344CB8AC3E}">
        <p14:creationId xmlns:p14="http://schemas.microsoft.com/office/powerpoint/2010/main" val="129862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DC07-EF96-4C48-ACEA-B23FB317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9404-3AE3-4F2E-AFD2-A0E0AC52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maneras principales de declarar variables</a:t>
            </a:r>
          </a:p>
          <a:p>
            <a:pPr lvl="1"/>
            <a:r>
              <a:rPr lang="es-MX" b="1" dirty="0" err="1"/>
              <a:t>var</a:t>
            </a:r>
            <a:r>
              <a:rPr lang="es-MX" b="1" dirty="0"/>
              <a:t>, </a:t>
            </a:r>
            <a:r>
              <a:rPr lang="es-MX" dirty="0"/>
              <a:t>esta nos permite declarar una </a:t>
            </a:r>
            <a:r>
              <a:rPr lang="es-MX" dirty="0" err="1"/>
              <a:t>varible</a:t>
            </a:r>
            <a:r>
              <a:rPr lang="es-MX" dirty="0"/>
              <a:t> global y su valor se podrá usar en cualquier lugar sin importar su ámbito</a:t>
            </a:r>
          </a:p>
          <a:p>
            <a:pPr lvl="1"/>
            <a:r>
              <a:rPr lang="es-MX" b="1" dirty="0" err="1"/>
              <a:t>let</a:t>
            </a:r>
            <a:r>
              <a:rPr lang="es-MX" dirty="0"/>
              <a:t>, nos permitirá declarar una variable limitándola a que su valor solo se utilice en el bloque de código donde se creo</a:t>
            </a:r>
            <a:endParaRPr lang="es-MX" b="1" dirty="0"/>
          </a:p>
          <a:p>
            <a:pPr lvl="1"/>
            <a:r>
              <a:rPr lang="es-MX" b="1" dirty="0" err="1"/>
              <a:t>const</a:t>
            </a:r>
            <a:r>
              <a:rPr lang="es-MX" b="1" dirty="0"/>
              <a:t>, </a:t>
            </a:r>
            <a:r>
              <a:rPr lang="es-MX" dirty="0"/>
              <a:t>nos permite crear una constante la cual será únicamente de tipo lectura.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77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5A07-3315-42F2-8B39-657F7B6F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valores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F119-03E0-4822-90D3-83AC5D1D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distintos tipos de valores que se podrán usar son</a:t>
            </a:r>
          </a:p>
          <a:p>
            <a:pPr lvl="1"/>
            <a:r>
              <a:rPr lang="es-MX" dirty="0" err="1"/>
              <a:t>Boolean</a:t>
            </a:r>
            <a:endParaRPr lang="es-MX" dirty="0"/>
          </a:p>
          <a:p>
            <a:pPr lvl="1"/>
            <a:r>
              <a:rPr lang="es-MX" dirty="0" err="1"/>
              <a:t>Null</a:t>
            </a:r>
            <a:endParaRPr lang="es-MX" dirty="0"/>
          </a:p>
          <a:p>
            <a:pPr lvl="1"/>
            <a:r>
              <a:rPr lang="es-MX" dirty="0" err="1"/>
              <a:t>Undefined</a:t>
            </a:r>
            <a:endParaRPr lang="es-MX" dirty="0"/>
          </a:p>
          <a:p>
            <a:pPr lvl="1"/>
            <a:r>
              <a:rPr lang="es-MX" dirty="0" err="1"/>
              <a:t>Number</a:t>
            </a:r>
            <a:endParaRPr lang="es-MX" dirty="0"/>
          </a:p>
          <a:p>
            <a:pPr lvl="1"/>
            <a:r>
              <a:rPr lang="es-MX" dirty="0" err="1"/>
              <a:t>String</a:t>
            </a:r>
            <a:endParaRPr lang="es-MX" dirty="0"/>
          </a:p>
          <a:p>
            <a:pPr lvl="1"/>
            <a:r>
              <a:rPr lang="es-MX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85632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221C-E22E-432C-BD14-06F69B2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D7F7-6C2A-4B68-BC11-30D21D00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permite realizar operaciones </a:t>
            </a:r>
            <a:r>
              <a:rPr lang="es-MX" dirty="0" err="1"/>
              <a:t>aritmeticas</a:t>
            </a:r>
            <a:r>
              <a:rPr lang="es-MX" dirty="0"/>
              <a:t> tales como </a:t>
            </a:r>
            <a:r>
              <a:rPr lang="es-MX" b="1" dirty="0"/>
              <a:t>+,-,*,/,%,++,--</a:t>
            </a:r>
          </a:p>
          <a:p>
            <a:r>
              <a:rPr lang="es-MX" dirty="0"/>
              <a:t>Asimismo asignación de variables con operación, </a:t>
            </a:r>
            <a:r>
              <a:rPr lang="es-MX" b="1" dirty="0"/>
              <a:t>=, +=, -=, *=, /=, %=</a:t>
            </a:r>
          </a:p>
          <a:p>
            <a:r>
              <a:rPr lang="es-MX" dirty="0"/>
              <a:t>Los operadores lógicos </a:t>
            </a:r>
            <a:r>
              <a:rPr lang="es-MX" b="1" dirty="0"/>
              <a:t>And, </a:t>
            </a:r>
            <a:r>
              <a:rPr lang="es-MX" b="1" dirty="0" err="1"/>
              <a:t>Or</a:t>
            </a:r>
            <a:r>
              <a:rPr lang="es-MX" b="1" dirty="0"/>
              <a:t> y </a:t>
            </a:r>
            <a:r>
              <a:rPr lang="es-MX" b="1" dirty="0" err="1"/>
              <a:t>Not</a:t>
            </a:r>
            <a:r>
              <a:rPr lang="es-MX" dirty="0"/>
              <a:t> son representados con </a:t>
            </a:r>
            <a:r>
              <a:rPr lang="es-MX" b="1" dirty="0"/>
              <a:t> &amp;&amp;,||, !</a:t>
            </a:r>
            <a:endParaRPr lang="es-MX" dirty="0"/>
          </a:p>
          <a:p>
            <a:r>
              <a:rPr lang="es-MX" dirty="0"/>
              <a:t>Y operadores relacionales como </a:t>
            </a:r>
            <a:r>
              <a:rPr lang="es-MX" b="1" dirty="0"/>
              <a:t>==, !=, &gt;,&lt;, &gt;=, &lt;=, ===, !==</a:t>
            </a:r>
          </a:p>
          <a:p>
            <a:pPr lvl="1"/>
            <a:r>
              <a:rPr lang="es-MX" dirty="0"/>
              <a:t>En caso de los operadores === y !== sirven para realizar la comparación de dos objetos, pero a la vez busca que dichos objetos sean del mismo tipo</a:t>
            </a:r>
          </a:p>
        </p:txBody>
      </p:sp>
    </p:spTree>
    <p:extLst>
      <p:ext uri="{BB962C8B-B14F-4D97-AF65-F5344CB8AC3E}">
        <p14:creationId xmlns:p14="http://schemas.microsoft.com/office/powerpoint/2010/main" val="203013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4289-F9CE-4101-A0E5-0D57877D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 variables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88D8-DBDD-4AC9-8C6E-F8152793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Hay que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con las variables de </a:t>
            </a:r>
            <a:r>
              <a:rPr lang="en-US" dirty="0" err="1"/>
              <a:t>Javascript</a:t>
            </a:r>
            <a:r>
              <a:rPr lang="en-US" dirty="0"/>
              <a:t>, dado que el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manejen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variable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convertida</a:t>
            </a:r>
            <a:r>
              <a:rPr lang="en-US" dirty="0"/>
              <a:t> de un </a:t>
            </a:r>
            <a:r>
              <a:rPr lang="en-US" dirty="0" err="1"/>
              <a:t>entero</a:t>
            </a:r>
            <a:r>
              <a:rPr lang="en-US" dirty="0"/>
              <a:t> a un string o de un string a un </a:t>
            </a:r>
            <a:r>
              <a:rPr lang="en-US" dirty="0" err="1"/>
              <a:t>entero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se </a:t>
            </a:r>
            <a:r>
              <a:rPr lang="en-US" dirty="0" err="1"/>
              <a:t>tiene</a:t>
            </a:r>
            <a:r>
              <a:rPr lang="en-US" dirty="0"/>
              <a:t> el </a:t>
            </a:r>
            <a:r>
              <a:rPr lang="en-US" dirty="0" err="1"/>
              <a:t>debido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.</a:t>
            </a:r>
          </a:p>
          <a:p>
            <a:pPr lvl="1"/>
            <a:r>
              <a:rPr lang="es-MX" dirty="0"/>
              <a:t>Un ejemplo de esto es</a:t>
            </a:r>
          </a:p>
          <a:p>
            <a:pPr lvl="2"/>
            <a:r>
              <a:rPr lang="es-MX" dirty="0"/>
              <a:t>n = “123”;</a:t>
            </a:r>
          </a:p>
          <a:p>
            <a:pPr lvl="2"/>
            <a:r>
              <a:rPr lang="es-MX" dirty="0"/>
              <a:t>n *= 1; // En este caso el valor de n será convertido a un numero</a:t>
            </a:r>
          </a:p>
          <a:p>
            <a:pPr lvl="2"/>
            <a:r>
              <a:rPr lang="es-MX" dirty="0"/>
              <a:t>n += “”; /* En este caso el valor de n será convertido a un </a:t>
            </a:r>
            <a:r>
              <a:rPr lang="es-MX" dirty="0" err="1"/>
              <a:t>string</a:t>
            </a:r>
            <a:r>
              <a:rPr lang="es-MX" dirty="0"/>
              <a:t> dado que se detecto una concatenación*/</a:t>
            </a:r>
          </a:p>
        </p:txBody>
      </p:sp>
    </p:spTree>
    <p:extLst>
      <p:ext uri="{BB962C8B-B14F-4D97-AF65-F5344CB8AC3E}">
        <p14:creationId xmlns:p14="http://schemas.microsoft.com/office/powerpoint/2010/main" val="188789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260</TotalTime>
  <Words>1055</Words>
  <Application>Microsoft Office PowerPoint</Application>
  <PresentationFormat>Widescreen</PresentationFormat>
  <Paragraphs>101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Banded</vt:lpstr>
      <vt:lpstr>Javascript</vt:lpstr>
      <vt:lpstr>PowerPoint Presentation</vt:lpstr>
      <vt:lpstr>Uso de este</vt:lpstr>
      <vt:lpstr>Debug de javascript</vt:lpstr>
      <vt:lpstr>Comentarios</vt:lpstr>
      <vt:lpstr>Variables</vt:lpstr>
      <vt:lpstr>Tipos de valores</vt:lpstr>
      <vt:lpstr>Operaciones</vt:lpstr>
      <vt:lpstr>Las variables en javascript</vt:lpstr>
      <vt:lpstr>Condiciones y ciclos</vt:lpstr>
      <vt:lpstr>Funciones y Callback</vt:lpstr>
      <vt:lpstr>Document Object model (DOM)</vt:lpstr>
      <vt:lpstr>Como obtener objetos del DOM</vt:lpstr>
      <vt:lpstr>Usos</vt:lpstr>
      <vt:lpstr>Eventos en Elementos</vt:lpstr>
      <vt:lpstr>Crear Eventos en javascript</vt:lpstr>
      <vt:lpstr>AJAX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Jose OS</dc:creator>
  <cp:lastModifiedBy>Jose OS</cp:lastModifiedBy>
  <cp:revision>14</cp:revision>
  <dcterms:created xsi:type="dcterms:W3CDTF">2019-02-07T00:40:41Z</dcterms:created>
  <dcterms:modified xsi:type="dcterms:W3CDTF">2019-02-07T05:01:23Z</dcterms:modified>
</cp:coreProperties>
</file>