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3"/>
  </p:notesMasterIdLst>
  <p:sldIdLst>
    <p:sldId id="256" r:id="rId5"/>
    <p:sldId id="269" r:id="rId6"/>
    <p:sldId id="275" r:id="rId7"/>
    <p:sldId id="277" r:id="rId8"/>
    <p:sldId id="280" r:id="rId9"/>
    <p:sldId id="284" r:id="rId10"/>
    <p:sldId id="279" r:id="rId11"/>
    <p:sldId id="268" r:id="rId1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12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12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12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12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12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12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12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12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12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9DDCF9"/>
    <a:srgbClr val="CBCBCC"/>
    <a:srgbClr val="F1F1F2"/>
    <a:srgbClr val="B2B2B3"/>
    <a:srgbClr val="E6E6E7"/>
    <a:srgbClr val="333333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07" autoAdjust="0"/>
  </p:normalViewPr>
  <p:slideViewPr>
    <p:cSldViewPr>
      <p:cViewPr>
        <p:scale>
          <a:sx n="130" d="100"/>
          <a:sy n="130" d="100"/>
        </p:scale>
        <p:origin x="1074" y="-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12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124" charset="0"/>
              </a:defRPr>
            </a:lvl1pPr>
          </a:lstStyle>
          <a:p>
            <a:pPr>
              <a:defRPr/>
            </a:pPr>
            <a:fld id="{B7CA7847-5748-4864-A9DF-3C8C8ECE24E6}" type="datetimeFigureOut">
              <a:rPr lang="en-US"/>
              <a:pPr>
                <a:defRPr/>
              </a:pPr>
              <a:t>9/9/2016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12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124" charset="0"/>
              </a:defRPr>
            </a:lvl1pPr>
          </a:lstStyle>
          <a:p>
            <a:pPr>
              <a:defRPr/>
            </a:pPr>
            <a:fld id="{5E52B3C9-AEE0-4EB2-BC57-E06306F105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12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12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12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12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12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6.jpe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slide_header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9" descr="slide_logo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15200" y="6391275"/>
            <a:ext cx="1476375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rgbClr val="B2B2B2"/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1F1F2"/>
              </a:solidFill>
              <a:ea typeface="ＭＳ Ｐゴシック" pitchFamily="124" charset="-128"/>
            </a:endParaRPr>
          </a:p>
        </p:txBody>
      </p:sp>
      <p:pic>
        <p:nvPicPr>
          <p:cNvPr id="7" name="Picture 10" descr="title_image.png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3190875"/>
            <a:ext cx="9144000" cy="193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2" descr="title_logo.png"/>
          <p:cNvPicPr>
            <a:picLocks noChangeAspect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145213" y="5741988"/>
            <a:ext cx="2647950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838200"/>
            <a:ext cx="9144000" cy="1219201"/>
          </a:xfrm>
        </p:spPr>
        <p:txBody>
          <a:bodyPr lIns="384048" tIns="91440" bIns="100584" anchor="b">
            <a:noAutofit/>
          </a:bodyPr>
          <a:lstStyle>
            <a:lvl1pPr algn="l">
              <a:lnSpc>
                <a:spcPts val="3900"/>
              </a:lnSpc>
              <a:defRPr sz="35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133600"/>
            <a:ext cx="9144000" cy="838200"/>
          </a:xfrm>
        </p:spPr>
        <p:txBody>
          <a:bodyPr lIns="411480" tIns="36576" rIns="1828800">
            <a:normAutofit/>
          </a:bodyPr>
          <a:lstStyle>
            <a:lvl1pPr marL="0" indent="0" algn="l">
              <a:buNone/>
              <a:defRPr sz="1800">
                <a:solidFill>
                  <a:srgbClr val="0081C6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420688" y="5989638"/>
            <a:ext cx="2133600" cy="228600"/>
          </a:xfrm>
          <a:prstGeom prst="rect">
            <a:avLst/>
          </a:prstGeom>
        </p:spPr>
        <p:txBody>
          <a:bodyPr vert="horz" wrap="square" lIns="0" tIns="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3pPr>
              <a:defRPr b="1"/>
            </a:lvl3pPr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Align Technology, Inc. All rights reserved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045774-C906-4362-8945-7D0CAC6DF8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143000"/>
            <a:ext cx="2057400" cy="49831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019800" cy="4983163"/>
          </a:xfrm>
        </p:spPr>
        <p:txBody>
          <a:bodyPr vert="eaVert"/>
          <a:lstStyle>
            <a:lvl3pPr>
              <a:defRPr b="1"/>
            </a:lvl3pPr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Align Technology, Inc. All rights reserved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1CCFE0-EEF6-4E14-9D52-EA1AFBCDF9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15568"/>
            <a:ext cx="8476488" cy="4525963"/>
          </a:xfrm>
        </p:spPr>
        <p:txBody>
          <a:bodyPr/>
          <a:lstStyle>
            <a:lvl1pPr>
              <a:buFont typeface="Arial" pitchFamily="34" charset="0"/>
              <a:buChar char="•"/>
              <a:defRPr/>
            </a:lvl1pPr>
            <a:lvl4pPr marL="1485900" indent="-114300">
              <a:defRPr/>
            </a:lvl4pPr>
            <a:lvl5pPr marL="1943100" indent="-114300"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Align Technology, Inc. All rights reserved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D12BB5-9CBD-4BA8-8FAB-815C6211E1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Major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944368"/>
            <a:ext cx="8476488" cy="1932432"/>
          </a:xfrm>
        </p:spPr>
        <p:txBody>
          <a:bodyPr/>
          <a:lstStyle>
            <a:lvl1pPr>
              <a:buFont typeface="Arial" pitchFamily="34" charset="0"/>
              <a:buChar char="•"/>
              <a:defRPr/>
            </a:lvl1pPr>
            <a:lvl4pPr marL="1485900" indent="-114300">
              <a:defRPr/>
            </a:lvl4pPr>
            <a:lvl5pPr marL="1943100" indent="-114300"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Align Technology, Inc. All rights reserved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268A74-7274-4A2E-8FF0-AFA80A9C89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 lIns="0"/>
          <a:lstStyle>
            <a:lvl1pPr marL="171450" indent="-171450">
              <a:defRPr sz="2500"/>
            </a:lvl1pPr>
            <a:lvl2pPr>
              <a:defRPr sz="2000"/>
            </a:lvl2pPr>
            <a:lvl3pPr marL="800100" indent="-114300">
              <a:defRPr sz="1800" b="1"/>
            </a:lvl3pPr>
            <a:lvl4pPr marL="1143000" indent="-114300">
              <a:defRPr sz="1800"/>
            </a:lvl4pPr>
            <a:lvl5pPr marL="1485900" indent="-114300">
              <a:defRPr sz="1800"/>
            </a:lvl5pPr>
            <a:lvl6pPr marL="685800" indent="-228600"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 lIns="0"/>
          <a:lstStyle>
            <a:lvl1pPr>
              <a:defRPr sz="2500"/>
            </a:lvl1pPr>
            <a:lvl2pPr>
              <a:defRPr sz="2000"/>
            </a:lvl2pPr>
            <a:lvl3pPr marL="800100" indent="-114300">
              <a:defRPr sz="1800" b="1"/>
            </a:lvl3pPr>
            <a:lvl4pPr marL="1143000" indent="-114300">
              <a:defRPr sz="1800"/>
            </a:lvl4pPr>
            <a:lvl5pPr marL="1485900" indent="-114300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Align Technology, Inc. All rights reserved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6A999B-3476-42F7-9704-0E37B74EF8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lIns="0" anchor="b"/>
          <a:lstStyle>
            <a:lvl1pPr marL="0" indent="0">
              <a:buNone/>
              <a:defRPr sz="25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 lIns="0"/>
          <a:lstStyle>
            <a:lvl1pPr>
              <a:defRPr sz="2500"/>
            </a:lvl1pPr>
            <a:lvl2pPr>
              <a:defRPr sz="2000"/>
            </a:lvl2pPr>
            <a:lvl3pPr marL="800100" indent="-114300">
              <a:defRPr sz="1800" b="1"/>
            </a:lvl3pPr>
            <a:lvl4pPr marL="1143000" indent="-114300">
              <a:defRPr sz="1800"/>
            </a:lvl4pPr>
            <a:lvl5pPr marL="1485900" indent="-114300"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lIns="0" anchor="b"/>
          <a:lstStyle>
            <a:lvl1pPr marL="0" indent="0">
              <a:buNone/>
              <a:defRPr sz="25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 lIns="0"/>
          <a:lstStyle>
            <a:lvl1pPr>
              <a:defRPr sz="2500"/>
            </a:lvl1pPr>
            <a:lvl2pPr>
              <a:defRPr sz="2000"/>
            </a:lvl2pPr>
            <a:lvl3pPr marL="800100" indent="-114300">
              <a:defRPr sz="1800" b="1"/>
            </a:lvl3pPr>
            <a:lvl4pPr marL="1143000" indent="-114300">
              <a:defRPr sz="1800"/>
            </a:lvl4pPr>
            <a:lvl5pPr marL="1485900" indent="-114300"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Align Technology, Inc. All rights reserved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EDBAED-AC13-4A94-B7FC-81DEB37751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Align Technology, Inc. All rights reserved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A4F2E5-7807-42BD-B554-0C431C2728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Align Technology, Inc. All rights reserved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3504FB-42C8-453A-9A44-8E0510531D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 descr="slide_header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9" descr="slide_logo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15200" y="6391275"/>
            <a:ext cx="1476375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033" descr="subtitle_slide_bg_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034" descr="logo_color_rgb_small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62800" y="6256338"/>
            <a:ext cx="1693863" cy="677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816352"/>
            <a:ext cx="8686800" cy="2816352"/>
          </a:xfrm>
        </p:spPr>
        <p:txBody>
          <a:bodyPr tIns="91440" rIns="91440" anchor="t"/>
          <a:lstStyle>
            <a:lvl1pPr algn="ctr">
              <a:lnSpc>
                <a:spcPct val="90000"/>
              </a:lnSpc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Align Technology, Inc. All rights reserved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DF61DD-F6B1-4456-A42E-AF9DA7D956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 descr="slide_header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1"/>
          <p:cNvSpPr txBox="1">
            <a:spLocks/>
          </p:cNvSpPr>
          <p:nvPr userDrawn="1"/>
        </p:nvSpPr>
        <p:spPr>
          <a:xfrm>
            <a:off x="0" y="19050"/>
            <a:ext cx="9144000" cy="762000"/>
          </a:xfrm>
          <a:prstGeom prst="rect">
            <a:avLst/>
          </a:prstGeom>
        </p:spPr>
        <p:txBody>
          <a:bodyPr lIns="420624" tIns="173736" rIns="1828800" anchor="ctr"/>
          <a:lstStyle/>
          <a:p>
            <a:pPr>
              <a:lnSpc>
                <a:spcPts val="3000"/>
              </a:lnSpc>
              <a:defRPr/>
            </a:pPr>
            <a:r>
              <a:rPr lang="en-US" sz="2900"/>
              <a:t>Click to edit Master title style</a:t>
            </a:r>
          </a:p>
        </p:txBody>
      </p:sp>
      <p:pic>
        <p:nvPicPr>
          <p:cNvPr id="7" name="Picture 9" descr="logo_color_rgb_small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62800" y="6248400"/>
            <a:ext cx="1693863" cy="677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4832" y="4800600"/>
            <a:ext cx="4773168" cy="566738"/>
          </a:xfrm>
        </p:spPr>
        <p:txBody>
          <a:bodyPr lIns="0" rIns="0"/>
          <a:lstStyle>
            <a:lvl1pPr algn="l">
              <a:defRPr sz="2500" b="1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082800" y="1143000"/>
            <a:ext cx="4775200" cy="3581400"/>
          </a:xfrm>
        </p:spPr>
        <p:txBody>
          <a:bodyPr lIns="0" rtlCol="0">
            <a:no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4832" y="5486400"/>
            <a:ext cx="4773168" cy="685800"/>
          </a:xfrm>
        </p:spPr>
        <p:txBody>
          <a:bodyPr lIns="0"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Align Technology, Inc. All rights reserved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EFC492-BB2B-49B0-9DCF-A9766ABF50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7" descr="slide_header.png"/>
          <p:cNvPicPr>
            <a:picLocks noChangeAspect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19050"/>
            <a:ext cx="9144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20624" tIns="173736" rIns="182880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0" y="1112838"/>
            <a:ext cx="86868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20624" tIns="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83350"/>
            <a:ext cx="4572000" cy="222250"/>
          </a:xfrm>
          <a:prstGeom prst="rect">
            <a:avLst/>
          </a:prstGeom>
        </p:spPr>
        <p:txBody>
          <a:bodyPr vert="horz" wrap="square" lIns="438912" tIns="0" rIns="91440" bIns="45720" numCol="1" anchor="t" anchorCtr="0" compatLnSpc="1">
            <a:prstTxWarp prst="textNoShape">
              <a:avLst/>
            </a:prstTxWarp>
          </a:bodyPr>
          <a:lstStyle>
            <a:lvl1pPr>
              <a:defRPr sz="1100"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Align Technology, Inc. All rights reserved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6477000"/>
            <a:ext cx="381000" cy="228600"/>
          </a:xfrm>
          <a:prstGeom prst="rect">
            <a:avLst/>
          </a:prstGeom>
        </p:spPr>
        <p:txBody>
          <a:bodyPr vert="horz" wrap="square" lIns="0" tIns="9144" rIns="4572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3024FA3F-92DA-4C2E-9CB4-B22BEA979F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3079" name="Picture 8" descr="logo_color_rgb_small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162800" y="6248400"/>
            <a:ext cx="1693863" cy="677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9" r:id="rId8"/>
    <p:sldLayoutId id="2147483690" r:id="rId9"/>
    <p:sldLayoutId id="2147483686" r:id="rId10"/>
    <p:sldLayoutId id="2147483687" r:id="rId11"/>
  </p:sldLayoutIdLst>
  <p:hf hdr="0"/>
  <p:txStyles>
    <p:titleStyle>
      <a:lvl1pPr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sz="2900" kern="1200">
          <a:solidFill>
            <a:schemeClr val="tx1"/>
          </a:solidFill>
          <a:latin typeface="+mj-lt"/>
          <a:ea typeface="ＭＳ Ｐゴシック" pitchFamily="124" charset="-128"/>
          <a:cs typeface="+mj-cs"/>
        </a:defRPr>
      </a:lvl1pPr>
      <a:lvl2pPr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sz="2900">
          <a:solidFill>
            <a:schemeClr val="tx1"/>
          </a:solidFill>
          <a:latin typeface="Arial" charset="0"/>
          <a:ea typeface="ＭＳ Ｐゴシック" pitchFamily="124" charset="-128"/>
        </a:defRPr>
      </a:lvl2pPr>
      <a:lvl3pPr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sz="2900">
          <a:solidFill>
            <a:schemeClr val="tx1"/>
          </a:solidFill>
          <a:latin typeface="Arial" charset="0"/>
          <a:ea typeface="ＭＳ Ｐゴシック" pitchFamily="124" charset="-128"/>
        </a:defRPr>
      </a:lvl3pPr>
      <a:lvl4pPr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sz="2900">
          <a:solidFill>
            <a:schemeClr val="tx1"/>
          </a:solidFill>
          <a:latin typeface="Arial" charset="0"/>
          <a:ea typeface="ＭＳ Ｐゴシック" pitchFamily="124" charset="-128"/>
        </a:defRPr>
      </a:lvl4pPr>
      <a:lvl5pPr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sz="2900">
          <a:solidFill>
            <a:schemeClr val="tx1"/>
          </a:solidFill>
          <a:latin typeface="Arial" charset="0"/>
          <a:ea typeface="ＭＳ Ｐゴシック" pitchFamily="124" charset="-128"/>
        </a:defRPr>
      </a:lvl5pPr>
      <a:lvl6pPr marL="457200" algn="l" rtl="0" fontAlgn="base">
        <a:lnSpc>
          <a:spcPts val="3000"/>
        </a:lnSpc>
        <a:spcBef>
          <a:spcPct val="0"/>
        </a:spcBef>
        <a:spcAft>
          <a:spcPct val="0"/>
        </a:spcAft>
        <a:defRPr sz="2900">
          <a:solidFill>
            <a:schemeClr val="tx1"/>
          </a:solidFill>
          <a:latin typeface="Arial" charset="0"/>
          <a:ea typeface="ＭＳ Ｐゴシック" pitchFamily="124" charset="-128"/>
        </a:defRPr>
      </a:lvl6pPr>
      <a:lvl7pPr marL="914400" algn="l" rtl="0" fontAlgn="base">
        <a:lnSpc>
          <a:spcPts val="3000"/>
        </a:lnSpc>
        <a:spcBef>
          <a:spcPct val="0"/>
        </a:spcBef>
        <a:spcAft>
          <a:spcPct val="0"/>
        </a:spcAft>
        <a:defRPr sz="2900">
          <a:solidFill>
            <a:schemeClr val="tx1"/>
          </a:solidFill>
          <a:latin typeface="Arial" charset="0"/>
          <a:ea typeface="ＭＳ Ｐゴシック" pitchFamily="124" charset="-128"/>
        </a:defRPr>
      </a:lvl7pPr>
      <a:lvl8pPr marL="1371600" algn="l" rtl="0" fontAlgn="base">
        <a:lnSpc>
          <a:spcPts val="3000"/>
        </a:lnSpc>
        <a:spcBef>
          <a:spcPct val="0"/>
        </a:spcBef>
        <a:spcAft>
          <a:spcPct val="0"/>
        </a:spcAft>
        <a:defRPr sz="2900">
          <a:solidFill>
            <a:schemeClr val="tx1"/>
          </a:solidFill>
          <a:latin typeface="Arial" charset="0"/>
          <a:ea typeface="ＭＳ Ｐゴシック" pitchFamily="124" charset="-128"/>
        </a:defRPr>
      </a:lvl8pPr>
      <a:lvl9pPr marL="1828800" algn="l" rtl="0" fontAlgn="base">
        <a:lnSpc>
          <a:spcPts val="3000"/>
        </a:lnSpc>
        <a:spcBef>
          <a:spcPct val="0"/>
        </a:spcBef>
        <a:spcAft>
          <a:spcPct val="0"/>
        </a:spcAft>
        <a:defRPr sz="2900">
          <a:solidFill>
            <a:schemeClr val="tx1"/>
          </a:solidFill>
          <a:latin typeface="Arial" charset="0"/>
          <a:ea typeface="ＭＳ Ｐゴシック" pitchFamily="124" charset="-128"/>
        </a:defRPr>
      </a:lvl9pPr>
    </p:titleStyle>
    <p:bodyStyle>
      <a:lvl1pPr marL="171450" indent="-171450" algn="l" rtl="0" eaLnBrk="0" fontAlgn="base" hangingPunct="0">
        <a:spcBef>
          <a:spcPts val="1600"/>
        </a:spcBef>
        <a:spcAft>
          <a:spcPct val="0"/>
        </a:spcAft>
        <a:buFont typeface="Arial" charset="0"/>
        <a:buChar char="•"/>
        <a:defRPr sz="2500" kern="1200">
          <a:solidFill>
            <a:schemeClr val="tx2"/>
          </a:solidFill>
          <a:latin typeface="+mn-lt"/>
          <a:ea typeface="ＭＳ Ｐゴシック" pitchFamily="124" charset="-128"/>
          <a:cs typeface="+mn-cs"/>
        </a:defRPr>
      </a:lvl1pPr>
      <a:lvl2pPr marL="628650" indent="-171450" algn="l" rtl="0" eaLnBrk="0" fontAlgn="base" hangingPunct="0">
        <a:spcBef>
          <a:spcPts val="300"/>
        </a:spcBef>
        <a:spcAft>
          <a:spcPct val="0"/>
        </a:spcAft>
        <a:buFont typeface="Arial" charset="0"/>
        <a:buChar char="-"/>
        <a:defRPr sz="2000" kern="1200">
          <a:solidFill>
            <a:schemeClr val="tx1"/>
          </a:solidFill>
          <a:latin typeface="+mn-lt"/>
          <a:ea typeface="ＭＳ Ｐゴシック" pitchFamily="124" charset="-128"/>
          <a:cs typeface="+mn-cs"/>
        </a:defRPr>
      </a:lvl2pPr>
      <a:lvl3pPr marL="1028700" indent="-114300" algn="l" rtl="0" eaLnBrk="0" fontAlgn="base" hangingPunct="0">
        <a:spcBef>
          <a:spcPts val="2000"/>
        </a:spcBef>
        <a:spcAft>
          <a:spcPct val="0"/>
        </a:spcAft>
        <a:buFont typeface="Arial" charset="0"/>
        <a:buChar char="•"/>
        <a:defRPr b="1" kern="1200">
          <a:solidFill>
            <a:schemeClr val="bg2"/>
          </a:solidFill>
          <a:latin typeface="+mn-lt"/>
          <a:ea typeface="ＭＳ Ｐゴシック" pitchFamily="124" charset="-128"/>
          <a:cs typeface="+mn-cs"/>
        </a:defRPr>
      </a:lvl3pPr>
      <a:lvl4pPr marL="1485900" indent="-1143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-"/>
        <a:defRPr kern="1200">
          <a:solidFill>
            <a:schemeClr val="tx1"/>
          </a:solidFill>
          <a:latin typeface="+mn-lt"/>
          <a:ea typeface="ＭＳ Ｐゴシック" pitchFamily="124" charset="-128"/>
          <a:cs typeface="+mn-cs"/>
        </a:defRPr>
      </a:lvl4pPr>
      <a:lvl5pPr marL="1943100" indent="-1143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-"/>
        <a:defRPr kern="1200">
          <a:solidFill>
            <a:schemeClr val="tx1"/>
          </a:solidFill>
          <a:latin typeface="+mn-lt"/>
          <a:ea typeface="ＭＳ Ｐゴシック" pitchFamily="124" charset="-128"/>
          <a:cs typeface="+mn-cs"/>
        </a:defRPr>
      </a:lvl5pPr>
      <a:lvl6pPr marL="6858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ctrTitle"/>
          </p:nvPr>
        </p:nvSpPr>
        <p:spPr>
          <a:xfrm>
            <a:off x="0" y="838200"/>
            <a:ext cx="9144000" cy="12192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  <a:cs typeface="Arial" charset="0"/>
              </a:rPr>
              <a:t>Factory Pattern</a:t>
            </a:r>
            <a:endParaRPr lang="en-US" dirty="0" smtClean="0">
              <a:latin typeface="Arial" charset="0"/>
              <a:cs typeface="Arial" charset="0"/>
            </a:endParaRPr>
          </a:p>
        </p:txBody>
      </p:sp>
      <p:sp>
        <p:nvSpPr>
          <p:cNvPr id="7171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  <a:cs typeface="Arial" charset="0"/>
              </a:rPr>
              <a:t>Plug-in Architecture</a:t>
            </a:r>
            <a:endParaRPr lang="en-US" dirty="0" smtClean="0">
              <a:latin typeface="Arial" charset="0"/>
              <a:cs typeface="Arial" charset="0"/>
            </a:endParaRPr>
          </a:p>
        </p:txBody>
      </p:sp>
      <p:sp>
        <p:nvSpPr>
          <p:cNvPr id="7172" name="TextBox 4"/>
          <p:cNvSpPr txBox="1">
            <a:spLocks noChangeArrowheads="1"/>
          </p:cNvSpPr>
          <p:nvPr/>
        </p:nvSpPr>
        <p:spPr bwMode="auto">
          <a:xfrm>
            <a:off x="0" y="5430838"/>
            <a:ext cx="5410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29768" bIns="0" anchor="b"/>
          <a:lstStyle/>
          <a:p>
            <a:r>
              <a:rPr lang="en-US" dirty="0" smtClean="0">
                <a:cs typeface="Arial" charset="0"/>
              </a:rPr>
              <a:t>Anton Terekhov, </a:t>
            </a:r>
            <a:r>
              <a:rPr lang="en-US" dirty="0" err="1" smtClean="0">
                <a:cs typeface="Arial" charset="0"/>
              </a:rPr>
              <a:t>Sw</a:t>
            </a:r>
            <a:r>
              <a:rPr lang="en-US" dirty="0" smtClean="0">
                <a:cs typeface="Arial" charset="0"/>
              </a:rPr>
              <a:t> Dev Manager, FAB</a:t>
            </a:r>
            <a:endParaRPr lang="en-US" dirty="0">
              <a:cs typeface="Arial" charset="0"/>
            </a:endParaRPr>
          </a:p>
        </p:txBody>
      </p:sp>
      <p:sp>
        <p:nvSpPr>
          <p:cNvPr id="7173" name="Date Placeholder 5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dirty="0" smtClean="0"/>
              <a:t>9/9/2016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600" dirty="0" smtClean="0"/>
              <a:t>Introduction</a:t>
            </a:r>
            <a:endParaRPr lang="en-US" sz="2600" dirty="0" smtClean="0"/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0" y="1116013"/>
            <a:ext cx="5943600" cy="4525962"/>
          </a:xfrm>
        </p:spPr>
        <p:txBody>
          <a:bodyPr/>
          <a:lstStyle/>
          <a:p>
            <a:pPr eaLnBrk="1" hangingPunct="1">
              <a:buFont typeface="Arial" charset="0"/>
              <a:buChar char="•"/>
            </a:pPr>
            <a:r>
              <a:rPr lang="en-US" dirty="0" smtClean="0"/>
              <a:t>Invisalign and iTero made by Align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dirty="0" smtClean="0"/>
              <a:t>Intraoral scanners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dirty="0" smtClean="0"/>
              <a:t>Teeth clear aligners</a:t>
            </a:r>
            <a:endParaRPr lang="en-US" dirty="0" smtClean="0"/>
          </a:p>
          <a:p>
            <a:pPr eaLnBrk="1" hangingPunct="1">
              <a:buFont typeface="Arial" charset="0"/>
              <a:buChar char="•"/>
            </a:pPr>
            <a:r>
              <a:rPr lang="en-US" dirty="0" smtClean="0"/>
              <a:t>We do full process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dirty="0" smtClean="0"/>
              <a:t>3D Scanning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dirty="0" smtClean="0"/>
              <a:t>Dental CAD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dirty="0" smtClean="0"/>
              <a:t>Automated CAM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dirty="0" smtClean="0"/>
              <a:t>Manufacturing</a:t>
            </a:r>
          </a:p>
          <a:p>
            <a:pPr eaLnBrk="1" hangingPunct="1">
              <a:buFont typeface="Arial" charset="0"/>
              <a:buChar char="•"/>
            </a:pPr>
            <a:r>
              <a:rPr lang="en-US" dirty="0" smtClean="0"/>
              <a:t>FAB Software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dirty="0" smtClean="0"/>
              <a:t>Fully automated large scale computer aided manufacturing system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dirty="0" smtClean="0"/>
              <a:t>“Geometrical compiler”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dirty="0" smtClean="0"/>
              <a:t>Computational pipeline with plug-in architecture</a:t>
            </a:r>
            <a:endParaRPr lang="en-US" dirty="0" smtClean="0"/>
          </a:p>
        </p:txBody>
      </p:sp>
      <p:pic>
        <p:nvPicPr>
          <p:cNvPr id="8196" name="Picture 3" descr="content_imgA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45213" y="1676400"/>
            <a:ext cx="253365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7" name="Picture 4" descr="content_imgB.jp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45213" y="3432175"/>
            <a:ext cx="253365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8" name="Footer Placeholder 5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Align Technology, Inc. All rights reserved</a:t>
            </a:r>
          </a:p>
        </p:txBody>
      </p:sp>
      <p:sp>
        <p:nvSpPr>
          <p:cNvPr id="8199" name="Slide Number Placeholder 6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208A930-5AEB-4CF9-8CDA-FF8DEE6212C7}" type="slidenum">
              <a:rPr lang="en-US" smtClean="0"/>
              <a:pPr/>
              <a:t>2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(Similar) problems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Align Technology, Inc. All rights reserved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D12BB5-9CBD-4BA8-8FAB-815C6211E1B2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</a:t>
            </a:r>
            <a:r>
              <a:rPr lang="en-US" dirty="0" smtClean="0"/>
              <a:t>custom object </a:t>
            </a:r>
            <a:r>
              <a:rPr lang="en-US" dirty="0"/>
              <a:t>implemented in </a:t>
            </a:r>
            <a:r>
              <a:rPr lang="en-US" dirty="0" smtClean="0"/>
              <a:t>DLL</a:t>
            </a:r>
            <a:endParaRPr lang="en-US" dirty="0"/>
          </a:p>
          <a:p>
            <a:pPr lvl="1"/>
            <a:r>
              <a:rPr lang="en-US" dirty="0" smtClean="0"/>
              <a:t>3D Scene deserialization</a:t>
            </a:r>
          </a:p>
          <a:p>
            <a:pPr lvl="1"/>
            <a:r>
              <a:rPr lang="en-US" dirty="0" smtClean="0"/>
              <a:t>Virtual CNC Machine selection</a:t>
            </a:r>
          </a:p>
          <a:p>
            <a:pPr lvl="1"/>
            <a:r>
              <a:rPr lang="en-US" dirty="0" smtClean="0"/>
              <a:t>Build computational pipeline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657600" y="4334608"/>
            <a:ext cx="1828800" cy="914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Interface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6400800" y="5249008"/>
            <a:ext cx="1828800" cy="914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Application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914400" y="5249008"/>
            <a:ext cx="1828800" cy="914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Implementation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914400" y="3420208"/>
            <a:ext cx="1828800" cy="914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Implementation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6400800" y="3424705"/>
            <a:ext cx="1828800" cy="914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Application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2" idx="1"/>
            <a:endCxn id="8" idx="3"/>
          </p:cNvCxnSpPr>
          <p:nvPr/>
        </p:nvCxnSpPr>
        <p:spPr>
          <a:xfrm flipH="1">
            <a:off x="5486400" y="3881905"/>
            <a:ext cx="914400" cy="909903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9" idx="1"/>
            <a:endCxn id="8" idx="3"/>
          </p:cNvCxnSpPr>
          <p:nvPr/>
        </p:nvCxnSpPr>
        <p:spPr>
          <a:xfrm flipH="1" flipV="1">
            <a:off x="5486400" y="4791808"/>
            <a:ext cx="914400" cy="91440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3"/>
            <a:endCxn id="8" idx="1"/>
          </p:cNvCxnSpPr>
          <p:nvPr/>
        </p:nvCxnSpPr>
        <p:spPr>
          <a:xfrm>
            <a:off x="2743200" y="3877408"/>
            <a:ext cx="914400" cy="91440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0" idx="3"/>
            <a:endCxn id="8" idx="1"/>
          </p:cNvCxnSpPr>
          <p:nvPr/>
        </p:nvCxnSpPr>
        <p:spPr>
          <a:xfrm flipV="1">
            <a:off x="2743200" y="4791808"/>
            <a:ext cx="914400" cy="91440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9713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Align Technology, Inc. All rights reserved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A4F2E5-7807-42BD-B554-0C431C272835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14400" y="1143000"/>
            <a:ext cx="7315200" cy="3554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880000"/>
                </a:solidFill>
                <a:latin typeface="Consolas" panose="020B0609020204030204" pitchFamily="49" charset="0"/>
              </a:rPr>
              <a:t>helloInstance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80"/>
                </a:solidFill>
                <a:latin typeface="Consolas" panose="020B0609020204030204" pitchFamily="49" charset="0"/>
              </a:rPr>
              <a:t>o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SDK_NS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900" dirty="0" err="1">
                <a:solidFill>
                  <a:srgbClr val="880000"/>
                </a:solidFill>
                <a:latin typeface="Consolas" panose="020B0609020204030204" pitchFamily="49" charset="0"/>
              </a:rPr>
              <a:t>GetFactory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Interface_NS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Interface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&gt;().</a:t>
            </a:r>
            <a:r>
              <a:rPr lang="en-US" sz="900" dirty="0">
                <a:solidFill>
                  <a:srgbClr val="880000"/>
                </a:solidFill>
                <a:latin typeface="Consolas" panose="020B0609020204030204" pitchFamily="49" charset="0"/>
              </a:rPr>
              <a:t>create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-US" sz="900" dirty="0">
                <a:solidFill>
                  <a:srgbClr val="A31515"/>
                </a:solidFill>
                <a:latin typeface="Consolas" panose="020B0609020204030204" pitchFamily="49" charset="0"/>
              </a:rPr>
              <a:t>"Hello"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) )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dirty="0">
                <a:solidFill>
                  <a:srgbClr val="000080"/>
                </a:solidFill>
                <a:latin typeface="Consolas" panose="020B0609020204030204" pitchFamily="49" charset="0"/>
              </a:rPr>
              <a:t>o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-&gt;</a:t>
            </a:r>
            <a:r>
              <a:rPr lang="en-US" sz="900" dirty="0">
                <a:solidFill>
                  <a:srgbClr val="880000"/>
                </a:solidFill>
                <a:latin typeface="Consolas" panose="020B0609020204030204" pitchFamily="49" charset="0"/>
              </a:rPr>
              <a:t>hello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900" dirty="0" err="1">
                <a:solidFill>
                  <a:srgbClr val="000080"/>
                </a:solidFill>
                <a:latin typeface="Consolas" panose="020B0609020204030204" pitchFamily="49" charset="0"/>
              </a:rPr>
              <a:t>cout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A31515"/>
                </a:solidFill>
                <a:latin typeface="Consolas" panose="020B0609020204030204" pitchFamily="49" charset="0"/>
              </a:rPr>
              <a:t>"No Hello implementation found"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900" dirty="0" err="1">
                <a:solidFill>
                  <a:srgbClr val="880000"/>
                </a:solidFill>
                <a:latin typeface="Consolas" panose="020B0609020204030204" pitchFamily="49" charset="0"/>
              </a:rPr>
              <a:t>endl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9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880000"/>
                </a:solidFill>
                <a:latin typeface="Consolas" panose="020B0609020204030204" pitchFamily="49" charset="0"/>
              </a:rPr>
              <a:t>main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900" dirty="0">
                <a:solidFill>
                  <a:srgbClr val="008000"/>
                </a:solidFill>
                <a:latin typeface="Consolas" panose="020B0609020204030204" pitchFamily="49" charset="0"/>
              </a:rPr>
              <a:t>//  1. Implementation is not available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900" dirty="0" err="1">
                <a:solidFill>
                  <a:srgbClr val="880000"/>
                </a:solidFill>
                <a:latin typeface="Consolas" panose="020B0609020204030204" pitchFamily="49" charset="0"/>
              </a:rPr>
              <a:t>helloInstance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900" dirty="0">
                <a:solidFill>
                  <a:srgbClr val="008000"/>
                </a:solidFill>
                <a:latin typeface="Consolas" panose="020B0609020204030204" pitchFamily="49" charset="0"/>
              </a:rPr>
              <a:t>//  2. Implementation is loaded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HMODULE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80"/>
                </a:solidFill>
                <a:latin typeface="Consolas" panose="020B0609020204030204" pitchFamily="49" charset="0"/>
              </a:rPr>
              <a:t>res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= ::</a:t>
            </a:r>
            <a:r>
              <a:rPr lang="en-US" sz="900" dirty="0" err="1">
                <a:solidFill>
                  <a:srgbClr val="A000A0"/>
                </a:solidFill>
                <a:latin typeface="Consolas" panose="020B0609020204030204" pitchFamily="49" charset="0"/>
              </a:rPr>
              <a:t>LoadLibraryA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-US" sz="900" dirty="0">
                <a:solidFill>
                  <a:srgbClr val="A31515"/>
                </a:solidFill>
                <a:latin typeface="Consolas" panose="020B0609020204030204" pitchFamily="49" charset="0"/>
              </a:rPr>
              <a:t>"Impl.dll"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);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900" dirty="0" err="1">
                <a:solidFill>
                  <a:srgbClr val="880000"/>
                </a:solidFill>
                <a:latin typeface="Consolas" panose="020B0609020204030204" pitchFamily="49" charset="0"/>
              </a:rPr>
              <a:t>helloInstance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900" dirty="0">
                <a:solidFill>
                  <a:srgbClr val="008000"/>
                </a:solidFill>
                <a:latin typeface="Consolas" panose="020B0609020204030204" pitchFamily="49" charset="0"/>
              </a:rPr>
              <a:t>//  3. Implementation is unloaded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::</a:t>
            </a:r>
            <a:r>
              <a:rPr lang="en-US" sz="900" dirty="0" err="1">
                <a:solidFill>
                  <a:srgbClr val="880000"/>
                </a:solidFill>
                <a:latin typeface="Consolas" panose="020B0609020204030204" pitchFamily="49" charset="0"/>
              </a:rPr>
              <a:t>FreeLibrary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-US" sz="900" dirty="0">
                <a:solidFill>
                  <a:srgbClr val="000080"/>
                </a:solidFill>
                <a:latin typeface="Consolas" panose="020B0609020204030204" pitchFamily="49" charset="0"/>
              </a:rPr>
              <a:t>res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);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900" dirty="0" err="1">
                <a:solidFill>
                  <a:srgbClr val="880000"/>
                </a:solidFill>
                <a:latin typeface="Consolas" panose="020B0609020204030204" pitchFamily="49" charset="0"/>
              </a:rPr>
              <a:t>helloInstance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200" y="3650834"/>
            <a:ext cx="3505200" cy="152400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887888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Factory declaration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Align Technology, Inc. All rights reserved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A4F2E5-7807-42BD-B554-0C431C272835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14400" y="1600200"/>
            <a:ext cx="45720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900" dirty="0">
                <a:solidFill>
                  <a:srgbClr val="008000"/>
                </a:solidFill>
                <a:latin typeface="Consolas" panose="020B0609020204030204" pitchFamily="49" charset="0"/>
              </a:rPr>
              <a:t>//  Factory creates instance of interface implementation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900" dirty="0">
                <a:solidFill>
                  <a:srgbClr val="008000"/>
                </a:solidFill>
                <a:latin typeface="Consolas" panose="020B0609020204030204" pitchFamily="49" charset="0"/>
              </a:rPr>
              <a:t>//  by implementation name.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en-US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Factory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{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Creator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dirty="0">
                <a:solidFill>
                  <a:srgbClr val="008000"/>
                </a:solidFill>
                <a:latin typeface="Consolas" panose="020B0609020204030204" pitchFamily="49" charset="0"/>
              </a:rPr>
              <a:t>//  construct derived class instance by name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unique_ptr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900" dirty="0">
                <a:solidFill>
                  <a:srgbClr val="880000"/>
                </a:solidFill>
                <a:latin typeface="Consolas" panose="020B0609020204030204" pitchFamily="49" charset="0"/>
              </a:rPr>
              <a:t>create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-US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&amp; ) </a:t>
            </a:r>
            <a:r>
              <a:rPr lang="en-US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 make derived class X constructible by name</a:t>
            </a:r>
            <a:endParaRPr lang="en-US" sz="9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en-US" sz="9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X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smtClean="0">
                <a:solidFill>
                  <a:srgbClr val="880000"/>
                </a:solidFill>
                <a:latin typeface="Consolas" panose="020B0609020204030204" pitchFamily="49" charset="0"/>
              </a:rPr>
              <a:t>add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-US" sz="9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9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&amp; );</a:t>
            </a:r>
          </a:p>
          <a:p>
            <a:endParaRPr lang="en-US" sz="9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 no longer construct object by given name</a:t>
            </a:r>
            <a:endParaRPr lang="en-US" sz="9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smtClean="0">
                <a:solidFill>
                  <a:srgbClr val="880000"/>
                </a:solidFill>
                <a:latin typeface="Consolas" panose="020B0609020204030204" pitchFamily="49" charset="0"/>
              </a:rPr>
              <a:t>remove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-US" sz="9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9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&amp; );</a:t>
            </a:r>
          </a:p>
          <a:p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unordered_map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unique_ptr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Creator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&gt;&gt; </a:t>
            </a:r>
            <a:r>
              <a:rPr lang="en-US" sz="900" dirty="0" err="1">
                <a:solidFill>
                  <a:srgbClr val="000080"/>
                </a:solidFill>
                <a:latin typeface="Consolas" panose="020B0609020204030204" pitchFamily="49" charset="0"/>
              </a:rPr>
              <a:t>d_collection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5295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Factory definition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Align Technology, Inc. All rights reserved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A4F2E5-7807-42BD-B554-0C431C272835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14400" y="1598980"/>
            <a:ext cx="4572000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rgbClr val="008000"/>
                </a:solidFill>
                <a:latin typeface="Consolas" panose="020B0609020204030204" pitchFamily="49" charset="0"/>
              </a:rPr>
              <a:t>//  my 'virtual constructor'</a:t>
            </a:r>
            <a:endParaRPr lang="en-US" sz="900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sz="9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SDK_NS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Factory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&gt;::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Creator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unique_ptr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900" dirty="0">
                <a:solidFill>
                  <a:srgbClr val="880000"/>
                </a:solidFill>
                <a:latin typeface="Consolas" panose="020B0609020204030204" pitchFamily="49" charset="0"/>
              </a:rPr>
              <a:t>create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~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Creator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() =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default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9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8000"/>
                </a:solidFill>
                <a:latin typeface="Consolas" panose="020B0609020204030204" pitchFamily="49" charset="0"/>
              </a:rPr>
              <a:t>//  register type X under custom name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en-US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en-US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X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SDK_NS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Factory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&gt;::</a:t>
            </a:r>
            <a:r>
              <a:rPr lang="en-US" sz="900" dirty="0">
                <a:solidFill>
                  <a:srgbClr val="880000"/>
                </a:solidFill>
                <a:latin typeface="Consolas" panose="020B0609020204030204" pitchFamily="49" charset="0"/>
              </a:rPr>
              <a:t>add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-US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900" dirty="0" err="1">
                <a:solidFill>
                  <a:srgbClr val="000080"/>
                </a:solidFill>
                <a:latin typeface="Consolas" panose="020B0609020204030204" pitchFamily="49" charset="0"/>
              </a:rPr>
              <a:t>i_name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)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900" dirty="0">
                <a:solidFill>
                  <a:srgbClr val="008000"/>
                </a:solidFill>
                <a:latin typeface="Consolas" panose="020B0609020204030204" pitchFamily="49" charset="0"/>
              </a:rPr>
              <a:t>//  </a:t>
            </a:r>
            <a:r>
              <a:rPr lang="en-US" sz="9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constructor </a:t>
            </a:r>
            <a:r>
              <a:rPr lang="en-US" sz="900" dirty="0">
                <a:solidFill>
                  <a:srgbClr val="008000"/>
                </a:solidFill>
                <a:latin typeface="Consolas" panose="020B0609020204030204" pitchFamily="49" charset="0"/>
              </a:rPr>
              <a:t>for type X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Impl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Creator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{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unique_ptr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900" dirty="0">
                <a:solidFill>
                  <a:srgbClr val="880000"/>
                </a:solidFill>
                <a:latin typeface="Consolas" panose="020B0609020204030204" pitchFamily="49" charset="0"/>
              </a:rPr>
              <a:t>create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900" dirty="0">
                <a:solidFill>
                  <a:srgbClr val="008000"/>
                </a:solidFill>
                <a:latin typeface="Consolas" panose="020B0609020204030204" pitchFamily="49" charset="0"/>
              </a:rPr>
              <a:t>//  construct derived type X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900" dirty="0">
                <a:solidFill>
                  <a:srgbClr val="008000"/>
                </a:solidFill>
                <a:latin typeface="Consolas" panose="020B0609020204030204" pitchFamily="49" charset="0"/>
              </a:rPr>
              <a:t>//  return as base type T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900" dirty="0" err="1">
                <a:solidFill>
                  <a:srgbClr val="880000"/>
                </a:solidFill>
                <a:latin typeface="Consolas" panose="020B0609020204030204" pitchFamily="49" charset="0"/>
              </a:rPr>
              <a:t>make_unique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X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};</a:t>
            </a:r>
          </a:p>
          <a:p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900" dirty="0">
                <a:solidFill>
                  <a:srgbClr val="008000"/>
                </a:solidFill>
                <a:latin typeface="Consolas" panose="020B0609020204030204" pitchFamily="49" charset="0"/>
              </a:rPr>
              <a:t>//  bind string name and type X constructor together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900" dirty="0" err="1">
                <a:solidFill>
                  <a:srgbClr val="000080"/>
                </a:solidFill>
                <a:latin typeface="Consolas" panose="020B0609020204030204" pitchFamily="49" charset="0"/>
              </a:rPr>
              <a:t>d_collection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900" dirty="0" err="1">
                <a:solidFill>
                  <a:srgbClr val="880000"/>
                </a:solidFill>
                <a:latin typeface="Consolas" panose="020B0609020204030204" pitchFamily="49" charset="0"/>
              </a:rPr>
              <a:t>emplace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-US" sz="900" dirty="0" err="1">
                <a:solidFill>
                  <a:srgbClr val="000080"/>
                </a:solidFill>
                <a:latin typeface="Consolas" panose="020B0609020204030204" pitchFamily="49" charset="0"/>
              </a:rPr>
              <a:t>i_name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900" dirty="0" err="1">
                <a:solidFill>
                  <a:srgbClr val="880000"/>
                </a:solidFill>
                <a:latin typeface="Consolas" panose="020B0609020204030204" pitchFamily="49" charset="0"/>
              </a:rPr>
              <a:t>make_unique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Impl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&gt;() );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7384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Registration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Align Technology, Inc. All rights reserved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A4F2E5-7807-42BD-B554-0C431C272835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14400" y="1620083"/>
            <a:ext cx="5486400" cy="41088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rgbClr val="008000"/>
                </a:solidFill>
                <a:latin typeface="Consolas" panose="020B0609020204030204" pitchFamily="49" charset="0"/>
              </a:rPr>
              <a:t>//  apply RAII for object registration in a factory</a:t>
            </a:r>
            <a:endParaRPr lang="en-US" sz="900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sz="9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9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Registrator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Registrator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-US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900" dirty="0" err="1">
                <a:solidFill>
                  <a:srgbClr val="000080"/>
                </a:solidFill>
                <a:latin typeface="Consolas" panose="020B0609020204030204" pitchFamily="49" charset="0"/>
              </a:rPr>
              <a:t>i_name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: </a:t>
            </a:r>
            <a:r>
              <a:rPr lang="en-US" sz="900" dirty="0" err="1">
                <a:solidFill>
                  <a:srgbClr val="000080"/>
                </a:solidFill>
                <a:latin typeface="Consolas" panose="020B0609020204030204" pitchFamily="49" charset="0"/>
              </a:rPr>
              <a:t>d_name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en-US" sz="900" dirty="0" err="1">
                <a:solidFill>
                  <a:srgbClr val="000080"/>
                </a:solidFill>
                <a:latin typeface="Consolas" panose="020B0609020204030204" pitchFamily="49" charset="0"/>
              </a:rPr>
              <a:t>i_name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</a:p>
          <a:p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900" dirty="0">
                <a:solidFill>
                  <a:srgbClr val="880000"/>
                </a:solidFill>
                <a:latin typeface="Consolas" panose="020B0609020204030204" pitchFamily="49" charset="0"/>
              </a:rPr>
              <a:t>GetFactory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sz="900" dirty="0">
                <a:solidFill>
                  <a:srgbClr val="880000"/>
                </a:solidFill>
                <a:latin typeface="Consolas" panose="020B0609020204030204" pitchFamily="49" charset="0"/>
              </a:rPr>
              <a:t>add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&gt;( </a:t>
            </a:r>
            <a:r>
              <a:rPr lang="en-US" sz="900" dirty="0" err="1">
                <a:solidFill>
                  <a:srgbClr val="000080"/>
                </a:solidFill>
                <a:latin typeface="Consolas" panose="020B0609020204030204" pitchFamily="49" charset="0"/>
              </a:rPr>
              <a:t>d_name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);</a:t>
            </a:r>
          </a:p>
          <a:p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9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~</a:t>
            </a:r>
            <a:r>
              <a:rPr lang="en-US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Registrator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900" dirty="0">
                <a:solidFill>
                  <a:srgbClr val="880000"/>
                </a:solidFill>
                <a:latin typeface="Consolas" panose="020B0609020204030204" pitchFamily="49" charset="0"/>
              </a:rPr>
              <a:t>GetFactory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sz="900" dirty="0">
                <a:solidFill>
                  <a:srgbClr val="880000"/>
                </a:solidFill>
                <a:latin typeface="Consolas" panose="020B0609020204030204" pitchFamily="49" charset="0"/>
              </a:rPr>
              <a:t>remove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-US" sz="900" dirty="0" err="1">
                <a:solidFill>
                  <a:srgbClr val="000080"/>
                </a:solidFill>
                <a:latin typeface="Consolas" panose="020B0609020204030204" pitchFamily="49" charset="0"/>
              </a:rPr>
              <a:t>d_name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);</a:t>
            </a:r>
          </a:p>
          <a:p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80"/>
                </a:solidFill>
                <a:latin typeface="Consolas" panose="020B0609020204030204" pitchFamily="49" charset="0"/>
              </a:rPr>
              <a:t>d_name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endParaRPr lang="en-US" sz="9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8000"/>
                </a:solidFill>
                <a:latin typeface="Consolas" panose="020B0609020204030204" pitchFamily="49" charset="0"/>
              </a:rPr>
              <a:t>//////////////////////////////////////////////////////////////////////////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9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900" dirty="0">
                <a:solidFill>
                  <a:srgbClr val="008000"/>
                </a:solidFill>
                <a:latin typeface="Consolas" panose="020B0609020204030204" pitchFamily="49" charset="0"/>
              </a:rPr>
              <a:t>//  </a:t>
            </a:r>
            <a:r>
              <a:rPr lang="en-US" sz="9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global variable registers </a:t>
            </a:r>
            <a:r>
              <a:rPr lang="en-US" sz="900" dirty="0">
                <a:solidFill>
                  <a:srgbClr val="008000"/>
                </a:solidFill>
                <a:latin typeface="Consolas" panose="020B0609020204030204" pitchFamily="49" charset="0"/>
              </a:rPr>
              <a:t>implementation in the </a:t>
            </a:r>
            <a:r>
              <a:rPr lang="en-US" sz="9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factory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SDK_NS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Registrator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Impl_NS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Hello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900" dirty="0" err="1">
                <a:solidFill>
                  <a:srgbClr val="000080"/>
                </a:solidFill>
                <a:latin typeface="Consolas" panose="020B0609020204030204" pitchFamily="49" charset="0"/>
              </a:rPr>
              <a:t>g_reg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-US" sz="900" dirty="0">
                <a:solidFill>
                  <a:srgbClr val="A31515"/>
                </a:solidFill>
                <a:latin typeface="Consolas" panose="020B0609020204030204" pitchFamily="49" charset="0"/>
              </a:rPr>
              <a:t>"Hello"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);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900" dirty="0"/>
          </a:p>
          <a:p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9668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3"/>
          <p:cNvSpPr>
            <a:spLocks noGrp="1"/>
          </p:cNvSpPr>
          <p:nvPr>
            <p:ph type="title"/>
          </p:nvPr>
        </p:nvSpPr>
        <p:spPr>
          <a:xfrm>
            <a:off x="0" y="2816225"/>
            <a:ext cx="8686800" cy="2816225"/>
          </a:xfrm>
        </p:spPr>
        <p:txBody>
          <a:bodyPr/>
          <a:lstStyle/>
          <a:p>
            <a:pPr eaLnBrk="1" hangingPunct="1"/>
            <a:r>
              <a:rPr lang="en-US" dirty="0" smtClean="0"/>
              <a:t>Thanks!</a:t>
            </a:r>
            <a:endParaRPr lang="en-US" dirty="0" smtClean="0"/>
          </a:p>
        </p:txBody>
      </p:sp>
      <p:sp>
        <p:nvSpPr>
          <p:cNvPr id="11267" name="Footer Placeholder 2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Align Technology, Inc. All rights reserved</a:t>
            </a:r>
          </a:p>
        </p:txBody>
      </p:sp>
      <p:sp>
        <p:nvSpPr>
          <p:cNvPr id="11268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D375FEB-0BCD-44C3-A569-EF8B7B4470B2}" type="slidenum">
              <a:rPr lang="en-US" smtClean="0"/>
              <a:pPr/>
              <a:t>8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Invisalign">
      <a:dk1>
        <a:sysClr val="windowText" lastClr="000000"/>
      </a:dk1>
      <a:lt1>
        <a:srgbClr val="F1F1F2"/>
      </a:lt1>
      <a:dk2>
        <a:srgbClr val="0067AC"/>
      </a:dk2>
      <a:lt2>
        <a:srgbClr val="60B44F"/>
      </a:lt2>
      <a:accent1>
        <a:srgbClr val="E6E6E7"/>
      </a:accent1>
      <a:accent2>
        <a:srgbClr val="C7EAFB"/>
      </a:accent2>
      <a:accent3>
        <a:srgbClr val="939598"/>
      </a:accent3>
      <a:accent4>
        <a:srgbClr val="9DDCF9"/>
      </a:accent4>
      <a:accent5>
        <a:srgbClr val="F79024"/>
      </a:accent5>
      <a:accent6>
        <a:srgbClr val="B5D776"/>
      </a:accent6>
      <a:hlink>
        <a:srgbClr val="77B1DE"/>
      </a:hlink>
      <a:folHlink>
        <a:srgbClr val="0081C6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>
    <Owner xmlns="34D62E00-98FB-40E8-AE1E-D5EFD9175257">
      <UserInfo>
        <DisplayName/>
        <AccountId/>
        <AccountType/>
      </UserInfo>
    </Owner>
    <PMP_x0020_Phase xmlns="34D62E00-98FB-40E8-AE1E-D5EFD9175257"/>
    <Document_x0020_Type xmlns="34D62E00-98FB-40E8-AE1E-D5EFD9175257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BA6C1BA3ADF8848BC80A0D9E04F3FE6" ma:contentTypeVersion="0" ma:contentTypeDescription="Create a new document." ma:contentTypeScope="" ma:versionID="fb865b2b778510df23b148c8ddc8b0cd">
  <xsd:schema xmlns:xsd="http://www.w3.org/2001/XMLSchema" xmlns:xs="http://www.w3.org/2001/XMLSchema" xmlns:p="http://schemas.microsoft.com/office/2006/metadata/properties" xmlns:ns2="34D62E00-98FB-40E8-AE1E-D5EFD9175257" targetNamespace="http://schemas.microsoft.com/office/2006/metadata/properties" ma:root="true" ma:fieldsID="3a1550e525aafaec77f52ee0cd6a1444" ns2:_="">
    <xsd:import namespace="34D62E00-98FB-40E8-AE1E-D5EFD9175257"/>
    <xsd:element name="properties">
      <xsd:complexType>
        <xsd:sequence>
          <xsd:element name="documentManagement">
            <xsd:complexType>
              <xsd:all>
                <xsd:element ref="ns2:Owner"/>
                <xsd:element ref="ns2:Document_x0020_Type"/>
                <xsd:element ref="ns2:PMP_x0020_Phase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D62E00-98FB-40E8-AE1E-D5EFD9175257" elementFormDefault="qualified">
    <xsd:import namespace="http://schemas.microsoft.com/office/2006/documentManagement/types"/>
    <xsd:import namespace="http://schemas.microsoft.com/office/infopath/2007/PartnerControls"/>
    <xsd:element name="Owner" ma:index="8" ma:displayName="Owner" ma:list="UserInfo" ma:internalName="Owner" ma:showField="Titl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ocument_x0020_Type" ma:index="9" ma:displayName="Document Type" ma:format="Dropdown" ma:internalName="Document_x0020_Type">
      <xsd:simpleType>
        <xsd:union memberTypes="dms:Text">
          <xsd:simpleType>
            <xsd:restriction base="dms:Choice">
              <xsd:enumeration value="Business Case"/>
              <xsd:enumeration value="Business Requirements Document"/>
              <xsd:enumeration value="Change Control Form"/>
              <xsd:enumeration value="Check-list of Applicable Deliverables"/>
              <xsd:enumeration value="Clinical Protocals"/>
              <xsd:enumeration value="Communication Plan"/>
              <xsd:enumeration value="Configuration Plan"/>
              <xsd:enumeration value="Customer Experience"/>
              <xsd:enumeration value="Cut-over or Roll-back Plan"/>
              <xsd:enumeration value="Graphic Design Document"/>
              <xsd:enumeration value="Document Tree and Responsibility Matrix"/>
              <xsd:enumeration value="IP Filings"/>
              <xsd:enumeration value="IQ-OQ-PQ Requirements"/>
              <xsd:enumeration value="Iteration Plan"/>
              <xsd:enumeration value="Launch Plan"/>
              <xsd:enumeration value="Make vs. Buy Decisions"/>
              <xsd:enumeration value="Post Launch Support Plan"/>
              <xsd:enumeration value="Procurement Plan"/>
              <xsd:enumeration value="Program Schedule"/>
              <xsd:enumeration value="Program Success Criteria by Phase"/>
              <xsd:enumeration value="Project Plan"/>
              <xsd:enumeration value="Quality Assurance Plan"/>
              <xsd:enumeration value="Requirements Traceability Matrix"/>
              <xsd:enumeration value="Regulatory Plan"/>
              <xsd:enumeration value="Risk Management Plan"/>
              <xsd:enumeration value="Roles and Responsibilties"/>
              <xsd:enumeration value="Scope Management Plan"/>
              <xsd:enumeration value="Signature and Review Matrix"/>
              <xsd:enumeration value="Software Requirements Specification"/>
              <xsd:enumeration value="Solution Architecture Specification"/>
              <xsd:enumeration value="SQA Test Plan"/>
              <xsd:enumeration value="SQA Test Reports"/>
              <xsd:enumeration value="Stakeholders"/>
              <xsd:enumeration value="Sunset Plan"/>
              <xsd:enumeration value="System Requirements Specification"/>
              <xsd:enumeration value="Template Document"/>
              <xsd:enumeration value="Training Plan"/>
              <xsd:enumeration value="Validation Plan"/>
              <xsd:enumeration value="Validation Report"/>
            </xsd:restriction>
          </xsd:simpleType>
        </xsd:union>
      </xsd:simpleType>
    </xsd:element>
    <xsd:element name="PMP_x0020_Phase" ma:index="10" ma:displayName="PMP Phase" ma:format="Dropdown" ma:internalName="PMP_x0020_Phase">
      <xsd:simpleType>
        <xsd:restriction base="dms:Choice">
          <xsd:enumeration value="Phase 0 - Initiation"/>
          <xsd:enumeration value="Phase 1 – Requirements and Planning"/>
          <xsd:enumeration value="Phase 2 – Design"/>
          <xsd:enumeration value="Phase 3 – Development"/>
          <xsd:enumeration value="Phase 4 – Verification and Validation"/>
          <xsd:enumeration value="Phase 5 – Launch Preparation"/>
          <xsd:enumeration value="Phase 6 – Post-Launch Support and Close-Out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E01FB30-919C-4B2A-945F-8520AB2D36EC}">
  <ds:schemaRefs>
    <ds:schemaRef ds:uri="http://schemas.microsoft.com/office/2006/metadata/properties"/>
    <ds:schemaRef ds:uri="34D62E00-98FB-40E8-AE1E-D5EFD9175257"/>
  </ds:schemaRefs>
</ds:datastoreItem>
</file>

<file path=customXml/itemProps2.xml><?xml version="1.0" encoding="utf-8"?>
<ds:datastoreItem xmlns:ds="http://schemas.openxmlformats.org/officeDocument/2006/customXml" ds:itemID="{706BCA3A-298F-49A5-9C87-0369C2D57D5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C09A883-2871-455D-A678-F9AB74119D2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4D62E00-98FB-40E8-AE1E-D5EFD917525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5386</TotalTime>
  <Words>617</Words>
  <Application>Microsoft Office PowerPoint</Application>
  <PresentationFormat>On-screen Show (4:3)</PresentationFormat>
  <Paragraphs>149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ＭＳ Ｐゴシック</vt:lpstr>
      <vt:lpstr>Arial</vt:lpstr>
      <vt:lpstr>Calibri</vt:lpstr>
      <vt:lpstr>Consolas</vt:lpstr>
      <vt:lpstr>Office Theme</vt:lpstr>
      <vt:lpstr>Factory Pattern</vt:lpstr>
      <vt:lpstr>Introduction</vt:lpstr>
      <vt:lpstr>(Similar) problems</vt:lpstr>
      <vt:lpstr>Use case</vt:lpstr>
      <vt:lpstr>Factory declaration</vt:lpstr>
      <vt:lpstr>Factory definition</vt:lpstr>
      <vt:lpstr>Registration</vt:lpstr>
      <vt:lpstr>Thanks!</vt:lpstr>
    </vt:vector>
  </TitlesOfParts>
  <Company>Deftones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Kenny Bourquin</dc:creator>
  <cp:lastModifiedBy>Anton Terekhov</cp:lastModifiedBy>
  <cp:revision>120</cp:revision>
  <dcterms:created xsi:type="dcterms:W3CDTF">2009-10-21T00:01:15Z</dcterms:created>
  <dcterms:modified xsi:type="dcterms:W3CDTF">2016-09-12T22:01:20Z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0x0101003BA6C1BA3ADF8848BC80A0D9E04F3FE6</vt:lpwstr>
  </property>
</Properties>
</file>