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7908" y="1080471"/>
            <a:ext cx="1508488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ouremail@freepik.com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4647" y="2620918"/>
            <a:ext cx="7317740" cy="490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95"/>
              </a:spcBef>
            </a:pPr>
            <a:r>
              <a:rPr sz="5300" spc="80" dirty="0">
                <a:solidFill>
                  <a:srgbClr val="262425"/>
                </a:solidFill>
                <a:latin typeface="Lucida Sans Unicode"/>
                <a:cs typeface="Lucida Sans Unicode"/>
              </a:rPr>
              <a:t>Все</a:t>
            </a:r>
            <a:r>
              <a:rPr sz="5300" spc="-305" dirty="0">
                <a:solidFill>
                  <a:srgbClr val="262425"/>
                </a:solidFill>
                <a:latin typeface="Lucida Sans Unicode"/>
                <a:cs typeface="Lucida Sans Unicode"/>
              </a:rPr>
              <a:t> </a:t>
            </a:r>
            <a:r>
              <a:rPr sz="5300" dirty="0">
                <a:solidFill>
                  <a:srgbClr val="262425"/>
                </a:solidFill>
                <a:latin typeface="Lucida Sans Unicode"/>
                <a:cs typeface="Lucida Sans Unicode"/>
              </a:rPr>
              <a:t>Рецепты</a:t>
            </a:r>
            <a:r>
              <a:rPr sz="5300" spc="-305" dirty="0">
                <a:solidFill>
                  <a:srgbClr val="262425"/>
                </a:solidFill>
                <a:latin typeface="Lucida Sans Unicode"/>
                <a:cs typeface="Lucida Sans Unicode"/>
              </a:rPr>
              <a:t> </a:t>
            </a:r>
            <a:r>
              <a:rPr sz="5300" spc="-165" dirty="0">
                <a:solidFill>
                  <a:srgbClr val="262425"/>
                </a:solidFill>
                <a:latin typeface="Lucida Sans Unicode"/>
                <a:cs typeface="Lucida Sans Unicode"/>
              </a:rPr>
              <a:t>Игр</a:t>
            </a:r>
            <a:r>
              <a:rPr sz="5300" spc="-165" dirty="0">
                <a:solidFill>
                  <a:srgbClr val="262425"/>
                </a:solidFill>
                <a:latin typeface="Microsoft Sans Serif"/>
                <a:cs typeface="Microsoft Sans Serif"/>
              </a:rPr>
              <a:t>:</a:t>
            </a:r>
            <a:r>
              <a:rPr sz="5300" spc="-3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210" dirty="0">
                <a:solidFill>
                  <a:srgbClr val="262425"/>
                </a:solidFill>
                <a:latin typeface="Lucida Sans Unicode"/>
                <a:cs typeface="Lucida Sans Unicode"/>
              </a:rPr>
              <a:t>Ваш </a:t>
            </a:r>
            <a:r>
              <a:rPr sz="5300" spc="-20" dirty="0">
                <a:solidFill>
                  <a:srgbClr val="262425"/>
                </a:solidFill>
                <a:latin typeface="Lucida Sans Unicode"/>
                <a:cs typeface="Lucida Sans Unicode"/>
              </a:rPr>
              <a:t>Путеводитель</a:t>
            </a:r>
            <a:r>
              <a:rPr sz="5300" spc="-350" dirty="0">
                <a:solidFill>
                  <a:srgbClr val="262425"/>
                </a:solidFill>
                <a:latin typeface="Lucida Sans Unicode"/>
                <a:cs typeface="Lucida Sans Unicode"/>
              </a:rPr>
              <a:t> </a:t>
            </a:r>
            <a:r>
              <a:rPr sz="5300" spc="-25" dirty="0">
                <a:solidFill>
                  <a:srgbClr val="262425"/>
                </a:solidFill>
                <a:latin typeface="Lucida Sans Unicode"/>
                <a:cs typeface="Lucida Sans Unicode"/>
              </a:rPr>
              <a:t>по </a:t>
            </a:r>
            <a:r>
              <a:rPr sz="5300" dirty="0">
                <a:solidFill>
                  <a:srgbClr val="262425"/>
                </a:solidFill>
                <a:latin typeface="Lucida Sans Unicode"/>
                <a:cs typeface="Lucida Sans Unicode"/>
              </a:rPr>
              <a:t>Кулинарному</a:t>
            </a:r>
            <a:r>
              <a:rPr sz="5300" spc="-355" dirty="0">
                <a:solidFill>
                  <a:srgbClr val="262425"/>
                </a:solidFill>
                <a:latin typeface="Lucida Sans Unicode"/>
                <a:cs typeface="Lucida Sans Unicode"/>
              </a:rPr>
              <a:t> </a:t>
            </a:r>
            <a:r>
              <a:rPr sz="5300" spc="-20" dirty="0">
                <a:solidFill>
                  <a:srgbClr val="262425"/>
                </a:solidFill>
                <a:latin typeface="Lucida Sans Unicode"/>
                <a:cs typeface="Lucida Sans Unicode"/>
              </a:rPr>
              <a:t>Миру </a:t>
            </a:r>
            <a:r>
              <a:rPr sz="5300" spc="35" dirty="0" err="1">
                <a:solidFill>
                  <a:srgbClr val="262425"/>
                </a:solidFill>
                <a:latin typeface="Lucida Sans Unicode"/>
                <a:cs typeface="Lucida Sans Unicode"/>
              </a:rPr>
              <a:t>Виртуальных</a:t>
            </a:r>
            <a:r>
              <a:rPr sz="5300" spc="35" dirty="0">
                <a:solidFill>
                  <a:srgbClr val="262425"/>
                </a:solidFill>
                <a:latin typeface="Lucida Sans Unicode"/>
                <a:cs typeface="Lucida Sans Unicode"/>
              </a:rPr>
              <a:t> </a:t>
            </a:r>
            <a:r>
              <a:rPr sz="5300" spc="50" dirty="0" err="1">
                <a:solidFill>
                  <a:srgbClr val="262425"/>
                </a:solidFill>
                <a:latin typeface="Lucida Sans Unicode"/>
                <a:cs typeface="Lucida Sans Unicode"/>
              </a:rPr>
              <a:t>Приключений</a:t>
            </a:r>
            <a:br>
              <a:rPr lang="ru-RU" sz="5300" spc="50" dirty="0">
                <a:solidFill>
                  <a:srgbClr val="262425"/>
                </a:solidFill>
                <a:latin typeface="Lucida Sans Unicode"/>
                <a:cs typeface="Lucida Sans Unicode"/>
              </a:rPr>
            </a:br>
            <a:r>
              <a:rPr lang="en-US" sz="5300" spc="50" dirty="0" err="1">
                <a:solidFill>
                  <a:srgbClr val="262425"/>
                </a:solidFill>
                <a:latin typeface="Lucida Sans Unicode"/>
                <a:cs typeface="Lucida Sans Unicode"/>
              </a:rPr>
              <a:t>GameChef</a:t>
            </a:r>
            <a:endParaRPr sz="5300" dirty="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8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2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8"/>
                  </a:lnTo>
                  <a:lnTo>
                    <a:pt x="3838231" y="3662946"/>
                  </a:lnTo>
                  <a:lnTo>
                    <a:pt x="3703586" y="3801186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7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6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1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8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8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6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8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6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972" y="2352704"/>
            <a:ext cx="18310860" cy="7948295"/>
            <a:chOff x="-12972" y="2352704"/>
            <a:chExt cx="18310860" cy="794829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4"/>
              <a:ext cx="9018105" cy="79342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5"/>
              <a:ext cx="3086735" cy="2650490"/>
            </a:xfrm>
            <a:custGeom>
              <a:avLst/>
              <a:gdLst/>
              <a:ahLst/>
              <a:cxnLst/>
              <a:rect l="l" t="t" r="r" b="b"/>
              <a:pathLst>
                <a:path w="3086735" h="2650490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0"/>
                  </a:lnTo>
                  <a:lnTo>
                    <a:pt x="3073704" y="2124554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16"/>
                  </a:lnTo>
                  <a:lnTo>
                    <a:pt x="3069005" y="2650007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7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825"/>
                  </a:lnTo>
                  <a:lnTo>
                    <a:pt x="2187917" y="1778825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49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7" y="496950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ВВЕДЕНИЕ</a:t>
            </a:r>
            <a:r>
              <a:rPr spc="-390" dirty="0"/>
              <a:t> </a:t>
            </a:r>
            <a:r>
              <a:rPr spc="385" dirty="0"/>
              <a:t>В</a:t>
            </a:r>
            <a:r>
              <a:rPr spc="-390" dirty="0"/>
              <a:t> </a:t>
            </a:r>
            <a:r>
              <a:rPr spc="195" dirty="0"/>
              <a:t>МИР</a:t>
            </a:r>
            <a:r>
              <a:rPr spc="-385" dirty="0"/>
              <a:t> </a:t>
            </a:r>
            <a:r>
              <a:rPr spc="110" dirty="0"/>
              <a:t>ИГР</a:t>
            </a:r>
          </a:p>
        </p:txBody>
      </p:sp>
      <p:sp>
        <p:nvSpPr>
          <p:cNvPr id="16" name="object 16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7"/>
                </a:lnTo>
                <a:lnTo>
                  <a:pt x="2587028" y="1605445"/>
                </a:lnTo>
                <a:lnTo>
                  <a:pt x="2587028" y="1604721"/>
                </a:lnTo>
                <a:lnTo>
                  <a:pt x="2435771" y="1601127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3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27609D41-F18B-4BDF-86C4-FBF6B6852820}"/>
              </a:ext>
            </a:extLst>
          </p:cNvPr>
          <p:cNvSpPr txBox="1"/>
          <p:nvPr/>
        </p:nvSpPr>
        <p:spPr>
          <a:xfrm>
            <a:off x="1607908" y="2169419"/>
            <a:ext cx="6412230" cy="298043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indent="-1324610" algn="l">
              <a:lnSpc>
                <a:spcPts val="2850"/>
              </a:lnSpc>
              <a:spcBef>
                <a:spcPts val="215"/>
              </a:spcBef>
            </a:pPr>
            <a:r>
              <a:rPr lang="ru-RU" sz="2400" dirty="0">
                <a:latin typeface="Trebuchet MS"/>
                <a:cs typeface="Trebuchet MS"/>
              </a:rPr>
              <a:t>Добро пожаловать в наш путеводитель по кулинарным рецептам в играх. Здесь мы исследуем, как виртуальные приключения предлагают уникальные, кулинарные опыты и возможности. Узнайте о различных рецептах, которые можно найти в ваших любимых играх и как они влияют на игровой процесс.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972" y="2352701"/>
            <a:ext cx="18310860" cy="7948295"/>
            <a:chOff x="-12972" y="2352701"/>
            <a:chExt cx="18310860" cy="794829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1"/>
              <a:ext cx="9018105" cy="79342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50490"/>
            </a:xfrm>
            <a:custGeom>
              <a:avLst/>
              <a:gdLst/>
              <a:ahLst/>
              <a:cxnLst/>
              <a:rect l="l" t="t" r="r" b="b"/>
              <a:pathLst>
                <a:path w="3086735" h="2650490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21"/>
                  </a:lnTo>
                  <a:lnTo>
                    <a:pt x="3069006" y="2650007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7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825"/>
                  </a:lnTo>
                  <a:lnTo>
                    <a:pt x="2187917" y="1778825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49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7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07908" y="2320830"/>
            <a:ext cx="6258560" cy="34549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02590">
              <a:lnSpc>
                <a:spcPts val="2850"/>
              </a:lnSpc>
              <a:spcBef>
                <a:spcPts val="215"/>
              </a:spcBef>
            </a:pPr>
            <a:r>
              <a:rPr lang="ru-RU" sz="2400" dirty="0">
                <a:solidFill>
                  <a:srgbClr val="262425"/>
                </a:solidFill>
                <a:latin typeface="Trebuchet MS"/>
                <a:cs typeface="Trebuchet MS"/>
              </a:rPr>
              <a:t>Наши преимущества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:</a:t>
            </a:r>
            <a:b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</a:b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1) </a:t>
            </a:r>
            <a:r>
              <a:rPr lang="ru-RU" sz="2400" dirty="0">
                <a:solidFill>
                  <a:srgbClr val="262425"/>
                </a:solidFill>
                <a:latin typeface="Trebuchet MS"/>
                <a:cs typeface="Trebuchet MS"/>
              </a:rPr>
              <a:t>Погружение в игровые миры</a:t>
            </a:r>
          </a:p>
          <a:p>
            <a:pPr marL="12700" marR="402590">
              <a:lnSpc>
                <a:spcPts val="2850"/>
              </a:lnSpc>
              <a:spcBef>
                <a:spcPts val="215"/>
              </a:spcBef>
            </a:pPr>
            <a:endParaRPr lang="ru-RU" sz="240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402590">
              <a:lnSpc>
                <a:spcPts val="2850"/>
              </a:lnSpc>
              <a:spcBef>
                <a:spcPts val="215"/>
              </a:spcBef>
            </a:pPr>
            <a:r>
              <a:rPr lang="ru-RU" sz="2400" dirty="0">
                <a:solidFill>
                  <a:srgbClr val="262425"/>
                </a:solidFill>
                <a:latin typeface="Trebuchet MS"/>
                <a:cs typeface="Trebuchet MS"/>
              </a:rPr>
              <a:t>2)Лёгкость приготовления(адаптирование рецептов для лёгкости их приготовления)</a:t>
            </a:r>
          </a:p>
          <a:p>
            <a:pPr marL="12700" marR="402590">
              <a:lnSpc>
                <a:spcPts val="2850"/>
              </a:lnSpc>
              <a:spcBef>
                <a:spcPts val="215"/>
              </a:spcBef>
            </a:pPr>
            <a:endParaRPr lang="ru-RU" sz="240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402590">
              <a:lnSpc>
                <a:spcPts val="2850"/>
              </a:lnSpc>
              <a:spcBef>
                <a:spcPts val="215"/>
              </a:spcBef>
            </a:pPr>
            <a:r>
              <a:rPr lang="ru-RU" sz="2400" dirty="0">
                <a:solidFill>
                  <a:srgbClr val="262425"/>
                </a:solidFill>
                <a:latin typeface="Trebuchet MS"/>
                <a:cs typeface="Trebuchet MS"/>
              </a:rPr>
              <a:t>3)Постоянное обновление старых рецептов и добавление новых</a:t>
            </a:r>
            <a:endParaRPr lang="ru-RU" sz="2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145" dirty="0"/>
              <a:t>Почему </a:t>
            </a:r>
            <a:r>
              <a:rPr lang="en-US" spc="145" dirty="0" err="1"/>
              <a:t>GameChef</a:t>
            </a:r>
            <a:r>
              <a:rPr lang="en-US" spc="145" dirty="0"/>
              <a:t>?</a:t>
            </a:r>
            <a:endParaRPr spc="145" dirty="0"/>
          </a:p>
        </p:txBody>
      </p:sp>
      <p:sp>
        <p:nvSpPr>
          <p:cNvPr id="15" name="object 15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7"/>
                </a:lnTo>
                <a:lnTo>
                  <a:pt x="2587028" y="1605445"/>
                </a:lnTo>
                <a:lnTo>
                  <a:pt x="2587028" y="1604721"/>
                </a:lnTo>
                <a:lnTo>
                  <a:pt x="2435771" y="1601127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3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-9359"/>
            <a:ext cx="2009775" cy="1737360"/>
            <a:chOff x="-9359" y="-9359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7"/>
                  </a:lnTo>
                  <a:lnTo>
                    <a:pt x="1842426" y="702691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4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1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7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4"/>
                  </a:lnTo>
                  <a:lnTo>
                    <a:pt x="221734" y="1087882"/>
                  </a:lnTo>
                  <a:lnTo>
                    <a:pt x="278616" y="1089317"/>
                  </a:lnTo>
                  <a:lnTo>
                    <a:pt x="278616" y="1090041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2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3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9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5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5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9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3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2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1"/>
                  </a:lnTo>
                  <a:lnTo>
                    <a:pt x="278616" y="1089317"/>
                  </a:lnTo>
                  <a:lnTo>
                    <a:pt x="221734" y="1087882"/>
                  </a:lnTo>
                  <a:lnTo>
                    <a:pt x="165576" y="1083564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5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9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3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2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1"/>
                  </a:lnTo>
                  <a:lnTo>
                    <a:pt x="278616" y="1089317"/>
                  </a:lnTo>
                  <a:lnTo>
                    <a:pt x="221734" y="1087882"/>
                  </a:lnTo>
                  <a:lnTo>
                    <a:pt x="165576" y="1083564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7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8647" y="2356999"/>
            <a:ext cx="6412230" cy="335232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indent="-1324610" algn="l">
              <a:lnSpc>
                <a:spcPts val="2850"/>
              </a:lnSpc>
              <a:spcBef>
                <a:spcPts val="215"/>
              </a:spcBef>
            </a:pPr>
            <a:r>
              <a:rPr sz="2400" spc="229" dirty="0">
                <a:solidFill>
                  <a:srgbClr val="262425"/>
                </a:solidFill>
                <a:latin typeface="Trebuchet MS"/>
                <a:cs typeface="Trebuchet MS"/>
              </a:rPr>
              <a:t>В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ru-RU" sz="2400" spc="-20" dirty="0">
                <a:solidFill>
                  <a:srgbClr val="262425"/>
                </a:solidFill>
                <a:latin typeface="Trebuchet MS"/>
                <a:cs typeface="Trebuchet MS"/>
              </a:rPr>
              <a:t>нашем приложении вы сможете выбрать игру или жанр, после чего вам покажет множество вариантов рецептов блюд, добавленные игроками, разработчиками игр и поваров, которые можно осуществить в реальности!</a:t>
            </a:r>
            <a:br>
              <a:rPr lang="ru-RU" sz="2400" spc="-20" dirty="0">
                <a:solidFill>
                  <a:srgbClr val="262425"/>
                </a:solidFill>
                <a:latin typeface="Trebuchet MS"/>
                <a:cs typeface="Trebuchet MS"/>
              </a:rPr>
            </a:br>
            <a:r>
              <a:rPr lang="ru-RU" sz="2400" spc="-20" dirty="0">
                <a:solidFill>
                  <a:srgbClr val="262425"/>
                </a:solidFill>
                <a:latin typeface="Trebuchet MS"/>
                <a:cs typeface="Trebuchet MS"/>
              </a:rPr>
              <a:t>Следую шаг за шагом по инструкции, опираясь на фото и видео материал, можно легко приготовить одно из тысячи блюд.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99965">
              <a:lnSpc>
                <a:spcPct val="100000"/>
              </a:lnSpc>
              <a:spcBef>
                <a:spcPts val="95"/>
              </a:spcBef>
            </a:pPr>
            <a:r>
              <a:rPr lang="ru-RU" spc="-10" dirty="0">
                <a:latin typeface="Microsoft Sans Serif"/>
                <a:cs typeface="Microsoft Sans Serif"/>
              </a:rPr>
              <a:t>Как это работает</a:t>
            </a:r>
            <a:r>
              <a:rPr lang="en-US" spc="-10" dirty="0">
                <a:latin typeface="Microsoft Sans Serif"/>
                <a:cs typeface="Microsoft Sans Serif"/>
              </a:rPr>
              <a:t>?</a:t>
            </a:r>
            <a:endParaRPr spc="-595" dirty="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2126" y="3409461"/>
            <a:ext cx="927481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Кулинария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в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играх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262425"/>
                </a:solidFill>
                <a:latin typeface="Trebuchet MS"/>
                <a:cs typeface="Trebuchet MS"/>
              </a:rPr>
              <a:t>—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это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не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только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развлечение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но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и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способ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узнать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о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культуре</a:t>
            </a:r>
            <a:r>
              <a:rPr sz="2400" b="1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и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262425"/>
                </a:solidFill>
                <a:latin typeface="Trebuchet MS"/>
                <a:cs typeface="Trebuchet MS"/>
              </a:rPr>
              <a:t>традициях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. 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Мы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надеемся,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что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наш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путеводитель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поможет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вам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открыть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для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себя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новые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рецепты</a:t>
            </a:r>
            <a:r>
              <a:rPr sz="2400" b="1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и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вдохновит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на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приключения</a:t>
            </a:r>
            <a:r>
              <a:rPr sz="2400" b="1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в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мире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виртуальной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кулинарии.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6" y="1695488"/>
            <a:ext cx="7917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75" dirty="0"/>
              <a:t>ЗАКЛЮЧЕНИЕ</a:t>
            </a:r>
            <a:endParaRPr sz="9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18307050" cy="10306685"/>
            <a:chOff x="-9359" y="-9359"/>
            <a:chExt cx="18307050" cy="10306685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8451" y="0"/>
              <a:ext cx="4116070" cy="10288270"/>
            </a:xfrm>
            <a:custGeom>
              <a:avLst/>
              <a:gdLst/>
              <a:ahLst/>
              <a:cxnLst/>
              <a:rect l="l" t="t" r="r" b="b"/>
              <a:pathLst>
                <a:path w="4116070" h="10288270">
                  <a:moveTo>
                    <a:pt x="3239285" y="0"/>
                  </a:moveTo>
                  <a:lnTo>
                    <a:pt x="3339286" y="196532"/>
                  </a:lnTo>
                  <a:lnTo>
                    <a:pt x="3422090" y="370763"/>
                  </a:lnTo>
                  <a:lnTo>
                    <a:pt x="3499852" y="546455"/>
                  </a:lnTo>
                  <a:lnTo>
                    <a:pt x="3574007" y="723569"/>
                  </a:lnTo>
                  <a:lnTo>
                    <a:pt x="3643121" y="903566"/>
                  </a:lnTo>
                  <a:lnTo>
                    <a:pt x="3707205" y="1084287"/>
                  </a:lnTo>
                  <a:lnTo>
                    <a:pt x="3766958" y="1267167"/>
                  </a:lnTo>
                  <a:lnTo>
                    <a:pt x="3822407" y="1451483"/>
                  </a:lnTo>
                  <a:lnTo>
                    <a:pt x="3872800" y="1637245"/>
                  </a:lnTo>
                  <a:lnTo>
                    <a:pt x="3918889" y="1823720"/>
                  </a:lnTo>
                  <a:lnTo>
                    <a:pt x="3959922" y="2011641"/>
                  </a:lnTo>
                  <a:lnTo>
                    <a:pt x="3995927" y="2200274"/>
                  </a:lnTo>
                  <a:lnTo>
                    <a:pt x="4027601" y="2390355"/>
                  </a:lnTo>
                  <a:lnTo>
                    <a:pt x="4054245" y="2580436"/>
                  </a:lnTo>
                  <a:lnTo>
                    <a:pt x="4076559" y="2771228"/>
                  </a:lnTo>
                  <a:lnTo>
                    <a:pt x="4093120" y="2962744"/>
                  </a:lnTo>
                  <a:lnTo>
                    <a:pt x="4105363" y="3154984"/>
                  </a:lnTo>
                  <a:lnTo>
                    <a:pt x="4113287" y="3347224"/>
                  </a:lnTo>
                  <a:lnTo>
                    <a:pt x="4115446" y="3539464"/>
                  </a:lnTo>
                  <a:lnTo>
                    <a:pt x="4113287" y="3731704"/>
                  </a:lnTo>
                  <a:lnTo>
                    <a:pt x="4105363" y="3923944"/>
                  </a:lnTo>
                  <a:lnTo>
                    <a:pt x="4093844" y="4116184"/>
                  </a:lnTo>
                  <a:lnTo>
                    <a:pt x="4076559" y="4307700"/>
                  </a:lnTo>
                  <a:lnTo>
                    <a:pt x="4054956" y="4498504"/>
                  </a:lnTo>
                  <a:lnTo>
                    <a:pt x="4027601" y="4688585"/>
                  </a:lnTo>
                  <a:lnTo>
                    <a:pt x="3996651" y="4878654"/>
                  </a:lnTo>
                  <a:lnTo>
                    <a:pt x="3959922" y="5067299"/>
                  </a:lnTo>
                  <a:lnTo>
                    <a:pt x="3918889" y="5255208"/>
                  </a:lnTo>
                  <a:lnTo>
                    <a:pt x="3872800" y="5441695"/>
                  </a:lnTo>
                  <a:lnTo>
                    <a:pt x="3822407" y="5627445"/>
                  </a:lnTo>
                  <a:lnTo>
                    <a:pt x="3767682" y="5811773"/>
                  </a:lnTo>
                  <a:lnTo>
                    <a:pt x="3707205" y="5994653"/>
                  </a:lnTo>
                  <a:lnTo>
                    <a:pt x="3643121" y="6175362"/>
                  </a:lnTo>
                  <a:lnTo>
                    <a:pt x="3574007" y="6355359"/>
                  </a:lnTo>
                  <a:lnTo>
                    <a:pt x="3500563" y="6532485"/>
                  </a:lnTo>
                  <a:lnTo>
                    <a:pt x="3422090" y="6708888"/>
                  </a:lnTo>
                  <a:lnTo>
                    <a:pt x="3340010" y="6882409"/>
                  </a:lnTo>
                  <a:lnTo>
                    <a:pt x="3252888" y="7053757"/>
                  </a:lnTo>
                  <a:lnTo>
                    <a:pt x="3161448" y="7222959"/>
                  </a:lnTo>
                  <a:lnTo>
                    <a:pt x="3066414" y="7390002"/>
                  </a:lnTo>
                  <a:lnTo>
                    <a:pt x="2966338" y="7554874"/>
                  </a:lnTo>
                  <a:lnTo>
                    <a:pt x="2862655" y="7716151"/>
                  </a:lnTo>
                  <a:lnTo>
                    <a:pt x="2755378" y="7875993"/>
                  </a:lnTo>
                  <a:lnTo>
                    <a:pt x="2643059" y="8032241"/>
                  </a:lnTo>
                  <a:lnTo>
                    <a:pt x="2527134" y="8185594"/>
                  </a:lnTo>
                  <a:lnTo>
                    <a:pt x="2407614" y="8336076"/>
                  </a:lnTo>
                  <a:lnTo>
                    <a:pt x="2284500" y="8483675"/>
                  </a:lnTo>
                  <a:lnTo>
                    <a:pt x="2157056" y="8628392"/>
                  </a:lnTo>
                  <a:lnTo>
                    <a:pt x="2026741" y="8768790"/>
                  </a:lnTo>
                  <a:lnTo>
                    <a:pt x="1892096" y="8907030"/>
                  </a:lnTo>
                  <a:lnTo>
                    <a:pt x="1754580" y="9040949"/>
                  </a:lnTo>
                  <a:lnTo>
                    <a:pt x="1613458" y="9171986"/>
                  </a:lnTo>
                  <a:lnTo>
                    <a:pt x="1469465" y="9298704"/>
                  </a:lnTo>
                  <a:lnTo>
                    <a:pt x="1321866" y="9422544"/>
                  </a:lnTo>
                  <a:lnTo>
                    <a:pt x="1171383" y="9542063"/>
                  </a:lnTo>
                  <a:lnTo>
                    <a:pt x="1018018" y="9657985"/>
                  </a:lnTo>
                  <a:lnTo>
                    <a:pt x="861059" y="9769581"/>
                  </a:lnTo>
                  <a:lnTo>
                    <a:pt x="701953" y="9877580"/>
                  </a:lnTo>
                  <a:lnTo>
                    <a:pt x="539952" y="9981259"/>
                  </a:lnTo>
                  <a:lnTo>
                    <a:pt x="375792" y="10080621"/>
                  </a:lnTo>
                  <a:lnTo>
                    <a:pt x="208749" y="10176378"/>
                  </a:lnTo>
                  <a:lnTo>
                    <a:pt x="39553" y="10267818"/>
                  </a:lnTo>
                  <a:lnTo>
                    <a:pt x="0" y="1028776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35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67" y="876922"/>
                  </a:lnTo>
                  <a:lnTo>
                    <a:pt x="876935" y="876922"/>
                  </a:lnTo>
                  <a:lnTo>
                    <a:pt x="876935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5220" y="5595124"/>
              <a:ext cx="1913889" cy="692150"/>
            </a:xfrm>
            <a:custGeom>
              <a:avLst/>
              <a:gdLst/>
              <a:ahLst/>
              <a:cxnLst/>
              <a:rect l="l" t="t" r="r" b="b"/>
              <a:pathLst>
                <a:path w="1913890" h="692150">
                  <a:moveTo>
                    <a:pt x="685685" y="292430"/>
                  </a:moveTo>
                  <a:lnTo>
                    <a:pt x="664476" y="214007"/>
                  </a:lnTo>
                  <a:lnTo>
                    <a:pt x="644766" y="173647"/>
                  </a:lnTo>
                  <a:lnTo>
                    <a:pt x="619734" y="136004"/>
                  </a:lnTo>
                  <a:lnTo>
                    <a:pt x="589508" y="101523"/>
                  </a:lnTo>
                  <a:lnTo>
                    <a:pt x="547751" y="65874"/>
                  </a:lnTo>
                  <a:lnTo>
                    <a:pt x="501637" y="37731"/>
                  </a:lnTo>
                  <a:lnTo>
                    <a:pt x="460641" y="20891"/>
                  </a:lnTo>
                  <a:lnTo>
                    <a:pt x="451993" y="17335"/>
                  </a:lnTo>
                  <a:lnTo>
                    <a:pt x="399656" y="4914"/>
                  </a:lnTo>
                  <a:lnTo>
                    <a:pt x="345452" y="723"/>
                  </a:lnTo>
                  <a:lnTo>
                    <a:pt x="290842" y="4914"/>
                  </a:lnTo>
                  <a:lnTo>
                    <a:pt x="238188" y="17335"/>
                  </a:lnTo>
                  <a:lnTo>
                    <a:pt x="188455" y="37731"/>
                  </a:lnTo>
                  <a:lnTo>
                    <a:pt x="142544" y="65874"/>
                  </a:lnTo>
                  <a:lnTo>
                    <a:pt x="101396" y="101523"/>
                  </a:lnTo>
                  <a:lnTo>
                    <a:pt x="65417" y="143281"/>
                  </a:lnTo>
                  <a:lnTo>
                    <a:pt x="37058" y="189395"/>
                  </a:lnTo>
                  <a:lnTo>
                    <a:pt x="16548" y="239039"/>
                  </a:lnTo>
                  <a:lnTo>
                    <a:pt x="4089" y="291376"/>
                  </a:lnTo>
                  <a:lnTo>
                    <a:pt x="114" y="342709"/>
                  </a:lnTo>
                  <a:lnTo>
                    <a:pt x="0" y="347027"/>
                  </a:lnTo>
                  <a:lnTo>
                    <a:pt x="3924" y="398919"/>
                  </a:lnTo>
                  <a:lnTo>
                    <a:pt x="15913" y="450519"/>
                  </a:lnTo>
                  <a:lnTo>
                    <a:pt x="35737" y="499668"/>
                  </a:lnTo>
                  <a:lnTo>
                    <a:pt x="63246" y="545731"/>
                  </a:lnTo>
                  <a:lnTo>
                    <a:pt x="96342" y="585749"/>
                  </a:lnTo>
                  <a:lnTo>
                    <a:pt x="134696" y="620242"/>
                  </a:lnTo>
                  <a:lnTo>
                    <a:pt x="177647" y="648792"/>
                  </a:lnTo>
                  <a:lnTo>
                    <a:pt x="224510" y="671004"/>
                  </a:lnTo>
                  <a:lnTo>
                    <a:pt x="225945" y="671728"/>
                  </a:lnTo>
                  <a:lnTo>
                    <a:pt x="232422" y="671728"/>
                  </a:lnTo>
                  <a:lnTo>
                    <a:pt x="235305" y="670293"/>
                  </a:lnTo>
                  <a:lnTo>
                    <a:pt x="237464" y="667410"/>
                  </a:lnTo>
                  <a:lnTo>
                    <a:pt x="238848" y="665340"/>
                  </a:lnTo>
                  <a:lnTo>
                    <a:pt x="238899" y="642213"/>
                  </a:lnTo>
                  <a:lnTo>
                    <a:pt x="238899" y="457174"/>
                  </a:lnTo>
                  <a:lnTo>
                    <a:pt x="234581" y="452145"/>
                  </a:lnTo>
                  <a:lnTo>
                    <a:pt x="136677" y="452145"/>
                  </a:lnTo>
                  <a:lnTo>
                    <a:pt x="136677" y="371500"/>
                  </a:lnTo>
                  <a:lnTo>
                    <a:pt x="233857" y="371500"/>
                  </a:lnTo>
                  <a:lnTo>
                    <a:pt x="238899" y="366458"/>
                  </a:lnTo>
                  <a:lnTo>
                    <a:pt x="239014" y="344868"/>
                  </a:lnTo>
                  <a:lnTo>
                    <a:pt x="246049" y="299656"/>
                  </a:lnTo>
                  <a:lnTo>
                    <a:pt x="266077" y="257556"/>
                  </a:lnTo>
                  <a:lnTo>
                    <a:pt x="296862" y="221297"/>
                  </a:lnTo>
                  <a:lnTo>
                    <a:pt x="336283" y="192887"/>
                  </a:lnTo>
                  <a:lnTo>
                    <a:pt x="382231" y="174371"/>
                  </a:lnTo>
                  <a:lnTo>
                    <a:pt x="432562" y="167754"/>
                  </a:lnTo>
                  <a:lnTo>
                    <a:pt x="480085" y="167754"/>
                  </a:lnTo>
                  <a:lnTo>
                    <a:pt x="480085" y="248399"/>
                  </a:lnTo>
                  <a:lnTo>
                    <a:pt x="432562" y="248399"/>
                  </a:lnTo>
                  <a:lnTo>
                    <a:pt x="409765" y="249885"/>
                  </a:lnTo>
                  <a:lnTo>
                    <a:pt x="370103" y="262051"/>
                  </a:lnTo>
                  <a:lnTo>
                    <a:pt x="339280" y="287667"/>
                  </a:lnTo>
                  <a:lnTo>
                    <a:pt x="321894" y="324294"/>
                  </a:lnTo>
                  <a:lnTo>
                    <a:pt x="319532" y="365747"/>
                  </a:lnTo>
                  <a:lnTo>
                    <a:pt x="324573" y="371500"/>
                  </a:lnTo>
                  <a:lnTo>
                    <a:pt x="379285" y="371500"/>
                  </a:lnTo>
                  <a:lnTo>
                    <a:pt x="385051" y="366458"/>
                  </a:lnTo>
                  <a:lnTo>
                    <a:pt x="385051" y="354228"/>
                  </a:lnTo>
                  <a:lnTo>
                    <a:pt x="380009" y="349186"/>
                  </a:lnTo>
                  <a:lnTo>
                    <a:pt x="341134" y="349186"/>
                  </a:lnTo>
                  <a:lnTo>
                    <a:pt x="341134" y="344868"/>
                  </a:lnTo>
                  <a:lnTo>
                    <a:pt x="349554" y="308838"/>
                  </a:lnTo>
                  <a:lnTo>
                    <a:pt x="371195" y="285013"/>
                  </a:lnTo>
                  <a:lnTo>
                    <a:pt x="400659" y="271868"/>
                  </a:lnTo>
                  <a:lnTo>
                    <a:pt x="432562" y="267830"/>
                  </a:lnTo>
                  <a:lnTo>
                    <a:pt x="495922" y="267830"/>
                  </a:lnTo>
                  <a:lnTo>
                    <a:pt x="500964" y="263512"/>
                  </a:lnTo>
                  <a:lnTo>
                    <a:pt x="500964" y="167754"/>
                  </a:lnTo>
                  <a:lnTo>
                    <a:pt x="500964" y="149034"/>
                  </a:lnTo>
                  <a:lnTo>
                    <a:pt x="496633" y="142557"/>
                  </a:lnTo>
                  <a:lnTo>
                    <a:pt x="432562" y="142557"/>
                  </a:lnTo>
                  <a:lnTo>
                    <a:pt x="392684" y="146494"/>
                  </a:lnTo>
                  <a:lnTo>
                    <a:pt x="353733" y="157937"/>
                  </a:lnTo>
                  <a:lnTo>
                    <a:pt x="316953" y="176263"/>
                  </a:lnTo>
                  <a:lnTo>
                    <a:pt x="283540" y="200875"/>
                  </a:lnTo>
                  <a:lnTo>
                    <a:pt x="255270" y="232041"/>
                  </a:lnTo>
                  <a:lnTo>
                    <a:pt x="234505" y="266649"/>
                  </a:lnTo>
                  <a:lnTo>
                    <a:pt x="221691" y="303834"/>
                  </a:lnTo>
                  <a:lnTo>
                    <a:pt x="217309" y="342709"/>
                  </a:lnTo>
                  <a:lnTo>
                    <a:pt x="217309" y="347027"/>
                  </a:lnTo>
                  <a:lnTo>
                    <a:pt x="120827" y="347027"/>
                  </a:lnTo>
                  <a:lnTo>
                    <a:pt x="115074" y="351345"/>
                  </a:lnTo>
                  <a:lnTo>
                    <a:pt x="115074" y="466547"/>
                  </a:lnTo>
                  <a:lnTo>
                    <a:pt x="120116" y="471576"/>
                  </a:lnTo>
                  <a:lnTo>
                    <a:pt x="217309" y="471576"/>
                  </a:lnTo>
                  <a:lnTo>
                    <a:pt x="217309" y="642213"/>
                  </a:lnTo>
                  <a:lnTo>
                    <a:pt x="174790" y="620458"/>
                  </a:lnTo>
                  <a:lnTo>
                    <a:pt x="136601" y="592912"/>
                  </a:lnTo>
                  <a:lnTo>
                    <a:pt x="103149" y="560273"/>
                  </a:lnTo>
                  <a:lnTo>
                    <a:pt x="74853" y="523227"/>
                  </a:lnTo>
                  <a:lnTo>
                    <a:pt x="52133" y="482473"/>
                  </a:lnTo>
                  <a:lnTo>
                    <a:pt x="35382" y="438696"/>
                  </a:lnTo>
                  <a:lnTo>
                    <a:pt x="25031" y="392595"/>
                  </a:lnTo>
                  <a:lnTo>
                    <a:pt x="21488" y="344868"/>
                  </a:lnTo>
                  <a:lnTo>
                    <a:pt x="24993" y="296913"/>
                  </a:lnTo>
                  <a:lnTo>
                    <a:pt x="35179" y="251167"/>
                  </a:lnTo>
                  <a:lnTo>
                    <a:pt x="51549" y="208127"/>
                  </a:lnTo>
                  <a:lnTo>
                    <a:pt x="73596" y="168300"/>
                  </a:lnTo>
                  <a:lnTo>
                    <a:pt x="100838" y="132168"/>
                  </a:lnTo>
                  <a:lnTo>
                    <a:pt x="132778" y="100228"/>
                  </a:lnTo>
                  <a:lnTo>
                    <a:pt x="168910" y="72986"/>
                  </a:lnTo>
                  <a:lnTo>
                    <a:pt x="208737" y="50939"/>
                  </a:lnTo>
                  <a:lnTo>
                    <a:pt x="251764" y="34569"/>
                  </a:lnTo>
                  <a:lnTo>
                    <a:pt x="297510" y="24396"/>
                  </a:lnTo>
                  <a:lnTo>
                    <a:pt x="345452" y="20891"/>
                  </a:lnTo>
                  <a:lnTo>
                    <a:pt x="393090" y="24422"/>
                  </a:lnTo>
                  <a:lnTo>
                    <a:pt x="438619" y="34696"/>
                  </a:lnTo>
                  <a:lnTo>
                    <a:pt x="481558" y="51181"/>
                  </a:lnTo>
                  <a:lnTo>
                    <a:pt x="521385" y="73355"/>
                  </a:lnTo>
                  <a:lnTo>
                    <a:pt x="557568" y="100723"/>
                  </a:lnTo>
                  <a:lnTo>
                    <a:pt x="589597" y="132753"/>
                  </a:lnTo>
                  <a:lnTo>
                    <a:pt x="616966" y="168935"/>
                  </a:lnTo>
                  <a:lnTo>
                    <a:pt x="639140" y="208762"/>
                  </a:lnTo>
                  <a:lnTo>
                    <a:pt x="655624" y="251701"/>
                  </a:lnTo>
                  <a:lnTo>
                    <a:pt x="665899" y="297230"/>
                  </a:lnTo>
                  <a:lnTo>
                    <a:pt x="669277" y="342709"/>
                  </a:lnTo>
                  <a:lnTo>
                    <a:pt x="669378" y="345592"/>
                  </a:lnTo>
                  <a:lnTo>
                    <a:pt x="665911" y="392811"/>
                  </a:lnTo>
                  <a:lnTo>
                    <a:pt x="655688" y="438556"/>
                  </a:lnTo>
                  <a:lnTo>
                    <a:pt x="639254" y="481596"/>
                  </a:lnTo>
                  <a:lnTo>
                    <a:pt x="617143" y="521423"/>
                  </a:lnTo>
                  <a:lnTo>
                    <a:pt x="589838" y="557555"/>
                  </a:lnTo>
                  <a:lnTo>
                    <a:pt x="557847" y="589495"/>
                  </a:lnTo>
                  <a:lnTo>
                    <a:pt x="521690" y="616737"/>
                  </a:lnTo>
                  <a:lnTo>
                    <a:pt x="481876" y="638784"/>
                  </a:lnTo>
                  <a:lnTo>
                    <a:pt x="438886" y="655154"/>
                  </a:lnTo>
                  <a:lnTo>
                    <a:pt x="393242" y="665340"/>
                  </a:lnTo>
                  <a:lnTo>
                    <a:pt x="345452" y="668845"/>
                  </a:lnTo>
                  <a:lnTo>
                    <a:pt x="341134" y="668845"/>
                  </a:lnTo>
                  <a:lnTo>
                    <a:pt x="341134" y="472300"/>
                  </a:lnTo>
                  <a:lnTo>
                    <a:pt x="496633" y="472300"/>
                  </a:lnTo>
                  <a:lnTo>
                    <a:pt x="502399" y="467982"/>
                  </a:lnTo>
                  <a:lnTo>
                    <a:pt x="502399" y="354228"/>
                  </a:lnTo>
                  <a:lnTo>
                    <a:pt x="497357" y="349186"/>
                  </a:lnTo>
                  <a:lnTo>
                    <a:pt x="421767" y="349186"/>
                  </a:lnTo>
                  <a:lnTo>
                    <a:pt x="416001" y="353504"/>
                  </a:lnTo>
                  <a:lnTo>
                    <a:pt x="416001" y="365747"/>
                  </a:lnTo>
                  <a:lnTo>
                    <a:pt x="421043" y="371500"/>
                  </a:lnTo>
                  <a:lnTo>
                    <a:pt x="480796" y="371500"/>
                  </a:lnTo>
                  <a:lnTo>
                    <a:pt x="480796" y="452145"/>
                  </a:lnTo>
                  <a:lnTo>
                    <a:pt x="325297" y="452145"/>
                  </a:lnTo>
                  <a:lnTo>
                    <a:pt x="319532" y="456463"/>
                  </a:lnTo>
                  <a:lnTo>
                    <a:pt x="319532" y="686841"/>
                  </a:lnTo>
                  <a:lnTo>
                    <a:pt x="324573" y="691172"/>
                  </a:lnTo>
                  <a:lnTo>
                    <a:pt x="329615" y="691883"/>
                  </a:lnTo>
                  <a:lnTo>
                    <a:pt x="345452" y="691883"/>
                  </a:lnTo>
                  <a:lnTo>
                    <a:pt x="399656" y="687679"/>
                  </a:lnTo>
                  <a:lnTo>
                    <a:pt x="451993" y="675271"/>
                  </a:lnTo>
                  <a:lnTo>
                    <a:pt x="501637" y="654875"/>
                  </a:lnTo>
                  <a:lnTo>
                    <a:pt x="547751" y="626732"/>
                  </a:lnTo>
                  <a:lnTo>
                    <a:pt x="589508" y="591096"/>
                  </a:lnTo>
                  <a:lnTo>
                    <a:pt x="625157" y="549325"/>
                  </a:lnTo>
                  <a:lnTo>
                    <a:pt x="653300" y="503212"/>
                  </a:lnTo>
                  <a:lnTo>
                    <a:pt x="673696" y="453567"/>
                  </a:lnTo>
                  <a:lnTo>
                    <a:pt x="685685" y="402996"/>
                  </a:lnTo>
                  <a:lnTo>
                    <a:pt x="685685" y="292430"/>
                  </a:lnTo>
                  <a:close/>
                </a:path>
                <a:path w="1913890" h="692150">
                  <a:moveTo>
                    <a:pt x="1781136" y="221018"/>
                  </a:moveTo>
                  <a:lnTo>
                    <a:pt x="1774050" y="185585"/>
                  </a:lnTo>
                  <a:lnTo>
                    <a:pt x="1759546" y="164007"/>
                  </a:lnTo>
                  <a:lnTo>
                    <a:pt x="1759546" y="221018"/>
                  </a:lnTo>
                  <a:lnTo>
                    <a:pt x="1759546" y="469392"/>
                  </a:lnTo>
                  <a:lnTo>
                    <a:pt x="1754111" y="496290"/>
                  </a:lnTo>
                  <a:lnTo>
                    <a:pt x="1739290" y="518261"/>
                  </a:lnTo>
                  <a:lnTo>
                    <a:pt x="1717319" y="533082"/>
                  </a:lnTo>
                  <a:lnTo>
                    <a:pt x="1690433" y="538505"/>
                  </a:lnTo>
                  <a:lnTo>
                    <a:pt x="1442046" y="538505"/>
                  </a:lnTo>
                  <a:lnTo>
                    <a:pt x="1415135" y="533082"/>
                  </a:lnTo>
                  <a:lnTo>
                    <a:pt x="1393177" y="518261"/>
                  </a:lnTo>
                  <a:lnTo>
                    <a:pt x="1378356" y="496290"/>
                  </a:lnTo>
                  <a:lnTo>
                    <a:pt x="1372933" y="469392"/>
                  </a:lnTo>
                  <a:lnTo>
                    <a:pt x="1372933" y="221018"/>
                  </a:lnTo>
                  <a:lnTo>
                    <a:pt x="1378356" y="194119"/>
                  </a:lnTo>
                  <a:lnTo>
                    <a:pt x="1393177" y="172161"/>
                  </a:lnTo>
                  <a:lnTo>
                    <a:pt x="1415135" y="157340"/>
                  </a:lnTo>
                  <a:lnTo>
                    <a:pt x="1442046" y="151904"/>
                  </a:lnTo>
                  <a:lnTo>
                    <a:pt x="1690433" y="151904"/>
                  </a:lnTo>
                  <a:lnTo>
                    <a:pt x="1717319" y="157340"/>
                  </a:lnTo>
                  <a:lnTo>
                    <a:pt x="1739290" y="172161"/>
                  </a:lnTo>
                  <a:lnTo>
                    <a:pt x="1754111" y="194119"/>
                  </a:lnTo>
                  <a:lnTo>
                    <a:pt x="1759546" y="221018"/>
                  </a:lnTo>
                  <a:lnTo>
                    <a:pt x="1759546" y="164007"/>
                  </a:lnTo>
                  <a:lnTo>
                    <a:pt x="1754682" y="156768"/>
                  </a:lnTo>
                  <a:lnTo>
                    <a:pt x="1747456" y="151904"/>
                  </a:lnTo>
                  <a:lnTo>
                    <a:pt x="1725853" y="137401"/>
                  </a:lnTo>
                  <a:lnTo>
                    <a:pt x="1690433" y="130302"/>
                  </a:lnTo>
                  <a:lnTo>
                    <a:pt x="1442046" y="130302"/>
                  </a:lnTo>
                  <a:lnTo>
                    <a:pt x="1406601" y="137401"/>
                  </a:lnTo>
                  <a:lnTo>
                    <a:pt x="1377784" y="156768"/>
                  </a:lnTo>
                  <a:lnTo>
                    <a:pt x="1358417" y="185585"/>
                  </a:lnTo>
                  <a:lnTo>
                    <a:pt x="1351330" y="221018"/>
                  </a:lnTo>
                  <a:lnTo>
                    <a:pt x="1351330" y="469392"/>
                  </a:lnTo>
                  <a:lnTo>
                    <a:pt x="1358417" y="504825"/>
                  </a:lnTo>
                  <a:lnTo>
                    <a:pt x="1377784" y="533641"/>
                  </a:lnTo>
                  <a:lnTo>
                    <a:pt x="1406601" y="553021"/>
                  </a:lnTo>
                  <a:lnTo>
                    <a:pt x="1442046" y="560095"/>
                  </a:lnTo>
                  <a:lnTo>
                    <a:pt x="1690433" y="560095"/>
                  </a:lnTo>
                  <a:lnTo>
                    <a:pt x="1725853" y="553021"/>
                  </a:lnTo>
                  <a:lnTo>
                    <a:pt x="1747443" y="538505"/>
                  </a:lnTo>
                  <a:lnTo>
                    <a:pt x="1754682" y="533641"/>
                  </a:lnTo>
                  <a:lnTo>
                    <a:pt x="1774050" y="504825"/>
                  </a:lnTo>
                  <a:lnTo>
                    <a:pt x="1781136" y="469392"/>
                  </a:lnTo>
                  <a:lnTo>
                    <a:pt x="1781136" y="221018"/>
                  </a:lnTo>
                  <a:close/>
                </a:path>
                <a:path w="1913890" h="692150">
                  <a:moveTo>
                    <a:pt x="1913585" y="345414"/>
                  </a:moveTo>
                  <a:lnTo>
                    <a:pt x="1909330" y="291020"/>
                  </a:lnTo>
                  <a:lnTo>
                    <a:pt x="1896745" y="238467"/>
                  </a:lnTo>
                  <a:lnTo>
                    <a:pt x="1891284" y="225285"/>
                  </a:lnTo>
                  <a:lnTo>
                    <a:pt x="1891284" y="345414"/>
                  </a:lnTo>
                  <a:lnTo>
                    <a:pt x="1891284" y="345732"/>
                  </a:lnTo>
                  <a:lnTo>
                    <a:pt x="1887766" y="393344"/>
                  </a:lnTo>
                  <a:lnTo>
                    <a:pt x="1877542" y="438937"/>
                  </a:lnTo>
                  <a:lnTo>
                    <a:pt x="1861096" y="481850"/>
                  </a:lnTo>
                  <a:lnTo>
                    <a:pt x="1838960" y="521589"/>
                  </a:lnTo>
                  <a:lnTo>
                    <a:pt x="1811629" y="557644"/>
                  </a:lnTo>
                  <a:lnTo>
                    <a:pt x="1779600" y="589534"/>
                  </a:lnTo>
                  <a:lnTo>
                    <a:pt x="1743367" y="616737"/>
                  </a:lnTo>
                  <a:lnTo>
                    <a:pt x="1703451" y="638771"/>
                  </a:lnTo>
                  <a:lnTo>
                    <a:pt x="1660347" y="655129"/>
                  </a:lnTo>
                  <a:lnTo>
                    <a:pt x="1614563" y="665314"/>
                  </a:lnTo>
                  <a:lnTo>
                    <a:pt x="1566583" y="668820"/>
                  </a:lnTo>
                  <a:lnTo>
                    <a:pt x="1518818" y="665314"/>
                  </a:lnTo>
                  <a:lnTo>
                    <a:pt x="1473225" y="655129"/>
                  </a:lnTo>
                  <a:lnTo>
                    <a:pt x="1430299" y="638771"/>
                  </a:lnTo>
                  <a:lnTo>
                    <a:pt x="1390561" y="616737"/>
                  </a:lnTo>
                  <a:lnTo>
                    <a:pt x="1354505" y="589534"/>
                  </a:lnTo>
                  <a:lnTo>
                    <a:pt x="1322616" y="557644"/>
                  </a:lnTo>
                  <a:lnTo>
                    <a:pt x="1295412" y="521589"/>
                  </a:lnTo>
                  <a:lnTo>
                    <a:pt x="1273378" y="481850"/>
                  </a:lnTo>
                  <a:lnTo>
                    <a:pt x="1257020" y="438937"/>
                  </a:lnTo>
                  <a:lnTo>
                    <a:pt x="1246835" y="393344"/>
                  </a:lnTo>
                  <a:lnTo>
                    <a:pt x="1243342" y="345732"/>
                  </a:lnTo>
                  <a:lnTo>
                    <a:pt x="1243342" y="345414"/>
                  </a:lnTo>
                  <a:lnTo>
                    <a:pt x="1246835" y="297446"/>
                  </a:lnTo>
                  <a:lnTo>
                    <a:pt x="1257020" y="251561"/>
                  </a:lnTo>
                  <a:lnTo>
                    <a:pt x="1273378" y="208407"/>
                  </a:lnTo>
                  <a:lnTo>
                    <a:pt x="1295412" y="168478"/>
                  </a:lnTo>
                  <a:lnTo>
                    <a:pt x="1322616" y="132283"/>
                  </a:lnTo>
                  <a:lnTo>
                    <a:pt x="1354505" y="100304"/>
                  </a:lnTo>
                  <a:lnTo>
                    <a:pt x="1390561" y="73025"/>
                  </a:lnTo>
                  <a:lnTo>
                    <a:pt x="1430299" y="50952"/>
                  </a:lnTo>
                  <a:lnTo>
                    <a:pt x="1473225" y="34582"/>
                  </a:lnTo>
                  <a:lnTo>
                    <a:pt x="1518818" y="24396"/>
                  </a:lnTo>
                  <a:lnTo>
                    <a:pt x="1566583" y="20891"/>
                  </a:lnTo>
                  <a:lnTo>
                    <a:pt x="1614563" y="24396"/>
                  </a:lnTo>
                  <a:lnTo>
                    <a:pt x="1660347" y="34582"/>
                  </a:lnTo>
                  <a:lnTo>
                    <a:pt x="1703451" y="50952"/>
                  </a:lnTo>
                  <a:lnTo>
                    <a:pt x="1743367" y="73025"/>
                  </a:lnTo>
                  <a:lnTo>
                    <a:pt x="1779600" y="100304"/>
                  </a:lnTo>
                  <a:lnTo>
                    <a:pt x="1811629" y="132283"/>
                  </a:lnTo>
                  <a:lnTo>
                    <a:pt x="1838960" y="168478"/>
                  </a:lnTo>
                  <a:lnTo>
                    <a:pt x="1861096" y="208407"/>
                  </a:lnTo>
                  <a:lnTo>
                    <a:pt x="1877542" y="251561"/>
                  </a:lnTo>
                  <a:lnTo>
                    <a:pt x="1887766" y="297446"/>
                  </a:lnTo>
                  <a:lnTo>
                    <a:pt x="1891284" y="345414"/>
                  </a:lnTo>
                  <a:lnTo>
                    <a:pt x="1891284" y="225285"/>
                  </a:lnTo>
                  <a:lnTo>
                    <a:pt x="1876132" y="188709"/>
                  </a:lnTo>
                  <a:lnTo>
                    <a:pt x="1847811" y="142557"/>
                  </a:lnTo>
                  <a:lnTo>
                    <a:pt x="1812086" y="100799"/>
                  </a:lnTo>
                  <a:lnTo>
                    <a:pt x="1770672" y="65151"/>
                  </a:lnTo>
                  <a:lnTo>
                    <a:pt x="1724685" y="37007"/>
                  </a:lnTo>
                  <a:lnTo>
                    <a:pt x="1685366" y="20891"/>
                  </a:lnTo>
                  <a:lnTo>
                    <a:pt x="1674939" y="16611"/>
                  </a:lnTo>
                  <a:lnTo>
                    <a:pt x="1622209" y="4191"/>
                  </a:lnTo>
                  <a:lnTo>
                    <a:pt x="1567307" y="0"/>
                  </a:lnTo>
                  <a:lnTo>
                    <a:pt x="1513116" y="4191"/>
                  </a:lnTo>
                  <a:lnTo>
                    <a:pt x="1460817" y="16611"/>
                  </a:lnTo>
                  <a:lnTo>
                    <a:pt x="1411287" y="37007"/>
                  </a:lnTo>
                  <a:lnTo>
                    <a:pt x="1365377" y="65151"/>
                  </a:lnTo>
                  <a:lnTo>
                    <a:pt x="1323962" y="100799"/>
                  </a:lnTo>
                  <a:lnTo>
                    <a:pt x="1288249" y="142557"/>
                  </a:lnTo>
                  <a:lnTo>
                    <a:pt x="1259928" y="188709"/>
                  </a:lnTo>
                  <a:lnTo>
                    <a:pt x="1239316" y="238467"/>
                  </a:lnTo>
                  <a:lnTo>
                    <a:pt x="1226718" y="291020"/>
                  </a:lnTo>
                  <a:lnTo>
                    <a:pt x="1222451" y="345414"/>
                  </a:lnTo>
                  <a:lnTo>
                    <a:pt x="1222451" y="345732"/>
                  </a:lnTo>
                  <a:lnTo>
                    <a:pt x="1226718" y="399770"/>
                  </a:lnTo>
                  <a:lnTo>
                    <a:pt x="1239316" y="452056"/>
                  </a:lnTo>
                  <a:lnTo>
                    <a:pt x="1259928" y="501586"/>
                  </a:lnTo>
                  <a:lnTo>
                    <a:pt x="1288249" y="547497"/>
                  </a:lnTo>
                  <a:lnTo>
                    <a:pt x="1323962" y="588911"/>
                  </a:lnTo>
                  <a:lnTo>
                    <a:pt x="1365377" y="624890"/>
                  </a:lnTo>
                  <a:lnTo>
                    <a:pt x="1411287" y="653249"/>
                  </a:lnTo>
                  <a:lnTo>
                    <a:pt x="1460817" y="673760"/>
                  </a:lnTo>
                  <a:lnTo>
                    <a:pt x="1511338" y="685800"/>
                  </a:lnTo>
                  <a:lnTo>
                    <a:pt x="1621917" y="685800"/>
                  </a:lnTo>
                  <a:lnTo>
                    <a:pt x="1687398" y="668820"/>
                  </a:lnTo>
                  <a:lnTo>
                    <a:pt x="1740471" y="644664"/>
                  </a:lnTo>
                  <a:lnTo>
                    <a:pt x="1777911" y="619417"/>
                  </a:lnTo>
                  <a:lnTo>
                    <a:pt x="1812086" y="588911"/>
                  </a:lnTo>
                  <a:lnTo>
                    <a:pt x="1847811" y="547497"/>
                  </a:lnTo>
                  <a:lnTo>
                    <a:pt x="1876132" y="501586"/>
                  </a:lnTo>
                  <a:lnTo>
                    <a:pt x="1896745" y="452056"/>
                  </a:lnTo>
                  <a:lnTo>
                    <a:pt x="1909330" y="399770"/>
                  </a:lnTo>
                  <a:lnTo>
                    <a:pt x="1913585" y="345732"/>
                  </a:lnTo>
                  <a:lnTo>
                    <a:pt x="1913585" y="345414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0944" y="5781573"/>
              <a:ext cx="257022" cy="2721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20959" y="5595112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60" y="4193"/>
                  </a:lnTo>
                  <a:lnTo>
                    <a:pt x="238362" y="16612"/>
                  </a:lnTo>
                  <a:lnTo>
                    <a:pt x="188828" y="37013"/>
                  </a:lnTo>
                  <a:lnTo>
                    <a:pt x="142923" y="65157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8"/>
                  </a:lnTo>
                  <a:lnTo>
                    <a:pt x="16862" y="238468"/>
                  </a:lnTo>
                  <a:lnTo>
                    <a:pt x="4267" y="291020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8"/>
                  </a:lnTo>
                  <a:lnTo>
                    <a:pt x="37474" y="501598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5"/>
                  </a:lnTo>
                  <a:lnTo>
                    <a:pt x="238362" y="673765"/>
                  </a:lnTo>
                  <a:lnTo>
                    <a:pt x="288881" y="685799"/>
                  </a:lnTo>
                  <a:lnTo>
                    <a:pt x="399459" y="685799"/>
                  </a:lnTo>
                  <a:lnTo>
                    <a:pt x="435198" y="678822"/>
                  </a:lnTo>
                  <a:lnTo>
                    <a:pt x="464944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8"/>
                  </a:lnTo>
                  <a:lnTo>
                    <a:pt x="132769" y="589540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90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3"/>
                  </a:lnTo>
                  <a:lnTo>
                    <a:pt x="208571" y="50961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2"/>
                  </a:lnTo>
                  <a:lnTo>
                    <a:pt x="399757" y="4193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1"/>
                  </a:lnTo>
                  <a:lnTo>
                    <a:pt x="521954" y="73033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90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49" y="557655"/>
                  </a:lnTo>
                  <a:lnTo>
                    <a:pt x="557567" y="589540"/>
                  </a:lnTo>
                  <a:lnTo>
                    <a:pt x="521315" y="616748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44" y="668820"/>
                  </a:lnTo>
                  <a:lnTo>
                    <a:pt x="518020" y="644665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8"/>
                  </a:lnTo>
                  <a:lnTo>
                    <a:pt x="674292" y="452068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20"/>
                  </a:lnTo>
                  <a:lnTo>
                    <a:pt x="674292" y="238468"/>
                  </a:lnTo>
                  <a:lnTo>
                    <a:pt x="653676" y="188718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7"/>
                  </a:lnTo>
                  <a:lnTo>
                    <a:pt x="502234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15570" y="702805"/>
            <a:ext cx="628777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9600" spc="-315" dirty="0">
                <a:latin typeface="Microsoft Sans Serif"/>
                <a:cs typeface="Microsoft Sans Serif"/>
              </a:rPr>
              <a:t>Спасибо за просмотр!</a:t>
            </a:r>
            <a:endParaRPr sz="960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3482" y="3786295"/>
            <a:ext cx="5114924" cy="14318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ru-RU" sz="2300" b="1" spc="135" dirty="0">
                <a:solidFill>
                  <a:srgbClr val="262425"/>
                </a:solidFill>
                <a:latin typeface="Trebuchet MS"/>
                <a:cs typeface="Trebuchet MS"/>
              </a:rPr>
              <a:t>Остались вопросы</a:t>
            </a:r>
            <a:r>
              <a:rPr sz="2300" b="1" spc="60" dirty="0">
                <a:solidFill>
                  <a:srgbClr val="262425"/>
                </a:solidFill>
                <a:latin typeface="Trebuchet MS"/>
                <a:cs typeface="Trebuchet MS"/>
              </a:rPr>
              <a:t>?</a:t>
            </a:r>
            <a:endParaRPr sz="2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US" sz="2300" spc="-10" dirty="0">
                <a:solidFill>
                  <a:srgbClr val="262425"/>
                </a:solidFill>
                <a:latin typeface="Trebuchet MS"/>
                <a:cs typeface="Trebuchet MS"/>
                <a:hlinkClick r:id="rId5"/>
              </a:rPr>
              <a:t>batskikhlexa@gmail</a:t>
            </a:r>
            <a:r>
              <a:rPr sz="2300" spc="-10" dirty="0">
                <a:solidFill>
                  <a:srgbClr val="262425"/>
                </a:solidFill>
                <a:latin typeface="Trebuchet MS"/>
                <a:cs typeface="Trebuchet MS"/>
                <a:hlinkClick r:id="rId5"/>
              </a:rPr>
              <a:t>.com</a:t>
            </a:r>
            <a:endParaRPr sz="2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00" spc="-65" dirty="0">
                <a:solidFill>
                  <a:srgbClr val="262425"/>
                </a:solidFill>
                <a:latin typeface="Trebuchet MS"/>
                <a:cs typeface="Trebuchet MS"/>
              </a:rPr>
              <a:t>+</a:t>
            </a:r>
            <a:r>
              <a:rPr lang="en-US" sz="2300" spc="-65" dirty="0">
                <a:solidFill>
                  <a:srgbClr val="262425"/>
                </a:solidFill>
                <a:latin typeface="Trebuchet MS"/>
                <a:cs typeface="Trebuchet MS"/>
              </a:rPr>
              <a:t>7 (800) 555-35-35</a:t>
            </a:r>
            <a:endParaRPr sz="2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US" sz="2300" dirty="0">
                <a:latin typeface="Trebuchet MS"/>
                <a:cs typeface="Trebuchet MS"/>
              </a:rPr>
              <a:t>https://garmonai.github.io/coocki/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226</Words>
  <Application>Microsoft Office PowerPoint</Application>
  <PresentationFormat>Произвольный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Lucida Sans Unicode</vt:lpstr>
      <vt:lpstr>Microsoft Sans Serif</vt:lpstr>
      <vt:lpstr>Trebuchet MS</vt:lpstr>
      <vt:lpstr>Office Theme</vt:lpstr>
      <vt:lpstr>Презентация PowerPoint</vt:lpstr>
      <vt:lpstr>ВВЕДЕНИЕ В МИР ИГР</vt:lpstr>
      <vt:lpstr>Почему GameChef?</vt:lpstr>
      <vt:lpstr>Как это работает?</vt:lpstr>
      <vt:lpstr>ЗАКЛЮЧЕНИЕ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2024-11-26T06:33:01Z</dcterms:created>
  <dcterms:modified xsi:type="dcterms:W3CDTF">2024-11-26T06:59:03Z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2024-11-26T00:00:00Z</vt:filetime>
  </property>
  <property fmtid="{D5CDD505-2E9C-101B-9397-08002B2CF9AE}" pid="5" name="Producer">
    <vt:lpwstr>GPL Ghostscript 10.04.0</vt:lpwstr>
  </property>
</Properties>
</file>