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Bebas Neue"/>
      <p:regular r:id="rId14"/>
    </p:embeddedFont>
    <p:embeddedFont>
      <p:font typeface="Advent Pro"/>
      <p:regular r:id="rId15"/>
      <p:bold r:id="rId16"/>
      <p:italic r:id="rId17"/>
      <p:boldItalic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dventPro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AdventPro-italic.fntdata"/><Relationship Id="rId16" Type="http://schemas.openxmlformats.org/officeDocument/2006/relationships/font" Target="fonts/AdventPro-bold.fntdata"/><Relationship Id="rId19" Type="http://schemas.openxmlformats.org/officeDocument/2006/relationships/font" Target="fonts/Comfortaa-regular.fntdata"/><Relationship Id="rId18" Type="http://schemas.openxmlformats.org/officeDocument/2006/relationships/font" Target="fonts/Advent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2a60ea93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2a60ea93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12efbac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12efbac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12efbac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12efbac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21fbfa3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21fbfa3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9b2eb223c_0_34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a9b2eb223c_0_34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021e63e9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021e63e9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027f7e7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027f7e7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021e63e9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021e63e9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rect b="b" l="l" r="r" t="t"/>
            <a:pathLst>
              <a:path extrusionOk="0" fill="none" h="13937" w="14665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rect b="b" l="l" r="r" t="t"/>
            <a:pathLst>
              <a:path extrusionOk="0" h="2427" w="2427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rect b="b" l="l" r="r" t="t"/>
            <a:pathLst>
              <a:path extrusionOk="0" h="13937" w="14665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rect b="b" l="l" r="r" t="t"/>
            <a:pathLst>
              <a:path extrusionOk="0" h="4718" w="4691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20000" y="1558475"/>
            <a:ext cx="76845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-14078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302513" y="36543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8424000" y="1290501"/>
            <a:ext cx="2188684" cy="2188561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8363113" y="9376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3048200" y="399785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0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rot="4373519">
            <a:off x="-1803238" y="-68770"/>
            <a:ext cx="6215811" cy="60430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720000" y="3219450"/>
            <a:ext cx="3896400" cy="13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3"/>
          <p:cNvSpPr/>
          <p:nvPr/>
        </p:nvSpPr>
        <p:spPr>
          <a:xfrm>
            <a:off x="8274846" y="4146301"/>
            <a:ext cx="1812577" cy="181248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468487" y="2320238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7200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2" type="subTitle"/>
          </p:nvPr>
        </p:nvSpPr>
        <p:spPr>
          <a:xfrm>
            <a:off x="7200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4038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4" type="subTitle"/>
          </p:nvPr>
        </p:nvSpPr>
        <p:spPr>
          <a:xfrm>
            <a:off x="34038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6087600" y="10494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6" type="subTitle"/>
          </p:nvPr>
        </p:nvSpPr>
        <p:spPr>
          <a:xfrm>
            <a:off x="6087600" y="3616225"/>
            <a:ext cx="2336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-682999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194301" y="4259200"/>
            <a:ext cx="1537819" cy="153778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 rot="-1979271">
            <a:off x="1002530" y="-2805231"/>
            <a:ext cx="9494158" cy="9875002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4572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5"/>
          <p:cNvSpPr/>
          <p:nvPr/>
        </p:nvSpPr>
        <p:spPr>
          <a:xfrm>
            <a:off x="7624752" y="4165033"/>
            <a:ext cx="1035526" cy="1035496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 rot="10800000">
            <a:off x="-52325" y="0"/>
            <a:ext cx="8423935" cy="5143438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17"/>
          <p:cNvSpPr txBox="1"/>
          <p:nvPr>
            <p:ph hasCustomPrompt="1" idx="2" type="title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3" type="title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7"/>
          <p:cNvSpPr txBox="1"/>
          <p:nvPr>
            <p:ph hasCustomPrompt="1" idx="4" type="title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/>
          <p:nvPr>
            <p:ph idx="5" type="subTitle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6" type="title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" name="Google Shape;134;p17"/>
          <p:cNvSpPr txBox="1"/>
          <p:nvPr>
            <p:ph hasCustomPrompt="1" idx="7" type="title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/>
          <p:nvPr>
            <p:ph idx="8" type="subTitle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9" type="title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17"/>
          <p:cNvSpPr txBox="1"/>
          <p:nvPr>
            <p:ph hasCustomPrompt="1" idx="13" type="title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14" type="subTitle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2290025" y="3249025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904350" y="1833250"/>
            <a:ext cx="53352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>
            <a:off x="-647700" y="4382143"/>
            <a:ext cx="1447796" cy="144779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 flipH="1" rot="10800000">
            <a:off x="6976217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s 2">
  <p:cSld name="CUSTOM_5"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" type="subTitle"/>
          </p:nvPr>
        </p:nvSpPr>
        <p:spPr>
          <a:xfrm>
            <a:off x="2485513" y="1372275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2" type="subTitle"/>
          </p:nvPr>
        </p:nvSpPr>
        <p:spPr>
          <a:xfrm>
            <a:off x="2485513" y="1777450"/>
            <a:ext cx="4081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 rot="899980">
            <a:off x="5248130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56512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6752312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 flipH="1" rot="9450036">
            <a:off x="-315833" y="3368170"/>
            <a:ext cx="1548557" cy="1913022"/>
          </a:xfrm>
          <a:custGeom>
            <a:rect b="b" l="l" r="r" t="t"/>
            <a:pathLst>
              <a:path extrusionOk="0" h="68867" w="260480">
                <a:moveTo>
                  <a:pt x="77329" y="1"/>
                </a:moveTo>
                <a:lnTo>
                  <a:pt x="42877" y="121"/>
                </a:lnTo>
                <a:lnTo>
                  <a:pt x="25623" y="5887"/>
                </a:lnTo>
                <a:lnTo>
                  <a:pt x="24107" y="6480"/>
                </a:lnTo>
                <a:lnTo>
                  <a:pt x="22644" y="7068"/>
                </a:lnTo>
                <a:lnTo>
                  <a:pt x="21235" y="7646"/>
                </a:lnTo>
                <a:lnTo>
                  <a:pt x="19881" y="8218"/>
                </a:lnTo>
                <a:lnTo>
                  <a:pt x="18581" y="8785"/>
                </a:lnTo>
                <a:lnTo>
                  <a:pt x="17335" y="9342"/>
                </a:lnTo>
                <a:lnTo>
                  <a:pt x="16143" y="9889"/>
                </a:lnTo>
                <a:lnTo>
                  <a:pt x="14979" y="10430"/>
                </a:lnTo>
                <a:lnTo>
                  <a:pt x="13895" y="10961"/>
                </a:lnTo>
                <a:lnTo>
                  <a:pt x="12839" y="11486"/>
                </a:lnTo>
                <a:lnTo>
                  <a:pt x="11837" y="12007"/>
                </a:lnTo>
                <a:lnTo>
                  <a:pt x="10889" y="12517"/>
                </a:lnTo>
                <a:lnTo>
                  <a:pt x="9968" y="13016"/>
                </a:lnTo>
                <a:lnTo>
                  <a:pt x="9101" y="13511"/>
                </a:lnTo>
                <a:lnTo>
                  <a:pt x="8289" y="13995"/>
                </a:lnTo>
                <a:lnTo>
                  <a:pt x="7503" y="14473"/>
                </a:lnTo>
                <a:lnTo>
                  <a:pt x="6772" y="14947"/>
                </a:lnTo>
                <a:lnTo>
                  <a:pt x="6095" y="15405"/>
                </a:lnTo>
                <a:lnTo>
                  <a:pt x="5445" y="15863"/>
                </a:lnTo>
                <a:lnTo>
                  <a:pt x="4849" y="16305"/>
                </a:lnTo>
                <a:lnTo>
                  <a:pt x="4280" y="16747"/>
                </a:lnTo>
                <a:lnTo>
                  <a:pt x="3738" y="17174"/>
                </a:lnTo>
                <a:lnTo>
                  <a:pt x="3251" y="17601"/>
                </a:lnTo>
                <a:lnTo>
                  <a:pt x="2817" y="18012"/>
                </a:lnTo>
                <a:lnTo>
                  <a:pt x="2384" y="18418"/>
                </a:lnTo>
                <a:lnTo>
                  <a:pt x="2005" y="18819"/>
                </a:lnTo>
                <a:lnTo>
                  <a:pt x="1680" y="19209"/>
                </a:lnTo>
                <a:lnTo>
                  <a:pt x="1355" y="19589"/>
                </a:lnTo>
                <a:lnTo>
                  <a:pt x="1084" y="19964"/>
                </a:lnTo>
                <a:lnTo>
                  <a:pt x="840" y="20333"/>
                </a:lnTo>
                <a:lnTo>
                  <a:pt x="651" y="20692"/>
                </a:lnTo>
                <a:lnTo>
                  <a:pt x="461" y="21041"/>
                </a:lnTo>
                <a:lnTo>
                  <a:pt x="326" y="21384"/>
                </a:lnTo>
                <a:lnTo>
                  <a:pt x="190" y="21717"/>
                </a:lnTo>
                <a:lnTo>
                  <a:pt x="109" y="22040"/>
                </a:lnTo>
                <a:lnTo>
                  <a:pt x="55" y="22363"/>
                </a:lnTo>
                <a:lnTo>
                  <a:pt x="1" y="22670"/>
                </a:lnTo>
                <a:lnTo>
                  <a:pt x="1" y="22972"/>
                </a:lnTo>
                <a:lnTo>
                  <a:pt x="28" y="23263"/>
                </a:lnTo>
                <a:lnTo>
                  <a:pt x="55" y="23549"/>
                </a:lnTo>
                <a:lnTo>
                  <a:pt x="136" y="23825"/>
                </a:lnTo>
                <a:lnTo>
                  <a:pt x="217" y="24096"/>
                </a:lnTo>
                <a:lnTo>
                  <a:pt x="326" y="24356"/>
                </a:lnTo>
                <a:lnTo>
                  <a:pt x="461" y="24606"/>
                </a:lnTo>
                <a:lnTo>
                  <a:pt x="624" y="24850"/>
                </a:lnTo>
                <a:lnTo>
                  <a:pt x="786" y="25084"/>
                </a:lnTo>
                <a:lnTo>
                  <a:pt x="976" y="25313"/>
                </a:lnTo>
                <a:lnTo>
                  <a:pt x="1192" y="25532"/>
                </a:lnTo>
                <a:lnTo>
                  <a:pt x="1436" y="25745"/>
                </a:lnTo>
                <a:lnTo>
                  <a:pt x="1680" y="25948"/>
                </a:lnTo>
                <a:lnTo>
                  <a:pt x="1951" y="26141"/>
                </a:lnTo>
                <a:lnTo>
                  <a:pt x="2222" y="26328"/>
                </a:lnTo>
                <a:lnTo>
                  <a:pt x="2520" y="26505"/>
                </a:lnTo>
                <a:lnTo>
                  <a:pt x="2817" y="26672"/>
                </a:lnTo>
                <a:lnTo>
                  <a:pt x="3142" y="26833"/>
                </a:lnTo>
                <a:lnTo>
                  <a:pt x="3468" y="26984"/>
                </a:lnTo>
                <a:lnTo>
                  <a:pt x="3820" y="27130"/>
                </a:lnTo>
                <a:lnTo>
                  <a:pt x="4172" y="27265"/>
                </a:lnTo>
                <a:lnTo>
                  <a:pt x="4524" y="27390"/>
                </a:lnTo>
                <a:lnTo>
                  <a:pt x="4903" y="27509"/>
                </a:lnTo>
                <a:lnTo>
                  <a:pt x="5282" y="27619"/>
                </a:lnTo>
                <a:lnTo>
                  <a:pt x="5661" y="27723"/>
                </a:lnTo>
                <a:lnTo>
                  <a:pt x="6068" y="27817"/>
                </a:lnTo>
                <a:lnTo>
                  <a:pt x="6474" y="27900"/>
                </a:lnTo>
                <a:lnTo>
                  <a:pt x="6880" y="27978"/>
                </a:lnTo>
                <a:lnTo>
                  <a:pt x="7287" y="28051"/>
                </a:lnTo>
                <a:lnTo>
                  <a:pt x="7693" y="28118"/>
                </a:lnTo>
                <a:lnTo>
                  <a:pt x="8099" y="28181"/>
                </a:lnTo>
                <a:lnTo>
                  <a:pt x="8532" y="28238"/>
                </a:lnTo>
                <a:lnTo>
                  <a:pt x="8939" y="28290"/>
                </a:lnTo>
                <a:lnTo>
                  <a:pt x="9372" y="28337"/>
                </a:lnTo>
                <a:lnTo>
                  <a:pt x="9805" y="28384"/>
                </a:lnTo>
                <a:lnTo>
                  <a:pt x="10239" y="28420"/>
                </a:lnTo>
                <a:lnTo>
                  <a:pt x="10672" y="28451"/>
                </a:lnTo>
                <a:lnTo>
                  <a:pt x="11106" y="28483"/>
                </a:lnTo>
                <a:lnTo>
                  <a:pt x="11539" y="28509"/>
                </a:lnTo>
                <a:lnTo>
                  <a:pt x="11972" y="28529"/>
                </a:lnTo>
                <a:lnTo>
                  <a:pt x="12433" y="28545"/>
                </a:lnTo>
                <a:lnTo>
                  <a:pt x="12866" y="28556"/>
                </a:lnTo>
                <a:lnTo>
                  <a:pt x="13327" y="28566"/>
                </a:lnTo>
                <a:lnTo>
                  <a:pt x="13787" y="28571"/>
                </a:lnTo>
                <a:lnTo>
                  <a:pt x="14220" y="28571"/>
                </a:lnTo>
                <a:lnTo>
                  <a:pt x="14681" y="28566"/>
                </a:lnTo>
                <a:lnTo>
                  <a:pt x="15141" y="28561"/>
                </a:lnTo>
                <a:lnTo>
                  <a:pt x="15602" y="28550"/>
                </a:lnTo>
                <a:lnTo>
                  <a:pt x="16062" y="28535"/>
                </a:lnTo>
                <a:lnTo>
                  <a:pt x="16496" y="28519"/>
                </a:lnTo>
                <a:lnTo>
                  <a:pt x="16956" y="28498"/>
                </a:lnTo>
                <a:lnTo>
                  <a:pt x="17877" y="28446"/>
                </a:lnTo>
                <a:lnTo>
                  <a:pt x="18825" y="28384"/>
                </a:lnTo>
                <a:lnTo>
                  <a:pt x="19746" y="28306"/>
                </a:lnTo>
                <a:lnTo>
                  <a:pt x="20667" y="28217"/>
                </a:lnTo>
                <a:lnTo>
                  <a:pt x="21588" y="28118"/>
                </a:lnTo>
                <a:lnTo>
                  <a:pt x="22508" y="28014"/>
                </a:lnTo>
                <a:lnTo>
                  <a:pt x="23429" y="27895"/>
                </a:lnTo>
                <a:lnTo>
                  <a:pt x="24350" y="27770"/>
                </a:lnTo>
                <a:lnTo>
                  <a:pt x="25244" y="27640"/>
                </a:lnTo>
                <a:lnTo>
                  <a:pt x="26165" y="27499"/>
                </a:lnTo>
                <a:lnTo>
                  <a:pt x="27059" y="27348"/>
                </a:lnTo>
                <a:lnTo>
                  <a:pt x="27953" y="27197"/>
                </a:lnTo>
                <a:lnTo>
                  <a:pt x="28819" y="27041"/>
                </a:lnTo>
                <a:lnTo>
                  <a:pt x="29686" y="26875"/>
                </a:lnTo>
                <a:lnTo>
                  <a:pt x="30553" y="26708"/>
                </a:lnTo>
                <a:lnTo>
                  <a:pt x="31392" y="26542"/>
                </a:lnTo>
                <a:lnTo>
                  <a:pt x="32232" y="26365"/>
                </a:lnTo>
                <a:lnTo>
                  <a:pt x="33045" y="26193"/>
                </a:lnTo>
                <a:lnTo>
                  <a:pt x="34616" y="25839"/>
                </a:lnTo>
                <a:lnTo>
                  <a:pt x="36187" y="25480"/>
                </a:lnTo>
                <a:lnTo>
                  <a:pt x="37703" y="25116"/>
                </a:lnTo>
                <a:lnTo>
                  <a:pt x="39247" y="24746"/>
                </a:lnTo>
                <a:lnTo>
                  <a:pt x="40737" y="24371"/>
                </a:lnTo>
                <a:lnTo>
                  <a:pt x="43608" y="23658"/>
                </a:lnTo>
                <a:lnTo>
                  <a:pt x="44989" y="23320"/>
                </a:lnTo>
                <a:lnTo>
                  <a:pt x="46316" y="22998"/>
                </a:lnTo>
                <a:lnTo>
                  <a:pt x="47562" y="22706"/>
                </a:lnTo>
                <a:lnTo>
                  <a:pt x="48727" y="22441"/>
                </a:lnTo>
                <a:lnTo>
                  <a:pt x="49296" y="22321"/>
                </a:lnTo>
                <a:lnTo>
                  <a:pt x="49838" y="22212"/>
                </a:lnTo>
                <a:lnTo>
                  <a:pt x="50352" y="22113"/>
                </a:lnTo>
                <a:lnTo>
                  <a:pt x="50867" y="22024"/>
                </a:lnTo>
                <a:lnTo>
                  <a:pt x="51327" y="21941"/>
                </a:lnTo>
                <a:lnTo>
                  <a:pt x="51788" y="21873"/>
                </a:lnTo>
                <a:lnTo>
                  <a:pt x="52194" y="21821"/>
                </a:lnTo>
                <a:lnTo>
                  <a:pt x="52600" y="21780"/>
                </a:lnTo>
                <a:lnTo>
                  <a:pt x="52952" y="21749"/>
                </a:lnTo>
                <a:lnTo>
                  <a:pt x="53142" y="21738"/>
                </a:lnTo>
                <a:lnTo>
                  <a:pt x="53304" y="21733"/>
                </a:lnTo>
                <a:lnTo>
                  <a:pt x="53602" y="21733"/>
                </a:lnTo>
                <a:lnTo>
                  <a:pt x="53765" y="21738"/>
                </a:lnTo>
                <a:lnTo>
                  <a:pt x="53900" y="21749"/>
                </a:lnTo>
                <a:lnTo>
                  <a:pt x="54415" y="21795"/>
                </a:lnTo>
                <a:lnTo>
                  <a:pt x="54875" y="21847"/>
                </a:lnTo>
                <a:lnTo>
                  <a:pt x="55309" y="21910"/>
                </a:lnTo>
                <a:lnTo>
                  <a:pt x="55715" y="21972"/>
                </a:lnTo>
                <a:lnTo>
                  <a:pt x="56067" y="22050"/>
                </a:lnTo>
                <a:lnTo>
                  <a:pt x="56392" y="22134"/>
                </a:lnTo>
                <a:lnTo>
                  <a:pt x="56663" y="22222"/>
                </a:lnTo>
                <a:lnTo>
                  <a:pt x="56880" y="22326"/>
                </a:lnTo>
                <a:lnTo>
                  <a:pt x="57069" y="22436"/>
                </a:lnTo>
                <a:lnTo>
                  <a:pt x="57205" y="22560"/>
                </a:lnTo>
                <a:lnTo>
                  <a:pt x="57286" y="22696"/>
                </a:lnTo>
                <a:lnTo>
                  <a:pt x="57313" y="22841"/>
                </a:lnTo>
                <a:lnTo>
                  <a:pt x="57313" y="23003"/>
                </a:lnTo>
                <a:lnTo>
                  <a:pt x="57232" y="23180"/>
                </a:lnTo>
                <a:lnTo>
                  <a:pt x="57096" y="23367"/>
                </a:lnTo>
                <a:lnTo>
                  <a:pt x="56934" y="23570"/>
                </a:lnTo>
                <a:lnTo>
                  <a:pt x="56094" y="24387"/>
                </a:lnTo>
                <a:lnTo>
                  <a:pt x="55471" y="25058"/>
                </a:lnTo>
                <a:lnTo>
                  <a:pt x="55119" y="25443"/>
                </a:lnTo>
                <a:lnTo>
                  <a:pt x="54767" y="25865"/>
                </a:lnTo>
                <a:lnTo>
                  <a:pt x="54388" y="26318"/>
                </a:lnTo>
                <a:lnTo>
                  <a:pt x="54036" y="26797"/>
                </a:lnTo>
                <a:lnTo>
                  <a:pt x="53684" y="27296"/>
                </a:lnTo>
                <a:lnTo>
                  <a:pt x="53332" y="27811"/>
                </a:lnTo>
                <a:lnTo>
                  <a:pt x="53007" y="28347"/>
                </a:lnTo>
                <a:lnTo>
                  <a:pt x="52736" y="28899"/>
                </a:lnTo>
                <a:lnTo>
                  <a:pt x="52465" y="29461"/>
                </a:lnTo>
                <a:lnTo>
                  <a:pt x="52275" y="30028"/>
                </a:lnTo>
                <a:lnTo>
                  <a:pt x="52113" y="30601"/>
                </a:lnTo>
                <a:lnTo>
                  <a:pt x="52004" y="31178"/>
                </a:lnTo>
                <a:lnTo>
                  <a:pt x="51977" y="31465"/>
                </a:lnTo>
                <a:lnTo>
                  <a:pt x="51977" y="31751"/>
                </a:lnTo>
                <a:lnTo>
                  <a:pt x="51977" y="32037"/>
                </a:lnTo>
                <a:lnTo>
                  <a:pt x="52004" y="32318"/>
                </a:lnTo>
                <a:lnTo>
                  <a:pt x="52031" y="32604"/>
                </a:lnTo>
                <a:lnTo>
                  <a:pt x="52113" y="32880"/>
                </a:lnTo>
                <a:lnTo>
                  <a:pt x="52194" y="33156"/>
                </a:lnTo>
                <a:lnTo>
                  <a:pt x="52302" y="33432"/>
                </a:lnTo>
                <a:lnTo>
                  <a:pt x="52438" y="33702"/>
                </a:lnTo>
                <a:lnTo>
                  <a:pt x="52573" y="33968"/>
                </a:lnTo>
                <a:lnTo>
                  <a:pt x="52763" y="34233"/>
                </a:lnTo>
                <a:lnTo>
                  <a:pt x="52952" y="34488"/>
                </a:lnTo>
                <a:lnTo>
                  <a:pt x="53196" y="34743"/>
                </a:lnTo>
                <a:lnTo>
                  <a:pt x="53440" y="34988"/>
                </a:lnTo>
                <a:lnTo>
                  <a:pt x="53738" y="35232"/>
                </a:lnTo>
                <a:lnTo>
                  <a:pt x="54063" y="35467"/>
                </a:lnTo>
                <a:lnTo>
                  <a:pt x="54388" y="35695"/>
                </a:lnTo>
                <a:lnTo>
                  <a:pt x="54767" y="35919"/>
                </a:lnTo>
                <a:lnTo>
                  <a:pt x="55173" y="36133"/>
                </a:lnTo>
                <a:lnTo>
                  <a:pt x="55607" y="36341"/>
                </a:lnTo>
                <a:lnTo>
                  <a:pt x="56094" y="36544"/>
                </a:lnTo>
                <a:lnTo>
                  <a:pt x="56582" y="36731"/>
                </a:lnTo>
                <a:lnTo>
                  <a:pt x="57124" y="36913"/>
                </a:lnTo>
                <a:lnTo>
                  <a:pt x="57692" y="37090"/>
                </a:lnTo>
                <a:lnTo>
                  <a:pt x="58315" y="37252"/>
                </a:lnTo>
                <a:lnTo>
                  <a:pt x="58965" y="37408"/>
                </a:lnTo>
                <a:lnTo>
                  <a:pt x="59290" y="37480"/>
                </a:lnTo>
                <a:lnTo>
                  <a:pt x="59642" y="37548"/>
                </a:lnTo>
                <a:lnTo>
                  <a:pt x="59995" y="37616"/>
                </a:lnTo>
                <a:lnTo>
                  <a:pt x="60374" y="37683"/>
                </a:lnTo>
                <a:lnTo>
                  <a:pt x="60753" y="37746"/>
                </a:lnTo>
                <a:lnTo>
                  <a:pt x="61132" y="37803"/>
                </a:lnTo>
                <a:lnTo>
                  <a:pt x="61511" y="37855"/>
                </a:lnTo>
                <a:lnTo>
                  <a:pt x="61891" y="37907"/>
                </a:lnTo>
                <a:lnTo>
                  <a:pt x="62297" y="37959"/>
                </a:lnTo>
                <a:lnTo>
                  <a:pt x="62703" y="38001"/>
                </a:lnTo>
                <a:lnTo>
                  <a:pt x="63082" y="38043"/>
                </a:lnTo>
                <a:lnTo>
                  <a:pt x="63489" y="38084"/>
                </a:lnTo>
                <a:lnTo>
                  <a:pt x="64301" y="38152"/>
                </a:lnTo>
                <a:lnTo>
                  <a:pt x="65141" y="38209"/>
                </a:lnTo>
                <a:lnTo>
                  <a:pt x="65980" y="38251"/>
                </a:lnTo>
                <a:lnTo>
                  <a:pt x="66847" y="38282"/>
                </a:lnTo>
                <a:lnTo>
                  <a:pt x="67714" y="38303"/>
                </a:lnTo>
                <a:lnTo>
                  <a:pt x="68581" y="38318"/>
                </a:lnTo>
                <a:lnTo>
                  <a:pt x="69474" y="38318"/>
                </a:lnTo>
                <a:lnTo>
                  <a:pt x="70368" y="38308"/>
                </a:lnTo>
                <a:lnTo>
                  <a:pt x="71262" y="38287"/>
                </a:lnTo>
                <a:lnTo>
                  <a:pt x="72156" y="38261"/>
                </a:lnTo>
                <a:lnTo>
                  <a:pt x="73077" y="38219"/>
                </a:lnTo>
                <a:lnTo>
                  <a:pt x="73998" y="38173"/>
                </a:lnTo>
                <a:lnTo>
                  <a:pt x="74919" y="38121"/>
                </a:lnTo>
                <a:lnTo>
                  <a:pt x="75867" y="38058"/>
                </a:lnTo>
                <a:lnTo>
                  <a:pt x="76787" y="37990"/>
                </a:lnTo>
                <a:lnTo>
                  <a:pt x="77708" y="37912"/>
                </a:lnTo>
                <a:lnTo>
                  <a:pt x="78656" y="37829"/>
                </a:lnTo>
                <a:lnTo>
                  <a:pt x="79604" y="37735"/>
                </a:lnTo>
                <a:lnTo>
                  <a:pt x="80525" y="37642"/>
                </a:lnTo>
                <a:lnTo>
                  <a:pt x="81473" y="37538"/>
                </a:lnTo>
                <a:lnTo>
                  <a:pt x="82394" y="37428"/>
                </a:lnTo>
                <a:lnTo>
                  <a:pt x="83315" y="37319"/>
                </a:lnTo>
                <a:lnTo>
                  <a:pt x="84263" y="37199"/>
                </a:lnTo>
                <a:lnTo>
                  <a:pt x="85184" y="37080"/>
                </a:lnTo>
                <a:lnTo>
                  <a:pt x="86105" y="36955"/>
                </a:lnTo>
                <a:lnTo>
                  <a:pt x="86999" y="36825"/>
                </a:lnTo>
                <a:lnTo>
                  <a:pt x="87920" y="36689"/>
                </a:lnTo>
                <a:lnTo>
                  <a:pt x="88813" y="36554"/>
                </a:lnTo>
                <a:lnTo>
                  <a:pt x="90601" y="36278"/>
                </a:lnTo>
                <a:lnTo>
                  <a:pt x="92334" y="35992"/>
                </a:lnTo>
                <a:lnTo>
                  <a:pt x="94014" y="35701"/>
                </a:lnTo>
                <a:lnTo>
                  <a:pt x="95666" y="35409"/>
                </a:lnTo>
                <a:lnTo>
                  <a:pt x="97237" y="35123"/>
                </a:lnTo>
                <a:lnTo>
                  <a:pt x="98754" y="34837"/>
                </a:lnTo>
                <a:lnTo>
                  <a:pt x="100189" y="34556"/>
                </a:lnTo>
                <a:lnTo>
                  <a:pt x="101571" y="34285"/>
                </a:lnTo>
                <a:lnTo>
                  <a:pt x="104062" y="33791"/>
                </a:lnTo>
                <a:lnTo>
                  <a:pt x="106148" y="33364"/>
                </a:lnTo>
                <a:lnTo>
                  <a:pt x="107042" y="33187"/>
                </a:lnTo>
                <a:lnTo>
                  <a:pt x="107827" y="33036"/>
                </a:lnTo>
                <a:lnTo>
                  <a:pt x="108477" y="32917"/>
                </a:lnTo>
                <a:lnTo>
                  <a:pt x="109019" y="32828"/>
                </a:lnTo>
                <a:lnTo>
                  <a:pt x="109479" y="32760"/>
                </a:lnTo>
                <a:lnTo>
                  <a:pt x="109913" y="32708"/>
                </a:lnTo>
                <a:lnTo>
                  <a:pt x="110346" y="32662"/>
                </a:lnTo>
                <a:lnTo>
                  <a:pt x="110752" y="32625"/>
                </a:lnTo>
                <a:lnTo>
                  <a:pt x="111159" y="32594"/>
                </a:lnTo>
                <a:lnTo>
                  <a:pt x="111538" y="32578"/>
                </a:lnTo>
                <a:lnTo>
                  <a:pt x="111917" y="32568"/>
                </a:lnTo>
                <a:lnTo>
                  <a:pt x="112269" y="32563"/>
                </a:lnTo>
                <a:lnTo>
                  <a:pt x="112594" y="32568"/>
                </a:lnTo>
                <a:lnTo>
                  <a:pt x="112946" y="32578"/>
                </a:lnTo>
                <a:lnTo>
                  <a:pt x="113244" y="32594"/>
                </a:lnTo>
                <a:lnTo>
                  <a:pt x="113542" y="32620"/>
                </a:lnTo>
                <a:lnTo>
                  <a:pt x="113840" y="32651"/>
                </a:lnTo>
                <a:lnTo>
                  <a:pt x="114111" y="32688"/>
                </a:lnTo>
                <a:lnTo>
                  <a:pt x="114382" y="32724"/>
                </a:lnTo>
                <a:lnTo>
                  <a:pt x="114599" y="32771"/>
                </a:lnTo>
                <a:lnTo>
                  <a:pt x="114842" y="32823"/>
                </a:lnTo>
                <a:lnTo>
                  <a:pt x="115059" y="32875"/>
                </a:lnTo>
                <a:lnTo>
                  <a:pt x="115249" y="32932"/>
                </a:lnTo>
                <a:lnTo>
                  <a:pt x="115438" y="32989"/>
                </a:lnTo>
                <a:lnTo>
                  <a:pt x="115601" y="33057"/>
                </a:lnTo>
                <a:lnTo>
                  <a:pt x="115763" y="33119"/>
                </a:lnTo>
                <a:lnTo>
                  <a:pt x="115899" y="33187"/>
                </a:lnTo>
                <a:lnTo>
                  <a:pt x="116034" y="33260"/>
                </a:lnTo>
                <a:lnTo>
                  <a:pt x="116224" y="33400"/>
                </a:lnTo>
                <a:lnTo>
                  <a:pt x="116386" y="33546"/>
                </a:lnTo>
                <a:lnTo>
                  <a:pt x="116467" y="33687"/>
                </a:lnTo>
                <a:lnTo>
                  <a:pt x="116495" y="33827"/>
                </a:lnTo>
                <a:lnTo>
                  <a:pt x="116386" y="35581"/>
                </a:lnTo>
                <a:lnTo>
                  <a:pt x="116305" y="37153"/>
                </a:lnTo>
                <a:lnTo>
                  <a:pt x="116169" y="39005"/>
                </a:lnTo>
                <a:lnTo>
                  <a:pt x="115980" y="40998"/>
                </a:lnTo>
                <a:lnTo>
                  <a:pt x="115763" y="42986"/>
                </a:lnTo>
                <a:lnTo>
                  <a:pt x="115628" y="43939"/>
                </a:lnTo>
                <a:lnTo>
                  <a:pt x="115492" y="44839"/>
                </a:lnTo>
                <a:lnTo>
                  <a:pt x="115330" y="45666"/>
                </a:lnTo>
                <a:lnTo>
                  <a:pt x="115167" y="46411"/>
                </a:lnTo>
                <a:lnTo>
                  <a:pt x="115113" y="46754"/>
                </a:lnTo>
                <a:lnTo>
                  <a:pt x="115086" y="47087"/>
                </a:lnTo>
                <a:lnTo>
                  <a:pt x="115086" y="47415"/>
                </a:lnTo>
                <a:lnTo>
                  <a:pt x="115113" y="47738"/>
                </a:lnTo>
                <a:lnTo>
                  <a:pt x="115167" y="48050"/>
                </a:lnTo>
                <a:lnTo>
                  <a:pt x="115276" y="48357"/>
                </a:lnTo>
                <a:lnTo>
                  <a:pt x="115411" y="48654"/>
                </a:lnTo>
                <a:lnTo>
                  <a:pt x="115601" y="48940"/>
                </a:lnTo>
                <a:lnTo>
                  <a:pt x="115790" y="49221"/>
                </a:lnTo>
                <a:lnTo>
                  <a:pt x="116034" y="49497"/>
                </a:lnTo>
                <a:lnTo>
                  <a:pt x="116332" y="49757"/>
                </a:lnTo>
                <a:lnTo>
                  <a:pt x="116630" y="50012"/>
                </a:lnTo>
                <a:lnTo>
                  <a:pt x="116982" y="50262"/>
                </a:lnTo>
                <a:lnTo>
                  <a:pt x="117388" y="50496"/>
                </a:lnTo>
                <a:lnTo>
                  <a:pt x="117795" y="50725"/>
                </a:lnTo>
                <a:lnTo>
                  <a:pt x="118255" y="50943"/>
                </a:lnTo>
                <a:lnTo>
                  <a:pt x="118770" y="51152"/>
                </a:lnTo>
                <a:lnTo>
                  <a:pt x="119311" y="51355"/>
                </a:lnTo>
                <a:lnTo>
                  <a:pt x="119880" y="51542"/>
                </a:lnTo>
                <a:lnTo>
                  <a:pt x="120503" y="51724"/>
                </a:lnTo>
                <a:lnTo>
                  <a:pt x="121153" y="51896"/>
                </a:lnTo>
                <a:lnTo>
                  <a:pt x="121830" y="52057"/>
                </a:lnTo>
                <a:lnTo>
                  <a:pt x="122210" y="52130"/>
                </a:lnTo>
                <a:lnTo>
                  <a:pt x="122562" y="52203"/>
                </a:lnTo>
                <a:lnTo>
                  <a:pt x="122941" y="52276"/>
                </a:lnTo>
                <a:lnTo>
                  <a:pt x="123347" y="52343"/>
                </a:lnTo>
                <a:lnTo>
                  <a:pt x="123753" y="52411"/>
                </a:lnTo>
                <a:lnTo>
                  <a:pt x="124160" y="52473"/>
                </a:lnTo>
                <a:lnTo>
                  <a:pt x="124566" y="52536"/>
                </a:lnTo>
                <a:lnTo>
                  <a:pt x="124999" y="52593"/>
                </a:lnTo>
                <a:lnTo>
                  <a:pt x="125433" y="52650"/>
                </a:lnTo>
                <a:lnTo>
                  <a:pt x="125893" y="52702"/>
                </a:lnTo>
                <a:lnTo>
                  <a:pt x="126354" y="52749"/>
                </a:lnTo>
                <a:lnTo>
                  <a:pt x="126841" y="52796"/>
                </a:lnTo>
                <a:lnTo>
                  <a:pt x="127302" y="52843"/>
                </a:lnTo>
                <a:lnTo>
                  <a:pt x="127789" y="52885"/>
                </a:lnTo>
                <a:lnTo>
                  <a:pt x="128304" y="52921"/>
                </a:lnTo>
                <a:lnTo>
                  <a:pt x="128818" y="52957"/>
                </a:lnTo>
                <a:lnTo>
                  <a:pt x="129333" y="52989"/>
                </a:lnTo>
                <a:lnTo>
                  <a:pt x="129875" y="53020"/>
                </a:lnTo>
                <a:lnTo>
                  <a:pt x="130416" y="53051"/>
                </a:lnTo>
                <a:lnTo>
                  <a:pt x="130958" y="53072"/>
                </a:lnTo>
                <a:lnTo>
                  <a:pt x="131527" y="53093"/>
                </a:lnTo>
                <a:lnTo>
                  <a:pt x="132069" y="53108"/>
                </a:lnTo>
                <a:lnTo>
                  <a:pt x="132610" y="53113"/>
                </a:lnTo>
                <a:lnTo>
                  <a:pt x="133152" y="53119"/>
                </a:lnTo>
                <a:lnTo>
                  <a:pt x="133694" y="53119"/>
                </a:lnTo>
                <a:lnTo>
                  <a:pt x="134208" y="53108"/>
                </a:lnTo>
                <a:lnTo>
                  <a:pt x="134723" y="53098"/>
                </a:lnTo>
                <a:lnTo>
                  <a:pt x="135238" y="53077"/>
                </a:lnTo>
                <a:lnTo>
                  <a:pt x="135752" y="53056"/>
                </a:lnTo>
                <a:lnTo>
                  <a:pt x="136240" y="53030"/>
                </a:lnTo>
                <a:lnTo>
                  <a:pt x="136727" y="52999"/>
                </a:lnTo>
                <a:lnTo>
                  <a:pt x="137215" y="52963"/>
                </a:lnTo>
                <a:lnTo>
                  <a:pt x="137702" y="52921"/>
                </a:lnTo>
                <a:lnTo>
                  <a:pt x="138190" y="52874"/>
                </a:lnTo>
                <a:lnTo>
                  <a:pt x="138650" y="52827"/>
                </a:lnTo>
                <a:lnTo>
                  <a:pt x="139111" y="52775"/>
                </a:lnTo>
                <a:lnTo>
                  <a:pt x="139571" y="52718"/>
                </a:lnTo>
                <a:lnTo>
                  <a:pt x="140032" y="52661"/>
                </a:lnTo>
                <a:lnTo>
                  <a:pt x="140492" y="52598"/>
                </a:lnTo>
                <a:lnTo>
                  <a:pt x="140925" y="52531"/>
                </a:lnTo>
                <a:lnTo>
                  <a:pt x="141792" y="52390"/>
                </a:lnTo>
                <a:lnTo>
                  <a:pt x="142659" y="52239"/>
                </a:lnTo>
                <a:lnTo>
                  <a:pt x="143499" y="52078"/>
                </a:lnTo>
                <a:lnTo>
                  <a:pt x="144311" y="51911"/>
                </a:lnTo>
                <a:lnTo>
                  <a:pt x="145097" y="51729"/>
                </a:lnTo>
                <a:lnTo>
                  <a:pt x="145882" y="51547"/>
                </a:lnTo>
                <a:lnTo>
                  <a:pt x="146640" y="51360"/>
                </a:lnTo>
                <a:lnTo>
                  <a:pt x="147399" y="51162"/>
                </a:lnTo>
                <a:lnTo>
                  <a:pt x="148130" y="50969"/>
                </a:lnTo>
                <a:lnTo>
                  <a:pt x="148834" y="50772"/>
                </a:lnTo>
                <a:lnTo>
                  <a:pt x="150243" y="50371"/>
                </a:lnTo>
                <a:lnTo>
                  <a:pt x="151570" y="49981"/>
                </a:lnTo>
                <a:lnTo>
                  <a:pt x="152870" y="49606"/>
                </a:lnTo>
                <a:lnTo>
                  <a:pt x="154116" y="49257"/>
                </a:lnTo>
                <a:lnTo>
                  <a:pt x="154739" y="49096"/>
                </a:lnTo>
                <a:lnTo>
                  <a:pt x="155335" y="48945"/>
                </a:lnTo>
                <a:lnTo>
                  <a:pt x="155931" y="48805"/>
                </a:lnTo>
                <a:lnTo>
                  <a:pt x="156500" y="48674"/>
                </a:lnTo>
                <a:lnTo>
                  <a:pt x="156797" y="48617"/>
                </a:lnTo>
                <a:lnTo>
                  <a:pt x="157095" y="48560"/>
                </a:lnTo>
                <a:lnTo>
                  <a:pt x="157393" y="48513"/>
                </a:lnTo>
                <a:lnTo>
                  <a:pt x="157691" y="48466"/>
                </a:lnTo>
                <a:lnTo>
                  <a:pt x="157962" y="48425"/>
                </a:lnTo>
                <a:lnTo>
                  <a:pt x="158260" y="48388"/>
                </a:lnTo>
                <a:lnTo>
                  <a:pt x="158558" y="48352"/>
                </a:lnTo>
                <a:lnTo>
                  <a:pt x="158856" y="48321"/>
                </a:lnTo>
                <a:lnTo>
                  <a:pt x="159154" y="48295"/>
                </a:lnTo>
                <a:lnTo>
                  <a:pt x="159425" y="48269"/>
                </a:lnTo>
                <a:lnTo>
                  <a:pt x="160021" y="48232"/>
                </a:lnTo>
                <a:lnTo>
                  <a:pt x="160589" y="48211"/>
                </a:lnTo>
                <a:lnTo>
                  <a:pt x="161158" y="48201"/>
                </a:lnTo>
                <a:lnTo>
                  <a:pt x="161727" y="48196"/>
                </a:lnTo>
                <a:lnTo>
                  <a:pt x="162296" y="48206"/>
                </a:lnTo>
                <a:lnTo>
                  <a:pt x="162837" y="48227"/>
                </a:lnTo>
                <a:lnTo>
                  <a:pt x="163379" y="48253"/>
                </a:lnTo>
                <a:lnTo>
                  <a:pt x="163894" y="48284"/>
                </a:lnTo>
                <a:lnTo>
                  <a:pt x="164408" y="48326"/>
                </a:lnTo>
                <a:lnTo>
                  <a:pt x="164896" y="48373"/>
                </a:lnTo>
                <a:lnTo>
                  <a:pt x="165356" y="48419"/>
                </a:lnTo>
                <a:lnTo>
                  <a:pt x="165817" y="48477"/>
                </a:lnTo>
                <a:lnTo>
                  <a:pt x="166250" y="48534"/>
                </a:lnTo>
                <a:lnTo>
                  <a:pt x="166684" y="48591"/>
                </a:lnTo>
                <a:lnTo>
                  <a:pt x="167063" y="48654"/>
                </a:lnTo>
                <a:lnTo>
                  <a:pt x="167794" y="48773"/>
                </a:lnTo>
                <a:lnTo>
                  <a:pt x="168417" y="48888"/>
                </a:lnTo>
                <a:lnTo>
                  <a:pt x="168905" y="48992"/>
                </a:lnTo>
                <a:lnTo>
                  <a:pt x="169257" y="49070"/>
                </a:lnTo>
                <a:lnTo>
                  <a:pt x="169582" y="49148"/>
                </a:lnTo>
                <a:lnTo>
                  <a:pt x="170096" y="49377"/>
                </a:lnTo>
                <a:lnTo>
                  <a:pt x="170746" y="49663"/>
                </a:lnTo>
                <a:lnTo>
                  <a:pt x="171667" y="50059"/>
                </a:lnTo>
                <a:lnTo>
                  <a:pt x="172886" y="50563"/>
                </a:lnTo>
                <a:lnTo>
                  <a:pt x="174376" y="51178"/>
                </a:lnTo>
                <a:lnTo>
                  <a:pt x="176191" y="51891"/>
                </a:lnTo>
                <a:lnTo>
                  <a:pt x="178276" y="52713"/>
                </a:lnTo>
                <a:lnTo>
                  <a:pt x="180714" y="53629"/>
                </a:lnTo>
                <a:lnTo>
                  <a:pt x="183449" y="54643"/>
                </a:lnTo>
                <a:lnTo>
                  <a:pt x="186510" y="55757"/>
                </a:lnTo>
                <a:lnTo>
                  <a:pt x="188162" y="56350"/>
                </a:lnTo>
                <a:lnTo>
                  <a:pt x="189923" y="56964"/>
                </a:lnTo>
                <a:lnTo>
                  <a:pt x="191737" y="57599"/>
                </a:lnTo>
                <a:lnTo>
                  <a:pt x="193661" y="58260"/>
                </a:lnTo>
                <a:lnTo>
                  <a:pt x="195665" y="58942"/>
                </a:lnTo>
                <a:lnTo>
                  <a:pt x="197750" y="59650"/>
                </a:lnTo>
                <a:lnTo>
                  <a:pt x="199944" y="60373"/>
                </a:lnTo>
                <a:lnTo>
                  <a:pt x="202220" y="61123"/>
                </a:lnTo>
                <a:lnTo>
                  <a:pt x="204576" y="61893"/>
                </a:lnTo>
                <a:lnTo>
                  <a:pt x="207041" y="62684"/>
                </a:lnTo>
                <a:lnTo>
                  <a:pt x="208287" y="63074"/>
                </a:lnTo>
                <a:lnTo>
                  <a:pt x="209533" y="63449"/>
                </a:lnTo>
                <a:lnTo>
                  <a:pt x="210751" y="63813"/>
                </a:lnTo>
                <a:lnTo>
                  <a:pt x="211943" y="64157"/>
                </a:lnTo>
                <a:lnTo>
                  <a:pt x="213162" y="64484"/>
                </a:lnTo>
                <a:lnTo>
                  <a:pt x="214327" y="64797"/>
                </a:lnTo>
                <a:lnTo>
                  <a:pt x="215518" y="65098"/>
                </a:lnTo>
                <a:lnTo>
                  <a:pt x="216656" y="65385"/>
                </a:lnTo>
                <a:lnTo>
                  <a:pt x="217821" y="65655"/>
                </a:lnTo>
                <a:lnTo>
                  <a:pt x="218931" y="65910"/>
                </a:lnTo>
                <a:lnTo>
                  <a:pt x="220069" y="66155"/>
                </a:lnTo>
                <a:lnTo>
                  <a:pt x="221152" y="66384"/>
                </a:lnTo>
                <a:lnTo>
                  <a:pt x="222236" y="66602"/>
                </a:lnTo>
                <a:lnTo>
                  <a:pt x="223319" y="66811"/>
                </a:lnTo>
                <a:lnTo>
                  <a:pt x="224375" y="67003"/>
                </a:lnTo>
                <a:lnTo>
                  <a:pt x="225432" y="67185"/>
                </a:lnTo>
                <a:lnTo>
                  <a:pt x="226434" y="67357"/>
                </a:lnTo>
                <a:lnTo>
                  <a:pt x="227463" y="67513"/>
                </a:lnTo>
                <a:lnTo>
                  <a:pt x="228438" y="67664"/>
                </a:lnTo>
                <a:lnTo>
                  <a:pt x="229440" y="67799"/>
                </a:lnTo>
                <a:lnTo>
                  <a:pt x="230388" y="67929"/>
                </a:lnTo>
                <a:lnTo>
                  <a:pt x="231336" y="68049"/>
                </a:lnTo>
                <a:lnTo>
                  <a:pt x="232257" y="68158"/>
                </a:lnTo>
                <a:lnTo>
                  <a:pt x="233178" y="68257"/>
                </a:lnTo>
                <a:lnTo>
                  <a:pt x="234072" y="68346"/>
                </a:lnTo>
                <a:lnTo>
                  <a:pt x="234939" y="68429"/>
                </a:lnTo>
                <a:lnTo>
                  <a:pt x="235805" y="68502"/>
                </a:lnTo>
                <a:lnTo>
                  <a:pt x="236645" y="68570"/>
                </a:lnTo>
                <a:lnTo>
                  <a:pt x="237457" y="68627"/>
                </a:lnTo>
                <a:lnTo>
                  <a:pt x="238270" y="68679"/>
                </a:lnTo>
                <a:lnTo>
                  <a:pt x="239056" y="68720"/>
                </a:lnTo>
                <a:lnTo>
                  <a:pt x="239814" y="68762"/>
                </a:lnTo>
                <a:lnTo>
                  <a:pt x="240545" y="68793"/>
                </a:lnTo>
                <a:lnTo>
                  <a:pt x="241277" y="68819"/>
                </a:lnTo>
                <a:lnTo>
                  <a:pt x="241981" y="68835"/>
                </a:lnTo>
                <a:lnTo>
                  <a:pt x="242658" y="68851"/>
                </a:lnTo>
                <a:lnTo>
                  <a:pt x="243335" y="68861"/>
                </a:lnTo>
                <a:lnTo>
                  <a:pt x="243958" y="68866"/>
                </a:lnTo>
                <a:lnTo>
                  <a:pt x="245177" y="68866"/>
                </a:lnTo>
                <a:lnTo>
                  <a:pt x="245773" y="68856"/>
                </a:lnTo>
                <a:lnTo>
                  <a:pt x="246314" y="68845"/>
                </a:lnTo>
                <a:lnTo>
                  <a:pt x="246856" y="68835"/>
                </a:lnTo>
                <a:lnTo>
                  <a:pt x="247371" y="68819"/>
                </a:lnTo>
                <a:lnTo>
                  <a:pt x="248319" y="68778"/>
                </a:lnTo>
                <a:lnTo>
                  <a:pt x="249185" y="68736"/>
                </a:lnTo>
                <a:lnTo>
                  <a:pt x="249944" y="68684"/>
                </a:lnTo>
                <a:lnTo>
                  <a:pt x="250621" y="68632"/>
                </a:lnTo>
                <a:lnTo>
                  <a:pt x="251217" y="68580"/>
                </a:lnTo>
                <a:lnTo>
                  <a:pt x="251677" y="68533"/>
                </a:lnTo>
                <a:lnTo>
                  <a:pt x="252056" y="68491"/>
                </a:lnTo>
                <a:lnTo>
                  <a:pt x="252327" y="68460"/>
                </a:lnTo>
                <a:lnTo>
                  <a:pt x="252544" y="68429"/>
                </a:lnTo>
                <a:lnTo>
                  <a:pt x="252300" y="68497"/>
                </a:lnTo>
                <a:lnTo>
                  <a:pt x="252517" y="68476"/>
                </a:lnTo>
                <a:lnTo>
                  <a:pt x="252788" y="68445"/>
                </a:lnTo>
                <a:lnTo>
                  <a:pt x="253167" y="68403"/>
                </a:lnTo>
                <a:lnTo>
                  <a:pt x="253600" y="68346"/>
                </a:lnTo>
                <a:lnTo>
                  <a:pt x="254088" y="68278"/>
                </a:lnTo>
                <a:lnTo>
                  <a:pt x="254630" y="68190"/>
                </a:lnTo>
                <a:lnTo>
                  <a:pt x="255198" y="68086"/>
                </a:lnTo>
                <a:lnTo>
                  <a:pt x="255821" y="67961"/>
                </a:lnTo>
                <a:lnTo>
                  <a:pt x="256444" y="67820"/>
                </a:lnTo>
                <a:lnTo>
                  <a:pt x="256742" y="67742"/>
                </a:lnTo>
                <a:lnTo>
                  <a:pt x="257040" y="67659"/>
                </a:lnTo>
                <a:lnTo>
                  <a:pt x="257338" y="67576"/>
                </a:lnTo>
                <a:lnTo>
                  <a:pt x="257663" y="67482"/>
                </a:lnTo>
                <a:lnTo>
                  <a:pt x="257934" y="67383"/>
                </a:lnTo>
                <a:lnTo>
                  <a:pt x="258232" y="67279"/>
                </a:lnTo>
                <a:lnTo>
                  <a:pt x="258503" y="67170"/>
                </a:lnTo>
                <a:lnTo>
                  <a:pt x="258774" y="67050"/>
                </a:lnTo>
                <a:lnTo>
                  <a:pt x="259017" y="66930"/>
                </a:lnTo>
                <a:lnTo>
                  <a:pt x="259261" y="66805"/>
                </a:lnTo>
                <a:lnTo>
                  <a:pt x="259478" y="66670"/>
                </a:lnTo>
                <a:lnTo>
                  <a:pt x="259667" y="66530"/>
                </a:lnTo>
                <a:lnTo>
                  <a:pt x="259857" y="66384"/>
                </a:lnTo>
                <a:lnTo>
                  <a:pt x="260020" y="66233"/>
                </a:lnTo>
                <a:lnTo>
                  <a:pt x="260155" y="66072"/>
                </a:lnTo>
                <a:lnTo>
                  <a:pt x="260290" y="65905"/>
                </a:lnTo>
                <a:lnTo>
                  <a:pt x="260372" y="65733"/>
                </a:lnTo>
                <a:lnTo>
                  <a:pt x="260453" y="65556"/>
                </a:lnTo>
                <a:lnTo>
                  <a:pt x="260480" y="65369"/>
                </a:lnTo>
                <a:lnTo>
                  <a:pt x="260480" y="65176"/>
                </a:lnTo>
                <a:lnTo>
                  <a:pt x="260480" y="64974"/>
                </a:lnTo>
                <a:lnTo>
                  <a:pt x="260399" y="64765"/>
                </a:lnTo>
                <a:lnTo>
                  <a:pt x="260317" y="64552"/>
                </a:lnTo>
                <a:lnTo>
                  <a:pt x="260182" y="64328"/>
                </a:lnTo>
                <a:lnTo>
                  <a:pt x="260020" y="64099"/>
                </a:lnTo>
                <a:lnTo>
                  <a:pt x="259830" y="63860"/>
                </a:lnTo>
                <a:lnTo>
                  <a:pt x="259586" y="63610"/>
                </a:lnTo>
                <a:lnTo>
                  <a:pt x="259288" y="63355"/>
                </a:lnTo>
                <a:lnTo>
                  <a:pt x="258963" y="63095"/>
                </a:lnTo>
                <a:lnTo>
                  <a:pt x="258584" y="62824"/>
                </a:lnTo>
                <a:lnTo>
                  <a:pt x="258151" y="62543"/>
                </a:lnTo>
                <a:lnTo>
                  <a:pt x="257690" y="62252"/>
                </a:lnTo>
                <a:lnTo>
                  <a:pt x="257176" y="61955"/>
                </a:lnTo>
                <a:lnTo>
                  <a:pt x="256580" y="61653"/>
                </a:lnTo>
                <a:lnTo>
                  <a:pt x="255957" y="61336"/>
                </a:lnTo>
                <a:lnTo>
                  <a:pt x="255280" y="61013"/>
                </a:lnTo>
                <a:lnTo>
                  <a:pt x="254548" y="60680"/>
                </a:lnTo>
                <a:lnTo>
                  <a:pt x="253736" y="60337"/>
                </a:lnTo>
                <a:lnTo>
                  <a:pt x="252869" y="59988"/>
                </a:lnTo>
                <a:lnTo>
                  <a:pt x="251975" y="59624"/>
                </a:lnTo>
                <a:lnTo>
                  <a:pt x="250973" y="59254"/>
                </a:lnTo>
                <a:lnTo>
                  <a:pt x="249944" y="58874"/>
                </a:lnTo>
                <a:lnTo>
                  <a:pt x="248833" y="58484"/>
                </a:lnTo>
                <a:lnTo>
                  <a:pt x="247642" y="58089"/>
                </a:lnTo>
                <a:lnTo>
                  <a:pt x="245231" y="57287"/>
                </a:lnTo>
                <a:lnTo>
                  <a:pt x="242902" y="56517"/>
                </a:lnTo>
                <a:lnTo>
                  <a:pt x="240599" y="55773"/>
                </a:lnTo>
                <a:lnTo>
                  <a:pt x="238351" y="55055"/>
                </a:lnTo>
                <a:lnTo>
                  <a:pt x="236157" y="54362"/>
                </a:lnTo>
                <a:lnTo>
                  <a:pt x="234018" y="53691"/>
                </a:lnTo>
                <a:lnTo>
                  <a:pt x="231959" y="53051"/>
                </a:lnTo>
                <a:lnTo>
                  <a:pt x="229955" y="52432"/>
                </a:lnTo>
                <a:lnTo>
                  <a:pt x="228005" y="51838"/>
                </a:lnTo>
                <a:lnTo>
                  <a:pt x="226109" y="51276"/>
                </a:lnTo>
                <a:lnTo>
                  <a:pt x="222561" y="50220"/>
                </a:lnTo>
                <a:lnTo>
                  <a:pt x="219256" y="49268"/>
                </a:lnTo>
                <a:lnTo>
                  <a:pt x="216250" y="48414"/>
                </a:lnTo>
                <a:lnTo>
                  <a:pt x="213568" y="47665"/>
                </a:lnTo>
                <a:lnTo>
                  <a:pt x="211185" y="47014"/>
                </a:lnTo>
                <a:lnTo>
                  <a:pt x="209126" y="46463"/>
                </a:lnTo>
                <a:lnTo>
                  <a:pt x="207420" y="46015"/>
                </a:lnTo>
                <a:lnTo>
                  <a:pt x="206066" y="45666"/>
                </a:lnTo>
                <a:lnTo>
                  <a:pt x="205091" y="45417"/>
                </a:lnTo>
                <a:lnTo>
                  <a:pt x="204278" y="45219"/>
                </a:lnTo>
                <a:lnTo>
                  <a:pt x="204088" y="45130"/>
                </a:lnTo>
                <a:lnTo>
                  <a:pt x="203899" y="45032"/>
                </a:lnTo>
                <a:lnTo>
                  <a:pt x="203682" y="44901"/>
                </a:lnTo>
                <a:lnTo>
                  <a:pt x="203465" y="44745"/>
                </a:lnTo>
                <a:lnTo>
                  <a:pt x="203249" y="44568"/>
                </a:lnTo>
                <a:lnTo>
                  <a:pt x="203167" y="44470"/>
                </a:lnTo>
                <a:lnTo>
                  <a:pt x="203113" y="44376"/>
                </a:lnTo>
                <a:lnTo>
                  <a:pt x="203059" y="44272"/>
                </a:lnTo>
                <a:lnTo>
                  <a:pt x="203032" y="44173"/>
                </a:lnTo>
                <a:lnTo>
                  <a:pt x="203032" y="44069"/>
                </a:lnTo>
                <a:lnTo>
                  <a:pt x="203059" y="43960"/>
                </a:lnTo>
                <a:lnTo>
                  <a:pt x="203140" y="43855"/>
                </a:lnTo>
                <a:lnTo>
                  <a:pt x="203222" y="43751"/>
                </a:lnTo>
                <a:lnTo>
                  <a:pt x="203384" y="43652"/>
                </a:lnTo>
                <a:lnTo>
                  <a:pt x="203547" y="43548"/>
                </a:lnTo>
                <a:lnTo>
                  <a:pt x="203790" y="43455"/>
                </a:lnTo>
                <a:lnTo>
                  <a:pt x="204061" y="43356"/>
                </a:lnTo>
                <a:lnTo>
                  <a:pt x="204386" y="43267"/>
                </a:lnTo>
                <a:lnTo>
                  <a:pt x="204793" y="43179"/>
                </a:lnTo>
                <a:lnTo>
                  <a:pt x="205226" y="43101"/>
                </a:lnTo>
                <a:lnTo>
                  <a:pt x="205470" y="43059"/>
                </a:lnTo>
                <a:lnTo>
                  <a:pt x="205741" y="43023"/>
                </a:lnTo>
                <a:lnTo>
                  <a:pt x="206011" y="42986"/>
                </a:lnTo>
                <a:lnTo>
                  <a:pt x="206309" y="42955"/>
                </a:lnTo>
                <a:lnTo>
                  <a:pt x="206634" y="42924"/>
                </a:lnTo>
                <a:lnTo>
                  <a:pt x="206959" y="42893"/>
                </a:lnTo>
                <a:lnTo>
                  <a:pt x="207312" y="42867"/>
                </a:lnTo>
                <a:lnTo>
                  <a:pt x="207691" y="42841"/>
                </a:lnTo>
                <a:lnTo>
                  <a:pt x="208070" y="42815"/>
                </a:lnTo>
                <a:lnTo>
                  <a:pt x="208476" y="42794"/>
                </a:lnTo>
                <a:lnTo>
                  <a:pt x="209343" y="42757"/>
                </a:lnTo>
                <a:lnTo>
                  <a:pt x="210291" y="42721"/>
                </a:lnTo>
                <a:lnTo>
                  <a:pt x="211266" y="42690"/>
                </a:lnTo>
                <a:lnTo>
                  <a:pt x="212295" y="42664"/>
                </a:lnTo>
                <a:lnTo>
                  <a:pt x="214489" y="42617"/>
                </a:lnTo>
                <a:lnTo>
                  <a:pt x="216818" y="42575"/>
                </a:lnTo>
                <a:lnTo>
                  <a:pt x="219256" y="42534"/>
                </a:lnTo>
                <a:lnTo>
                  <a:pt x="221748" y="42487"/>
                </a:lnTo>
                <a:lnTo>
                  <a:pt x="222994" y="42461"/>
                </a:lnTo>
                <a:lnTo>
                  <a:pt x="224267" y="42435"/>
                </a:lnTo>
                <a:lnTo>
                  <a:pt x="225513" y="42398"/>
                </a:lnTo>
                <a:lnTo>
                  <a:pt x="226732" y="42362"/>
                </a:lnTo>
                <a:lnTo>
                  <a:pt x="227951" y="42320"/>
                </a:lnTo>
                <a:lnTo>
                  <a:pt x="229169" y="42268"/>
                </a:lnTo>
                <a:lnTo>
                  <a:pt x="230334" y="42216"/>
                </a:lnTo>
                <a:lnTo>
                  <a:pt x="231472" y="42154"/>
                </a:lnTo>
                <a:lnTo>
                  <a:pt x="232582" y="42086"/>
                </a:lnTo>
                <a:lnTo>
                  <a:pt x="233638" y="42008"/>
                </a:lnTo>
                <a:lnTo>
                  <a:pt x="234668" y="41920"/>
                </a:lnTo>
                <a:lnTo>
                  <a:pt x="235155" y="41873"/>
                </a:lnTo>
                <a:lnTo>
                  <a:pt x="235616" y="41826"/>
                </a:lnTo>
                <a:lnTo>
                  <a:pt x="236076" y="41774"/>
                </a:lnTo>
                <a:lnTo>
                  <a:pt x="236537" y="41717"/>
                </a:lnTo>
                <a:lnTo>
                  <a:pt x="236970" y="41665"/>
                </a:lnTo>
                <a:lnTo>
                  <a:pt x="237376" y="41602"/>
                </a:lnTo>
                <a:lnTo>
                  <a:pt x="237783" y="41540"/>
                </a:lnTo>
                <a:lnTo>
                  <a:pt x="238162" y="41477"/>
                </a:lnTo>
                <a:lnTo>
                  <a:pt x="238541" y="41404"/>
                </a:lnTo>
                <a:lnTo>
                  <a:pt x="238866" y="41337"/>
                </a:lnTo>
                <a:lnTo>
                  <a:pt x="239191" y="41259"/>
                </a:lnTo>
                <a:lnTo>
                  <a:pt x="239516" y="41181"/>
                </a:lnTo>
                <a:lnTo>
                  <a:pt x="239787" y="41103"/>
                </a:lnTo>
                <a:lnTo>
                  <a:pt x="240058" y="41014"/>
                </a:lnTo>
                <a:lnTo>
                  <a:pt x="240301" y="40926"/>
                </a:lnTo>
                <a:lnTo>
                  <a:pt x="240518" y="40837"/>
                </a:lnTo>
                <a:lnTo>
                  <a:pt x="240708" y="40743"/>
                </a:lnTo>
                <a:lnTo>
                  <a:pt x="240897" y="40645"/>
                </a:lnTo>
                <a:lnTo>
                  <a:pt x="241033" y="40540"/>
                </a:lnTo>
                <a:lnTo>
                  <a:pt x="241168" y="40442"/>
                </a:lnTo>
                <a:lnTo>
                  <a:pt x="241304" y="40338"/>
                </a:lnTo>
                <a:lnTo>
                  <a:pt x="241385" y="40239"/>
                </a:lnTo>
                <a:lnTo>
                  <a:pt x="241466" y="40140"/>
                </a:lnTo>
                <a:lnTo>
                  <a:pt x="241547" y="40041"/>
                </a:lnTo>
                <a:lnTo>
                  <a:pt x="241574" y="39937"/>
                </a:lnTo>
                <a:lnTo>
                  <a:pt x="241629" y="39838"/>
                </a:lnTo>
                <a:lnTo>
                  <a:pt x="241629" y="39739"/>
                </a:lnTo>
                <a:lnTo>
                  <a:pt x="241629" y="39640"/>
                </a:lnTo>
                <a:lnTo>
                  <a:pt x="241602" y="39541"/>
                </a:lnTo>
                <a:lnTo>
                  <a:pt x="241574" y="39442"/>
                </a:lnTo>
                <a:lnTo>
                  <a:pt x="241520" y="39344"/>
                </a:lnTo>
                <a:lnTo>
                  <a:pt x="241439" y="39245"/>
                </a:lnTo>
                <a:lnTo>
                  <a:pt x="241358" y="39146"/>
                </a:lnTo>
                <a:lnTo>
                  <a:pt x="241249" y="39047"/>
                </a:lnTo>
                <a:lnTo>
                  <a:pt x="241114" y="38948"/>
                </a:lnTo>
                <a:lnTo>
                  <a:pt x="240979" y="38849"/>
                </a:lnTo>
                <a:lnTo>
                  <a:pt x="240654" y="38657"/>
                </a:lnTo>
                <a:lnTo>
                  <a:pt x="240274" y="38464"/>
                </a:lnTo>
                <a:lnTo>
                  <a:pt x="239814" y="38271"/>
                </a:lnTo>
                <a:lnTo>
                  <a:pt x="239299" y="38079"/>
                </a:lnTo>
                <a:lnTo>
                  <a:pt x="238731" y="37886"/>
                </a:lnTo>
                <a:lnTo>
                  <a:pt x="238080" y="37699"/>
                </a:lnTo>
                <a:lnTo>
                  <a:pt x="237376" y="37512"/>
                </a:lnTo>
                <a:lnTo>
                  <a:pt x="236618" y="37324"/>
                </a:lnTo>
                <a:lnTo>
                  <a:pt x="235778" y="37142"/>
                </a:lnTo>
                <a:lnTo>
                  <a:pt x="234911" y="36960"/>
                </a:lnTo>
                <a:lnTo>
                  <a:pt x="233963" y="36778"/>
                </a:lnTo>
                <a:lnTo>
                  <a:pt x="232961" y="36596"/>
                </a:lnTo>
                <a:lnTo>
                  <a:pt x="231905" y="36419"/>
                </a:lnTo>
                <a:lnTo>
                  <a:pt x="230795" y="36242"/>
                </a:lnTo>
                <a:lnTo>
                  <a:pt x="229603" y="36070"/>
                </a:lnTo>
                <a:lnTo>
                  <a:pt x="228384" y="35898"/>
                </a:lnTo>
                <a:lnTo>
                  <a:pt x="227084" y="35727"/>
                </a:lnTo>
                <a:lnTo>
                  <a:pt x="225757" y="35560"/>
                </a:lnTo>
                <a:lnTo>
                  <a:pt x="224375" y="35394"/>
                </a:lnTo>
                <a:lnTo>
                  <a:pt x="222913" y="35232"/>
                </a:lnTo>
                <a:lnTo>
                  <a:pt x="221423" y="35071"/>
                </a:lnTo>
                <a:lnTo>
                  <a:pt x="219879" y="34910"/>
                </a:lnTo>
                <a:lnTo>
                  <a:pt x="218281" y="34754"/>
                </a:lnTo>
                <a:lnTo>
                  <a:pt x="214814" y="34420"/>
                </a:lnTo>
                <a:lnTo>
                  <a:pt x="210941" y="34041"/>
                </a:lnTo>
                <a:lnTo>
                  <a:pt x="206770" y="33624"/>
                </a:lnTo>
                <a:lnTo>
                  <a:pt x="202382" y="33182"/>
                </a:lnTo>
                <a:lnTo>
                  <a:pt x="193200" y="32250"/>
                </a:lnTo>
                <a:lnTo>
                  <a:pt x="184045" y="31314"/>
                </a:lnTo>
                <a:lnTo>
                  <a:pt x="175540" y="30439"/>
                </a:lnTo>
                <a:lnTo>
                  <a:pt x="168309" y="29690"/>
                </a:lnTo>
                <a:lnTo>
                  <a:pt x="160264" y="28847"/>
                </a:lnTo>
                <a:lnTo>
                  <a:pt x="159641" y="28774"/>
                </a:lnTo>
                <a:lnTo>
                  <a:pt x="159018" y="28691"/>
                </a:lnTo>
                <a:lnTo>
                  <a:pt x="158423" y="28592"/>
                </a:lnTo>
                <a:lnTo>
                  <a:pt x="157854" y="28488"/>
                </a:lnTo>
                <a:lnTo>
                  <a:pt x="157610" y="28436"/>
                </a:lnTo>
                <a:lnTo>
                  <a:pt x="157366" y="28379"/>
                </a:lnTo>
                <a:lnTo>
                  <a:pt x="157122" y="28321"/>
                </a:lnTo>
                <a:lnTo>
                  <a:pt x="156906" y="28264"/>
                </a:lnTo>
                <a:lnTo>
                  <a:pt x="156716" y="28202"/>
                </a:lnTo>
                <a:lnTo>
                  <a:pt x="156554" y="28144"/>
                </a:lnTo>
                <a:lnTo>
                  <a:pt x="156418" y="28082"/>
                </a:lnTo>
                <a:lnTo>
                  <a:pt x="156310" y="28019"/>
                </a:lnTo>
                <a:lnTo>
                  <a:pt x="156202" y="27957"/>
                </a:lnTo>
                <a:lnTo>
                  <a:pt x="156147" y="27895"/>
                </a:lnTo>
                <a:lnTo>
                  <a:pt x="156120" y="27832"/>
                </a:lnTo>
                <a:lnTo>
                  <a:pt x="156120" y="27770"/>
                </a:lnTo>
                <a:lnTo>
                  <a:pt x="156174" y="27707"/>
                </a:lnTo>
                <a:lnTo>
                  <a:pt x="156229" y="27650"/>
                </a:lnTo>
                <a:lnTo>
                  <a:pt x="156364" y="27588"/>
                </a:lnTo>
                <a:lnTo>
                  <a:pt x="156500" y="27530"/>
                </a:lnTo>
                <a:lnTo>
                  <a:pt x="156689" y="27468"/>
                </a:lnTo>
                <a:lnTo>
                  <a:pt x="156933" y="27416"/>
                </a:lnTo>
                <a:lnTo>
                  <a:pt x="157231" y="27359"/>
                </a:lnTo>
                <a:lnTo>
                  <a:pt x="157556" y="27307"/>
                </a:lnTo>
                <a:lnTo>
                  <a:pt x="157935" y="27254"/>
                </a:lnTo>
                <a:lnTo>
                  <a:pt x="158341" y="27202"/>
                </a:lnTo>
                <a:lnTo>
                  <a:pt x="158829" y="27156"/>
                </a:lnTo>
                <a:lnTo>
                  <a:pt x="159371" y="27114"/>
                </a:lnTo>
                <a:lnTo>
                  <a:pt x="160048" y="27067"/>
                </a:lnTo>
                <a:lnTo>
                  <a:pt x="160914" y="27015"/>
                </a:lnTo>
                <a:lnTo>
                  <a:pt x="161998" y="26958"/>
                </a:lnTo>
                <a:lnTo>
                  <a:pt x="163244" y="26895"/>
                </a:lnTo>
                <a:lnTo>
                  <a:pt x="166196" y="26750"/>
                </a:lnTo>
                <a:lnTo>
                  <a:pt x="169690" y="26573"/>
                </a:lnTo>
                <a:lnTo>
                  <a:pt x="171586" y="26474"/>
                </a:lnTo>
                <a:lnTo>
                  <a:pt x="173563" y="26365"/>
                </a:lnTo>
                <a:lnTo>
                  <a:pt x="175595" y="26250"/>
                </a:lnTo>
                <a:lnTo>
                  <a:pt x="177680" y="26125"/>
                </a:lnTo>
                <a:lnTo>
                  <a:pt x="179793" y="25995"/>
                </a:lnTo>
                <a:lnTo>
                  <a:pt x="181933" y="25849"/>
                </a:lnTo>
                <a:lnTo>
                  <a:pt x="184072" y="25698"/>
                </a:lnTo>
                <a:lnTo>
                  <a:pt x="186185" y="25537"/>
                </a:lnTo>
                <a:lnTo>
                  <a:pt x="187241" y="25449"/>
                </a:lnTo>
                <a:lnTo>
                  <a:pt x="188298" y="25365"/>
                </a:lnTo>
                <a:lnTo>
                  <a:pt x="189327" y="25272"/>
                </a:lnTo>
                <a:lnTo>
                  <a:pt x="190329" y="25178"/>
                </a:lnTo>
                <a:lnTo>
                  <a:pt x="191331" y="25084"/>
                </a:lnTo>
                <a:lnTo>
                  <a:pt x="192306" y="24986"/>
                </a:lnTo>
                <a:lnTo>
                  <a:pt x="193281" y="24881"/>
                </a:lnTo>
                <a:lnTo>
                  <a:pt x="194229" y="24777"/>
                </a:lnTo>
                <a:lnTo>
                  <a:pt x="195123" y="24673"/>
                </a:lnTo>
                <a:lnTo>
                  <a:pt x="196017" y="24559"/>
                </a:lnTo>
                <a:lnTo>
                  <a:pt x="196884" y="24450"/>
                </a:lnTo>
                <a:lnTo>
                  <a:pt x="197723" y="24330"/>
                </a:lnTo>
                <a:lnTo>
                  <a:pt x="198536" y="24210"/>
                </a:lnTo>
                <a:lnTo>
                  <a:pt x="199294" y="24090"/>
                </a:lnTo>
                <a:lnTo>
                  <a:pt x="200026" y="23960"/>
                </a:lnTo>
                <a:lnTo>
                  <a:pt x="200730" y="23835"/>
                </a:lnTo>
                <a:lnTo>
                  <a:pt x="201380" y="23700"/>
                </a:lnTo>
                <a:lnTo>
                  <a:pt x="202003" y="23565"/>
                </a:lnTo>
                <a:lnTo>
                  <a:pt x="202572" y="23424"/>
                </a:lnTo>
                <a:lnTo>
                  <a:pt x="203086" y="23284"/>
                </a:lnTo>
                <a:lnTo>
                  <a:pt x="203574" y="23138"/>
                </a:lnTo>
                <a:lnTo>
                  <a:pt x="204007" y="22987"/>
                </a:lnTo>
                <a:lnTo>
                  <a:pt x="204386" y="22836"/>
                </a:lnTo>
                <a:lnTo>
                  <a:pt x="204684" y="22680"/>
                </a:lnTo>
                <a:lnTo>
                  <a:pt x="204955" y="22519"/>
                </a:lnTo>
                <a:lnTo>
                  <a:pt x="205172" y="22357"/>
                </a:lnTo>
                <a:lnTo>
                  <a:pt x="205334" y="22191"/>
                </a:lnTo>
                <a:lnTo>
                  <a:pt x="205416" y="22019"/>
                </a:lnTo>
                <a:lnTo>
                  <a:pt x="205443" y="21931"/>
                </a:lnTo>
                <a:lnTo>
                  <a:pt x="205443" y="21842"/>
                </a:lnTo>
                <a:lnTo>
                  <a:pt x="205416" y="21754"/>
                </a:lnTo>
                <a:lnTo>
                  <a:pt x="205388" y="21665"/>
                </a:lnTo>
                <a:lnTo>
                  <a:pt x="205361" y="21577"/>
                </a:lnTo>
                <a:lnTo>
                  <a:pt x="205280" y="21483"/>
                </a:lnTo>
                <a:lnTo>
                  <a:pt x="205199" y="21390"/>
                </a:lnTo>
                <a:lnTo>
                  <a:pt x="205118" y="21296"/>
                </a:lnTo>
                <a:lnTo>
                  <a:pt x="204982" y="21202"/>
                </a:lnTo>
                <a:lnTo>
                  <a:pt x="204874" y="21109"/>
                </a:lnTo>
                <a:lnTo>
                  <a:pt x="204711" y="21015"/>
                </a:lnTo>
                <a:lnTo>
                  <a:pt x="204549" y="20926"/>
                </a:lnTo>
                <a:lnTo>
                  <a:pt x="204170" y="20739"/>
                </a:lnTo>
                <a:lnTo>
                  <a:pt x="203709" y="20557"/>
                </a:lnTo>
                <a:lnTo>
                  <a:pt x="203222" y="20375"/>
                </a:lnTo>
                <a:lnTo>
                  <a:pt x="202653" y="20193"/>
                </a:lnTo>
                <a:lnTo>
                  <a:pt x="202030" y="20016"/>
                </a:lnTo>
                <a:lnTo>
                  <a:pt x="201353" y="19839"/>
                </a:lnTo>
                <a:lnTo>
                  <a:pt x="200621" y="19667"/>
                </a:lnTo>
                <a:lnTo>
                  <a:pt x="199836" y="19490"/>
                </a:lnTo>
                <a:lnTo>
                  <a:pt x="199023" y="19318"/>
                </a:lnTo>
                <a:lnTo>
                  <a:pt x="198130" y="19152"/>
                </a:lnTo>
                <a:lnTo>
                  <a:pt x="197236" y="18980"/>
                </a:lnTo>
                <a:lnTo>
                  <a:pt x="196261" y="18819"/>
                </a:lnTo>
                <a:lnTo>
                  <a:pt x="195259" y="18652"/>
                </a:lnTo>
                <a:lnTo>
                  <a:pt x="194229" y="18491"/>
                </a:lnTo>
                <a:lnTo>
                  <a:pt x="193146" y="18330"/>
                </a:lnTo>
                <a:lnTo>
                  <a:pt x="192035" y="18173"/>
                </a:lnTo>
                <a:lnTo>
                  <a:pt x="190898" y="18017"/>
                </a:lnTo>
                <a:lnTo>
                  <a:pt x="189733" y="17861"/>
                </a:lnTo>
                <a:lnTo>
                  <a:pt x="188541" y="17710"/>
                </a:lnTo>
                <a:lnTo>
                  <a:pt x="187323" y="17565"/>
                </a:lnTo>
                <a:lnTo>
                  <a:pt x="186104" y="17414"/>
                </a:lnTo>
                <a:lnTo>
                  <a:pt x="184831" y="17268"/>
                </a:lnTo>
                <a:lnTo>
                  <a:pt x="183558" y="17127"/>
                </a:lnTo>
                <a:lnTo>
                  <a:pt x="182258" y="16987"/>
                </a:lnTo>
                <a:lnTo>
                  <a:pt x="180958" y="16852"/>
                </a:lnTo>
                <a:lnTo>
                  <a:pt x="179630" y="16716"/>
                </a:lnTo>
                <a:lnTo>
                  <a:pt x="176976" y="16451"/>
                </a:lnTo>
                <a:lnTo>
                  <a:pt x="174295" y="16201"/>
                </a:lnTo>
                <a:lnTo>
                  <a:pt x="171613" y="15956"/>
                </a:lnTo>
                <a:lnTo>
                  <a:pt x="168932" y="15728"/>
                </a:lnTo>
                <a:lnTo>
                  <a:pt x="166277" y="15509"/>
                </a:lnTo>
                <a:lnTo>
                  <a:pt x="163677" y="15301"/>
                </a:lnTo>
                <a:lnTo>
                  <a:pt x="161158" y="15108"/>
                </a:lnTo>
                <a:lnTo>
                  <a:pt x="158721" y="14921"/>
                </a:lnTo>
                <a:lnTo>
                  <a:pt x="156364" y="14754"/>
                </a:lnTo>
                <a:lnTo>
                  <a:pt x="154143" y="14593"/>
                </a:lnTo>
                <a:lnTo>
                  <a:pt x="152058" y="14453"/>
                </a:lnTo>
                <a:lnTo>
                  <a:pt x="150107" y="14317"/>
                </a:lnTo>
                <a:lnTo>
                  <a:pt x="146749" y="14099"/>
                </a:lnTo>
                <a:lnTo>
                  <a:pt x="142605" y="13838"/>
                </a:lnTo>
                <a:lnTo>
                  <a:pt x="141603" y="13771"/>
                </a:lnTo>
                <a:lnTo>
                  <a:pt x="140682" y="13698"/>
                </a:lnTo>
                <a:lnTo>
                  <a:pt x="139842" y="13630"/>
                </a:lnTo>
                <a:lnTo>
                  <a:pt x="139111" y="13552"/>
                </a:lnTo>
                <a:lnTo>
                  <a:pt x="138461" y="13474"/>
                </a:lnTo>
                <a:lnTo>
                  <a:pt x="137865" y="13396"/>
                </a:lnTo>
                <a:lnTo>
                  <a:pt x="137377" y="13318"/>
                </a:lnTo>
                <a:lnTo>
                  <a:pt x="136944" y="13235"/>
                </a:lnTo>
                <a:lnTo>
                  <a:pt x="136592" y="13146"/>
                </a:lnTo>
                <a:lnTo>
                  <a:pt x="136294" y="13058"/>
                </a:lnTo>
                <a:lnTo>
                  <a:pt x="136077" y="12964"/>
                </a:lnTo>
                <a:lnTo>
                  <a:pt x="135888" y="12870"/>
                </a:lnTo>
                <a:lnTo>
                  <a:pt x="135779" y="12772"/>
                </a:lnTo>
                <a:lnTo>
                  <a:pt x="135725" y="12668"/>
                </a:lnTo>
                <a:lnTo>
                  <a:pt x="135698" y="12563"/>
                </a:lnTo>
                <a:lnTo>
                  <a:pt x="135725" y="12454"/>
                </a:lnTo>
                <a:lnTo>
                  <a:pt x="135752" y="12428"/>
                </a:lnTo>
                <a:lnTo>
                  <a:pt x="135779" y="12402"/>
                </a:lnTo>
                <a:lnTo>
                  <a:pt x="135861" y="12376"/>
                </a:lnTo>
                <a:lnTo>
                  <a:pt x="135942" y="12350"/>
                </a:lnTo>
                <a:lnTo>
                  <a:pt x="136050" y="12324"/>
                </a:lnTo>
                <a:lnTo>
                  <a:pt x="136158" y="12298"/>
                </a:lnTo>
                <a:lnTo>
                  <a:pt x="136483" y="12251"/>
                </a:lnTo>
                <a:lnTo>
                  <a:pt x="136863" y="12204"/>
                </a:lnTo>
                <a:lnTo>
                  <a:pt x="137323" y="12163"/>
                </a:lnTo>
                <a:lnTo>
                  <a:pt x="137838" y="12121"/>
                </a:lnTo>
                <a:lnTo>
                  <a:pt x="138434" y="12079"/>
                </a:lnTo>
                <a:lnTo>
                  <a:pt x="139084" y="12038"/>
                </a:lnTo>
                <a:lnTo>
                  <a:pt x="139788" y="12001"/>
                </a:lnTo>
                <a:lnTo>
                  <a:pt x="140573" y="11965"/>
                </a:lnTo>
                <a:lnTo>
                  <a:pt x="141386" y="11929"/>
                </a:lnTo>
                <a:lnTo>
                  <a:pt x="143146" y="11856"/>
                </a:lnTo>
                <a:lnTo>
                  <a:pt x="145097" y="11788"/>
                </a:lnTo>
                <a:lnTo>
                  <a:pt x="147209" y="11720"/>
                </a:lnTo>
                <a:lnTo>
                  <a:pt x="149403" y="11653"/>
                </a:lnTo>
                <a:lnTo>
                  <a:pt x="154089" y="11517"/>
                </a:lnTo>
                <a:lnTo>
                  <a:pt x="156500" y="11445"/>
                </a:lnTo>
                <a:lnTo>
                  <a:pt x="158910" y="11372"/>
                </a:lnTo>
                <a:lnTo>
                  <a:pt x="161321" y="11288"/>
                </a:lnTo>
                <a:lnTo>
                  <a:pt x="163704" y="11205"/>
                </a:lnTo>
                <a:lnTo>
                  <a:pt x="166088" y="11106"/>
                </a:lnTo>
                <a:lnTo>
                  <a:pt x="167279" y="11054"/>
                </a:lnTo>
                <a:lnTo>
                  <a:pt x="168444" y="11002"/>
                </a:lnTo>
                <a:lnTo>
                  <a:pt x="169636" y="10940"/>
                </a:lnTo>
                <a:lnTo>
                  <a:pt x="170801" y="10877"/>
                </a:lnTo>
                <a:lnTo>
                  <a:pt x="171965" y="10810"/>
                </a:lnTo>
                <a:lnTo>
                  <a:pt x="173130" y="10742"/>
                </a:lnTo>
                <a:lnTo>
                  <a:pt x="174240" y="10664"/>
                </a:lnTo>
                <a:lnTo>
                  <a:pt x="175351" y="10586"/>
                </a:lnTo>
                <a:lnTo>
                  <a:pt x="176434" y="10503"/>
                </a:lnTo>
                <a:lnTo>
                  <a:pt x="177464" y="10414"/>
                </a:lnTo>
                <a:lnTo>
                  <a:pt x="178493" y="10320"/>
                </a:lnTo>
                <a:lnTo>
                  <a:pt x="179468" y="10222"/>
                </a:lnTo>
                <a:lnTo>
                  <a:pt x="180416" y="10123"/>
                </a:lnTo>
                <a:lnTo>
                  <a:pt x="181310" y="10013"/>
                </a:lnTo>
                <a:lnTo>
                  <a:pt x="182149" y="9899"/>
                </a:lnTo>
                <a:lnTo>
                  <a:pt x="182962" y="9779"/>
                </a:lnTo>
                <a:lnTo>
                  <a:pt x="183693" y="9660"/>
                </a:lnTo>
                <a:lnTo>
                  <a:pt x="184370" y="9529"/>
                </a:lnTo>
                <a:lnTo>
                  <a:pt x="184695" y="9462"/>
                </a:lnTo>
                <a:lnTo>
                  <a:pt x="184993" y="9394"/>
                </a:lnTo>
                <a:lnTo>
                  <a:pt x="185291" y="9321"/>
                </a:lnTo>
                <a:lnTo>
                  <a:pt x="185562" y="9254"/>
                </a:lnTo>
                <a:lnTo>
                  <a:pt x="185806" y="9176"/>
                </a:lnTo>
                <a:lnTo>
                  <a:pt x="186050" y="9103"/>
                </a:lnTo>
                <a:lnTo>
                  <a:pt x="186266" y="9030"/>
                </a:lnTo>
                <a:lnTo>
                  <a:pt x="186456" y="8952"/>
                </a:lnTo>
                <a:lnTo>
                  <a:pt x="186645" y="8869"/>
                </a:lnTo>
                <a:lnTo>
                  <a:pt x="186808" y="8790"/>
                </a:lnTo>
                <a:lnTo>
                  <a:pt x="186943" y="8707"/>
                </a:lnTo>
                <a:lnTo>
                  <a:pt x="187052" y="8624"/>
                </a:lnTo>
                <a:lnTo>
                  <a:pt x="187160" y="8535"/>
                </a:lnTo>
                <a:lnTo>
                  <a:pt x="187241" y="8447"/>
                </a:lnTo>
                <a:lnTo>
                  <a:pt x="187296" y="8359"/>
                </a:lnTo>
                <a:lnTo>
                  <a:pt x="187323" y="8270"/>
                </a:lnTo>
                <a:lnTo>
                  <a:pt x="187350" y="8176"/>
                </a:lnTo>
                <a:lnTo>
                  <a:pt x="187350" y="8083"/>
                </a:lnTo>
                <a:lnTo>
                  <a:pt x="187296" y="7984"/>
                </a:lnTo>
                <a:lnTo>
                  <a:pt x="187241" y="7885"/>
                </a:lnTo>
                <a:lnTo>
                  <a:pt x="187160" y="7786"/>
                </a:lnTo>
                <a:lnTo>
                  <a:pt x="187052" y="7687"/>
                </a:lnTo>
                <a:lnTo>
                  <a:pt x="186916" y="7583"/>
                </a:lnTo>
                <a:lnTo>
                  <a:pt x="186781" y="7474"/>
                </a:lnTo>
                <a:lnTo>
                  <a:pt x="186591" y="7370"/>
                </a:lnTo>
                <a:lnTo>
                  <a:pt x="186348" y="7255"/>
                </a:lnTo>
                <a:lnTo>
                  <a:pt x="186077" y="7141"/>
                </a:lnTo>
                <a:lnTo>
                  <a:pt x="185752" y="7026"/>
                </a:lnTo>
                <a:lnTo>
                  <a:pt x="185400" y="6907"/>
                </a:lnTo>
                <a:lnTo>
                  <a:pt x="184993" y="6782"/>
                </a:lnTo>
                <a:lnTo>
                  <a:pt x="184560" y="6657"/>
                </a:lnTo>
                <a:lnTo>
                  <a:pt x="184072" y="6532"/>
                </a:lnTo>
                <a:lnTo>
                  <a:pt x="183531" y="6402"/>
                </a:lnTo>
                <a:lnTo>
                  <a:pt x="182962" y="6267"/>
                </a:lnTo>
                <a:lnTo>
                  <a:pt x="182339" y="6136"/>
                </a:lnTo>
                <a:lnTo>
                  <a:pt x="181689" y="6001"/>
                </a:lnTo>
                <a:lnTo>
                  <a:pt x="180985" y="5861"/>
                </a:lnTo>
                <a:lnTo>
                  <a:pt x="180226" y="5725"/>
                </a:lnTo>
                <a:lnTo>
                  <a:pt x="179414" y="5585"/>
                </a:lnTo>
                <a:lnTo>
                  <a:pt x="178574" y="5444"/>
                </a:lnTo>
                <a:lnTo>
                  <a:pt x="177680" y="5299"/>
                </a:lnTo>
                <a:lnTo>
                  <a:pt x="176732" y="5158"/>
                </a:lnTo>
                <a:lnTo>
                  <a:pt x="175757" y="5012"/>
                </a:lnTo>
                <a:lnTo>
                  <a:pt x="174728" y="4867"/>
                </a:lnTo>
                <a:lnTo>
                  <a:pt x="173645" y="4721"/>
                </a:lnTo>
                <a:lnTo>
                  <a:pt x="172507" y="4580"/>
                </a:lnTo>
                <a:lnTo>
                  <a:pt x="171342" y="4435"/>
                </a:lnTo>
                <a:lnTo>
                  <a:pt x="170096" y="4289"/>
                </a:lnTo>
                <a:lnTo>
                  <a:pt x="168823" y="4138"/>
                </a:lnTo>
                <a:lnTo>
                  <a:pt x="167496" y="3998"/>
                </a:lnTo>
                <a:lnTo>
                  <a:pt x="166142" y="3852"/>
                </a:lnTo>
                <a:lnTo>
                  <a:pt x="164706" y="3706"/>
                </a:lnTo>
                <a:lnTo>
                  <a:pt x="163217" y="3560"/>
                </a:lnTo>
                <a:lnTo>
                  <a:pt x="161700" y="3420"/>
                </a:lnTo>
                <a:lnTo>
                  <a:pt x="160129" y="3274"/>
                </a:lnTo>
                <a:lnTo>
                  <a:pt x="158504" y="3134"/>
                </a:lnTo>
                <a:lnTo>
                  <a:pt x="156825" y="2993"/>
                </a:lnTo>
                <a:lnTo>
                  <a:pt x="155091" y="2853"/>
                </a:lnTo>
                <a:lnTo>
                  <a:pt x="153303" y="2717"/>
                </a:lnTo>
                <a:lnTo>
                  <a:pt x="151462" y="2582"/>
                </a:lnTo>
                <a:lnTo>
                  <a:pt x="149566" y="2447"/>
                </a:lnTo>
                <a:lnTo>
                  <a:pt x="147643" y="2317"/>
                </a:lnTo>
                <a:lnTo>
                  <a:pt x="145638" y="2187"/>
                </a:lnTo>
                <a:lnTo>
                  <a:pt x="143580" y="2056"/>
                </a:lnTo>
                <a:lnTo>
                  <a:pt x="141494" y="1932"/>
                </a:lnTo>
                <a:lnTo>
                  <a:pt x="139327" y="1807"/>
                </a:lnTo>
                <a:lnTo>
                  <a:pt x="137106" y="1687"/>
                </a:lnTo>
                <a:lnTo>
                  <a:pt x="134831" y="1567"/>
                </a:lnTo>
                <a:lnTo>
                  <a:pt x="132529" y="1453"/>
                </a:lnTo>
                <a:lnTo>
                  <a:pt x="130146" y="1343"/>
                </a:lnTo>
                <a:lnTo>
                  <a:pt x="127708" y="1234"/>
                </a:lnTo>
                <a:lnTo>
                  <a:pt x="125216" y="1125"/>
                </a:lnTo>
                <a:lnTo>
                  <a:pt x="122643" y="1026"/>
                </a:lnTo>
                <a:lnTo>
                  <a:pt x="120043" y="927"/>
                </a:lnTo>
                <a:lnTo>
                  <a:pt x="117388" y="833"/>
                </a:lnTo>
                <a:lnTo>
                  <a:pt x="114653" y="740"/>
                </a:lnTo>
                <a:lnTo>
                  <a:pt x="111863" y="651"/>
                </a:lnTo>
                <a:lnTo>
                  <a:pt x="109046" y="568"/>
                </a:lnTo>
                <a:lnTo>
                  <a:pt x="106121" y="490"/>
                </a:lnTo>
                <a:lnTo>
                  <a:pt x="103169" y="417"/>
                </a:lnTo>
                <a:lnTo>
                  <a:pt x="100162" y="350"/>
                </a:lnTo>
                <a:lnTo>
                  <a:pt x="97074" y="282"/>
                </a:lnTo>
                <a:lnTo>
                  <a:pt x="93932" y="225"/>
                </a:lnTo>
                <a:lnTo>
                  <a:pt x="90736" y="167"/>
                </a:lnTo>
                <a:lnTo>
                  <a:pt x="87486" y="115"/>
                </a:lnTo>
                <a:lnTo>
                  <a:pt x="84155" y="74"/>
                </a:lnTo>
                <a:lnTo>
                  <a:pt x="80769" y="32"/>
                </a:lnTo>
                <a:lnTo>
                  <a:pt x="77329" y="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h="62179" w="189084">
                <a:moveTo>
                  <a:pt x="651" y="0"/>
                </a:moveTo>
                <a:lnTo>
                  <a:pt x="1" y="104"/>
                </a:lnTo>
                <a:lnTo>
                  <a:pt x="3766" y="1343"/>
                </a:lnTo>
                <a:lnTo>
                  <a:pt x="7883" y="2691"/>
                </a:lnTo>
                <a:lnTo>
                  <a:pt x="16875" y="5668"/>
                </a:lnTo>
                <a:lnTo>
                  <a:pt x="26761" y="8962"/>
                </a:lnTo>
                <a:lnTo>
                  <a:pt x="37324" y="12485"/>
                </a:lnTo>
                <a:lnTo>
                  <a:pt x="59643" y="19932"/>
                </a:lnTo>
                <a:lnTo>
                  <a:pt x="70937" y="23694"/>
                </a:lnTo>
                <a:lnTo>
                  <a:pt x="82015" y="27379"/>
                </a:lnTo>
                <a:lnTo>
                  <a:pt x="92822" y="30954"/>
                </a:lnTo>
                <a:lnTo>
                  <a:pt x="103304" y="34425"/>
                </a:lnTo>
                <a:lnTo>
                  <a:pt x="113461" y="37777"/>
                </a:lnTo>
                <a:lnTo>
                  <a:pt x="123212" y="40982"/>
                </a:lnTo>
                <a:lnTo>
                  <a:pt x="132502" y="44037"/>
                </a:lnTo>
                <a:lnTo>
                  <a:pt x="141305" y="46910"/>
                </a:lnTo>
                <a:lnTo>
                  <a:pt x="149539" y="49595"/>
                </a:lnTo>
                <a:lnTo>
                  <a:pt x="157177" y="52062"/>
                </a:lnTo>
                <a:lnTo>
                  <a:pt x="164138" y="54305"/>
                </a:lnTo>
                <a:lnTo>
                  <a:pt x="170367" y="56303"/>
                </a:lnTo>
                <a:lnTo>
                  <a:pt x="175785" y="58036"/>
                </a:lnTo>
                <a:lnTo>
                  <a:pt x="180389" y="59493"/>
                </a:lnTo>
                <a:lnTo>
                  <a:pt x="186781" y="61481"/>
                </a:lnTo>
                <a:lnTo>
                  <a:pt x="187756" y="61783"/>
                </a:lnTo>
                <a:lnTo>
                  <a:pt x="188460" y="62007"/>
                </a:lnTo>
                <a:lnTo>
                  <a:pt x="188921" y="62132"/>
                </a:lnTo>
                <a:lnTo>
                  <a:pt x="189083" y="62178"/>
                </a:lnTo>
                <a:lnTo>
                  <a:pt x="188569" y="61991"/>
                </a:lnTo>
                <a:lnTo>
                  <a:pt x="186971" y="61460"/>
                </a:lnTo>
                <a:lnTo>
                  <a:pt x="180741" y="59425"/>
                </a:lnTo>
                <a:lnTo>
                  <a:pt x="170882" y="56215"/>
                </a:lnTo>
                <a:lnTo>
                  <a:pt x="157827" y="51963"/>
                </a:lnTo>
                <a:lnTo>
                  <a:pt x="150270" y="49486"/>
                </a:lnTo>
                <a:lnTo>
                  <a:pt x="142090" y="46800"/>
                </a:lnTo>
                <a:lnTo>
                  <a:pt x="124079" y="40863"/>
                </a:lnTo>
                <a:lnTo>
                  <a:pt x="104252" y="34300"/>
                </a:lnTo>
                <a:lnTo>
                  <a:pt x="82963" y="27249"/>
                </a:lnTo>
                <a:lnTo>
                  <a:pt x="71858" y="23559"/>
                </a:lnTo>
                <a:lnTo>
                  <a:pt x="60537" y="19802"/>
                </a:lnTo>
                <a:lnTo>
                  <a:pt x="38191" y="12360"/>
                </a:lnTo>
                <a:lnTo>
                  <a:pt x="27574" y="8842"/>
                </a:lnTo>
                <a:lnTo>
                  <a:pt x="17633" y="5553"/>
                </a:lnTo>
                <a:lnTo>
                  <a:pt x="12975" y="4023"/>
                </a:lnTo>
                <a:lnTo>
                  <a:pt x="8587" y="2582"/>
                </a:lnTo>
                <a:lnTo>
                  <a:pt x="4470" y="1239"/>
                </a:lnTo>
                <a:lnTo>
                  <a:pt x="65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 flipH="1" rot="9450036">
            <a:off x="-28511" y="3573720"/>
            <a:ext cx="1124107" cy="1727240"/>
          </a:xfrm>
          <a:custGeom>
            <a:rect b="b" l="l" r="r" t="t"/>
            <a:pathLst>
              <a:path extrusionOk="0" fill="none" h="62179" w="189084">
                <a:moveTo>
                  <a:pt x="651" y="0"/>
                </a:moveTo>
                <a:lnTo>
                  <a:pt x="651" y="0"/>
                </a:lnTo>
                <a:lnTo>
                  <a:pt x="4470" y="1239"/>
                </a:lnTo>
                <a:lnTo>
                  <a:pt x="8587" y="2582"/>
                </a:lnTo>
                <a:lnTo>
                  <a:pt x="12975" y="4023"/>
                </a:lnTo>
                <a:lnTo>
                  <a:pt x="17633" y="5553"/>
                </a:lnTo>
                <a:lnTo>
                  <a:pt x="27574" y="8842"/>
                </a:lnTo>
                <a:lnTo>
                  <a:pt x="38191" y="12360"/>
                </a:lnTo>
                <a:lnTo>
                  <a:pt x="60537" y="19802"/>
                </a:lnTo>
                <a:lnTo>
                  <a:pt x="71858" y="23559"/>
                </a:lnTo>
                <a:lnTo>
                  <a:pt x="82963" y="27249"/>
                </a:lnTo>
                <a:lnTo>
                  <a:pt x="82963" y="27249"/>
                </a:lnTo>
                <a:lnTo>
                  <a:pt x="104252" y="34300"/>
                </a:lnTo>
                <a:lnTo>
                  <a:pt x="124079" y="40863"/>
                </a:lnTo>
                <a:lnTo>
                  <a:pt x="142090" y="46800"/>
                </a:lnTo>
                <a:lnTo>
                  <a:pt x="150270" y="49486"/>
                </a:lnTo>
                <a:lnTo>
                  <a:pt x="157827" y="51963"/>
                </a:lnTo>
                <a:lnTo>
                  <a:pt x="157827" y="51963"/>
                </a:lnTo>
                <a:lnTo>
                  <a:pt x="170882" y="56215"/>
                </a:lnTo>
                <a:lnTo>
                  <a:pt x="180741" y="59425"/>
                </a:lnTo>
                <a:lnTo>
                  <a:pt x="186971" y="61460"/>
                </a:lnTo>
                <a:lnTo>
                  <a:pt x="188569" y="61991"/>
                </a:lnTo>
                <a:lnTo>
                  <a:pt x="189083" y="62178"/>
                </a:lnTo>
                <a:lnTo>
                  <a:pt x="189083" y="62178"/>
                </a:lnTo>
                <a:lnTo>
                  <a:pt x="188921" y="62132"/>
                </a:lnTo>
                <a:lnTo>
                  <a:pt x="188460" y="62007"/>
                </a:lnTo>
                <a:lnTo>
                  <a:pt x="188460" y="62007"/>
                </a:lnTo>
                <a:lnTo>
                  <a:pt x="187756" y="61783"/>
                </a:lnTo>
                <a:lnTo>
                  <a:pt x="186781" y="61481"/>
                </a:lnTo>
                <a:lnTo>
                  <a:pt x="180389" y="59493"/>
                </a:lnTo>
                <a:lnTo>
                  <a:pt x="180389" y="59493"/>
                </a:lnTo>
                <a:lnTo>
                  <a:pt x="175785" y="58036"/>
                </a:lnTo>
                <a:lnTo>
                  <a:pt x="170367" y="56303"/>
                </a:lnTo>
                <a:lnTo>
                  <a:pt x="164138" y="54305"/>
                </a:lnTo>
                <a:lnTo>
                  <a:pt x="157177" y="52062"/>
                </a:lnTo>
                <a:lnTo>
                  <a:pt x="157177" y="52062"/>
                </a:lnTo>
                <a:lnTo>
                  <a:pt x="149539" y="49595"/>
                </a:lnTo>
                <a:lnTo>
                  <a:pt x="141305" y="46910"/>
                </a:lnTo>
                <a:lnTo>
                  <a:pt x="132502" y="44037"/>
                </a:lnTo>
                <a:lnTo>
                  <a:pt x="123212" y="40982"/>
                </a:lnTo>
                <a:lnTo>
                  <a:pt x="113461" y="37777"/>
                </a:lnTo>
                <a:lnTo>
                  <a:pt x="103304" y="34425"/>
                </a:lnTo>
                <a:lnTo>
                  <a:pt x="92822" y="30954"/>
                </a:lnTo>
                <a:lnTo>
                  <a:pt x="82015" y="27379"/>
                </a:lnTo>
                <a:lnTo>
                  <a:pt x="82015" y="27379"/>
                </a:lnTo>
                <a:lnTo>
                  <a:pt x="70937" y="23694"/>
                </a:lnTo>
                <a:lnTo>
                  <a:pt x="59643" y="19932"/>
                </a:lnTo>
                <a:lnTo>
                  <a:pt x="37324" y="12485"/>
                </a:lnTo>
                <a:lnTo>
                  <a:pt x="26761" y="8962"/>
                </a:lnTo>
                <a:lnTo>
                  <a:pt x="16875" y="5668"/>
                </a:lnTo>
                <a:lnTo>
                  <a:pt x="7883" y="2691"/>
                </a:lnTo>
                <a:lnTo>
                  <a:pt x="3766" y="1343"/>
                </a:lnTo>
                <a:lnTo>
                  <a:pt x="1" y="104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 flipH="1" rot="9450036">
            <a:off x="534711" y="4061185"/>
            <a:ext cx="355702" cy="110031"/>
          </a:xfrm>
          <a:custGeom>
            <a:rect b="b" l="l" r="r" t="t"/>
            <a:pathLst>
              <a:path extrusionOk="0" h="3961" w="59832">
                <a:moveTo>
                  <a:pt x="0" y="0"/>
                </a:moveTo>
                <a:lnTo>
                  <a:pt x="569" y="52"/>
                </a:lnTo>
                <a:lnTo>
                  <a:pt x="1138" y="99"/>
                </a:lnTo>
                <a:lnTo>
                  <a:pt x="1706" y="141"/>
                </a:lnTo>
                <a:lnTo>
                  <a:pt x="2302" y="177"/>
                </a:lnTo>
                <a:lnTo>
                  <a:pt x="8694" y="640"/>
                </a:lnTo>
                <a:lnTo>
                  <a:pt x="29713" y="2108"/>
                </a:lnTo>
                <a:lnTo>
                  <a:pt x="35726" y="2514"/>
                </a:lnTo>
                <a:lnTo>
                  <a:pt x="41332" y="2883"/>
                </a:lnTo>
                <a:lnTo>
                  <a:pt x="46451" y="3211"/>
                </a:lnTo>
                <a:lnTo>
                  <a:pt x="48754" y="3357"/>
                </a:lnTo>
                <a:lnTo>
                  <a:pt x="50920" y="3482"/>
                </a:lnTo>
                <a:lnTo>
                  <a:pt x="52843" y="3601"/>
                </a:lnTo>
                <a:lnTo>
                  <a:pt x="54604" y="3700"/>
                </a:lnTo>
                <a:lnTo>
                  <a:pt x="56121" y="3789"/>
                </a:lnTo>
                <a:lnTo>
                  <a:pt x="57421" y="3856"/>
                </a:lnTo>
                <a:lnTo>
                  <a:pt x="58017" y="3893"/>
                </a:lnTo>
                <a:lnTo>
                  <a:pt x="58613" y="3919"/>
                </a:lnTo>
                <a:lnTo>
                  <a:pt x="59208" y="3945"/>
                </a:lnTo>
                <a:lnTo>
                  <a:pt x="59831" y="3961"/>
                </a:lnTo>
                <a:lnTo>
                  <a:pt x="59290" y="3898"/>
                </a:lnTo>
                <a:lnTo>
                  <a:pt x="58721" y="3841"/>
                </a:lnTo>
                <a:lnTo>
                  <a:pt x="58125" y="3789"/>
                </a:lnTo>
                <a:lnTo>
                  <a:pt x="57529" y="3747"/>
                </a:lnTo>
                <a:lnTo>
                  <a:pt x="51137" y="3320"/>
                </a:lnTo>
                <a:lnTo>
                  <a:pt x="30092" y="1889"/>
                </a:lnTo>
                <a:lnTo>
                  <a:pt x="24079" y="1473"/>
                </a:lnTo>
                <a:lnTo>
                  <a:pt x="18472" y="1093"/>
                </a:lnTo>
                <a:lnTo>
                  <a:pt x="13380" y="760"/>
                </a:lnTo>
                <a:lnTo>
                  <a:pt x="11078" y="609"/>
                </a:lnTo>
                <a:lnTo>
                  <a:pt x="8938" y="479"/>
                </a:lnTo>
                <a:lnTo>
                  <a:pt x="5255" y="255"/>
                </a:lnTo>
                <a:lnTo>
                  <a:pt x="3738" y="167"/>
                </a:lnTo>
                <a:lnTo>
                  <a:pt x="2438" y="99"/>
                </a:lnTo>
                <a:lnTo>
                  <a:pt x="1842" y="63"/>
                </a:lnTo>
                <a:lnTo>
                  <a:pt x="1246" y="37"/>
                </a:lnTo>
                <a:lnTo>
                  <a:pt x="623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 flipH="1" rot="9450036">
            <a:off x="358553" y="3894291"/>
            <a:ext cx="127057" cy="372426"/>
          </a:xfrm>
          <a:custGeom>
            <a:rect b="b" l="l" r="r" t="t"/>
            <a:pathLst>
              <a:path extrusionOk="0" h="13407" w="21372">
                <a:moveTo>
                  <a:pt x="21344" y="1"/>
                </a:moveTo>
                <a:lnTo>
                  <a:pt x="21317" y="11"/>
                </a:lnTo>
                <a:lnTo>
                  <a:pt x="21236" y="37"/>
                </a:lnTo>
                <a:lnTo>
                  <a:pt x="21019" y="136"/>
                </a:lnTo>
                <a:lnTo>
                  <a:pt x="20721" y="297"/>
                </a:lnTo>
                <a:lnTo>
                  <a:pt x="20315" y="516"/>
                </a:lnTo>
                <a:lnTo>
                  <a:pt x="19258" y="1130"/>
                </a:lnTo>
                <a:lnTo>
                  <a:pt x="17877" y="1942"/>
                </a:lnTo>
                <a:lnTo>
                  <a:pt x="16225" y="2930"/>
                </a:lnTo>
                <a:lnTo>
                  <a:pt x="14383" y="4065"/>
                </a:lnTo>
                <a:lnTo>
                  <a:pt x="12352" y="5319"/>
                </a:lnTo>
                <a:lnTo>
                  <a:pt x="10185" y="6672"/>
                </a:lnTo>
                <a:lnTo>
                  <a:pt x="8045" y="8025"/>
                </a:lnTo>
                <a:lnTo>
                  <a:pt x="6068" y="9285"/>
                </a:lnTo>
                <a:lnTo>
                  <a:pt x="4307" y="10424"/>
                </a:lnTo>
                <a:lnTo>
                  <a:pt x="2790" y="11424"/>
                </a:lnTo>
                <a:lnTo>
                  <a:pt x="1545" y="12246"/>
                </a:lnTo>
                <a:lnTo>
                  <a:pt x="651" y="12870"/>
                </a:lnTo>
                <a:lnTo>
                  <a:pt x="353" y="13099"/>
                </a:lnTo>
                <a:lnTo>
                  <a:pt x="136" y="13266"/>
                </a:lnTo>
                <a:lnTo>
                  <a:pt x="28" y="13370"/>
                </a:lnTo>
                <a:lnTo>
                  <a:pt x="1" y="13396"/>
                </a:lnTo>
                <a:lnTo>
                  <a:pt x="1" y="13406"/>
                </a:lnTo>
                <a:lnTo>
                  <a:pt x="55" y="13401"/>
                </a:lnTo>
                <a:lnTo>
                  <a:pt x="109" y="13375"/>
                </a:lnTo>
                <a:lnTo>
                  <a:pt x="326" y="13276"/>
                </a:lnTo>
                <a:lnTo>
                  <a:pt x="651" y="13115"/>
                </a:lnTo>
                <a:lnTo>
                  <a:pt x="1057" y="12891"/>
                </a:lnTo>
                <a:lnTo>
                  <a:pt x="2113" y="12277"/>
                </a:lnTo>
                <a:lnTo>
                  <a:pt x="3495" y="11460"/>
                </a:lnTo>
                <a:lnTo>
                  <a:pt x="5120" y="10471"/>
                </a:lnTo>
                <a:lnTo>
                  <a:pt x="6989" y="9337"/>
                </a:lnTo>
                <a:lnTo>
                  <a:pt x="9020" y="8077"/>
                </a:lnTo>
                <a:lnTo>
                  <a:pt x="11187" y="6729"/>
                </a:lnTo>
                <a:lnTo>
                  <a:pt x="13327" y="5382"/>
                </a:lnTo>
                <a:lnTo>
                  <a:pt x="15304" y="4122"/>
                </a:lnTo>
                <a:lnTo>
                  <a:pt x="17064" y="2977"/>
                </a:lnTo>
                <a:lnTo>
                  <a:pt x="18581" y="1983"/>
                </a:lnTo>
                <a:lnTo>
                  <a:pt x="19800" y="1156"/>
                </a:lnTo>
                <a:lnTo>
                  <a:pt x="20694" y="537"/>
                </a:lnTo>
                <a:lnTo>
                  <a:pt x="21236" y="141"/>
                </a:lnTo>
                <a:lnTo>
                  <a:pt x="21344" y="37"/>
                </a:lnTo>
                <a:lnTo>
                  <a:pt x="21371" y="11"/>
                </a:lnTo>
                <a:lnTo>
                  <a:pt x="213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flipH="1" rot="9450036">
            <a:off x="240498" y="4466676"/>
            <a:ext cx="197737" cy="295369"/>
          </a:xfrm>
          <a:custGeom>
            <a:rect b="b" l="l" r="r" t="t"/>
            <a:pathLst>
              <a:path extrusionOk="0" h="10633" w="33261">
                <a:moveTo>
                  <a:pt x="33261" y="1"/>
                </a:moveTo>
                <a:lnTo>
                  <a:pt x="32773" y="84"/>
                </a:lnTo>
                <a:lnTo>
                  <a:pt x="32313" y="178"/>
                </a:lnTo>
                <a:lnTo>
                  <a:pt x="31880" y="277"/>
                </a:lnTo>
                <a:lnTo>
                  <a:pt x="31473" y="375"/>
                </a:lnTo>
                <a:lnTo>
                  <a:pt x="30634" y="584"/>
                </a:lnTo>
                <a:lnTo>
                  <a:pt x="29686" y="833"/>
                </a:lnTo>
                <a:lnTo>
                  <a:pt x="27411" y="1447"/>
                </a:lnTo>
                <a:lnTo>
                  <a:pt x="26083" y="1812"/>
                </a:lnTo>
                <a:lnTo>
                  <a:pt x="24675" y="2207"/>
                </a:lnTo>
                <a:lnTo>
                  <a:pt x="23185" y="2629"/>
                </a:lnTo>
                <a:lnTo>
                  <a:pt x="21641" y="3082"/>
                </a:lnTo>
                <a:lnTo>
                  <a:pt x="20016" y="3560"/>
                </a:lnTo>
                <a:lnTo>
                  <a:pt x="18364" y="4065"/>
                </a:lnTo>
                <a:lnTo>
                  <a:pt x="16658" y="4585"/>
                </a:lnTo>
                <a:lnTo>
                  <a:pt x="14951" y="5132"/>
                </a:lnTo>
                <a:lnTo>
                  <a:pt x="13272" y="5678"/>
                </a:lnTo>
                <a:lnTo>
                  <a:pt x="11674" y="6214"/>
                </a:lnTo>
                <a:lnTo>
                  <a:pt x="10130" y="6735"/>
                </a:lnTo>
                <a:lnTo>
                  <a:pt x="8695" y="7234"/>
                </a:lnTo>
                <a:lnTo>
                  <a:pt x="7367" y="7713"/>
                </a:lnTo>
                <a:lnTo>
                  <a:pt x="6122" y="8166"/>
                </a:lnTo>
                <a:lnTo>
                  <a:pt x="4957" y="8587"/>
                </a:lnTo>
                <a:lnTo>
                  <a:pt x="3928" y="8978"/>
                </a:lnTo>
                <a:lnTo>
                  <a:pt x="3007" y="9337"/>
                </a:lnTo>
                <a:lnTo>
                  <a:pt x="2194" y="9659"/>
                </a:lnTo>
                <a:lnTo>
                  <a:pt x="921" y="10180"/>
                </a:lnTo>
                <a:lnTo>
                  <a:pt x="650" y="10289"/>
                </a:lnTo>
                <a:lnTo>
                  <a:pt x="407" y="10404"/>
                </a:lnTo>
                <a:lnTo>
                  <a:pt x="190" y="10518"/>
                </a:lnTo>
                <a:lnTo>
                  <a:pt x="0" y="10633"/>
                </a:lnTo>
                <a:lnTo>
                  <a:pt x="352" y="10534"/>
                </a:lnTo>
                <a:lnTo>
                  <a:pt x="704" y="10435"/>
                </a:lnTo>
                <a:lnTo>
                  <a:pt x="1029" y="10326"/>
                </a:lnTo>
                <a:lnTo>
                  <a:pt x="1300" y="10216"/>
                </a:lnTo>
                <a:lnTo>
                  <a:pt x="4740" y="9045"/>
                </a:lnTo>
                <a:lnTo>
                  <a:pt x="7042" y="8244"/>
                </a:lnTo>
                <a:lnTo>
                  <a:pt x="9724" y="7323"/>
                </a:lnTo>
                <a:lnTo>
                  <a:pt x="12730" y="6313"/>
                </a:lnTo>
                <a:lnTo>
                  <a:pt x="14355" y="5782"/>
                </a:lnTo>
                <a:lnTo>
                  <a:pt x="16035" y="5236"/>
                </a:lnTo>
                <a:lnTo>
                  <a:pt x="17714" y="4695"/>
                </a:lnTo>
                <a:lnTo>
                  <a:pt x="19393" y="4169"/>
                </a:lnTo>
                <a:lnTo>
                  <a:pt x="21018" y="3664"/>
                </a:lnTo>
                <a:lnTo>
                  <a:pt x="22589" y="3186"/>
                </a:lnTo>
                <a:lnTo>
                  <a:pt x="25542" y="2296"/>
                </a:lnTo>
                <a:lnTo>
                  <a:pt x="28169" y="1531"/>
                </a:lnTo>
                <a:lnTo>
                  <a:pt x="31961" y="422"/>
                </a:lnTo>
                <a:lnTo>
                  <a:pt x="32313" y="323"/>
                </a:lnTo>
                <a:lnTo>
                  <a:pt x="32638" y="214"/>
                </a:lnTo>
                <a:lnTo>
                  <a:pt x="32963" y="110"/>
                </a:lnTo>
                <a:lnTo>
                  <a:pt x="3326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 flipH="1" rot="9450036">
            <a:off x="469190" y="462397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 flipH="1" rot="9450036">
            <a:off x="374057" y="507348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 flipH="1" rot="9450036">
            <a:off x="102538" y="485031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 flipH="1">
            <a:off x="4142413" y="2710550"/>
            <a:ext cx="2424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 flipH="1">
            <a:off x="2074213" y="3115725"/>
            <a:ext cx="4492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3">
  <p:cSld name="CUSTOM_8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720000" y="32007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subTitle"/>
          </p:nvPr>
        </p:nvSpPr>
        <p:spPr>
          <a:xfrm>
            <a:off x="3433950" y="2746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subTitle"/>
          </p:nvPr>
        </p:nvSpPr>
        <p:spPr>
          <a:xfrm>
            <a:off x="720000" y="3890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4" type="subTitle"/>
          </p:nvPr>
        </p:nvSpPr>
        <p:spPr>
          <a:xfrm>
            <a:off x="3433950" y="34359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/>
          <p:nvPr/>
        </p:nvSpPr>
        <p:spPr>
          <a:xfrm>
            <a:off x="482457" y="1142159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482457" y="1321079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 flipH="1" rot="-4958421">
            <a:off x="5874701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 flipH="1">
            <a:off x="8193323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5" type="subTitle"/>
          </p:nvPr>
        </p:nvSpPr>
        <p:spPr>
          <a:xfrm>
            <a:off x="6147900" y="22131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6" type="subTitle"/>
          </p:nvPr>
        </p:nvSpPr>
        <p:spPr>
          <a:xfrm>
            <a:off x="6147900" y="2902500"/>
            <a:ext cx="2276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720000" y="158909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720000" y="1999050"/>
            <a:ext cx="240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idx="2" type="title"/>
          </p:nvPr>
        </p:nvSpPr>
        <p:spPr>
          <a:xfrm>
            <a:off x="720000" y="291852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1"/>
          <p:cNvSpPr txBox="1"/>
          <p:nvPr>
            <p:ph idx="3" type="subTitle"/>
          </p:nvPr>
        </p:nvSpPr>
        <p:spPr>
          <a:xfrm>
            <a:off x="720000" y="3328477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/>
          <p:nvPr/>
        </p:nvSpPr>
        <p:spPr>
          <a:xfrm>
            <a:off x="8298113" y="5651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164450" y="4316675"/>
            <a:ext cx="1590697" cy="15906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 txBox="1"/>
          <p:nvPr>
            <p:ph idx="4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s 2">
  <p:cSld name="CUSTOM_6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2"/>
          <p:cNvSpPr txBox="1"/>
          <p:nvPr>
            <p:ph idx="1" type="subTitle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2" type="title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2"/>
          <p:cNvSpPr txBox="1"/>
          <p:nvPr>
            <p:ph idx="3" type="subTitle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4" type="title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2"/>
          <p:cNvSpPr txBox="1"/>
          <p:nvPr>
            <p:ph idx="5" type="subTitle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6" type="title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19586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1195875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2" type="title"/>
          </p:nvPr>
        </p:nvSpPr>
        <p:spPr>
          <a:xfrm>
            <a:off x="5081043" y="12767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3"/>
          <p:cNvSpPr txBox="1"/>
          <p:nvPr>
            <p:ph idx="3" type="subTitle"/>
          </p:nvPr>
        </p:nvSpPr>
        <p:spPr>
          <a:xfrm>
            <a:off x="5081052" y="1710875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4" type="title"/>
          </p:nvPr>
        </p:nvSpPr>
        <p:spPr>
          <a:xfrm>
            <a:off x="119586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5" type="subTitle"/>
          </p:nvPr>
        </p:nvSpPr>
        <p:spPr>
          <a:xfrm>
            <a:off x="1195875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6" type="title"/>
          </p:nvPr>
        </p:nvSpPr>
        <p:spPr>
          <a:xfrm>
            <a:off x="5081043" y="30862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3"/>
          <p:cNvSpPr txBox="1"/>
          <p:nvPr>
            <p:ph idx="7" type="subTitle"/>
          </p:nvPr>
        </p:nvSpPr>
        <p:spPr>
          <a:xfrm>
            <a:off x="5081052" y="3520400"/>
            <a:ext cx="28671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 rot="4958421">
            <a:off x="-2940524" y="2567314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332980" y="4222867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9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02480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102480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4"/>
          <p:cNvSpPr txBox="1"/>
          <p:nvPr>
            <p:ph idx="2" type="title"/>
          </p:nvPr>
        </p:nvSpPr>
        <p:spPr>
          <a:xfrm>
            <a:off x="1024550" y="3097588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4"/>
          <p:cNvSpPr txBox="1"/>
          <p:nvPr>
            <p:ph idx="3" type="subTitle"/>
          </p:nvPr>
        </p:nvSpPr>
        <p:spPr>
          <a:xfrm>
            <a:off x="1024550" y="3531713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4" type="title"/>
          </p:nvPr>
        </p:nvSpPr>
        <p:spPr>
          <a:xfrm>
            <a:off x="6311450" y="11853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24"/>
          <p:cNvSpPr txBox="1"/>
          <p:nvPr>
            <p:ph idx="5" type="subTitle"/>
          </p:nvPr>
        </p:nvSpPr>
        <p:spPr>
          <a:xfrm>
            <a:off x="6311450" y="16194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6" type="title"/>
          </p:nvPr>
        </p:nvSpPr>
        <p:spPr>
          <a:xfrm>
            <a:off x="6311700" y="3097600"/>
            <a:ext cx="180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4" name="Google Shape;214;p24"/>
          <p:cNvSpPr txBox="1"/>
          <p:nvPr>
            <p:ph idx="7" type="subTitle"/>
          </p:nvPr>
        </p:nvSpPr>
        <p:spPr>
          <a:xfrm>
            <a:off x="6311700" y="3531725"/>
            <a:ext cx="1807500" cy="12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856633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424000" y="358100"/>
            <a:ext cx="3047801" cy="304780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41388" y="445958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4055765" y="4675703"/>
            <a:ext cx="1032215" cy="1032153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idx="8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25"/>
          <p:cNvSpPr txBox="1"/>
          <p:nvPr>
            <p:ph idx="3" type="subTitle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4" type="title"/>
          </p:nvPr>
        </p:nvSpPr>
        <p:spPr>
          <a:xfrm>
            <a:off x="720000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6" name="Google Shape;226;p25"/>
          <p:cNvSpPr txBox="1"/>
          <p:nvPr>
            <p:ph idx="5" type="subTitle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6" type="title"/>
          </p:nvPr>
        </p:nvSpPr>
        <p:spPr>
          <a:xfrm>
            <a:off x="3419269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25"/>
          <p:cNvSpPr txBox="1"/>
          <p:nvPr>
            <p:ph idx="7" type="subTitle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25"/>
          <p:cNvSpPr txBox="1"/>
          <p:nvPr>
            <p:ph idx="9" type="subTitle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3" type="title"/>
          </p:nvPr>
        </p:nvSpPr>
        <p:spPr>
          <a:xfrm>
            <a:off x="6118545" y="3344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25"/>
          <p:cNvSpPr txBox="1"/>
          <p:nvPr>
            <p:ph idx="14" type="subTitle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5"/>
          <p:cNvSpPr/>
          <p:nvPr/>
        </p:nvSpPr>
        <p:spPr>
          <a:xfrm rot="5400000">
            <a:off x="-1572733" y="3073001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8291678" y="4317674"/>
            <a:ext cx="1555237" cy="155514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8513100" y="1131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5"/>
          <p:cNvSpPr txBox="1"/>
          <p:nvPr>
            <p:ph idx="15"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hasCustomPrompt="1" type="title"/>
          </p:nvPr>
        </p:nvSpPr>
        <p:spPr>
          <a:xfrm>
            <a:off x="1284000" y="1268063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9" name="Google Shape;239;p26"/>
          <p:cNvSpPr txBox="1"/>
          <p:nvPr>
            <p:ph idx="1" type="subTitle"/>
          </p:nvPr>
        </p:nvSpPr>
        <p:spPr>
          <a:xfrm>
            <a:off x="1284000" y="1974088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6"/>
          <p:cNvSpPr txBox="1"/>
          <p:nvPr>
            <p:ph hasCustomPrompt="1" idx="2" type="title"/>
          </p:nvPr>
        </p:nvSpPr>
        <p:spPr>
          <a:xfrm>
            <a:off x="1284000" y="3199425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1" name="Google Shape;241;p26"/>
          <p:cNvSpPr txBox="1"/>
          <p:nvPr>
            <p:ph idx="3" type="subTitle"/>
          </p:nvPr>
        </p:nvSpPr>
        <p:spPr>
          <a:xfrm>
            <a:off x="1284000" y="3905450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 rot="4958421">
            <a:off x="-2597624" y="1817089"/>
            <a:ext cx="6215988" cy="6043221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36730" y="315392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641526" y="-2576881"/>
            <a:ext cx="6216033" cy="6043266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931937" y="37648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ctrTitle"/>
          </p:nvPr>
        </p:nvSpPr>
        <p:spPr>
          <a:xfrm>
            <a:off x="720000" y="540000"/>
            <a:ext cx="49422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8" name="Google Shape;248;p27"/>
          <p:cNvSpPr txBox="1"/>
          <p:nvPr>
            <p:ph idx="1" type="subTitle"/>
          </p:nvPr>
        </p:nvSpPr>
        <p:spPr>
          <a:xfrm>
            <a:off x="720000" y="1633675"/>
            <a:ext cx="494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720000" y="3124375"/>
            <a:ext cx="3852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,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including icons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and illustrations by </a:t>
            </a:r>
            <a:r>
              <a:rPr b="1" lang="en" sz="12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27"/>
          <p:cNvSpPr/>
          <p:nvPr/>
        </p:nvSpPr>
        <p:spPr>
          <a:xfrm rot="-1767966">
            <a:off x="4111417" y="-553570"/>
            <a:ext cx="6215800" cy="604303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 rot="10800000">
            <a:off x="8486807" y="2158700"/>
            <a:ext cx="601937" cy="873650"/>
          </a:xfrm>
          <a:custGeom>
            <a:rect b="b" l="l" r="r" t="t"/>
            <a:pathLst>
              <a:path extrusionOk="0" h="34946" w="112459">
                <a:moveTo>
                  <a:pt x="77085" y="0"/>
                </a:moveTo>
                <a:lnTo>
                  <a:pt x="76083" y="11"/>
                </a:lnTo>
                <a:lnTo>
                  <a:pt x="75081" y="26"/>
                </a:lnTo>
                <a:lnTo>
                  <a:pt x="74106" y="47"/>
                </a:lnTo>
                <a:lnTo>
                  <a:pt x="73104" y="73"/>
                </a:lnTo>
                <a:lnTo>
                  <a:pt x="72128" y="110"/>
                </a:lnTo>
                <a:lnTo>
                  <a:pt x="71126" y="146"/>
                </a:lnTo>
                <a:lnTo>
                  <a:pt x="70151" y="193"/>
                </a:lnTo>
                <a:lnTo>
                  <a:pt x="69176" y="245"/>
                </a:lnTo>
                <a:lnTo>
                  <a:pt x="68201" y="302"/>
                </a:lnTo>
                <a:lnTo>
                  <a:pt x="67199" y="365"/>
                </a:lnTo>
                <a:lnTo>
                  <a:pt x="66251" y="432"/>
                </a:lnTo>
                <a:lnTo>
                  <a:pt x="65276" y="510"/>
                </a:lnTo>
                <a:lnTo>
                  <a:pt x="64301" y="588"/>
                </a:lnTo>
                <a:lnTo>
                  <a:pt x="63326" y="672"/>
                </a:lnTo>
                <a:lnTo>
                  <a:pt x="62378" y="760"/>
                </a:lnTo>
                <a:lnTo>
                  <a:pt x="61403" y="854"/>
                </a:lnTo>
                <a:lnTo>
                  <a:pt x="60455" y="948"/>
                </a:lnTo>
                <a:lnTo>
                  <a:pt x="59507" y="1052"/>
                </a:lnTo>
                <a:lnTo>
                  <a:pt x="58559" y="1156"/>
                </a:lnTo>
                <a:lnTo>
                  <a:pt x="57611" y="1265"/>
                </a:lnTo>
                <a:lnTo>
                  <a:pt x="56663" y="1379"/>
                </a:lnTo>
                <a:lnTo>
                  <a:pt x="55742" y="1499"/>
                </a:lnTo>
                <a:lnTo>
                  <a:pt x="54794" y="1619"/>
                </a:lnTo>
                <a:lnTo>
                  <a:pt x="53873" y="1744"/>
                </a:lnTo>
                <a:lnTo>
                  <a:pt x="52031" y="2004"/>
                </a:lnTo>
                <a:lnTo>
                  <a:pt x="50189" y="2275"/>
                </a:lnTo>
                <a:lnTo>
                  <a:pt x="48375" y="2556"/>
                </a:lnTo>
                <a:lnTo>
                  <a:pt x="46587" y="2847"/>
                </a:lnTo>
                <a:lnTo>
                  <a:pt x="44826" y="3149"/>
                </a:lnTo>
                <a:lnTo>
                  <a:pt x="43066" y="3456"/>
                </a:lnTo>
                <a:lnTo>
                  <a:pt x="41332" y="3768"/>
                </a:lnTo>
                <a:lnTo>
                  <a:pt x="39626" y="4086"/>
                </a:lnTo>
                <a:lnTo>
                  <a:pt x="37947" y="4403"/>
                </a:lnTo>
                <a:lnTo>
                  <a:pt x="36295" y="4731"/>
                </a:lnTo>
                <a:lnTo>
                  <a:pt x="34642" y="5054"/>
                </a:lnTo>
                <a:lnTo>
                  <a:pt x="33044" y="5381"/>
                </a:lnTo>
                <a:lnTo>
                  <a:pt x="31446" y="5704"/>
                </a:lnTo>
                <a:lnTo>
                  <a:pt x="30661" y="5865"/>
                </a:lnTo>
                <a:lnTo>
                  <a:pt x="29902" y="6027"/>
                </a:lnTo>
                <a:lnTo>
                  <a:pt x="29144" y="6193"/>
                </a:lnTo>
                <a:lnTo>
                  <a:pt x="28413" y="6365"/>
                </a:lnTo>
                <a:lnTo>
                  <a:pt x="26977" y="6703"/>
                </a:lnTo>
                <a:lnTo>
                  <a:pt x="25596" y="7052"/>
                </a:lnTo>
                <a:lnTo>
                  <a:pt x="24269" y="7406"/>
                </a:lnTo>
                <a:lnTo>
                  <a:pt x="22969" y="7770"/>
                </a:lnTo>
                <a:lnTo>
                  <a:pt x="21750" y="8134"/>
                </a:lnTo>
                <a:lnTo>
                  <a:pt x="20558" y="8509"/>
                </a:lnTo>
                <a:lnTo>
                  <a:pt x="19393" y="8889"/>
                </a:lnTo>
                <a:lnTo>
                  <a:pt x="18310" y="9274"/>
                </a:lnTo>
                <a:lnTo>
                  <a:pt x="17254" y="9659"/>
                </a:lnTo>
                <a:lnTo>
                  <a:pt x="16224" y="10055"/>
                </a:lnTo>
                <a:lnTo>
                  <a:pt x="15249" y="10455"/>
                </a:lnTo>
                <a:lnTo>
                  <a:pt x="14328" y="10856"/>
                </a:lnTo>
                <a:lnTo>
                  <a:pt x="13435" y="11262"/>
                </a:lnTo>
                <a:lnTo>
                  <a:pt x="12568" y="11673"/>
                </a:lnTo>
                <a:lnTo>
                  <a:pt x="11755" y="12089"/>
                </a:lnTo>
                <a:lnTo>
                  <a:pt x="10970" y="12506"/>
                </a:lnTo>
                <a:lnTo>
                  <a:pt x="10211" y="12922"/>
                </a:lnTo>
                <a:lnTo>
                  <a:pt x="9507" y="13349"/>
                </a:lnTo>
                <a:lnTo>
                  <a:pt x="8803" y="13770"/>
                </a:lnTo>
                <a:lnTo>
                  <a:pt x="8153" y="14202"/>
                </a:lnTo>
                <a:lnTo>
                  <a:pt x="7530" y="14629"/>
                </a:lnTo>
                <a:lnTo>
                  <a:pt x="6907" y="15061"/>
                </a:lnTo>
                <a:lnTo>
                  <a:pt x="6338" y="15493"/>
                </a:lnTo>
                <a:lnTo>
                  <a:pt x="5797" y="15925"/>
                </a:lnTo>
                <a:lnTo>
                  <a:pt x="5282" y="16362"/>
                </a:lnTo>
                <a:lnTo>
                  <a:pt x="4767" y="16794"/>
                </a:lnTo>
                <a:lnTo>
                  <a:pt x="4307" y="17231"/>
                </a:lnTo>
                <a:lnTo>
                  <a:pt x="3846" y="17668"/>
                </a:lnTo>
                <a:lnTo>
                  <a:pt x="3413" y="18100"/>
                </a:lnTo>
                <a:lnTo>
                  <a:pt x="2980" y="18537"/>
                </a:lnTo>
                <a:lnTo>
                  <a:pt x="2411" y="19162"/>
                </a:lnTo>
                <a:lnTo>
                  <a:pt x="1896" y="19786"/>
                </a:lnTo>
                <a:lnTo>
                  <a:pt x="1409" y="20416"/>
                </a:lnTo>
                <a:lnTo>
                  <a:pt x="1002" y="21051"/>
                </a:lnTo>
                <a:lnTo>
                  <a:pt x="813" y="21363"/>
                </a:lnTo>
                <a:lnTo>
                  <a:pt x="650" y="21681"/>
                </a:lnTo>
                <a:lnTo>
                  <a:pt x="488" y="21998"/>
                </a:lnTo>
                <a:lnTo>
                  <a:pt x="352" y="22315"/>
                </a:lnTo>
                <a:lnTo>
                  <a:pt x="244" y="22633"/>
                </a:lnTo>
                <a:lnTo>
                  <a:pt x="136" y="22950"/>
                </a:lnTo>
                <a:lnTo>
                  <a:pt x="82" y="23263"/>
                </a:lnTo>
                <a:lnTo>
                  <a:pt x="27" y="23580"/>
                </a:lnTo>
                <a:lnTo>
                  <a:pt x="0" y="23897"/>
                </a:lnTo>
                <a:lnTo>
                  <a:pt x="0" y="24210"/>
                </a:lnTo>
                <a:lnTo>
                  <a:pt x="27" y="24527"/>
                </a:lnTo>
                <a:lnTo>
                  <a:pt x="109" y="24839"/>
                </a:lnTo>
                <a:lnTo>
                  <a:pt x="190" y="25157"/>
                </a:lnTo>
                <a:lnTo>
                  <a:pt x="298" y="25469"/>
                </a:lnTo>
                <a:lnTo>
                  <a:pt x="461" y="25781"/>
                </a:lnTo>
                <a:lnTo>
                  <a:pt x="623" y="26094"/>
                </a:lnTo>
                <a:lnTo>
                  <a:pt x="840" y="26401"/>
                </a:lnTo>
                <a:lnTo>
                  <a:pt x="1084" y="26713"/>
                </a:lnTo>
                <a:lnTo>
                  <a:pt x="1382" y="27020"/>
                </a:lnTo>
                <a:lnTo>
                  <a:pt x="1707" y="27327"/>
                </a:lnTo>
                <a:lnTo>
                  <a:pt x="2059" y="27634"/>
                </a:lnTo>
                <a:lnTo>
                  <a:pt x="2438" y="27941"/>
                </a:lnTo>
                <a:lnTo>
                  <a:pt x="2871" y="28243"/>
                </a:lnTo>
                <a:lnTo>
                  <a:pt x="3359" y="28545"/>
                </a:lnTo>
                <a:lnTo>
                  <a:pt x="3874" y="28847"/>
                </a:lnTo>
                <a:lnTo>
                  <a:pt x="4469" y="29143"/>
                </a:lnTo>
                <a:lnTo>
                  <a:pt x="5092" y="29440"/>
                </a:lnTo>
                <a:lnTo>
                  <a:pt x="5769" y="29731"/>
                </a:lnTo>
                <a:lnTo>
                  <a:pt x="6501" y="30017"/>
                </a:lnTo>
                <a:lnTo>
                  <a:pt x="7259" y="30304"/>
                </a:lnTo>
                <a:lnTo>
                  <a:pt x="8099" y="30585"/>
                </a:lnTo>
                <a:lnTo>
                  <a:pt x="8966" y="30860"/>
                </a:lnTo>
                <a:lnTo>
                  <a:pt x="9859" y="31131"/>
                </a:lnTo>
                <a:lnTo>
                  <a:pt x="10834" y="31391"/>
                </a:lnTo>
                <a:lnTo>
                  <a:pt x="11810" y="31652"/>
                </a:lnTo>
                <a:lnTo>
                  <a:pt x="12839" y="31901"/>
                </a:lnTo>
                <a:lnTo>
                  <a:pt x="13922" y="32151"/>
                </a:lnTo>
                <a:lnTo>
                  <a:pt x="15033" y="32385"/>
                </a:lnTo>
                <a:lnTo>
                  <a:pt x="16197" y="32614"/>
                </a:lnTo>
                <a:lnTo>
                  <a:pt x="17362" y="32838"/>
                </a:lnTo>
                <a:lnTo>
                  <a:pt x="18608" y="33051"/>
                </a:lnTo>
                <a:lnTo>
                  <a:pt x="19854" y="33254"/>
                </a:lnTo>
                <a:lnTo>
                  <a:pt x="21127" y="33452"/>
                </a:lnTo>
                <a:lnTo>
                  <a:pt x="22454" y="33634"/>
                </a:lnTo>
                <a:lnTo>
                  <a:pt x="23808" y="33811"/>
                </a:lnTo>
                <a:lnTo>
                  <a:pt x="25163" y="33973"/>
                </a:lnTo>
                <a:lnTo>
                  <a:pt x="26571" y="34123"/>
                </a:lnTo>
                <a:lnTo>
                  <a:pt x="27275" y="34196"/>
                </a:lnTo>
                <a:lnTo>
                  <a:pt x="28007" y="34264"/>
                </a:lnTo>
                <a:lnTo>
                  <a:pt x="28711" y="34332"/>
                </a:lnTo>
                <a:lnTo>
                  <a:pt x="29442" y="34394"/>
                </a:lnTo>
                <a:lnTo>
                  <a:pt x="30173" y="34451"/>
                </a:lnTo>
                <a:lnTo>
                  <a:pt x="30932" y="34509"/>
                </a:lnTo>
                <a:lnTo>
                  <a:pt x="31663" y="34566"/>
                </a:lnTo>
                <a:lnTo>
                  <a:pt x="32421" y="34613"/>
                </a:lnTo>
                <a:lnTo>
                  <a:pt x="33180" y="34659"/>
                </a:lnTo>
                <a:lnTo>
                  <a:pt x="33938" y="34701"/>
                </a:lnTo>
                <a:lnTo>
                  <a:pt x="34697" y="34743"/>
                </a:lnTo>
                <a:lnTo>
                  <a:pt x="35482" y="34779"/>
                </a:lnTo>
                <a:lnTo>
                  <a:pt x="36268" y="34810"/>
                </a:lnTo>
                <a:lnTo>
                  <a:pt x="37026" y="34842"/>
                </a:lnTo>
                <a:lnTo>
                  <a:pt x="37811" y="34868"/>
                </a:lnTo>
                <a:lnTo>
                  <a:pt x="38624" y="34888"/>
                </a:lnTo>
                <a:lnTo>
                  <a:pt x="39409" y="34909"/>
                </a:lnTo>
                <a:lnTo>
                  <a:pt x="40195" y="34920"/>
                </a:lnTo>
                <a:lnTo>
                  <a:pt x="41007" y="34930"/>
                </a:lnTo>
                <a:lnTo>
                  <a:pt x="41793" y="34940"/>
                </a:lnTo>
                <a:lnTo>
                  <a:pt x="42606" y="34946"/>
                </a:lnTo>
                <a:lnTo>
                  <a:pt x="43391" y="34946"/>
                </a:lnTo>
                <a:lnTo>
                  <a:pt x="44176" y="34940"/>
                </a:lnTo>
                <a:lnTo>
                  <a:pt x="44962" y="34935"/>
                </a:lnTo>
                <a:lnTo>
                  <a:pt x="45747" y="34925"/>
                </a:lnTo>
                <a:lnTo>
                  <a:pt x="46533" y="34914"/>
                </a:lnTo>
                <a:lnTo>
                  <a:pt x="47318" y="34899"/>
                </a:lnTo>
                <a:lnTo>
                  <a:pt x="48077" y="34878"/>
                </a:lnTo>
                <a:lnTo>
                  <a:pt x="49648" y="34831"/>
                </a:lnTo>
                <a:lnTo>
                  <a:pt x="51164" y="34769"/>
                </a:lnTo>
                <a:lnTo>
                  <a:pt x="52681" y="34701"/>
                </a:lnTo>
                <a:lnTo>
                  <a:pt x="54198" y="34618"/>
                </a:lnTo>
                <a:lnTo>
                  <a:pt x="55688" y="34529"/>
                </a:lnTo>
                <a:lnTo>
                  <a:pt x="57177" y="34425"/>
                </a:lnTo>
                <a:lnTo>
                  <a:pt x="58640" y="34311"/>
                </a:lnTo>
                <a:lnTo>
                  <a:pt x="60103" y="34191"/>
                </a:lnTo>
                <a:lnTo>
                  <a:pt x="61538" y="34056"/>
                </a:lnTo>
                <a:lnTo>
                  <a:pt x="62947" y="33920"/>
                </a:lnTo>
                <a:lnTo>
                  <a:pt x="64355" y="33770"/>
                </a:lnTo>
                <a:lnTo>
                  <a:pt x="65736" y="33613"/>
                </a:lnTo>
                <a:lnTo>
                  <a:pt x="67118" y="33447"/>
                </a:lnTo>
                <a:lnTo>
                  <a:pt x="68472" y="33275"/>
                </a:lnTo>
                <a:lnTo>
                  <a:pt x="69799" y="33098"/>
                </a:lnTo>
                <a:lnTo>
                  <a:pt x="71126" y="32911"/>
                </a:lnTo>
                <a:lnTo>
                  <a:pt x="72399" y="32724"/>
                </a:lnTo>
                <a:lnTo>
                  <a:pt x="73672" y="32526"/>
                </a:lnTo>
                <a:lnTo>
                  <a:pt x="74918" y="32323"/>
                </a:lnTo>
                <a:lnTo>
                  <a:pt x="76164" y="32115"/>
                </a:lnTo>
                <a:lnTo>
                  <a:pt x="77356" y="31901"/>
                </a:lnTo>
                <a:lnTo>
                  <a:pt x="78548" y="31683"/>
                </a:lnTo>
                <a:lnTo>
                  <a:pt x="79712" y="31464"/>
                </a:lnTo>
                <a:lnTo>
                  <a:pt x="80850" y="31240"/>
                </a:lnTo>
                <a:lnTo>
                  <a:pt x="81960" y="31011"/>
                </a:lnTo>
                <a:lnTo>
                  <a:pt x="83044" y="30782"/>
                </a:lnTo>
                <a:lnTo>
                  <a:pt x="84127" y="30553"/>
                </a:lnTo>
                <a:lnTo>
                  <a:pt x="85779" y="30174"/>
                </a:lnTo>
                <a:lnTo>
                  <a:pt x="87378" y="29783"/>
                </a:lnTo>
                <a:lnTo>
                  <a:pt x="88948" y="29393"/>
                </a:lnTo>
                <a:lnTo>
                  <a:pt x="90438" y="28992"/>
                </a:lnTo>
                <a:lnTo>
                  <a:pt x="91901" y="28586"/>
                </a:lnTo>
                <a:lnTo>
                  <a:pt x="93309" y="28170"/>
                </a:lnTo>
                <a:lnTo>
                  <a:pt x="94663" y="27754"/>
                </a:lnTo>
                <a:lnTo>
                  <a:pt x="95964" y="27327"/>
                </a:lnTo>
                <a:lnTo>
                  <a:pt x="97209" y="26900"/>
                </a:lnTo>
                <a:lnTo>
                  <a:pt x="98428" y="26463"/>
                </a:lnTo>
                <a:lnTo>
                  <a:pt x="99566" y="26021"/>
                </a:lnTo>
                <a:lnTo>
                  <a:pt x="100676" y="25578"/>
                </a:lnTo>
                <a:lnTo>
                  <a:pt x="101733" y="25126"/>
                </a:lnTo>
                <a:lnTo>
                  <a:pt x="102735" y="24673"/>
                </a:lnTo>
                <a:lnTo>
                  <a:pt x="103683" y="24210"/>
                </a:lnTo>
                <a:lnTo>
                  <a:pt x="104604" y="23747"/>
                </a:lnTo>
                <a:lnTo>
                  <a:pt x="105443" y="23278"/>
                </a:lnTo>
                <a:lnTo>
                  <a:pt x="106256" y="22810"/>
                </a:lnTo>
                <a:lnTo>
                  <a:pt x="107014" y="22336"/>
                </a:lnTo>
                <a:lnTo>
                  <a:pt x="107719" y="21857"/>
                </a:lnTo>
                <a:lnTo>
                  <a:pt x="108369" y="21373"/>
                </a:lnTo>
                <a:lnTo>
                  <a:pt x="108992" y="20890"/>
                </a:lnTo>
                <a:lnTo>
                  <a:pt x="109533" y="20406"/>
                </a:lnTo>
                <a:lnTo>
                  <a:pt x="110048" y="19916"/>
                </a:lnTo>
                <a:lnTo>
                  <a:pt x="110508" y="19422"/>
                </a:lnTo>
                <a:lnTo>
                  <a:pt x="110915" y="18928"/>
                </a:lnTo>
                <a:lnTo>
                  <a:pt x="111267" y="18433"/>
                </a:lnTo>
                <a:lnTo>
                  <a:pt x="111592" y="17934"/>
                </a:lnTo>
                <a:lnTo>
                  <a:pt x="111863" y="17439"/>
                </a:lnTo>
                <a:lnTo>
                  <a:pt x="112079" y="16934"/>
                </a:lnTo>
                <a:lnTo>
                  <a:pt x="112242" y="16435"/>
                </a:lnTo>
                <a:lnTo>
                  <a:pt x="112350" y="15935"/>
                </a:lnTo>
                <a:lnTo>
                  <a:pt x="112431" y="15430"/>
                </a:lnTo>
                <a:lnTo>
                  <a:pt x="112459" y="14931"/>
                </a:lnTo>
                <a:lnTo>
                  <a:pt x="112431" y="14426"/>
                </a:lnTo>
                <a:lnTo>
                  <a:pt x="112350" y="13921"/>
                </a:lnTo>
                <a:lnTo>
                  <a:pt x="112215" y="13422"/>
                </a:lnTo>
                <a:lnTo>
                  <a:pt x="112052" y="12917"/>
                </a:lnTo>
                <a:lnTo>
                  <a:pt x="111836" y="12417"/>
                </a:lnTo>
                <a:lnTo>
                  <a:pt x="111565" y="11913"/>
                </a:lnTo>
                <a:lnTo>
                  <a:pt x="111267" y="11413"/>
                </a:lnTo>
                <a:lnTo>
                  <a:pt x="110888" y="10913"/>
                </a:lnTo>
                <a:lnTo>
                  <a:pt x="110481" y="10419"/>
                </a:lnTo>
                <a:lnTo>
                  <a:pt x="110021" y="9925"/>
                </a:lnTo>
                <a:lnTo>
                  <a:pt x="109533" y="9430"/>
                </a:lnTo>
                <a:lnTo>
                  <a:pt x="108965" y="8936"/>
                </a:lnTo>
                <a:lnTo>
                  <a:pt x="108369" y="8447"/>
                </a:lnTo>
                <a:lnTo>
                  <a:pt x="107719" y="7963"/>
                </a:lnTo>
                <a:lnTo>
                  <a:pt x="107041" y="7473"/>
                </a:lnTo>
                <a:lnTo>
                  <a:pt x="106283" y="6995"/>
                </a:lnTo>
                <a:lnTo>
                  <a:pt x="105498" y="6516"/>
                </a:lnTo>
                <a:lnTo>
                  <a:pt x="104658" y="6042"/>
                </a:lnTo>
                <a:lnTo>
                  <a:pt x="103791" y="5569"/>
                </a:lnTo>
                <a:lnTo>
                  <a:pt x="102870" y="5100"/>
                </a:lnTo>
                <a:lnTo>
                  <a:pt x="101868" y="4637"/>
                </a:lnTo>
                <a:lnTo>
                  <a:pt x="100866" y="4179"/>
                </a:lnTo>
                <a:lnTo>
                  <a:pt x="99783" y="3721"/>
                </a:lnTo>
                <a:lnTo>
                  <a:pt x="98672" y="3274"/>
                </a:lnTo>
                <a:lnTo>
                  <a:pt x="97507" y="2826"/>
                </a:lnTo>
                <a:lnTo>
                  <a:pt x="96316" y="2384"/>
                </a:lnTo>
                <a:lnTo>
                  <a:pt x="95043" y="1952"/>
                </a:lnTo>
                <a:lnTo>
                  <a:pt x="93743" y="1520"/>
                </a:lnTo>
                <a:lnTo>
                  <a:pt x="92415" y="1093"/>
                </a:lnTo>
                <a:lnTo>
                  <a:pt x="91007" y="677"/>
                </a:lnTo>
                <a:lnTo>
                  <a:pt x="91142" y="677"/>
                </a:lnTo>
                <a:lnTo>
                  <a:pt x="90140" y="573"/>
                </a:lnTo>
                <a:lnTo>
                  <a:pt x="89138" y="484"/>
                </a:lnTo>
                <a:lnTo>
                  <a:pt x="88136" y="396"/>
                </a:lnTo>
                <a:lnTo>
                  <a:pt x="87107" y="323"/>
                </a:lnTo>
                <a:lnTo>
                  <a:pt x="86105" y="255"/>
                </a:lnTo>
                <a:lnTo>
                  <a:pt x="85102" y="198"/>
                </a:lnTo>
                <a:lnTo>
                  <a:pt x="84100" y="146"/>
                </a:lnTo>
                <a:lnTo>
                  <a:pt x="83098" y="104"/>
                </a:lnTo>
                <a:lnTo>
                  <a:pt x="82096" y="68"/>
                </a:lnTo>
                <a:lnTo>
                  <a:pt x="81094" y="37"/>
                </a:lnTo>
                <a:lnTo>
                  <a:pt x="80092" y="21"/>
                </a:lnTo>
                <a:lnTo>
                  <a:pt x="79089" y="6"/>
                </a:lnTo>
                <a:lnTo>
                  <a:pt x="78087" y="0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 rot="10800000">
            <a:off x="8646713" y="3659425"/>
            <a:ext cx="348523" cy="433525"/>
          </a:xfrm>
          <a:custGeom>
            <a:rect b="b" l="l" r="r" t="t"/>
            <a:pathLst>
              <a:path extrusionOk="0" h="17341" w="65114">
                <a:moveTo>
                  <a:pt x="49566" y="1"/>
                </a:moveTo>
                <a:lnTo>
                  <a:pt x="48456" y="6"/>
                </a:lnTo>
                <a:lnTo>
                  <a:pt x="47345" y="22"/>
                </a:lnTo>
                <a:lnTo>
                  <a:pt x="46208" y="53"/>
                </a:lnTo>
                <a:lnTo>
                  <a:pt x="45097" y="95"/>
                </a:lnTo>
                <a:lnTo>
                  <a:pt x="43960" y="141"/>
                </a:lnTo>
                <a:lnTo>
                  <a:pt x="42795" y="204"/>
                </a:lnTo>
                <a:lnTo>
                  <a:pt x="41658" y="272"/>
                </a:lnTo>
                <a:lnTo>
                  <a:pt x="40520" y="344"/>
                </a:lnTo>
                <a:lnTo>
                  <a:pt x="39382" y="433"/>
                </a:lnTo>
                <a:lnTo>
                  <a:pt x="38245" y="521"/>
                </a:lnTo>
                <a:lnTo>
                  <a:pt x="37107" y="620"/>
                </a:lnTo>
                <a:lnTo>
                  <a:pt x="35970" y="724"/>
                </a:lnTo>
                <a:lnTo>
                  <a:pt x="34859" y="834"/>
                </a:lnTo>
                <a:lnTo>
                  <a:pt x="33749" y="953"/>
                </a:lnTo>
                <a:lnTo>
                  <a:pt x="32665" y="1073"/>
                </a:lnTo>
                <a:lnTo>
                  <a:pt x="31555" y="1198"/>
                </a:lnTo>
                <a:lnTo>
                  <a:pt x="30498" y="1328"/>
                </a:lnTo>
                <a:lnTo>
                  <a:pt x="29442" y="1458"/>
                </a:lnTo>
                <a:lnTo>
                  <a:pt x="28386" y="1593"/>
                </a:lnTo>
                <a:lnTo>
                  <a:pt x="27384" y="1729"/>
                </a:lnTo>
                <a:lnTo>
                  <a:pt x="26381" y="1869"/>
                </a:lnTo>
                <a:lnTo>
                  <a:pt x="25379" y="2004"/>
                </a:lnTo>
                <a:lnTo>
                  <a:pt x="24431" y="2150"/>
                </a:lnTo>
                <a:lnTo>
                  <a:pt x="23510" y="2296"/>
                </a:lnTo>
                <a:lnTo>
                  <a:pt x="22589" y="2447"/>
                </a:lnTo>
                <a:lnTo>
                  <a:pt x="21723" y="2603"/>
                </a:lnTo>
                <a:lnTo>
                  <a:pt x="20856" y="2764"/>
                </a:lnTo>
                <a:lnTo>
                  <a:pt x="20016" y="2926"/>
                </a:lnTo>
                <a:lnTo>
                  <a:pt x="19204" y="3092"/>
                </a:lnTo>
                <a:lnTo>
                  <a:pt x="18418" y="3264"/>
                </a:lnTo>
                <a:lnTo>
                  <a:pt x="17660" y="3441"/>
                </a:lnTo>
                <a:lnTo>
                  <a:pt x="16902" y="3623"/>
                </a:lnTo>
                <a:lnTo>
                  <a:pt x="16170" y="3805"/>
                </a:lnTo>
                <a:lnTo>
                  <a:pt x="15466" y="3987"/>
                </a:lnTo>
                <a:lnTo>
                  <a:pt x="14789" y="4175"/>
                </a:lnTo>
                <a:lnTo>
                  <a:pt x="14112" y="4367"/>
                </a:lnTo>
                <a:lnTo>
                  <a:pt x="13462" y="4560"/>
                </a:lnTo>
                <a:lnTo>
                  <a:pt x="12839" y="4757"/>
                </a:lnTo>
                <a:lnTo>
                  <a:pt x="12216" y="4960"/>
                </a:lnTo>
                <a:lnTo>
                  <a:pt x="11620" y="5158"/>
                </a:lnTo>
                <a:lnTo>
                  <a:pt x="11051" y="5361"/>
                </a:lnTo>
                <a:lnTo>
                  <a:pt x="10482" y="5569"/>
                </a:lnTo>
                <a:lnTo>
                  <a:pt x="9941" y="5777"/>
                </a:lnTo>
                <a:lnTo>
                  <a:pt x="9399" y="5986"/>
                </a:lnTo>
                <a:lnTo>
                  <a:pt x="8370" y="6407"/>
                </a:lnTo>
                <a:lnTo>
                  <a:pt x="7395" y="6834"/>
                </a:lnTo>
                <a:lnTo>
                  <a:pt x="6447" y="7266"/>
                </a:lnTo>
                <a:lnTo>
                  <a:pt x="5553" y="7698"/>
                </a:lnTo>
                <a:lnTo>
                  <a:pt x="4713" y="8135"/>
                </a:lnTo>
                <a:lnTo>
                  <a:pt x="4036" y="8437"/>
                </a:lnTo>
                <a:lnTo>
                  <a:pt x="3440" y="8749"/>
                </a:lnTo>
                <a:lnTo>
                  <a:pt x="2871" y="9061"/>
                </a:lnTo>
                <a:lnTo>
                  <a:pt x="2357" y="9373"/>
                </a:lnTo>
                <a:lnTo>
                  <a:pt x="1896" y="9691"/>
                </a:lnTo>
                <a:lnTo>
                  <a:pt x="1490" y="10014"/>
                </a:lnTo>
                <a:lnTo>
                  <a:pt x="1111" y="10336"/>
                </a:lnTo>
                <a:lnTo>
                  <a:pt x="813" y="10659"/>
                </a:lnTo>
                <a:lnTo>
                  <a:pt x="542" y="10987"/>
                </a:lnTo>
                <a:lnTo>
                  <a:pt x="325" y="11309"/>
                </a:lnTo>
                <a:lnTo>
                  <a:pt x="190" y="11637"/>
                </a:lnTo>
                <a:lnTo>
                  <a:pt x="82" y="11970"/>
                </a:lnTo>
                <a:lnTo>
                  <a:pt x="27" y="12298"/>
                </a:lnTo>
                <a:lnTo>
                  <a:pt x="0" y="12631"/>
                </a:lnTo>
                <a:lnTo>
                  <a:pt x="55" y="12959"/>
                </a:lnTo>
                <a:lnTo>
                  <a:pt x="163" y="13292"/>
                </a:lnTo>
                <a:lnTo>
                  <a:pt x="298" y="13453"/>
                </a:lnTo>
                <a:lnTo>
                  <a:pt x="461" y="13620"/>
                </a:lnTo>
                <a:lnTo>
                  <a:pt x="623" y="13781"/>
                </a:lnTo>
                <a:lnTo>
                  <a:pt x="840" y="13943"/>
                </a:lnTo>
                <a:lnTo>
                  <a:pt x="1084" y="14104"/>
                </a:lnTo>
                <a:lnTo>
                  <a:pt x="1355" y="14265"/>
                </a:lnTo>
                <a:lnTo>
                  <a:pt x="1653" y="14421"/>
                </a:lnTo>
                <a:lnTo>
                  <a:pt x="1978" y="14583"/>
                </a:lnTo>
                <a:lnTo>
                  <a:pt x="2303" y="14734"/>
                </a:lnTo>
                <a:lnTo>
                  <a:pt x="2682" y="14890"/>
                </a:lnTo>
                <a:lnTo>
                  <a:pt x="3061" y="15035"/>
                </a:lnTo>
                <a:lnTo>
                  <a:pt x="3494" y="15186"/>
                </a:lnTo>
                <a:lnTo>
                  <a:pt x="3928" y="15332"/>
                </a:lnTo>
                <a:lnTo>
                  <a:pt x="4388" y="15473"/>
                </a:lnTo>
                <a:lnTo>
                  <a:pt x="4876" y="15608"/>
                </a:lnTo>
                <a:lnTo>
                  <a:pt x="5390" y="15743"/>
                </a:lnTo>
                <a:lnTo>
                  <a:pt x="5905" y="15873"/>
                </a:lnTo>
                <a:lnTo>
                  <a:pt x="6447" y="16003"/>
                </a:lnTo>
                <a:lnTo>
                  <a:pt x="7015" y="16123"/>
                </a:lnTo>
                <a:lnTo>
                  <a:pt x="7611" y="16243"/>
                </a:lnTo>
                <a:lnTo>
                  <a:pt x="8234" y="16357"/>
                </a:lnTo>
                <a:lnTo>
                  <a:pt x="8857" y="16461"/>
                </a:lnTo>
                <a:lnTo>
                  <a:pt x="9507" y="16565"/>
                </a:lnTo>
                <a:lnTo>
                  <a:pt x="10184" y="16664"/>
                </a:lnTo>
                <a:lnTo>
                  <a:pt x="10862" y="16758"/>
                </a:lnTo>
                <a:lnTo>
                  <a:pt x="11566" y="16841"/>
                </a:lnTo>
                <a:lnTo>
                  <a:pt x="12297" y="16919"/>
                </a:lnTo>
                <a:lnTo>
                  <a:pt x="13028" y="16992"/>
                </a:lnTo>
                <a:lnTo>
                  <a:pt x="13787" y="17060"/>
                </a:lnTo>
                <a:lnTo>
                  <a:pt x="14572" y="17122"/>
                </a:lnTo>
                <a:lnTo>
                  <a:pt x="15358" y="17174"/>
                </a:lnTo>
                <a:lnTo>
                  <a:pt x="16143" y="17221"/>
                </a:lnTo>
                <a:lnTo>
                  <a:pt x="16956" y="17258"/>
                </a:lnTo>
                <a:lnTo>
                  <a:pt x="17768" y="17289"/>
                </a:lnTo>
                <a:lnTo>
                  <a:pt x="18608" y="17310"/>
                </a:lnTo>
                <a:lnTo>
                  <a:pt x="19421" y="17325"/>
                </a:lnTo>
                <a:lnTo>
                  <a:pt x="20233" y="17336"/>
                </a:lnTo>
                <a:lnTo>
                  <a:pt x="21046" y="17341"/>
                </a:lnTo>
                <a:lnTo>
                  <a:pt x="21858" y="17336"/>
                </a:lnTo>
                <a:lnTo>
                  <a:pt x="22698" y="17325"/>
                </a:lnTo>
                <a:lnTo>
                  <a:pt x="23510" y="17310"/>
                </a:lnTo>
                <a:lnTo>
                  <a:pt x="24323" y="17289"/>
                </a:lnTo>
                <a:lnTo>
                  <a:pt x="25136" y="17263"/>
                </a:lnTo>
                <a:lnTo>
                  <a:pt x="25948" y="17226"/>
                </a:lnTo>
                <a:lnTo>
                  <a:pt x="26761" y="17190"/>
                </a:lnTo>
                <a:lnTo>
                  <a:pt x="27546" y="17148"/>
                </a:lnTo>
                <a:lnTo>
                  <a:pt x="28359" y="17101"/>
                </a:lnTo>
                <a:lnTo>
                  <a:pt x="29144" y="17049"/>
                </a:lnTo>
                <a:lnTo>
                  <a:pt x="29930" y="16992"/>
                </a:lnTo>
                <a:lnTo>
                  <a:pt x="30715" y="16930"/>
                </a:lnTo>
                <a:lnTo>
                  <a:pt x="31501" y="16862"/>
                </a:lnTo>
                <a:lnTo>
                  <a:pt x="32286" y="16794"/>
                </a:lnTo>
                <a:lnTo>
                  <a:pt x="33044" y="16722"/>
                </a:lnTo>
                <a:lnTo>
                  <a:pt x="33803" y="16643"/>
                </a:lnTo>
                <a:lnTo>
                  <a:pt x="34534" y="16565"/>
                </a:lnTo>
                <a:lnTo>
                  <a:pt x="35292" y="16482"/>
                </a:lnTo>
                <a:lnTo>
                  <a:pt x="36024" y="16394"/>
                </a:lnTo>
                <a:lnTo>
                  <a:pt x="36728" y="16305"/>
                </a:lnTo>
                <a:lnTo>
                  <a:pt x="37459" y="16217"/>
                </a:lnTo>
                <a:lnTo>
                  <a:pt x="38136" y="16123"/>
                </a:lnTo>
                <a:lnTo>
                  <a:pt x="39518" y="15931"/>
                </a:lnTo>
                <a:lnTo>
                  <a:pt x="40845" y="15728"/>
                </a:lnTo>
                <a:lnTo>
                  <a:pt x="41874" y="15556"/>
                </a:lnTo>
                <a:lnTo>
                  <a:pt x="42903" y="15374"/>
                </a:lnTo>
                <a:lnTo>
                  <a:pt x="43906" y="15192"/>
                </a:lnTo>
                <a:lnTo>
                  <a:pt x="44908" y="15009"/>
                </a:lnTo>
                <a:lnTo>
                  <a:pt x="45856" y="14822"/>
                </a:lnTo>
                <a:lnTo>
                  <a:pt x="46804" y="14630"/>
                </a:lnTo>
                <a:lnTo>
                  <a:pt x="47725" y="14432"/>
                </a:lnTo>
                <a:lnTo>
                  <a:pt x="48618" y="14234"/>
                </a:lnTo>
                <a:lnTo>
                  <a:pt x="49485" y="14036"/>
                </a:lnTo>
                <a:lnTo>
                  <a:pt x="50325" y="13833"/>
                </a:lnTo>
                <a:lnTo>
                  <a:pt x="51164" y="13625"/>
                </a:lnTo>
                <a:lnTo>
                  <a:pt x="51977" y="13417"/>
                </a:lnTo>
                <a:lnTo>
                  <a:pt x="52763" y="13209"/>
                </a:lnTo>
                <a:lnTo>
                  <a:pt x="53494" y="12995"/>
                </a:lnTo>
                <a:lnTo>
                  <a:pt x="54252" y="12777"/>
                </a:lnTo>
                <a:lnTo>
                  <a:pt x="54956" y="12558"/>
                </a:lnTo>
                <a:lnTo>
                  <a:pt x="55634" y="12340"/>
                </a:lnTo>
                <a:lnTo>
                  <a:pt x="56311" y="12116"/>
                </a:lnTo>
                <a:lnTo>
                  <a:pt x="56961" y="11892"/>
                </a:lnTo>
                <a:lnTo>
                  <a:pt x="57557" y="11663"/>
                </a:lnTo>
                <a:lnTo>
                  <a:pt x="58152" y="11434"/>
                </a:lnTo>
                <a:lnTo>
                  <a:pt x="58721" y="11200"/>
                </a:lnTo>
                <a:lnTo>
                  <a:pt x="59290" y="10966"/>
                </a:lnTo>
                <a:lnTo>
                  <a:pt x="59805" y="10732"/>
                </a:lnTo>
                <a:lnTo>
                  <a:pt x="60292" y="10497"/>
                </a:lnTo>
                <a:lnTo>
                  <a:pt x="60780" y="10258"/>
                </a:lnTo>
                <a:lnTo>
                  <a:pt x="61240" y="10019"/>
                </a:lnTo>
                <a:lnTo>
                  <a:pt x="61646" y="9774"/>
                </a:lnTo>
                <a:lnTo>
                  <a:pt x="62053" y="9535"/>
                </a:lnTo>
                <a:lnTo>
                  <a:pt x="62432" y="9290"/>
                </a:lnTo>
                <a:lnTo>
                  <a:pt x="62784" y="9040"/>
                </a:lnTo>
                <a:lnTo>
                  <a:pt x="63109" y="8796"/>
                </a:lnTo>
                <a:lnTo>
                  <a:pt x="63434" y="8546"/>
                </a:lnTo>
                <a:lnTo>
                  <a:pt x="63705" y="8296"/>
                </a:lnTo>
                <a:lnTo>
                  <a:pt x="63949" y="8046"/>
                </a:lnTo>
                <a:lnTo>
                  <a:pt x="64193" y="7797"/>
                </a:lnTo>
                <a:lnTo>
                  <a:pt x="64382" y="7547"/>
                </a:lnTo>
                <a:lnTo>
                  <a:pt x="64572" y="7292"/>
                </a:lnTo>
                <a:lnTo>
                  <a:pt x="64707" y="7037"/>
                </a:lnTo>
                <a:lnTo>
                  <a:pt x="64843" y="6782"/>
                </a:lnTo>
                <a:lnTo>
                  <a:pt x="64951" y="6527"/>
                </a:lnTo>
                <a:lnTo>
                  <a:pt x="65032" y="6272"/>
                </a:lnTo>
                <a:lnTo>
                  <a:pt x="65086" y="6017"/>
                </a:lnTo>
                <a:lnTo>
                  <a:pt x="65113" y="5762"/>
                </a:lnTo>
                <a:lnTo>
                  <a:pt x="65113" y="5507"/>
                </a:lnTo>
                <a:lnTo>
                  <a:pt x="65086" y="5247"/>
                </a:lnTo>
                <a:lnTo>
                  <a:pt x="65032" y="4992"/>
                </a:lnTo>
                <a:lnTo>
                  <a:pt x="64951" y="4737"/>
                </a:lnTo>
                <a:lnTo>
                  <a:pt x="64843" y="4476"/>
                </a:lnTo>
                <a:lnTo>
                  <a:pt x="64707" y="4221"/>
                </a:lnTo>
                <a:lnTo>
                  <a:pt x="64545" y="3961"/>
                </a:lnTo>
                <a:lnTo>
                  <a:pt x="64382" y="3706"/>
                </a:lnTo>
                <a:lnTo>
                  <a:pt x="64165" y="3451"/>
                </a:lnTo>
                <a:lnTo>
                  <a:pt x="63922" y="3196"/>
                </a:lnTo>
                <a:lnTo>
                  <a:pt x="63651" y="2936"/>
                </a:lnTo>
                <a:lnTo>
                  <a:pt x="63380" y="2681"/>
                </a:lnTo>
                <a:lnTo>
                  <a:pt x="63055" y="2431"/>
                </a:lnTo>
                <a:lnTo>
                  <a:pt x="62703" y="2176"/>
                </a:lnTo>
                <a:lnTo>
                  <a:pt x="62324" y="1921"/>
                </a:lnTo>
                <a:lnTo>
                  <a:pt x="61944" y="1671"/>
                </a:lnTo>
                <a:lnTo>
                  <a:pt x="61511" y="1416"/>
                </a:lnTo>
                <a:lnTo>
                  <a:pt x="61051" y="1167"/>
                </a:lnTo>
                <a:lnTo>
                  <a:pt x="60563" y="917"/>
                </a:lnTo>
                <a:lnTo>
                  <a:pt x="60076" y="667"/>
                </a:lnTo>
                <a:lnTo>
                  <a:pt x="59859" y="683"/>
                </a:lnTo>
                <a:lnTo>
                  <a:pt x="59398" y="610"/>
                </a:lnTo>
                <a:lnTo>
                  <a:pt x="58911" y="542"/>
                </a:lnTo>
                <a:lnTo>
                  <a:pt x="58450" y="480"/>
                </a:lnTo>
                <a:lnTo>
                  <a:pt x="57963" y="422"/>
                </a:lnTo>
                <a:lnTo>
                  <a:pt x="57475" y="370"/>
                </a:lnTo>
                <a:lnTo>
                  <a:pt x="56988" y="318"/>
                </a:lnTo>
                <a:lnTo>
                  <a:pt x="56473" y="272"/>
                </a:lnTo>
                <a:lnTo>
                  <a:pt x="55959" y="230"/>
                </a:lnTo>
                <a:lnTo>
                  <a:pt x="55471" y="193"/>
                </a:lnTo>
                <a:lnTo>
                  <a:pt x="54956" y="157"/>
                </a:lnTo>
                <a:lnTo>
                  <a:pt x="54415" y="126"/>
                </a:lnTo>
                <a:lnTo>
                  <a:pt x="53900" y="100"/>
                </a:lnTo>
                <a:lnTo>
                  <a:pt x="53385" y="74"/>
                </a:lnTo>
                <a:lnTo>
                  <a:pt x="52844" y="53"/>
                </a:lnTo>
                <a:lnTo>
                  <a:pt x="52302" y="37"/>
                </a:lnTo>
                <a:lnTo>
                  <a:pt x="51760" y="22"/>
                </a:lnTo>
                <a:lnTo>
                  <a:pt x="51219" y="11"/>
                </a:lnTo>
                <a:lnTo>
                  <a:pt x="50677" y="6"/>
                </a:lnTo>
                <a:lnTo>
                  <a:pt x="49566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 rot="10800000">
            <a:off x="7725259" y="3461400"/>
            <a:ext cx="567146" cy="579900"/>
          </a:xfrm>
          <a:custGeom>
            <a:rect b="b" l="l" r="r" t="t"/>
            <a:pathLst>
              <a:path extrusionOk="0" h="23196" w="105959">
                <a:moveTo>
                  <a:pt x="21073" y="1"/>
                </a:moveTo>
                <a:lnTo>
                  <a:pt x="20234" y="6"/>
                </a:lnTo>
                <a:lnTo>
                  <a:pt x="19421" y="17"/>
                </a:lnTo>
                <a:lnTo>
                  <a:pt x="18581" y="32"/>
                </a:lnTo>
                <a:lnTo>
                  <a:pt x="17769" y="48"/>
                </a:lnTo>
                <a:lnTo>
                  <a:pt x="16956" y="69"/>
                </a:lnTo>
                <a:lnTo>
                  <a:pt x="16144" y="95"/>
                </a:lnTo>
                <a:lnTo>
                  <a:pt x="15358" y="121"/>
                </a:lnTo>
                <a:lnTo>
                  <a:pt x="14573" y="152"/>
                </a:lnTo>
                <a:lnTo>
                  <a:pt x="13787" y="188"/>
                </a:lnTo>
                <a:lnTo>
                  <a:pt x="13002" y="230"/>
                </a:lnTo>
                <a:lnTo>
                  <a:pt x="12243" y="277"/>
                </a:lnTo>
                <a:lnTo>
                  <a:pt x="11512" y="329"/>
                </a:lnTo>
                <a:lnTo>
                  <a:pt x="10754" y="381"/>
                </a:lnTo>
                <a:lnTo>
                  <a:pt x="10022" y="443"/>
                </a:lnTo>
                <a:lnTo>
                  <a:pt x="9318" y="506"/>
                </a:lnTo>
                <a:lnTo>
                  <a:pt x="8587" y="573"/>
                </a:lnTo>
                <a:lnTo>
                  <a:pt x="7910" y="646"/>
                </a:lnTo>
                <a:lnTo>
                  <a:pt x="7206" y="724"/>
                </a:lnTo>
                <a:lnTo>
                  <a:pt x="6528" y="808"/>
                </a:lnTo>
                <a:lnTo>
                  <a:pt x="5878" y="896"/>
                </a:lnTo>
                <a:lnTo>
                  <a:pt x="5228" y="990"/>
                </a:lnTo>
                <a:lnTo>
                  <a:pt x="4578" y="1089"/>
                </a:lnTo>
                <a:lnTo>
                  <a:pt x="3955" y="1193"/>
                </a:lnTo>
                <a:lnTo>
                  <a:pt x="3359" y="1302"/>
                </a:lnTo>
                <a:lnTo>
                  <a:pt x="2764" y="1416"/>
                </a:lnTo>
                <a:lnTo>
                  <a:pt x="2195" y="1536"/>
                </a:lnTo>
                <a:lnTo>
                  <a:pt x="1626" y="1661"/>
                </a:lnTo>
                <a:lnTo>
                  <a:pt x="1599" y="1661"/>
                </a:lnTo>
                <a:lnTo>
                  <a:pt x="1247" y="2041"/>
                </a:lnTo>
                <a:lnTo>
                  <a:pt x="949" y="2426"/>
                </a:lnTo>
                <a:lnTo>
                  <a:pt x="705" y="2806"/>
                </a:lnTo>
                <a:lnTo>
                  <a:pt x="488" y="3186"/>
                </a:lnTo>
                <a:lnTo>
                  <a:pt x="299" y="3566"/>
                </a:lnTo>
                <a:lnTo>
                  <a:pt x="163" y="3946"/>
                </a:lnTo>
                <a:lnTo>
                  <a:pt x="82" y="4325"/>
                </a:lnTo>
                <a:lnTo>
                  <a:pt x="28" y="4705"/>
                </a:lnTo>
                <a:lnTo>
                  <a:pt x="1" y="5080"/>
                </a:lnTo>
                <a:lnTo>
                  <a:pt x="28" y="5460"/>
                </a:lnTo>
                <a:lnTo>
                  <a:pt x="82" y="5835"/>
                </a:lnTo>
                <a:lnTo>
                  <a:pt x="191" y="6209"/>
                </a:lnTo>
                <a:lnTo>
                  <a:pt x="326" y="6584"/>
                </a:lnTo>
                <a:lnTo>
                  <a:pt x="488" y="6959"/>
                </a:lnTo>
                <a:lnTo>
                  <a:pt x="705" y="7328"/>
                </a:lnTo>
                <a:lnTo>
                  <a:pt x="949" y="7698"/>
                </a:lnTo>
                <a:lnTo>
                  <a:pt x="1220" y="8067"/>
                </a:lnTo>
                <a:lnTo>
                  <a:pt x="1545" y="8437"/>
                </a:lnTo>
                <a:lnTo>
                  <a:pt x="1897" y="8801"/>
                </a:lnTo>
                <a:lnTo>
                  <a:pt x="2303" y="9165"/>
                </a:lnTo>
                <a:lnTo>
                  <a:pt x="2737" y="9524"/>
                </a:lnTo>
                <a:lnTo>
                  <a:pt x="3197" y="9883"/>
                </a:lnTo>
                <a:lnTo>
                  <a:pt x="3712" y="10243"/>
                </a:lnTo>
                <a:lnTo>
                  <a:pt x="4226" y="10596"/>
                </a:lnTo>
                <a:lnTo>
                  <a:pt x="4822" y="10950"/>
                </a:lnTo>
                <a:lnTo>
                  <a:pt x="5418" y="11299"/>
                </a:lnTo>
                <a:lnTo>
                  <a:pt x="6068" y="11648"/>
                </a:lnTo>
                <a:lnTo>
                  <a:pt x="6745" y="11996"/>
                </a:lnTo>
                <a:lnTo>
                  <a:pt x="7449" y="12340"/>
                </a:lnTo>
                <a:lnTo>
                  <a:pt x="8181" y="12678"/>
                </a:lnTo>
                <a:lnTo>
                  <a:pt x="8966" y="13016"/>
                </a:lnTo>
                <a:lnTo>
                  <a:pt x="9779" y="13349"/>
                </a:lnTo>
                <a:lnTo>
                  <a:pt x="10618" y="13682"/>
                </a:lnTo>
                <a:lnTo>
                  <a:pt x="11512" y="14010"/>
                </a:lnTo>
                <a:lnTo>
                  <a:pt x="12406" y="14333"/>
                </a:lnTo>
                <a:lnTo>
                  <a:pt x="13354" y="14656"/>
                </a:lnTo>
                <a:lnTo>
                  <a:pt x="14329" y="14973"/>
                </a:lnTo>
                <a:lnTo>
                  <a:pt x="15331" y="15290"/>
                </a:lnTo>
                <a:lnTo>
                  <a:pt x="16388" y="15603"/>
                </a:lnTo>
                <a:lnTo>
                  <a:pt x="17444" y="15910"/>
                </a:lnTo>
                <a:lnTo>
                  <a:pt x="18554" y="16212"/>
                </a:lnTo>
                <a:lnTo>
                  <a:pt x="19692" y="16508"/>
                </a:lnTo>
                <a:lnTo>
                  <a:pt x="20857" y="16805"/>
                </a:lnTo>
                <a:lnTo>
                  <a:pt x="22048" y="17096"/>
                </a:lnTo>
                <a:lnTo>
                  <a:pt x="23267" y="17382"/>
                </a:lnTo>
                <a:lnTo>
                  <a:pt x="24513" y="17669"/>
                </a:lnTo>
                <a:lnTo>
                  <a:pt x="25813" y="17945"/>
                </a:lnTo>
                <a:lnTo>
                  <a:pt x="27113" y="18220"/>
                </a:lnTo>
                <a:lnTo>
                  <a:pt x="28468" y="18491"/>
                </a:lnTo>
                <a:lnTo>
                  <a:pt x="29849" y="18756"/>
                </a:lnTo>
                <a:lnTo>
                  <a:pt x="31230" y="19017"/>
                </a:lnTo>
                <a:lnTo>
                  <a:pt x="32666" y="19272"/>
                </a:lnTo>
                <a:lnTo>
                  <a:pt x="34128" y="19521"/>
                </a:lnTo>
                <a:lnTo>
                  <a:pt x="35618" y="19766"/>
                </a:lnTo>
                <a:lnTo>
                  <a:pt x="37135" y="20005"/>
                </a:lnTo>
                <a:lnTo>
                  <a:pt x="38679" y="20240"/>
                </a:lnTo>
                <a:lnTo>
                  <a:pt x="40250" y="20468"/>
                </a:lnTo>
                <a:lnTo>
                  <a:pt x="41848" y="20692"/>
                </a:lnTo>
                <a:lnTo>
                  <a:pt x="43473" y="20911"/>
                </a:lnTo>
                <a:lnTo>
                  <a:pt x="45125" y="21124"/>
                </a:lnTo>
                <a:lnTo>
                  <a:pt x="46804" y="21327"/>
                </a:lnTo>
                <a:lnTo>
                  <a:pt x="48511" y="21530"/>
                </a:lnTo>
                <a:lnTo>
                  <a:pt x="50217" y="21728"/>
                </a:lnTo>
                <a:lnTo>
                  <a:pt x="51978" y="21915"/>
                </a:lnTo>
                <a:lnTo>
                  <a:pt x="53061" y="22019"/>
                </a:lnTo>
                <a:lnTo>
                  <a:pt x="54172" y="22123"/>
                </a:lnTo>
                <a:lnTo>
                  <a:pt x="55282" y="22222"/>
                </a:lnTo>
                <a:lnTo>
                  <a:pt x="56393" y="22321"/>
                </a:lnTo>
                <a:lnTo>
                  <a:pt x="57530" y="22415"/>
                </a:lnTo>
                <a:lnTo>
                  <a:pt x="58695" y="22503"/>
                </a:lnTo>
                <a:lnTo>
                  <a:pt x="59859" y="22587"/>
                </a:lnTo>
                <a:lnTo>
                  <a:pt x="61024" y="22670"/>
                </a:lnTo>
                <a:lnTo>
                  <a:pt x="62189" y="22743"/>
                </a:lnTo>
                <a:lnTo>
                  <a:pt x="63381" y="22816"/>
                </a:lnTo>
                <a:lnTo>
                  <a:pt x="64572" y="22878"/>
                </a:lnTo>
                <a:lnTo>
                  <a:pt x="65764" y="22940"/>
                </a:lnTo>
                <a:lnTo>
                  <a:pt x="66956" y="22992"/>
                </a:lnTo>
                <a:lnTo>
                  <a:pt x="68148" y="23044"/>
                </a:lnTo>
                <a:lnTo>
                  <a:pt x="69366" y="23086"/>
                </a:lnTo>
                <a:lnTo>
                  <a:pt x="70558" y="23123"/>
                </a:lnTo>
                <a:lnTo>
                  <a:pt x="71777" y="23149"/>
                </a:lnTo>
                <a:lnTo>
                  <a:pt x="72969" y="23175"/>
                </a:lnTo>
                <a:lnTo>
                  <a:pt x="74188" y="23190"/>
                </a:lnTo>
                <a:lnTo>
                  <a:pt x="75379" y="23195"/>
                </a:lnTo>
                <a:lnTo>
                  <a:pt x="76571" y="23195"/>
                </a:lnTo>
                <a:lnTo>
                  <a:pt x="77763" y="23190"/>
                </a:lnTo>
                <a:lnTo>
                  <a:pt x="78955" y="23175"/>
                </a:lnTo>
                <a:lnTo>
                  <a:pt x="80146" y="23149"/>
                </a:lnTo>
                <a:lnTo>
                  <a:pt x="81311" y="23117"/>
                </a:lnTo>
                <a:lnTo>
                  <a:pt x="82476" y="23076"/>
                </a:lnTo>
                <a:lnTo>
                  <a:pt x="83640" y="23024"/>
                </a:lnTo>
                <a:lnTo>
                  <a:pt x="84778" y="22966"/>
                </a:lnTo>
                <a:lnTo>
                  <a:pt x="85916" y="22899"/>
                </a:lnTo>
                <a:lnTo>
                  <a:pt x="87026" y="22816"/>
                </a:lnTo>
                <a:lnTo>
                  <a:pt x="88137" y="22727"/>
                </a:lnTo>
                <a:lnTo>
                  <a:pt x="89247" y="22628"/>
                </a:lnTo>
                <a:lnTo>
                  <a:pt x="90303" y="22519"/>
                </a:lnTo>
                <a:lnTo>
                  <a:pt x="91360" y="22399"/>
                </a:lnTo>
                <a:lnTo>
                  <a:pt x="92362" y="22274"/>
                </a:lnTo>
                <a:lnTo>
                  <a:pt x="93337" y="22139"/>
                </a:lnTo>
                <a:lnTo>
                  <a:pt x="94258" y="21993"/>
                </a:lnTo>
                <a:lnTo>
                  <a:pt x="95179" y="21837"/>
                </a:lnTo>
                <a:lnTo>
                  <a:pt x="96045" y="21676"/>
                </a:lnTo>
                <a:lnTo>
                  <a:pt x="96885" y="21509"/>
                </a:lnTo>
                <a:lnTo>
                  <a:pt x="97671" y="21332"/>
                </a:lnTo>
                <a:lnTo>
                  <a:pt x="98429" y="21150"/>
                </a:lnTo>
                <a:lnTo>
                  <a:pt x="99160" y="20958"/>
                </a:lnTo>
                <a:lnTo>
                  <a:pt x="99864" y="20765"/>
                </a:lnTo>
                <a:lnTo>
                  <a:pt x="100514" y="20562"/>
                </a:lnTo>
                <a:lnTo>
                  <a:pt x="101137" y="20359"/>
                </a:lnTo>
                <a:lnTo>
                  <a:pt x="101733" y="20146"/>
                </a:lnTo>
                <a:lnTo>
                  <a:pt x="102275" y="19932"/>
                </a:lnTo>
                <a:lnTo>
                  <a:pt x="102790" y="19709"/>
                </a:lnTo>
                <a:lnTo>
                  <a:pt x="103250" y="19490"/>
                </a:lnTo>
                <a:lnTo>
                  <a:pt x="103683" y="19261"/>
                </a:lnTo>
                <a:lnTo>
                  <a:pt x="104090" y="19032"/>
                </a:lnTo>
                <a:lnTo>
                  <a:pt x="104442" y="18798"/>
                </a:lnTo>
                <a:lnTo>
                  <a:pt x="104767" y="18564"/>
                </a:lnTo>
                <a:lnTo>
                  <a:pt x="105065" y="18324"/>
                </a:lnTo>
                <a:lnTo>
                  <a:pt x="105309" y="18085"/>
                </a:lnTo>
                <a:lnTo>
                  <a:pt x="105498" y="17846"/>
                </a:lnTo>
                <a:lnTo>
                  <a:pt x="105688" y="17606"/>
                </a:lnTo>
                <a:lnTo>
                  <a:pt x="105796" y="17362"/>
                </a:lnTo>
                <a:lnTo>
                  <a:pt x="105904" y="17122"/>
                </a:lnTo>
                <a:lnTo>
                  <a:pt x="105959" y="16878"/>
                </a:lnTo>
                <a:lnTo>
                  <a:pt x="105959" y="16638"/>
                </a:lnTo>
                <a:lnTo>
                  <a:pt x="105932" y="16399"/>
                </a:lnTo>
                <a:lnTo>
                  <a:pt x="105850" y="16160"/>
                </a:lnTo>
                <a:lnTo>
                  <a:pt x="105742" y="15920"/>
                </a:lnTo>
                <a:lnTo>
                  <a:pt x="105607" y="15686"/>
                </a:lnTo>
                <a:lnTo>
                  <a:pt x="105444" y="15447"/>
                </a:lnTo>
                <a:lnTo>
                  <a:pt x="105254" y="15212"/>
                </a:lnTo>
                <a:lnTo>
                  <a:pt x="105038" y="14983"/>
                </a:lnTo>
                <a:lnTo>
                  <a:pt x="104767" y="14749"/>
                </a:lnTo>
                <a:lnTo>
                  <a:pt x="104496" y="14520"/>
                </a:lnTo>
                <a:lnTo>
                  <a:pt x="104198" y="14286"/>
                </a:lnTo>
                <a:lnTo>
                  <a:pt x="103873" y="14057"/>
                </a:lnTo>
                <a:lnTo>
                  <a:pt x="103521" y="13833"/>
                </a:lnTo>
                <a:lnTo>
                  <a:pt x="103142" y="13604"/>
                </a:lnTo>
                <a:lnTo>
                  <a:pt x="102763" y="13381"/>
                </a:lnTo>
                <a:lnTo>
                  <a:pt x="102329" y="13157"/>
                </a:lnTo>
                <a:lnTo>
                  <a:pt x="101896" y="12933"/>
                </a:lnTo>
                <a:lnTo>
                  <a:pt x="101435" y="12709"/>
                </a:lnTo>
                <a:lnTo>
                  <a:pt x="100975" y="12485"/>
                </a:lnTo>
                <a:lnTo>
                  <a:pt x="100460" y="12267"/>
                </a:lnTo>
                <a:lnTo>
                  <a:pt x="99946" y="12048"/>
                </a:lnTo>
                <a:lnTo>
                  <a:pt x="99431" y="11830"/>
                </a:lnTo>
                <a:lnTo>
                  <a:pt x="98889" y="11616"/>
                </a:lnTo>
                <a:lnTo>
                  <a:pt x="97752" y="11184"/>
                </a:lnTo>
                <a:lnTo>
                  <a:pt x="96587" y="10758"/>
                </a:lnTo>
                <a:lnTo>
                  <a:pt x="95368" y="10336"/>
                </a:lnTo>
                <a:lnTo>
                  <a:pt x="94122" y="9920"/>
                </a:lnTo>
                <a:lnTo>
                  <a:pt x="92822" y="9509"/>
                </a:lnTo>
                <a:lnTo>
                  <a:pt x="91522" y="9098"/>
                </a:lnTo>
                <a:lnTo>
                  <a:pt x="89653" y="8536"/>
                </a:lnTo>
                <a:lnTo>
                  <a:pt x="87730" y="7974"/>
                </a:lnTo>
                <a:lnTo>
                  <a:pt x="86728" y="7693"/>
                </a:lnTo>
                <a:lnTo>
                  <a:pt x="85726" y="7417"/>
                </a:lnTo>
                <a:lnTo>
                  <a:pt x="84724" y="7141"/>
                </a:lnTo>
                <a:lnTo>
                  <a:pt x="83695" y="6865"/>
                </a:lnTo>
                <a:lnTo>
                  <a:pt x="82638" y="6594"/>
                </a:lnTo>
                <a:lnTo>
                  <a:pt x="81555" y="6329"/>
                </a:lnTo>
                <a:lnTo>
                  <a:pt x="80471" y="6064"/>
                </a:lnTo>
                <a:lnTo>
                  <a:pt x="79388" y="5803"/>
                </a:lnTo>
                <a:lnTo>
                  <a:pt x="78250" y="5543"/>
                </a:lnTo>
                <a:lnTo>
                  <a:pt x="77113" y="5288"/>
                </a:lnTo>
                <a:lnTo>
                  <a:pt x="75948" y="5038"/>
                </a:lnTo>
                <a:lnTo>
                  <a:pt x="74783" y="4794"/>
                </a:lnTo>
                <a:lnTo>
                  <a:pt x="73565" y="4549"/>
                </a:lnTo>
                <a:lnTo>
                  <a:pt x="72346" y="4310"/>
                </a:lnTo>
                <a:lnTo>
                  <a:pt x="71100" y="4081"/>
                </a:lnTo>
                <a:lnTo>
                  <a:pt x="69827" y="3852"/>
                </a:lnTo>
                <a:lnTo>
                  <a:pt x="68554" y="3628"/>
                </a:lnTo>
                <a:lnTo>
                  <a:pt x="67227" y="3415"/>
                </a:lnTo>
                <a:lnTo>
                  <a:pt x="65899" y="3201"/>
                </a:lnTo>
                <a:lnTo>
                  <a:pt x="64545" y="2998"/>
                </a:lnTo>
                <a:lnTo>
                  <a:pt x="63164" y="2795"/>
                </a:lnTo>
                <a:lnTo>
                  <a:pt x="61755" y="2608"/>
                </a:lnTo>
                <a:lnTo>
                  <a:pt x="60320" y="2421"/>
                </a:lnTo>
                <a:lnTo>
                  <a:pt x="58857" y="2244"/>
                </a:lnTo>
                <a:lnTo>
                  <a:pt x="57395" y="2072"/>
                </a:lnTo>
                <a:lnTo>
                  <a:pt x="55878" y="1906"/>
                </a:lnTo>
                <a:lnTo>
                  <a:pt x="54334" y="1749"/>
                </a:lnTo>
                <a:lnTo>
                  <a:pt x="52763" y="1604"/>
                </a:lnTo>
                <a:lnTo>
                  <a:pt x="51192" y="1458"/>
                </a:lnTo>
                <a:lnTo>
                  <a:pt x="49567" y="1318"/>
                </a:lnTo>
                <a:lnTo>
                  <a:pt x="47915" y="1182"/>
                </a:lnTo>
                <a:lnTo>
                  <a:pt x="46236" y="1052"/>
                </a:lnTo>
                <a:lnTo>
                  <a:pt x="44529" y="922"/>
                </a:lnTo>
                <a:lnTo>
                  <a:pt x="42823" y="802"/>
                </a:lnTo>
                <a:lnTo>
                  <a:pt x="41089" y="688"/>
                </a:lnTo>
                <a:lnTo>
                  <a:pt x="39356" y="579"/>
                </a:lnTo>
                <a:lnTo>
                  <a:pt x="37595" y="474"/>
                </a:lnTo>
                <a:lnTo>
                  <a:pt x="35835" y="381"/>
                </a:lnTo>
                <a:lnTo>
                  <a:pt x="34074" y="298"/>
                </a:lnTo>
                <a:lnTo>
                  <a:pt x="32314" y="219"/>
                </a:lnTo>
                <a:lnTo>
                  <a:pt x="30580" y="157"/>
                </a:lnTo>
                <a:lnTo>
                  <a:pt x="28820" y="100"/>
                </a:lnTo>
                <a:lnTo>
                  <a:pt x="27059" y="58"/>
                </a:lnTo>
                <a:lnTo>
                  <a:pt x="25326" y="27"/>
                </a:lnTo>
                <a:lnTo>
                  <a:pt x="24486" y="17"/>
                </a:lnTo>
                <a:lnTo>
                  <a:pt x="23619" y="6"/>
                </a:lnTo>
                <a:lnTo>
                  <a:pt x="22780" y="1"/>
                </a:lnTo>
                <a:close/>
              </a:path>
            </a:pathLst>
          </a:custGeom>
          <a:noFill/>
          <a:ln cap="flat" cmpd="sng" w="28575">
            <a:solidFill>
              <a:srgbClr val="FFDA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 rot="10800000">
            <a:off x="7684954" y="2791650"/>
            <a:ext cx="649344" cy="711925"/>
          </a:xfrm>
          <a:custGeom>
            <a:rect b="b" l="l" r="r" t="t"/>
            <a:pathLst>
              <a:path extrusionOk="0" h="28477" w="121316">
                <a:moveTo>
                  <a:pt x="23212" y="0"/>
                </a:moveTo>
                <a:lnTo>
                  <a:pt x="22183" y="11"/>
                </a:lnTo>
                <a:lnTo>
                  <a:pt x="21154" y="26"/>
                </a:lnTo>
                <a:lnTo>
                  <a:pt x="20125" y="47"/>
                </a:lnTo>
                <a:lnTo>
                  <a:pt x="19122" y="68"/>
                </a:lnTo>
                <a:lnTo>
                  <a:pt x="18120" y="99"/>
                </a:lnTo>
                <a:lnTo>
                  <a:pt x="17145" y="136"/>
                </a:lnTo>
                <a:lnTo>
                  <a:pt x="16170" y="177"/>
                </a:lnTo>
                <a:lnTo>
                  <a:pt x="15195" y="224"/>
                </a:lnTo>
                <a:lnTo>
                  <a:pt x="14247" y="276"/>
                </a:lnTo>
                <a:lnTo>
                  <a:pt x="13326" y="339"/>
                </a:lnTo>
                <a:lnTo>
                  <a:pt x="12405" y="401"/>
                </a:lnTo>
                <a:lnTo>
                  <a:pt x="11512" y="474"/>
                </a:lnTo>
                <a:lnTo>
                  <a:pt x="10618" y="552"/>
                </a:lnTo>
                <a:lnTo>
                  <a:pt x="9751" y="640"/>
                </a:lnTo>
                <a:lnTo>
                  <a:pt x="8884" y="729"/>
                </a:lnTo>
                <a:lnTo>
                  <a:pt x="8072" y="828"/>
                </a:lnTo>
                <a:lnTo>
                  <a:pt x="7232" y="932"/>
                </a:lnTo>
                <a:lnTo>
                  <a:pt x="6447" y="1046"/>
                </a:lnTo>
                <a:lnTo>
                  <a:pt x="5661" y="1166"/>
                </a:lnTo>
                <a:lnTo>
                  <a:pt x="4903" y="1291"/>
                </a:lnTo>
                <a:lnTo>
                  <a:pt x="4171" y="1426"/>
                </a:lnTo>
                <a:lnTo>
                  <a:pt x="3521" y="1848"/>
                </a:lnTo>
                <a:lnTo>
                  <a:pt x="2925" y="2269"/>
                </a:lnTo>
                <a:lnTo>
                  <a:pt x="2411" y="2696"/>
                </a:lnTo>
                <a:lnTo>
                  <a:pt x="1923" y="3128"/>
                </a:lnTo>
                <a:lnTo>
                  <a:pt x="1490" y="3560"/>
                </a:lnTo>
                <a:lnTo>
                  <a:pt x="1111" y="3992"/>
                </a:lnTo>
                <a:lnTo>
                  <a:pt x="813" y="4424"/>
                </a:lnTo>
                <a:lnTo>
                  <a:pt x="542" y="4861"/>
                </a:lnTo>
                <a:lnTo>
                  <a:pt x="325" y="5298"/>
                </a:lnTo>
                <a:lnTo>
                  <a:pt x="163" y="5740"/>
                </a:lnTo>
                <a:lnTo>
                  <a:pt x="54" y="6178"/>
                </a:lnTo>
                <a:lnTo>
                  <a:pt x="0" y="6620"/>
                </a:lnTo>
                <a:lnTo>
                  <a:pt x="0" y="7062"/>
                </a:lnTo>
                <a:lnTo>
                  <a:pt x="54" y="7505"/>
                </a:lnTo>
                <a:lnTo>
                  <a:pt x="163" y="7947"/>
                </a:lnTo>
                <a:lnTo>
                  <a:pt x="298" y="8389"/>
                </a:lnTo>
                <a:lnTo>
                  <a:pt x="488" y="8832"/>
                </a:lnTo>
                <a:lnTo>
                  <a:pt x="732" y="9274"/>
                </a:lnTo>
                <a:lnTo>
                  <a:pt x="1029" y="9716"/>
                </a:lnTo>
                <a:lnTo>
                  <a:pt x="1355" y="10153"/>
                </a:lnTo>
                <a:lnTo>
                  <a:pt x="1734" y="10596"/>
                </a:lnTo>
                <a:lnTo>
                  <a:pt x="2167" y="11038"/>
                </a:lnTo>
                <a:lnTo>
                  <a:pt x="2655" y="11475"/>
                </a:lnTo>
                <a:lnTo>
                  <a:pt x="3169" y="11912"/>
                </a:lnTo>
                <a:lnTo>
                  <a:pt x="3738" y="12350"/>
                </a:lnTo>
                <a:lnTo>
                  <a:pt x="4334" y="12781"/>
                </a:lnTo>
                <a:lnTo>
                  <a:pt x="4984" y="13219"/>
                </a:lnTo>
                <a:lnTo>
                  <a:pt x="5688" y="13645"/>
                </a:lnTo>
                <a:lnTo>
                  <a:pt x="6419" y="14077"/>
                </a:lnTo>
                <a:lnTo>
                  <a:pt x="7205" y="14504"/>
                </a:lnTo>
                <a:lnTo>
                  <a:pt x="8045" y="14926"/>
                </a:lnTo>
                <a:lnTo>
                  <a:pt x="8911" y="15347"/>
                </a:lnTo>
                <a:lnTo>
                  <a:pt x="9805" y="15769"/>
                </a:lnTo>
                <a:lnTo>
                  <a:pt x="10753" y="16180"/>
                </a:lnTo>
                <a:lnTo>
                  <a:pt x="11728" y="16596"/>
                </a:lnTo>
                <a:lnTo>
                  <a:pt x="12757" y="17002"/>
                </a:lnTo>
                <a:lnTo>
                  <a:pt x="13814" y="17408"/>
                </a:lnTo>
                <a:lnTo>
                  <a:pt x="14924" y="17809"/>
                </a:lnTo>
                <a:lnTo>
                  <a:pt x="16062" y="18209"/>
                </a:lnTo>
                <a:lnTo>
                  <a:pt x="17227" y="18605"/>
                </a:lnTo>
                <a:lnTo>
                  <a:pt x="18418" y="18995"/>
                </a:lnTo>
                <a:lnTo>
                  <a:pt x="19664" y="19380"/>
                </a:lnTo>
                <a:lnTo>
                  <a:pt x="20964" y="19760"/>
                </a:lnTo>
                <a:lnTo>
                  <a:pt x="22264" y="20135"/>
                </a:lnTo>
                <a:lnTo>
                  <a:pt x="23619" y="20510"/>
                </a:lnTo>
                <a:lnTo>
                  <a:pt x="25000" y="20874"/>
                </a:lnTo>
                <a:lnTo>
                  <a:pt x="26408" y="21233"/>
                </a:lnTo>
                <a:lnTo>
                  <a:pt x="27871" y="21592"/>
                </a:lnTo>
                <a:lnTo>
                  <a:pt x="29361" y="21941"/>
                </a:lnTo>
                <a:lnTo>
                  <a:pt x="30878" y="22284"/>
                </a:lnTo>
                <a:lnTo>
                  <a:pt x="32421" y="22622"/>
                </a:lnTo>
                <a:lnTo>
                  <a:pt x="33992" y="22955"/>
                </a:lnTo>
                <a:lnTo>
                  <a:pt x="35590" y="23278"/>
                </a:lnTo>
                <a:lnTo>
                  <a:pt x="37215" y="23601"/>
                </a:lnTo>
                <a:lnTo>
                  <a:pt x="38895" y="23913"/>
                </a:lnTo>
                <a:lnTo>
                  <a:pt x="40574" y="24220"/>
                </a:lnTo>
                <a:lnTo>
                  <a:pt x="42308" y="24517"/>
                </a:lnTo>
                <a:lnTo>
                  <a:pt x="44041" y="24808"/>
                </a:lnTo>
                <a:lnTo>
                  <a:pt x="45829" y="25094"/>
                </a:lnTo>
                <a:lnTo>
                  <a:pt x="47616" y="25370"/>
                </a:lnTo>
                <a:lnTo>
                  <a:pt x="49458" y="25641"/>
                </a:lnTo>
                <a:lnTo>
                  <a:pt x="51300" y="25901"/>
                </a:lnTo>
                <a:lnTo>
                  <a:pt x="53196" y="26156"/>
                </a:lnTo>
                <a:lnTo>
                  <a:pt x="55092" y="26401"/>
                </a:lnTo>
                <a:lnTo>
                  <a:pt x="56284" y="26546"/>
                </a:lnTo>
                <a:lnTo>
                  <a:pt x="57502" y="26692"/>
                </a:lnTo>
                <a:lnTo>
                  <a:pt x="58748" y="26832"/>
                </a:lnTo>
                <a:lnTo>
                  <a:pt x="59994" y="26973"/>
                </a:lnTo>
                <a:lnTo>
                  <a:pt x="61267" y="27108"/>
                </a:lnTo>
                <a:lnTo>
                  <a:pt x="62540" y="27233"/>
                </a:lnTo>
                <a:lnTo>
                  <a:pt x="63840" y="27358"/>
                </a:lnTo>
                <a:lnTo>
                  <a:pt x="65140" y="27478"/>
                </a:lnTo>
                <a:lnTo>
                  <a:pt x="66468" y="27592"/>
                </a:lnTo>
                <a:lnTo>
                  <a:pt x="67795" y="27702"/>
                </a:lnTo>
                <a:lnTo>
                  <a:pt x="69149" y="27806"/>
                </a:lnTo>
                <a:lnTo>
                  <a:pt x="70503" y="27904"/>
                </a:lnTo>
                <a:lnTo>
                  <a:pt x="71858" y="27993"/>
                </a:lnTo>
                <a:lnTo>
                  <a:pt x="73239" y="28076"/>
                </a:lnTo>
                <a:lnTo>
                  <a:pt x="74620" y="28154"/>
                </a:lnTo>
                <a:lnTo>
                  <a:pt x="76002" y="28222"/>
                </a:lnTo>
                <a:lnTo>
                  <a:pt x="77383" y="28284"/>
                </a:lnTo>
                <a:lnTo>
                  <a:pt x="78764" y="28336"/>
                </a:lnTo>
                <a:lnTo>
                  <a:pt x="80146" y="28383"/>
                </a:lnTo>
                <a:lnTo>
                  <a:pt x="81554" y="28420"/>
                </a:lnTo>
                <a:lnTo>
                  <a:pt x="82935" y="28446"/>
                </a:lnTo>
                <a:lnTo>
                  <a:pt x="84317" y="28467"/>
                </a:lnTo>
                <a:lnTo>
                  <a:pt x="85725" y="28477"/>
                </a:lnTo>
                <a:lnTo>
                  <a:pt x="87107" y="28472"/>
                </a:lnTo>
                <a:lnTo>
                  <a:pt x="88488" y="28461"/>
                </a:lnTo>
                <a:lnTo>
                  <a:pt x="89869" y="28440"/>
                </a:lnTo>
                <a:lnTo>
                  <a:pt x="91251" y="28409"/>
                </a:lnTo>
                <a:lnTo>
                  <a:pt x="92605" y="28362"/>
                </a:lnTo>
                <a:lnTo>
                  <a:pt x="93959" y="28310"/>
                </a:lnTo>
                <a:lnTo>
                  <a:pt x="95313" y="28243"/>
                </a:lnTo>
                <a:lnTo>
                  <a:pt x="96668" y="28165"/>
                </a:lnTo>
                <a:lnTo>
                  <a:pt x="97995" y="28076"/>
                </a:lnTo>
                <a:lnTo>
                  <a:pt x="98672" y="28024"/>
                </a:lnTo>
                <a:lnTo>
                  <a:pt x="99322" y="27972"/>
                </a:lnTo>
                <a:lnTo>
                  <a:pt x="99945" y="27915"/>
                </a:lnTo>
                <a:lnTo>
                  <a:pt x="100595" y="27858"/>
                </a:lnTo>
                <a:lnTo>
                  <a:pt x="101218" y="27795"/>
                </a:lnTo>
                <a:lnTo>
                  <a:pt x="101841" y="27733"/>
                </a:lnTo>
                <a:lnTo>
                  <a:pt x="102437" y="27665"/>
                </a:lnTo>
                <a:lnTo>
                  <a:pt x="103060" y="27592"/>
                </a:lnTo>
                <a:lnTo>
                  <a:pt x="104225" y="27447"/>
                </a:lnTo>
                <a:lnTo>
                  <a:pt x="105362" y="27285"/>
                </a:lnTo>
                <a:lnTo>
                  <a:pt x="106473" y="27119"/>
                </a:lnTo>
                <a:lnTo>
                  <a:pt x="107556" y="26942"/>
                </a:lnTo>
                <a:lnTo>
                  <a:pt x="108585" y="26754"/>
                </a:lnTo>
                <a:lnTo>
                  <a:pt x="109587" y="26557"/>
                </a:lnTo>
                <a:lnTo>
                  <a:pt x="110562" y="26354"/>
                </a:lnTo>
                <a:lnTo>
                  <a:pt x="111483" y="26146"/>
                </a:lnTo>
                <a:lnTo>
                  <a:pt x="112377" y="25927"/>
                </a:lnTo>
                <a:lnTo>
                  <a:pt x="113217" y="25698"/>
                </a:lnTo>
                <a:lnTo>
                  <a:pt x="114029" y="25469"/>
                </a:lnTo>
                <a:lnTo>
                  <a:pt x="114788" y="25230"/>
                </a:lnTo>
                <a:lnTo>
                  <a:pt x="115519" y="24985"/>
                </a:lnTo>
                <a:lnTo>
                  <a:pt x="116223" y="24735"/>
                </a:lnTo>
                <a:lnTo>
                  <a:pt x="116873" y="24480"/>
                </a:lnTo>
                <a:lnTo>
                  <a:pt x="117469" y="24225"/>
                </a:lnTo>
                <a:lnTo>
                  <a:pt x="118038" y="23960"/>
                </a:lnTo>
                <a:lnTo>
                  <a:pt x="118553" y="23694"/>
                </a:lnTo>
                <a:lnTo>
                  <a:pt x="119040" y="23424"/>
                </a:lnTo>
                <a:lnTo>
                  <a:pt x="119474" y="23153"/>
                </a:lnTo>
                <a:lnTo>
                  <a:pt x="119853" y="22877"/>
                </a:lnTo>
                <a:lnTo>
                  <a:pt x="120205" y="22602"/>
                </a:lnTo>
                <a:lnTo>
                  <a:pt x="120503" y="22321"/>
                </a:lnTo>
                <a:lnTo>
                  <a:pt x="120747" y="22045"/>
                </a:lnTo>
                <a:lnTo>
                  <a:pt x="120963" y="21764"/>
                </a:lnTo>
                <a:lnTo>
                  <a:pt x="121126" y="21483"/>
                </a:lnTo>
                <a:lnTo>
                  <a:pt x="121234" y="21202"/>
                </a:lnTo>
                <a:lnTo>
                  <a:pt x="121288" y="20921"/>
                </a:lnTo>
                <a:lnTo>
                  <a:pt x="121315" y="20645"/>
                </a:lnTo>
                <a:lnTo>
                  <a:pt x="121315" y="20364"/>
                </a:lnTo>
                <a:lnTo>
                  <a:pt x="121261" y="20088"/>
                </a:lnTo>
                <a:lnTo>
                  <a:pt x="121180" y="19812"/>
                </a:lnTo>
                <a:lnTo>
                  <a:pt x="121072" y="19531"/>
                </a:lnTo>
                <a:lnTo>
                  <a:pt x="120909" y="19255"/>
                </a:lnTo>
                <a:lnTo>
                  <a:pt x="120747" y="18985"/>
                </a:lnTo>
                <a:lnTo>
                  <a:pt x="120530" y="18709"/>
                </a:lnTo>
                <a:lnTo>
                  <a:pt x="120286" y="18433"/>
                </a:lnTo>
                <a:lnTo>
                  <a:pt x="120015" y="18162"/>
                </a:lnTo>
                <a:lnTo>
                  <a:pt x="119717" y="17892"/>
                </a:lnTo>
                <a:lnTo>
                  <a:pt x="119392" y="17621"/>
                </a:lnTo>
                <a:lnTo>
                  <a:pt x="119040" y="17351"/>
                </a:lnTo>
                <a:lnTo>
                  <a:pt x="118661" y="17080"/>
                </a:lnTo>
                <a:lnTo>
                  <a:pt x="118282" y="16809"/>
                </a:lnTo>
                <a:lnTo>
                  <a:pt x="117848" y="16544"/>
                </a:lnTo>
                <a:lnTo>
                  <a:pt x="117415" y="16279"/>
                </a:lnTo>
                <a:lnTo>
                  <a:pt x="116955" y="16008"/>
                </a:lnTo>
                <a:lnTo>
                  <a:pt x="116467" y="15748"/>
                </a:lnTo>
                <a:lnTo>
                  <a:pt x="115980" y="15482"/>
                </a:lnTo>
                <a:lnTo>
                  <a:pt x="115465" y="15217"/>
                </a:lnTo>
                <a:lnTo>
                  <a:pt x="114923" y="14957"/>
                </a:lnTo>
                <a:lnTo>
                  <a:pt x="113813" y="14436"/>
                </a:lnTo>
                <a:lnTo>
                  <a:pt x="112648" y="13916"/>
                </a:lnTo>
                <a:lnTo>
                  <a:pt x="111456" y="13406"/>
                </a:lnTo>
                <a:lnTo>
                  <a:pt x="110210" y="12896"/>
                </a:lnTo>
                <a:lnTo>
                  <a:pt x="108937" y="12391"/>
                </a:lnTo>
                <a:lnTo>
                  <a:pt x="107096" y="11689"/>
                </a:lnTo>
                <a:lnTo>
                  <a:pt x="106148" y="11340"/>
                </a:lnTo>
                <a:lnTo>
                  <a:pt x="105200" y="10991"/>
                </a:lnTo>
                <a:lnTo>
                  <a:pt x="104225" y="10643"/>
                </a:lnTo>
                <a:lnTo>
                  <a:pt x="103222" y="10299"/>
                </a:lnTo>
                <a:lnTo>
                  <a:pt x="102193" y="9956"/>
                </a:lnTo>
                <a:lnTo>
                  <a:pt x="101164" y="9612"/>
                </a:lnTo>
                <a:lnTo>
                  <a:pt x="100108" y="9274"/>
                </a:lnTo>
                <a:lnTo>
                  <a:pt x="99024" y="8936"/>
                </a:lnTo>
                <a:lnTo>
                  <a:pt x="97941" y="8603"/>
                </a:lnTo>
                <a:lnTo>
                  <a:pt x="96803" y="8275"/>
                </a:lnTo>
                <a:lnTo>
                  <a:pt x="95666" y="7947"/>
                </a:lnTo>
                <a:lnTo>
                  <a:pt x="94474" y="7624"/>
                </a:lnTo>
                <a:lnTo>
                  <a:pt x="93282" y="7307"/>
                </a:lnTo>
                <a:lnTo>
                  <a:pt x="92063" y="6995"/>
                </a:lnTo>
                <a:lnTo>
                  <a:pt x="90817" y="6682"/>
                </a:lnTo>
                <a:lnTo>
                  <a:pt x="89544" y="6380"/>
                </a:lnTo>
                <a:lnTo>
                  <a:pt x="88244" y="6079"/>
                </a:lnTo>
                <a:lnTo>
                  <a:pt x="86890" y="5787"/>
                </a:lnTo>
                <a:lnTo>
                  <a:pt x="85536" y="5501"/>
                </a:lnTo>
                <a:lnTo>
                  <a:pt x="84154" y="5220"/>
                </a:lnTo>
                <a:lnTo>
                  <a:pt x="82719" y="4944"/>
                </a:lnTo>
                <a:lnTo>
                  <a:pt x="81256" y="4674"/>
                </a:lnTo>
                <a:lnTo>
                  <a:pt x="79794" y="4413"/>
                </a:lnTo>
                <a:lnTo>
                  <a:pt x="78277" y="4158"/>
                </a:lnTo>
                <a:lnTo>
                  <a:pt x="76706" y="3909"/>
                </a:lnTo>
                <a:lnTo>
                  <a:pt x="75135" y="3669"/>
                </a:lnTo>
                <a:lnTo>
                  <a:pt x="73510" y="3440"/>
                </a:lnTo>
                <a:lnTo>
                  <a:pt x="71858" y="3216"/>
                </a:lnTo>
                <a:lnTo>
                  <a:pt x="70151" y="3003"/>
                </a:lnTo>
                <a:lnTo>
                  <a:pt x="68418" y="2795"/>
                </a:lnTo>
                <a:lnTo>
                  <a:pt x="66657" y="2597"/>
                </a:lnTo>
                <a:lnTo>
                  <a:pt x="64815" y="2394"/>
                </a:lnTo>
                <a:lnTo>
                  <a:pt x="62892" y="2196"/>
                </a:lnTo>
                <a:lnTo>
                  <a:pt x="60942" y="1999"/>
                </a:lnTo>
                <a:lnTo>
                  <a:pt x="58938" y="1811"/>
                </a:lnTo>
                <a:lnTo>
                  <a:pt x="56906" y="1624"/>
                </a:lnTo>
                <a:lnTo>
                  <a:pt x="54821" y="1442"/>
                </a:lnTo>
                <a:lnTo>
                  <a:pt x="52708" y="1265"/>
                </a:lnTo>
                <a:lnTo>
                  <a:pt x="50541" y="1098"/>
                </a:lnTo>
                <a:lnTo>
                  <a:pt x="48375" y="937"/>
                </a:lnTo>
                <a:lnTo>
                  <a:pt x="46181" y="786"/>
                </a:lnTo>
                <a:lnTo>
                  <a:pt x="43987" y="646"/>
                </a:lnTo>
                <a:lnTo>
                  <a:pt x="41766" y="515"/>
                </a:lnTo>
                <a:lnTo>
                  <a:pt x="39545" y="401"/>
                </a:lnTo>
                <a:lnTo>
                  <a:pt x="38434" y="344"/>
                </a:lnTo>
                <a:lnTo>
                  <a:pt x="37324" y="297"/>
                </a:lnTo>
                <a:lnTo>
                  <a:pt x="36213" y="250"/>
                </a:lnTo>
                <a:lnTo>
                  <a:pt x="35103" y="208"/>
                </a:lnTo>
                <a:lnTo>
                  <a:pt x="34019" y="167"/>
                </a:lnTo>
                <a:lnTo>
                  <a:pt x="32909" y="130"/>
                </a:lnTo>
                <a:lnTo>
                  <a:pt x="31798" y="99"/>
                </a:lnTo>
                <a:lnTo>
                  <a:pt x="30715" y="73"/>
                </a:lnTo>
                <a:lnTo>
                  <a:pt x="29632" y="47"/>
                </a:lnTo>
                <a:lnTo>
                  <a:pt x="28548" y="26"/>
                </a:lnTo>
                <a:lnTo>
                  <a:pt x="27465" y="16"/>
                </a:lnTo>
                <a:lnTo>
                  <a:pt x="26381" y="6"/>
                </a:lnTo>
                <a:lnTo>
                  <a:pt x="25325" y="0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>
            <a:off x="7909813" y="3630025"/>
            <a:ext cx="557720" cy="933350"/>
          </a:xfrm>
          <a:custGeom>
            <a:rect b="b" l="l" r="r" t="t"/>
            <a:pathLst>
              <a:path extrusionOk="0" h="37334" w="104198">
                <a:moveTo>
                  <a:pt x="55" y="0"/>
                </a:moveTo>
                <a:lnTo>
                  <a:pt x="1" y="120"/>
                </a:lnTo>
                <a:lnTo>
                  <a:pt x="1" y="234"/>
                </a:lnTo>
                <a:lnTo>
                  <a:pt x="55" y="349"/>
                </a:lnTo>
                <a:lnTo>
                  <a:pt x="109" y="463"/>
                </a:lnTo>
                <a:lnTo>
                  <a:pt x="380" y="1030"/>
                </a:lnTo>
                <a:lnTo>
                  <a:pt x="732" y="1728"/>
                </a:lnTo>
                <a:lnTo>
                  <a:pt x="922" y="2160"/>
                </a:lnTo>
                <a:lnTo>
                  <a:pt x="1057" y="2394"/>
                </a:lnTo>
                <a:lnTo>
                  <a:pt x="1220" y="2638"/>
                </a:lnTo>
                <a:lnTo>
                  <a:pt x="2114" y="3716"/>
                </a:lnTo>
                <a:lnTo>
                  <a:pt x="2628" y="4314"/>
                </a:lnTo>
                <a:lnTo>
                  <a:pt x="3197" y="4949"/>
                </a:lnTo>
                <a:lnTo>
                  <a:pt x="3522" y="5282"/>
                </a:lnTo>
                <a:lnTo>
                  <a:pt x="3874" y="5620"/>
                </a:lnTo>
                <a:lnTo>
                  <a:pt x="4253" y="5969"/>
                </a:lnTo>
                <a:lnTo>
                  <a:pt x="4687" y="6328"/>
                </a:lnTo>
                <a:lnTo>
                  <a:pt x="5093" y="6692"/>
                </a:lnTo>
                <a:lnTo>
                  <a:pt x="5499" y="7067"/>
                </a:lnTo>
                <a:lnTo>
                  <a:pt x="5933" y="7452"/>
                </a:lnTo>
                <a:lnTo>
                  <a:pt x="6176" y="7645"/>
                </a:lnTo>
                <a:lnTo>
                  <a:pt x="6447" y="7837"/>
                </a:lnTo>
                <a:lnTo>
                  <a:pt x="7612" y="8628"/>
                </a:lnTo>
                <a:lnTo>
                  <a:pt x="8804" y="9445"/>
                </a:lnTo>
                <a:lnTo>
                  <a:pt x="9399" y="9867"/>
                </a:lnTo>
                <a:lnTo>
                  <a:pt x="10050" y="10299"/>
                </a:lnTo>
                <a:lnTo>
                  <a:pt x="10781" y="10731"/>
                </a:lnTo>
                <a:lnTo>
                  <a:pt x="11512" y="11163"/>
                </a:lnTo>
                <a:lnTo>
                  <a:pt x="13083" y="12053"/>
                </a:lnTo>
                <a:lnTo>
                  <a:pt x="13869" y="12511"/>
                </a:lnTo>
                <a:lnTo>
                  <a:pt x="14654" y="12969"/>
                </a:lnTo>
                <a:lnTo>
                  <a:pt x="15629" y="13463"/>
                </a:lnTo>
                <a:lnTo>
                  <a:pt x="16631" y="13963"/>
                </a:lnTo>
                <a:lnTo>
                  <a:pt x="17633" y="14452"/>
                </a:lnTo>
                <a:lnTo>
                  <a:pt x="18663" y="14946"/>
                </a:lnTo>
                <a:lnTo>
                  <a:pt x="19719" y="15435"/>
                </a:lnTo>
                <a:lnTo>
                  <a:pt x="20775" y="15924"/>
                </a:lnTo>
                <a:lnTo>
                  <a:pt x="21886" y="16408"/>
                </a:lnTo>
                <a:lnTo>
                  <a:pt x="22996" y="16892"/>
                </a:lnTo>
                <a:lnTo>
                  <a:pt x="24134" y="17376"/>
                </a:lnTo>
                <a:lnTo>
                  <a:pt x="25299" y="17855"/>
                </a:lnTo>
                <a:lnTo>
                  <a:pt x="26463" y="18334"/>
                </a:lnTo>
                <a:lnTo>
                  <a:pt x="27655" y="18813"/>
                </a:lnTo>
                <a:lnTo>
                  <a:pt x="28874" y="19291"/>
                </a:lnTo>
                <a:lnTo>
                  <a:pt x="30120" y="19765"/>
                </a:lnTo>
                <a:lnTo>
                  <a:pt x="31366" y="20233"/>
                </a:lnTo>
                <a:lnTo>
                  <a:pt x="32666" y="20702"/>
                </a:lnTo>
                <a:lnTo>
                  <a:pt x="33993" y="21170"/>
                </a:lnTo>
                <a:lnTo>
                  <a:pt x="35347" y="21628"/>
                </a:lnTo>
                <a:lnTo>
                  <a:pt x="36701" y="22091"/>
                </a:lnTo>
                <a:lnTo>
                  <a:pt x="38083" y="22549"/>
                </a:lnTo>
                <a:lnTo>
                  <a:pt x="39491" y="23002"/>
                </a:lnTo>
                <a:lnTo>
                  <a:pt x="40927" y="23455"/>
                </a:lnTo>
                <a:lnTo>
                  <a:pt x="42389" y="23907"/>
                </a:lnTo>
                <a:lnTo>
                  <a:pt x="43852" y="24355"/>
                </a:lnTo>
                <a:lnTo>
                  <a:pt x="45342" y="24803"/>
                </a:lnTo>
                <a:lnTo>
                  <a:pt x="46831" y="25245"/>
                </a:lnTo>
                <a:lnTo>
                  <a:pt x="48375" y="25687"/>
                </a:lnTo>
                <a:lnTo>
                  <a:pt x="49892" y="26124"/>
                </a:lnTo>
                <a:lnTo>
                  <a:pt x="51463" y="26562"/>
                </a:lnTo>
                <a:lnTo>
                  <a:pt x="53061" y="26993"/>
                </a:lnTo>
                <a:lnTo>
                  <a:pt x="54659" y="27425"/>
                </a:lnTo>
                <a:lnTo>
                  <a:pt x="56257" y="27857"/>
                </a:lnTo>
                <a:lnTo>
                  <a:pt x="57801" y="28237"/>
                </a:lnTo>
                <a:lnTo>
                  <a:pt x="59345" y="28617"/>
                </a:lnTo>
                <a:lnTo>
                  <a:pt x="62324" y="29361"/>
                </a:lnTo>
                <a:lnTo>
                  <a:pt x="63814" y="29720"/>
                </a:lnTo>
                <a:lnTo>
                  <a:pt x="65276" y="30074"/>
                </a:lnTo>
                <a:lnTo>
                  <a:pt x="66793" y="30413"/>
                </a:lnTo>
                <a:lnTo>
                  <a:pt x="68283" y="30746"/>
                </a:lnTo>
                <a:lnTo>
                  <a:pt x="73890" y="31989"/>
                </a:lnTo>
                <a:lnTo>
                  <a:pt x="79469" y="33108"/>
                </a:lnTo>
                <a:lnTo>
                  <a:pt x="80769" y="33374"/>
                </a:lnTo>
                <a:lnTo>
                  <a:pt x="82042" y="33629"/>
                </a:lnTo>
                <a:lnTo>
                  <a:pt x="83342" y="33873"/>
                </a:lnTo>
                <a:lnTo>
                  <a:pt x="84588" y="34107"/>
                </a:lnTo>
                <a:lnTo>
                  <a:pt x="87026" y="34550"/>
                </a:lnTo>
                <a:lnTo>
                  <a:pt x="89355" y="34961"/>
                </a:lnTo>
                <a:lnTo>
                  <a:pt x="93526" y="35705"/>
                </a:lnTo>
                <a:lnTo>
                  <a:pt x="97210" y="36283"/>
                </a:lnTo>
                <a:lnTo>
                  <a:pt x="102356" y="37074"/>
                </a:lnTo>
                <a:lnTo>
                  <a:pt x="102790" y="37147"/>
                </a:lnTo>
                <a:lnTo>
                  <a:pt x="103250" y="37214"/>
                </a:lnTo>
                <a:lnTo>
                  <a:pt x="103711" y="37277"/>
                </a:lnTo>
                <a:lnTo>
                  <a:pt x="104198" y="37334"/>
                </a:lnTo>
                <a:lnTo>
                  <a:pt x="103846" y="37245"/>
                </a:lnTo>
                <a:lnTo>
                  <a:pt x="103440" y="37167"/>
                </a:lnTo>
                <a:lnTo>
                  <a:pt x="103033" y="37089"/>
                </a:lnTo>
                <a:lnTo>
                  <a:pt x="102600" y="37017"/>
                </a:lnTo>
                <a:lnTo>
                  <a:pt x="97698" y="36173"/>
                </a:lnTo>
                <a:lnTo>
                  <a:pt x="94258" y="35565"/>
                </a:lnTo>
                <a:lnTo>
                  <a:pt x="90222" y="34810"/>
                </a:lnTo>
                <a:lnTo>
                  <a:pt x="89139" y="34597"/>
                </a:lnTo>
                <a:lnTo>
                  <a:pt x="88028" y="34378"/>
                </a:lnTo>
                <a:lnTo>
                  <a:pt x="85645" y="33930"/>
                </a:lnTo>
                <a:lnTo>
                  <a:pt x="84399" y="33691"/>
                </a:lnTo>
                <a:lnTo>
                  <a:pt x="83153" y="33447"/>
                </a:lnTo>
                <a:lnTo>
                  <a:pt x="81853" y="33192"/>
                </a:lnTo>
                <a:lnTo>
                  <a:pt x="80553" y="32921"/>
                </a:lnTo>
                <a:lnTo>
                  <a:pt x="77898" y="32369"/>
                </a:lnTo>
                <a:lnTo>
                  <a:pt x="75108" y="31797"/>
                </a:lnTo>
                <a:lnTo>
                  <a:pt x="69529" y="30517"/>
                </a:lnTo>
                <a:lnTo>
                  <a:pt x="68066" y="30189"/>
                </a:lnTo>
                <a:lnTo>
                  <a:pt x="66604" y="29851"/>
                </a:lnTo>
                <a:lnTo>
                  <a:pt x="65141" y="29497"/>
                </a:lnTo>
                <a:lnTo>
                  <a:pt x="63678" y="29132"/>
                </a:lnTo>
                <a:lnTo>
                  <a:pt x="60753" y="28393"/>
                </a:lnTo>
                <a:lnTo>
                  <a:pt x="59236" y="28013"/>
                </a:lnTo>
                <a:lnTo>
                  <a:pt x="57720" y="27634"/>
                </a:lnTo>
                <a:lnTo>
                  <a:pt x="56122" y="27202"/>
                </a:lnTo>
                <a:lnTo>
                  <a:pt x="54551" y="26770"/>
                </a:lnTo>
                <a:lnTo>
                  <a:pt x="52980" y="26338"/>
                </a:lnTo>
                <a:lnTo>
                  <a:pt x="51463" y="25901"/>
                </a:lnTo>
                <a:lnTo>
                  <a:pt x="49946" y="25463"/>
                </a:lnTo>
                <a:lnTo>
                  <a:pt x="48429" y="25021"/>
                </a:lnTo>
                <a:lnTo>
                  <a:pt x="46940" y="24579"/>
                </a:lnTo>
                <a:lnTo>
                  <a:pt x="45477" y="24136"/>
                </a:lnTo>
                <a:lnTo>
                  <a:pt x="44042" y="23689"/>
                </a:lnTo>
                <a:lnTo>
                  <a:pt x="42606" y="23241"/>
                </a:lnTo>
                <a:lnTo>
                  <a:pt x="41198" y="22789"/>
                </a:lnTo>
                <a:lnTo>
                  <a:pt x="39789" y="22336"/>
                </a:lnTo>
                <a:lnTo>
                  <a:pt x="38435" y="21878"/>
                </a:lnTo>
                <a:lnTo>
                  <a:pt x="37081" y="21420"/>
                </a:lnTo>
                <a:lnTo>
                  <a:pt x="35726" y="20962"/>
                </a:lnTo>
                <a:lnTo>
                  <a:pt x="34399" y="20499"/>
                </a:lnTo>
                <a:lnTo>
                  <a:pt x="33126" y="20030"/>
                </a:lnTo>
                <a:lnTo>
                  <a:pt x="31880" y="19562"/>
                </a:lnTo>
                <a:lnTo>
                  <a:pt x="30661" y="19094"/>
                </a:lnTo>
                <a:lnTo>
                  <a:pt x="29443" y="18625"/>
                </a:lnTo>
                <a:lnTo>
                  <a:pt x="28251" y="18152"/>
                </a:lnTo>
                <a:lnTo>
                  <a:pt x="27059" y="17673"/>
                </a:lnTo>
                <a:lnTo>
                  <a:pt x="25921" y="17199"/>
                </a:lnTo>
                <a:lnTo>
                  <a:pt x="24784" y="16721"/>
                </a:lnTo>
                <a:lnTo>
                  <a:pt x="23646" y="16237"/>
                </a:lnTo>
                <a:lnTo>
                  <a:pt x="22563" y="15758"/>
                </a:lnTo>
                <a:lnTo>
                  <a:pt x="21480" y="15274"/>
                </a:lnTo>
                <a:lnTo>
                  <a:pt x="20423" y="14785"/>
                </a:lnTo>
                <a:lnTo>
                  <a:pt x="19394" y="14301"/>
                </a:lnTo>
                <a:lnTo>
                  <a:pt x="18365" y="13812"/>
                </a:lnTo>
                <a:lnTo>
                  <a:pt x="17363" y="13322"/>
                </a:lnTo>
                <a:lnTo>
                  <a:pt x="16387" y="12828"/>
                </a:lnTo>
                <a:lnTo>
                  <a:pt x="15575" y="12375"/>
                </a:lnTo>
                <a:lnTo>
                  <a:pt x="14762" y="11923"/>
                </a:lnTo>
                <a:lnTo>
                  <a:pt x="13164" y="11043"/>
                </a:lnTo>
                <a:lnTo>
                  <a:pt x="12406" y="10611"/>
                </a:lnTo>
                <a:lnTo>
                  <a:pt x="11675" y="10184"/>
                </a:lnTo>
                <a:lnTo>
                  <a:pt x="10997" y="9758"/>
                </a:lnTo>
                <a:lnTo>
                  <a:pt x="10375" y="9341"/>
                </a:lnTo>
                <a:lnTo>
                  <a:pt x="9074" y="8524"/>
                </a:lnTo>
                <a:lnTo>
                  <a:pt x="8479" y="8129"/>
                </a:lnTo>
                <a:lnTo>
                  <a:pt x="8208" y="7931"/>
                </a:lnTo>
                <a:lnTo>
                  <a:pt x="7937" y="7738"/>
                </a:lnTo>
                <a:lnTo>
                  <a:pt x="6989" y="6979"/>
                </a:lnTo>
                <a:lnTo>
                  <a:pt x="6041" y="6245"/>
                </a:lnTo>
                <a:lnTo>
                  <a:pt x="5580" y="5896"/>
                </a:lnTo>
                <a:lnTo>
                  <a:pt x="5174" y="5553"/>
                </a:lnTo>
                <a:lnTo>
                  <a:pt x="4795" y="5214"/>
                </a:lnTo>
                <a:lnTo>
                  <a:pt x="4443" y="4887"/>
                </a:lnTo>
                <a:lnTo>
                  <a:pt x="3793" y="4252"/>
                </a:lnTo>
                <a:lnTo>
                  <a:pt x="3224" y="3658"/>
                </a:lnTo>
                <a:lnTo>
                  <a:pt x="2141" y="2592"/>
                </a:lnTo>
                <a:lnTo>
                  <a:pt x="1491" y="1691"/>
                </a:lnTo>
                <a:lnTo>
                  <a:pt x="949" y="994"/>
                </a:lnTo>
                <a:lnTo>
                  <a:pt x="543" y="437"/>
                </a:lnTo>
                <a:lnTo>
                  <a:pt x="461" y="328"/>
                </a:lnTo>
                <a:lnTo>
                  <a:pt x="353" y="219"/>
                </a:lnTo>
                <a:lnTo>
                  <a:pt x="218" y="109"/>
                </a:lnTo>
                <a:lnTo>
                  <a:pt x="55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 rot="10800000">
            <a:off x="7934456" y="3005400"/>
            <a:ext cx="551340" cy="1598200"/>
          </a:xfrm>
          <a:custGeom>
            <a:rect b="b" l="l" r="r" t="t"/>
            <a:pathLst>
              <a:path extrusionOk="0" h="63928" w="103006">
                <a:moveTo>
                  <a:pt x="4523" y="1"/>
                </a:moveTo>
                <a:lnTo>
                  <a:pt x="4334" y="84"/>
                </a:lnTo>
                <a:lnTo>
                  <a:pt x="4171" y="167"/>
                </a:lnTo>
                <a:lnTo>
                  <a:pt x="4090" y="277"/>
                </a:lnTo>
                <a:lnTo>
                  <a:pt x="3955" y="402"/>
                </a:lnTo>
                <a:lnTo>
                  <a:pt x="3846" y="537"/>
                </a:lnTo>
                <a:lnTo>
                  <a:pt x="3819" y="610"/>
                </a:lnTo>
                <a:lnTo>
                  <a:pt x="3792" y="683"/>
                </a:lnTo>
                <a:lnTo>
                  <a:pt x="3196" y="1547"/>
                </a:lnTo>
                <a:lnTo>
                  <a:pt x="2465" y="2671"/>
                </a:lnTo>
                <a:lnTo>
                  <a:pt x="2004" y="3352"/>
                </a:lnTo>
                <a:lnTo>
                  <a:pt x="1788" y="3722"/>
                </a:lnTo>
                <a:lnTo>
                  <a:pt x="1571" y="4107"/>
                </a:lnTo>
                <a:lnTo>
                  <a:pt x="1381" y="4513"/>
                </a:lnTo>
                <a:lnTo>
                  <a:pt x="1219" y="4934"/>
                </a:lnTo>
                <a:lnTo>
                  <a:pt x="948" y="5830"/>
                </a:lnTo>
                <a:lnTo>
                  <a:pt x="650" y="6787"/>
                </a:lnTo>
                <a:lnTo>
                  <a:pt x="352" y="7802"/>
                </a:lnTo>
                <a:lnTo>
                  <a:pt x="217" y="8338"/>
                </a:lnTo>
                <a:lnTo>
                  <a:pt x="108" y="8884"/>
                </a:lnTo>
                <a:lnTo>
                  <a:pt x="27" y="9446"/>
                </a:lnTo>
                <a:lnTo>
                  <a:pt x="0" y="10024"/>
                </a:lnTo>
                <a:lnTo>
                  <a:pt x="0" y="12465"/>
                </a:lnTo>
                <a:lnTo>
                  <a:pt x="27" y="12787"/>
                </a:lnTo>
                <a:lnTo>
                  <a:pt x="81" y="13110"/>
                </a:lnTo>
                <a:lnTo>
                  <a:pt x="136" y="13438"/>
                </a:lnTo>
                <a:lnTo>
                  <a:pt x="217" y="13766"/>
                </a:lnTo>
                <a:lnTo>
                  <a:pt x="406" y="14437"/>
                </a:lnTo>
                <a:lnTo>
                  <a:pt x="596" y="15114"/>
                </a:lnTo>
                <a:lnTo>
                  <a:pt x="650" y="15462"/>
                </a:lnTo>
                <a:lnTo>
                  <a:pt x="731" y="15811"/>
                </a:lnTo>
                <a:lnTo>
                  <a:pt x="840" y="16165"/>
                </a:lnTo>
                <a:lnTo>
                  <a:pt x="948" y="16513"/>
                </a:lnTo>
                <a:lnTo>
                  <a:pt x="1219" y="17226"/>
                </a:lnTo>
                <a:lnTo>
                  <a:pt x="1571" y="17950"/>
                </a:lnTo>
                <a:lnTo>
                  <a:pt x="1950" y="18684"/>
                </a:lnTo>
                <a:lnTo>
                  <a:pt x="2357" y="19423"/>
                </a:lnTo>
                <a:lnTo>
                  <a:pt x="3196" y="20937"/>
                </a:lnTo>
                <a:lnTo>
                  <a:pt x="3765" y="21764"/>
                </a:lnTo>
                <a:lnTo>
                  <a:pt x="4388" y="22592"/>
                </a:lnTo>
                <a:lnTo>
                  <a:pt x="5038" y="23419"/>
                </a:lnTo>
                <a:lnTo>
                  <a:pt x="5742" y="24247"/>
                </a:lnTo>
                <a:lnTo>
                  <a:pt x="6501" y="25074"/>
                </a:lnTo>
                <a:lnTo>
                  <a:pt x="7286" y="25896"/>
                </a:lnTo>
                <a:lnTo>
                  <a:pt x="8126" y="26719"/>
                </a:lnTo>
                <a:lnTo>
                  <a:pt x="8992" y="27536"/>
                </a:lnTo>
                <a:lnTo>
                  <a:pt x="9886" y="28358"/>
                </a:lnTo>
                <a:lnTo>
                  <a:pt x="10834" y="29175"/>
                </a:lnTo>
                <a:lnTo>
                  <a:pt x="11836" y="29987"/>
                </a:lnTo>
                <a:lnTo>
                  <a:pt x="12866" y="30804"/>
                </a:lnTo>
                <a:lnTo>
                  <a:pt x="13922" y="31610"/>
                </a:lnTo>
                <a:lnTo>
                  <a:pt x="15032" y="32422"/>
                </a:lnTo>
                <a:lnTo>
                  <a:pt x="16197" y="33229"/>
                </a:lnTo>
                <a:lnTo>
                  <a:pt x="17389" y="34036"/>
                </a:lnTo>
                <a:lnTo>
                  <a:pt x="18662" y="34837"/>
                </a:lnTo>
                <a:lnTo>
                  <a:pt x="19989" y="35633"/>
                </a:lnTo>
                <a:lnTo>
                  <a:pt x="21370" y="36429"/>
                </a:lnTo>
                <a:lnTo>
                  <a:pt x="22779" y="37220"/>
                </a:lnTo>
                <a:lnTo>
                  <a:pt x="24214" y="38011"/>
                </a:lnTo>
                <a:lnTo>
                  <a:pt x="25704" y="38797"/>
                </a:lnTo>
                <a:lnTo>
                  <a:pt x="27221" y="39583"/>
                </a:lnTo>
                <a:lnTo>
                  <a:pt x="28792" y="40364"/>
                </a:lnTo>
                <a:lnTo>
                  <a:pt x="30390" y="41144"/>
                </a:lnTo>
                <a:lnTo>
                  <a:pt x="32015" y="41920"/>
                </a:lnTo>
                <a:lnTo>
                  <a:pt x="33694" y="42695"/>
                </a:lnTo>
                <a:lnTo>
                  <a:pt x="35401" y="43465"/>
                </a:lnTo>
                <a:lnTo>
                  <a:pt x="37161" y="44230"/>
                </a:lnTo>
                <a:lnTo>
                  <a:pt x="38949" y="44995"/>
                </a:lnTo>
                <a:lnTo>
                  <a:pt x="40791" y="45755"/>
                </a:lnTo>
                <a:lnTo>
                  <a:pt x="42659" y="46515"/>
                </a:lnTo>
                <a:lnTo>
                  <a:pt x="46262" y="47873"/>
                </a:lnTo>
                <a:lnTo>
                  <a:pt x="48022" y="48539"/>
                </a:lnTo>
                <a:lnTo>
                  <a:pt x="49783" y="49195"/>
                </a:lnTo>
                <a:lnTo>
                  <a:pt x="51543" y="49835"/>
                </a:lnTo>
                <a:lnTo>
                  <a:pt x="53331" y="50460"/>
                </a:lnTo>
                <a:lnTo>
                  <a:pt x="54225" y="50767"/>
                </a:lnTo>
                <a:lnTo>
                  <a:pt x="55146" y="51068"/>
                </a:lnTo>
                <a:lnTo>
                  <a:pt x="56067" y="51370"/>
                </a:lnTo>
                <a:lnTo>
                  <a:pt x="56988" y="51667"/>
                </a:lnTo>
                <a:lnTo>
                  <a:pt x="58694" y="52255"/>
                </a:lnTo>
                <a:lnTo>
                  <a:pt x="60400" y="52833"/>
                </a:lnTo>
                <a:lnTo>
                  <a:pt x="61240" y="53114"/>
                </a:lnTo>
                <a:lnTo>
                  <a:pt x="62107" y="53395"/>
                </a:lnTo>
                <a:lnTo>
                  <a:pt x="63001" y="53670"/>
                </a:lnTo>
                <a:lnTo>
                  <a:pt x="63894" y="53941"/>
                </a:lnTo>
                <a:lnTo>
                  <a:pt x="70774" y="55981"/>
                </a:lnTo>
                <a:lnTo>
                  <a:pt x="71587" y="56226"/>
                </a:lnTo>
                <a:lnTo>
                  <a:pt x="72399" y="56465"/>
                </a:lnTo>
                <a:lnTo>
                  <a:pt x="74051" y="56933"/>
                </a:lnTo>
                <a:lnTo>
                  <a:pt x="75676" y="57381"/>
                </a:lnTo>
                <a:lnTo>
                  <a:pt x="77302" y="57813"/>
                </a:lnTo>
                <a:lnTo>
                  <a:pt x="78900" y="58229"/>
                </a:lnTo>
                <a:lnTo>
                  <a:pt x="80471" y="58630"/>
                </a:lnTo>
                <a:lnTo>
                  <a:pt x="81987" y="59020"/>
                </a:lnTo>
                <a:lnTo>
                  <a:pt x="83423" y="59400"/>
                </a:lnTo>
                <a:lnTo>
                  <a:pt x="84858" y="59770"/>
                </a:lnTo>
                <a:lnTo>
                  <a:pt x="86213" y="60123"/>
                </a:lnTo>
                <a:lnTo>
                  <a:pt x="87540" y="60457"/>
                </a:lnTo>
                <a:lnTo>
                  <a:pt x="88840" y="60779"/>
                </a:lnTo>
                <a:lnTo>
                  <a:pt x="93661" y="61888"/>
                </a:lnTo>
                <a:lnTo>
                  <a:pt x="100568" y="63412"/>
                </a:lnTo>
                <a:lnTo>
                  <a:pt x="102355" y="63803"/>
                </a:lnTo>
                <a:lnTo>
                  <a:pt x="102816" y="63902"/>
                </a:lnTo>
                <a:lnTo>
                  <a:pt x="102951" y="63928"/>
                </a:lnTo>
                <a:lnTo>
                  <a:pt x="103006" y="63928"/>
                </a:lnTo>
                <a:lnTo>
                  <a:pt x="103006" y="63917"/>
                </a:lnTo>
                <a:lnTo>
                  <a:pt x="102924" y="63891"/>
                </a:lnTo>
                <a:lnTo>
                  <a:pt x="102491" y="63777"/>
                </a:lnTo>
                <a:lnTo>
                  <a:pt x="101760" y="63595"/>
                </a:lnTo>
                <a:lnTo>
                  <a:pt x="100866" y="63366"/>
                </a:lnTo>
                <a:lnTo>
                  <a:pt x="94419" y="61799"/>
                </a:lnTo>
                <a:lnTo>
                  <a:pt x="89707" y="60665"/>
                </a:lnTo>
                <a:lnTo>
                  <a:pt x="89030" y="60509"/>
                </a:lnTo>
                <a:lnTo>
                  <a:pt x="88379" y="60342"/>
                </a:lnTo>
                <a:lnTo>
                  <a:pt x="87757" y="60176"/>
                </a:lnTo>
                <a:lnTo>
                  <a:pt x="87106" y="60004"/>
                </a:lnTo>
                <a:lnTo>
                  <a:pt x="85833" y="59645"/>
                </a:lnTo>
                <a:lnTo>
                  <a:pt x="84452" y="59275"/>
                </a:lnTo>
                <a:lnTo>
                  <a:pt x="83044" y="58890"/>
                </a:lnTo>
                <a:lnTo>
                  <a:pt x="81554" y="58500"/>
                </a:lnTo>
                <a:lnTo>
                  <a:pt x="78466" y="57672"/>
                </a:lnTo>
                <a:lnTo>
                  <a:pt x="76868" y="57240"/>
                </a:lnTo>
                <a:lnTo>
                  <a:pt x="75270" y="56793"/>
                </a:lnTo>
                <a:lnTo>
                  <a:pt x="73672" y="56325"/>
                </a:lnTo>
                <a:lnTo>
                  <a:pt x="72887" y="56085"/>
                </a:lnTo>
                <a:lnTo>
                  <a:pt x="72074" y="55835"/>
                </a:lnTo>
                <a:lnTo>
                  <a:pt x="65194" y="53785"/>
                </a:lnTo>
                <a:lnTo>
                  <a:pt x="64328" y="53514"/>
                </a:lnTo>
                <a:lnTo>
                  <a:pt x="63461" y="53239"/>
                </a:lnTo>
                <a:lnTo>
                  <a:pt x="61782" y="52676"/>
                </a:lnTo>
                <a:lnTo>
                  <a:pt x="60075" y="52094"/>
                </a:lnTo>
                <a:lnTo>
                  <a:pt x="58288" y="51506"/>
                </a:lnTo>
                <a:lnTo>
                  <a:pt x="57394" y="51209"/>
                </a:lnTo>
                <a:lnTo>
                  <a:pt x="56473" y="50912"/>
                </a:lnTo>
                <a:lnTo>
                  <a:pt x="55579" y="50605"/>
                </a:lnTo>
                <a:lnTo>
                  <a:pt x="54712" y="50298"/>
                </a:lnTo>
                <a:lnTo>
                  <a:pt x="52952" y="49674"/>
                </a:lnTo>
                <a:lnTo>
                  <a:pt x="51218" y="49034"/>
                </a:lnTo>
                <a:lnTo>
                  <a:pt x="49458" y="48378"/>
                </a:lnTo>
                <a:lnTo>
                  <a:pt x="47724" y="47717"/>
                </a:lnTo>
                <a:lnTo>
                  <a:pt x="44176" y="46359"/>
                </a:lnTo>
                <a:lnTo>
                  <a:pt x="42334" y="45604"/>
                </a:lnTo>
                <a:lnTo>
                  <a:pt x="40520" y="44844"/>
                </a:lnTo>
                <a:lnTo>
                  <a:pt x="38759" y="44085"/>
                </a:lnTo>
                <a:lnTo>
                  <a:pt x="37026" y="43320"/>
                </a:lnTo>
                <a:lnTo>
                  <a:pt x="35346" y="42555"/>
                </a:lnTo>
                <a:lnTo>
                  <a:pt x="33694" y="41779"/>
                </a:lnTo>
                <a:lnTo>
                  <a:pt x="32069" y="41009"/>
                </a:lnTo>
                <a:lnTo>
                  <a:pt x="30498" y="40234"/>
                </a:lnTo>
                <a:lnTo>
                  <a:pt x="28954" y="39453"/>
                </a:lnTo>
                <a:lnTo>
                  <a:pt x="27438" y="38672"/>
                </a:lnTo>
                <a:lnTo>
                  <a:pt x="25975" y="37887"/>
                </a:lnTo>
                <a:lnTo>
                  <a:pt x="24539" y="37101"/>
                </a:lnTo>
                <a:lnTo>
                  <a:pt x="23131" y="36310"/>
                </a:lnTo>
                <a:lnTo>
                  <a:pt x="21777" y="35519"/>
                </a:lnTo>
                <a:lnTo>
                  <a:pt x="20450" y="34728"/>
                </a:lnTo>
                <a:lnTo>
                  <a:pt x="19177" y="33931"/>
                </a:lnTo>
                <a:lnTo>
                  <a:pt x="18012" y="33130"/>
                </a:lnTo>
                <a:lnTo>
                  <a:pt x="16874" y="32323"/>
                </a:lnTo>
                <a:lnTo>
                  <a:pt x="15764" y="31522"/>
                </a:lnTo>
                <a:lnTo>
                  <a:pt x="14707" y="30715"/>
                </a:lnTo>
                <a:lnTo>
                  <a:pt x="13678" y="29903"/>
                </a:lnTo>
                <a:lnTo>
                  <a:pt x="12703" y="29097"/>
                </a:lnTo>
                <a:lnTo>
                  <a:pt x="11755" y="28285"/>
                </a:lnTo>
                <a:lnTo>
                  <a:pt x="10861" y="27468"/>
                </a:lnTo>
                <a:lnTo>
                  <a:pt x="9995" y="26656"/>
                </a:lnTo>
                <a:lnTo>
                  <a:pt x="9155" y="25839"/>
                </a:lnTo>
                <a:lnTo>
                  <a:pt x="8369" y="25017"/>
                </a:lnTo>
                <a:lnTo>
                  <a:pt x="7611" y="24200"/>
                </a:lnTo>
                <a:lnTo>
                  <a:pt x="6907" y="23378"/>
                </a:lnTo>
                <a:lnTo>
                  <a:pt x="6230" y="22555"/>
                </a:lnTo>
                <a:lnTo>
                  <a:pt x="5607" y="21733"/>
                </a:lnTo>
                <a:lnTo>
                  <a:pt x="5011" y="20911"/>
                </a:lnTo>
                <a:lnTo>
                  <a:pt x="4144" y="19402"/>
                </a:lnTo>
                <a:lnTo>
                  <a:pt x="3738" y="18658"/>
                </a:lnTo>
                <a:lnTo>
                  <a:pt x="3332" y="17929"/>
                </a:lnTo>
                <a:lnTo>
                  <a:pt x="2979" y="17211"/>
                </a:lnTo>
                <a:lnTo>
                  <a:pt x="2682" y="16503"/>
                </a:lnTo>
                <a:lnTo>
                  <a:pt x="2546" y="16149"/>
                </a:lnTo>
                <a:lnTo>
                  <a:pt x="2411" y="15800"/>
                </a:lnTo>
                <a:lnTo>
                  <a:pt x="2329" y="15457"/>
                </a:lnTo>
                <a:lnTo>
                  <a:pt x="2248" y="15114"/>
                </a:lnTo>
                <a:lnTo>
                  <a:pt x="2167" y="14770"/>
                </a:lnTo>
                <a:lnTo>
                  <a:pt x="2059" y="14427"/>
                </a:lnTo>
                <a:lnTo>
                  <a:pt x="1842" y="13760"/>
                </a:lnTo>
                <a:lnTo>
                  <a:pt x="1734" y="13433"/>
                </a:lnTo>
                <a:lnTo>
                  <a:pt x="1652" y="13105"/>
                </a:lnTo>
                <a:lnTo>
                  <a:pt x="1571" y="12782"/>
                </a:lnTo>
                <a:lnTo>
                  <a:pt x="1571" y="12465"/>
                </a:lnTo>
                <a:lnTo>
                  <a:pt x="1571" y="10029"/>
                </a:lnTo>
                <a:lnTo>
                  <a:pt x="1517" y="9743"/>
                </a:lnTo>
                <a:lnTo>
                  <a:pt x="1517" y="9462"/>
                </a:lnTo>
                <a:lnTo>
                  <a:pt x="1517" y="8905"/>
                </a:lnTo>
                <a:lnTo>
                  <a:pt x="1598" y="8359"/>
                </a:lnTo>
                <a:lnTo>
                  <a:pt x="1679" y="7828"/>
                </a:lnTo>
                <a:lnTo>
                  <a:pt x="1815" y="7307"/>
                </a:lnTo>
                <a:lnTo>
                  <a:pt x="1950" y="6808"/>
                </a:lnTo>
                <a:lnTo>
                  <a:pt x="2086" y="6319"/>
                </a:lnTo>
                <a:lnTo>
                  <a:pt x="2194" y="5850"/>
                </a:lnTo>
                <a:lnTo>
                  <a:pt x="2275" y="5392"/>
                </a:lnTo>
                <a:lnTo>
                  <a:pt x="2357" y="4950"/>
                </a:lnTo>
                <a:lnTo>
                  <a:pt x="2465" y="4528"/>
                </a:lnTo>
                <a:lnTo>
                  <a:pt x="2546" y="4326"/>
                </a:lnTo>
                <a:lnTo>
                  <a:pt x="2627" y="4128"/>
                </a:lnTo>
                <a:lnTo>
                  <a:pt x="3007" y="3378"/>
                </a:lnTo>
                <a:lnTo>
                  <a:pt x="3359" y="2691"/>
                </a:lnTo>
                <a:lnTo>
                  <a:pt x="4334" y="704"/>
                </a:lnTo>
                <a:lnTo>
                  <a:pt x="4442" y="553"/>
                </a:lnTo>
                <a:lnTo>
                  <a:pt x="4496" y="412"/>
                </a:lnTo>
                <a:lnTo>
                  <a:pt x="4523" y="292"/>
                </a:lnTo>
                <a:lnTo>
                  <a:pt x="4523" y="178"/>
                </a:lnTo>
                <a:lnTo>
                  <a:pt x="4550" y="136"/>
                </a:lnTo>
                <a:lnTo>
                  <a:pt x="4550" y="89"/>
                </a:lnTo>
                <a:lnTo>
                  <a:pt x="4550" y="48"/>
                </a:lnTo>
                <a:lnTo>
                  <a:pt x="452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 rot="10800000">
            <a:off x="8462164" y="2427225"/>
            <a:ext cx="420284" cy="1678475"/>
          </a:xfrm>
          <a:custGeom>
            <a:rect b="b" l="l" r="r" t="t"/>
            <a:pathLst>
              <a:path extrusionOk="0" h="67139" w="78521">
                <a:moveTo>
                  <a:pt x="77627" y="1"/>
                </a:moveTo>
                <a:lnTo>
                  <a:pt x="77600" y="43"/>
                </a:lnTo>
                <a:lnTo>
                  <a:pt x="77600" y="89"/>
                </a:lnTo>
                <a:lnTo>
                  <a:pt x="77600" y="136"/>
                </a:lnTo>
                <a:lnTo>
                  <a:pt x="77627" y="178"/>
                </a:lnTo>
                <a:lnTo>
                  <a:pt x="77654" y="89"/>
                </a:lnTo>
                <a:lnTo>
                  <a:pt x="77627" y="1"/>
                </a:lnTo>
                <a:close/>
                <a:moveTo>
                  <a:pt x="77627" y="703"/>
                </a:moveTo>
                <a:lnTo>
                  <a:pt x="77627" y="709"/>
                </a:lnTo>
                <a:lnTo>
                  <a:pt x="77627" y="2733"/>
                </a:lnTo>
                <a:lnTo>
                  <a:pt x="77627" y="5949"/>
                </a:lnTo>
                <a:lnTo>
                  <a:pt x="77600" y="6917"/>
                </a:lnTo>
                <a:lnTo>
                  <a:pt x="77573" y="7427"/>
                </a:lnTo>
                <a:lnTo>
                  <a:pt x="77519" y="7953"/>
                </a:lnTo>
                <a:lnTo>
                  <a:pt x="77465" y="8489"/>
                </a:lnTo>
                <a:lnTo>
                  <a:pt x="77383" y="9040"/>
                </a:lnTo>
                <a:lnTo>
                  <a:pt x="77248" y="9613"/>
                </a:lnTo>
                <a:lnTo>
                  <a:pt x="77113" y="10190"/>
                </a:lnTo>
                <a:lnTo>
                  <a:pt x="77031" y="10789"/>
                </a:lnTo>
                <a:lnTo>
                  <a:pt x="76896" y="11403"/>
                </a:lnTo>
                <a:lnTo>
                  <a:pt x="76788" y="12027"/>
                </a:lnTo>
                <a:lnTo>
                  <a:pt x="76625" y="12668"/>
                </a:lnTo>
                <a:lnTo>
                  <a:pt x="76435" y="13323"/>
                </a:lnTo>
                <a:lnTo>
                  <a:pt x="76246" y="13984"/>
                </a:lnTo>
                <a:lnTo>
                  <a:pt x="76029" y="14661"/>
                </a:lnTo>
                <a:lnTo>
                  <a:pt x="75758" y="15353"/>
                </a:lnTo>
                <a:lnTo>
                  <a:pt x="75487" y="16050"/>
                </a:lnTo>
                <a:lnTo>
                  <a:pt x="75190" y="16763"/>
                </a:lnTo>
                <a:lnTo>
                  <a:pt x="74864" y="17481"/>
                </a:lnTo>
                <a:lnTo>
                  <a:pt x="74512" y="18210"/>
                </a:lnTo>
                <a:lnTo>
                  <a:pt x="74133" y="18954"/>
                </a:lnTo>
                <a:lnTo>
                  <a:pt x="73727" y="19703"/>
                </a:lnTo>
                <a:lnTo>
                  <a:pt x="73294" y="20458"/>
                </a:lnTo>
                <a:lnTo>
                  <a:pt x="72833" y="21223"/>
                </a:lnTo>
                <a:lnTo>
                  <a:pt x="71858" y="22784"/>
                </a:lnTo>
                <a:lnTo>
                  <a:pt x="71316" y="23581"/>
                </a:lnTo>
                <a:lnTo>
                  <a:pt x="70775" y="24387"/>
                </a:lnTo>
                <a:lnTo>
                  <a:pt x="70206" y="25199"/>
                </a:lnTo>
                <a:lnTo>
                  <a:pt x="69610" y="26021"/>
                </a:lnTo>
                <a:lnTo>
                  <a:pt x="68960" y="26854"/>
                </a:lnTo>
                <a:lnTo>
                  <a:pt x="68310" y="27692"/>
                </a:lnTo>
                <a:lnTo>
                  <a:pt x="67633" y="28535"/>
                </a:lnTo>
                <a:lnTo>
                  <a:pt x="66901" y="29388"/>
                </a:lnTo>
                <a:lnTo>
                  <a:pt x="66170" y="30242"/>
                </a:lnTo>
                <a:lnTo>
                  <a:pt x="65385" y="31106"/>
                </a:lnTo>
                <a:lnTo>
                  <a:pt x="64545" y="31975"/>
                </a:lnTo>
                <a:lnTo>
                  <a:pt x="63678" y="32849"/>
                </a:lnTo>
                <a:lnTo>
                  <a:pt x="62784" y="33723"/>
                </a:lnTo>
                <a:lnTo>
                  <a:pt x="61836" y="34603"/>
                </a:lnTo>
                <a:lnTo>
                  <a:pt x="60861" y="35482"/>
                </a:lnTo>
                <a:lnTo>
                  <a:pt x="59886" y="36351"/>
                </a:lnTo>
                <a:lnTo>
                  <a:pt x="58857" y="37220"/>
                </a:lnTo>
                <a:lnTo>
                  <a:pt x="57828" y="38074"/>
                </a:lnTo>
                <a:lnTo>
                  <a:pt x="56772" y="38927"/>
                </a:lnTo>
                <a:lnTo>
                  <a:pt x="55715" y="39770"/>
                </a:lnTo>
                <a:lnTo>
                  <a:pt x="54632" y="40603"/>
                </a:lnTo>
                <a:lnTo>
                  <a:pt x="53521" y="41430"/>
                </a:lnTo>
                <a:lnTo>
                  <a:pt x="52411" y="42247"/>
                </a:lnTo>
                <a:lnTo>
                  <a:pt x="51273" y="43054"/>
                </a:lnTo>
                <a:lnTo>
                  <a:pt x="50136" y="43856"/>
                </a:lnTo>
                <a:lnTo>
                  <a:pt x="48971" y="44647"/>
                </a:lnTo>
                <a:lnTo>
                  <a:pt x="47806" y="45427"/>
                </a:lnTo>
                <a:lnTo>
                  <a:pt x="46642" y="46197"/>
                </a:lnTo>
                <a:lnTo>
                  <a:pt x="45450" y="46957"/>
                </a:lnTo>
                <a:lnTo>
                  <a:pt x="44258" y="47712"/>
                </a:lnTo>
                <a:lnTo>
                  <a:pt x="39193" y="50590"/>
                </a:lnTo>
                <a:lnTo>
                  <a:pt x="36783" y="51974"/>
                </a:lnTo>
                <a:lnTo>
                  <a:pt x="34128" y="53301"/>
                </a:lnTo>
                <a:lnTo>
                  <a:pt x="33532" y="53624"/>
                </a:lnTo>
                <a:lnTo>
                  <a:pt x="32936" y="53946"/>
                </a:lnTo>
                <a:lnTo>
                  <a:pt x="31691" y="54576"/>
                </a:lnTo>
                <a:lnTo>
                  <a:pt x="30418" y="55200"/>
                </a:lnTo>
                <a:lnTo>
                  <a:pt x="29144" y="55804"/>
                </a:lnTo>
                <a:lnTo>
                  <a:pt x="28494" y="56095"/>
                </a:lnTo>
                <a:lnTo>
                  <a:pt x="27844" y="56387"/>
                </a:lnTo>
                <a:lnTo>
                  <a:pt x="26544" y="56959"/>
                </a:lnTo>
                <a:lnTo>
                  <a:pt x="25271" y="57516"/>
                </a:lnTo>
                <a:lnTo>
                  <a:pt x="23998" y="58068"/>
                </a:lnTo>
                <a:lnTo>
                  <a:pt x="21615" y="59119"/>
                </a:lnTo>
                <a:lnTo>
                  <a:pt x="20450" y="59624"/>
                </a:lnTo>
                <a:lnTo>
                  <a:pt x="19285" y="60118"/>
                </a:lnTo>
                <a:lnTo>
                  <a:pt x="14627" y="61903"/>
                </a:lnTo>
                <a:lnTo>
                  <a:pt x="10591" y="63459"/>
                </a:lnTo>
                <a:lnTo>
                  <a:pt x="10104" y="63636"/>
                </a:lnTo>
                <a:lnTo>
                  <a:pt x="9616" y="63803"/>
                </a:lnTo>
                <a:lnTo>
                  <a:pt x="8668" y="64131"/>
                </a:lnTo>
                <a:lnTo>
                  <a:pt x="7747" y="64443"/>
                </a:lnTo>
                <a:lnTo>
                  <a:pt x="6880" y="64734"/>
                </a:lnTo>
                <a:lnTo>
                  <a:pt x="3955" y="65744"/>
                </a:lnTo>
                <a:lnTo>
                  <a:pt x="1707" y="66509"/>
                </a:lnTo>
                <a:lnTo>
                  <a:pt x="380" y="66977"/>
                </a:lnTo>
                <a:lnTo>
                  <a:pt x="163" y="67055"/>
                </a:lnTo>
                <a:lnTo>
                  <a:pt x="1" y="67139"/>
                </a:lnTo>
                <a:lnTo>
                  <a:pt x="28" y="67139"/>
                </a:lnTo>
                <a:lnTo>
                  <a:pt x="55" y="67133"/>
                </a:lnTo>
                <a:lnTo>
                  <a:pt x="136" y="67107"/>
                </a:lnTo>
                <a:lnTo>
                  <a:pt x="244" y="67066"/>
                </a:lnTo>
                <a:lnTo>
                  <a:pt x="326" y="67003"/>
                </a:lnTo>
                <a:lnTo>
                  <a:pt x="1815" y="66556"/>
                </a:lnTo>
                <a:lnTo>
                  <a:pt x="7287" y="64817"/>
                </a:lnTo>
                <a:lnTo>
                  <a:pt x="8208" y="64526"/>
                </a:lnTo>
                <a:lnTo>
                  <a:pt x="9183" y="64219"/>
                </a:lnTo>
                <a:lnTo>
                  <a:pt x="10185" y="63896"/>
                </a:lnTo>
                <a:lnTo>
                  <a:pt x="10699" y="63725"/>
                </a:lnTo>
                <a:lnTo>
                  <a:pt x="11187" y="63553"/>
                </a:lnTo>
                <a:lnTo>
                  <a:pt x="13191" y="62804"/>
                </a:lnTo>
                <a:lnTo>
                  <a:pt x="15385" y="62002"/>
                </a:lnTo>
                <a:lnTo>
                  <a:pt x="20179" y="60217"/>
                </a:lnTo>
                <a:lnTo>
                  <a:pt x="21290" y="59728"/>
                </a:lnTo>
                <a:lnTo>
                  <a:pt x="22509" y="59228"/>
                </a:lnTo>
                <a:lnTo>
                  <a:pt x="25082" y="58172"/>
                </a:lnTo>
                <a:lnTo>
                  <a:pt x="26382" y="57625"/>
                </a:lnTo>
                <a:lnTo>
                  <a:pt x="27709" y="57069"/>
                </a:lnTo>
                <a:lnTo>
                  <a:pt x="28982" y="56496"/>
                </a:lnTo>
                <a:lnTo>
                  <a:pt x="30282" y="55908"/>
                </a:lnTo>
                <a:lnTo>
                  <a:pt x="31528" y="55299"/>
                </a:lnTo>
                <a:lnTo>
                  <a:pt x="32828" y="54680"/>
                </a:lnTo>
                <a:lnTo>
                  <a:pt x="35401" y="53405"/>
                </a:lnTo>
                <a:lnTo>
                  <a:pt x="38137" y="52078"/>
                </a:lnTo>
                <a:lnTo>
                  <a:pt x="39356" y="51396"/>
                </a:lnTo>
                <a:lnTo>
                  <a:pt x="40602" y="50704"/>
                </a:lnTo>
                <a:lnTo>
                  <a:pt x="43148" y="49278"/>
                </a:lnTo>
                <a:lnTo>
                  <a:pt x="45748" y="47816"/>
                </a:lnTo>
                <a:lnTo>
                  <a:pt x="46967" y="47061"/>
                </a:lnTo>
                <a:lnTo>
                  <a:pt x="48185" y="46301"/>
                </a:lnTo>
                <a:lnTo>
                  <a:pt x="49377" y="45531"/>
                </a:lnTo>
                <a:lnTo>
                  <a:pt x="50569" y="44745"/>
                </a:lnTo>
                <a:lnTo>
                  <a:pt x="51761" y="43954"/>
                </a:lnTo>
                <a:lnTo>
                  <a:pt x="52925" y="43153"/>
                </a:lnTo>
                <a:lnTo>
                  <a:pt x="54090" y="42341"/>
                </a:lnTo>
                <a:lnTo>
                  <a:pt x="55228" y="41524"/>
                </a:lnTo>
                <a:lnTo>
                  <a:pt x="56338" y="40697"/>
                </a:lnTo>
                <a:lnTo>
                  <a:pt x="57449" y="39859"/>
                </a:lnTo>
                <a:lnTo>
                  <a:pt x="58532" y="39016"/>
                </a:lnTo>
                <a:lnTo>
                  <a:pt x="59588" y="38162"/>
                </a:lnTo>
                <a:lnTo>
                  <a:pt x="60618" y="37298"/>
                </a:lnTo>
                <a:lnTo>
                  <a:pt x="61620" y="36435"/>
                </a:lnTo>
                <a:lnTo>
                  <a:pt x="62595" y="35560"/>
                </a:lnTo>
                <a:lnTo>
                  <a:pt x="63543" y="34676"/>
                </a:lnTo>
                <a:lnTo>
                  <a:pt x="64464" y="33791"/>
                </a:lnTo>
                <a:lnTo>
                  <a:pt x="65330" y="32917"/>
                </a:lnTo>
                <a:lnTo>
                  <a:pt x="66197" y="32042"/>
                </a:lnTo>
                <a:lnTo>
                  <a:pt x="67037" y="31173"/>
                </a:lnTo>
                <a:lnTo>
                  <a:pt x="67849" y="30309"/>
                </a:lnTo>
                <a:lnTo>
                  <a:pt x="68608" y="29451"/>
                </a:lnTo>
                <a:lnTo>
                  <a:pt x="69339" y="28602"/>
                </a:lnTo>
                <a:lnTo>
                  <a:pt x="70043" y="27759"/>
                </a:lnTo>
                <a:lnTo>
                  <a:pt x="70720" y="26922"/>
                </a:lnTo>
                <a:lnTo>
                  <a:pt x="71370" y="26089"/>
                </a:lnTo>
                <a:lnTo>
                  <a:pt x="71966" y="25267"/>
                </a:lnTo>
                <a:lnTo>
                  <a:pt x="72535" y="24450"/>
                </a:lnTo>
                <a:lnTo>
                  <a:pt x="73077" y="23638"/>
                </a:lnTo>
                <a:lnTo>
                  <a:pt x="73564" y="22842"/>
                </a:lnTo>
                <a:lnTo>
                  <a:pt x="74025" y="22051"/>
                </a:lnTo>
                <a:lnTo>
                  <a:pt x="74431" y="21265"/>
                </a:lnTo>
                <a:lnTo>
                  <a:pt x="75190" y="19729"/>
                </a:lnTo>
                <a:lnTo>
                  <a:pt x="75867" y="18231"/>
                </a:lnTo>
                <a:lnTo>
                  <a:pt x="76490" y="16774"/>
                </a:lnTo>
                <a:lnTo>
                  <a:pt x="76788" y="16061"/>
                </a:lnTo>
                <a:lnTo>
                  <a:pt x="77031" y="15358"/>
                </a:lnTo>
                <a:lnTo>
                  <a:pt x="77275" y="14671"/>
                </a:lnTo>
                <a:lnTo>
                  <a:pt x="77492" y="13995"/>
                </a:lnTo>
                <a:lnTo>
                  <a:pt x="77681" y="13329"/>
                </a:lnTo>
                <a:lnTo>
                  <a:pt x="77871" y="12678"/>
                </a:lnTo>
                <a:lnTo>
                  <a:pt x="78006" y="12043"/>
                </a:lnTo>
                <a:lnTo>
                  <a:pt x="78142" y="11413"/>
                </a:lnTo>
                <a:lnTo>
                  <a:pt x="78223" y="10805"/>
                </a:lnTo>
                <a:lnTo>
                  <a:pt x="78277" y="10206"/>
                </a:lnTo>
                <a:lnTo>
                  <a:pt x="78359" y="9618"/>
                </a:lnTo>
                <a:lnTo>
                  <a:pt x="78440" y="9046"/>
                </a:lnTo>
                <a:lnTo>
                  <a:pt x="78494" y="7942"/>
                </a:lnTo>
                <a:lnTo>
                  <a:pt x="78521" y="6907"/>
                </a:lnTo>
                <a:lnTo>
                  <a:pt x="78521" y="5949"/>
                </a:lnTo>
                <a:lnTo>
                  <a:pt x="78494" y="5049"/>
                </a:lnTo>
                <a:lnTo>
                  <a:pt x="78413" y="4206"/>
                </a:lnTo>
                <a:lnTo>
                  <a:pt x="78304" y="3425"/>
                </a:lnTo>
                <a:lnTo>
                  <a:pt x="78142" y="2733"/>
                </a:lnTo>
                <a:lnTo>
                  <a:pt x="77979" y="2124"/>
                </a:lnTo>
                <a:lnTo>
                  <a:pt x="77817" y="1583"/>
                </a:lnTo>
                <a:lnTo>
                  <a:pt x="77681" y="1109"/>
                </a:lnTo>
                <a:lnTo>
                  <a:pt x="77654" y="896"/>
                </a:lnTo>
                <a:lnTo>
                  <a:pt x="77627" y="703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 rot="10800000">
            <a:off x="8569300" y="3788475"/>
            <a:ext cx="258055" cy="745775"/>
          </a:xfrm>
          <a:custGeom>
            <a:rect b="b" l="l" r="r" t="t"/>
            <a:pathLst>
              <a:path extrusionOk="0" h="29831" w="48212">
                <a:moveTo>
                  <a:pt x="47941" y="1"/>
                </a:moveTo>
                <a:lnTo>
                  <a:pt x="47697" y="313"/>
                </a:lnTo>
                <a:lnTo>
                  <a:pt x="47562" y="625"/>
                </a:lnTo>
                <a:lnTo>
                  <a:pt x="47454" y="932"/>
                </a:lnTo>
                <a:lnTo>
                  <a:pt x="47426" y="1250"/>
                </a:lnTo>
                <a:lnTo>
                  <a:pt x="47345" y="1562"/>
                </a:lnTo>
                <a:lnTo>
                  <a:pt x="47237" y="1911"/>
                </a:lnTo>
                <a:lnTo>
                  <a:pt x="46939" y="2702"/>
                </a:lnTo>
                <a:lnTo>
                  <a:pt x="46560" y="3607"/>
                </a:lnTo>
                <a:lnTo>
                  <a:pt x="46072" y="4627"/>
                </a:lnTo>
                <a:lnTo>
                  <a:pt x="45774" y="5168"/>
                </a:lnTo>
                <a:lnTo>
                  <a:pt x="45449" y="5741"/>
                </a:lnTo>
                <a:lnTo>
                  <a:pt x="45070" y="6329"/>
                </a:lnTo>
                <a:lnTo>
                  <a:pt x="44637" y="6943"/>
                </a:lnTo>
                <a:lnTo>
                  <a:pt x="44149" y="7578"/>
                </a:lnTo>
                <a:lnTo>
                  <a:pt x="43580" y="8228"/>
                </a:lnTo>
                <a:lnTo>
                  <a:pt x="42957" y="8900"/>
                </a:lnTo>
                <a:lnTo>
                  <a:pt x="42280" y="9587"/>
                </a:lnTo>
                <a:lnTo>
                  <a:pt x="41549" y="10289"/>
                </a:lnTo>
                <a:lnTo>
                  <a:pt x="40736" y="11007"/>
                </a:lnTo>
                <a:lnTo>
                  <a:pt x="39897" y="11736"/>
                </a:lnTo>
                <a:lnTo>
                  <a:pt x="38976" y="12480"/>
                </a:lnTo>
                <a:lnTo>
                  <a:pt x="37974" y="13229"/>
                </a:lnTo>
                <a:lnTo>
                  <a:pt x="37459" y="13615"/>
                </a:lnTo>
                <a:lnTo>
                  <a:pt x="36917" y="13994"/>
                </a:lnTo>
                <a:lnTo>
                  <a:pt x="36349" y="14380"/>
                </a:lnTo>
                <a:lnTo>
                  <a:pt x="35780" y="14765"/>
                </a:lnTo>
                <a:lnTo>
                  <a:pt x="35157" y="15155"/>
                </a:lnTo>
                <a:lnTo>
                  <a:pt x="34534" y="15545"/>
                </a:lnTo>
                <a:lnTo>
                  <a:pt x="33315" y="16279"/>
                </a:lnTo>
                <a:lnTo>
                  <a:pt x="32042" y="17002"/>
                </a:lnTo>
                <a:lnTo>
                  <a:pt x="30715" y="17731"/>
                </a:lnTo>
                <a:lnTo>
                  <a:pt x="29361" y="18449"/>
                </a:lnTo>
                <a:lnTo>
                  <a:pt x="27952" y="19167"/>
                </a:lnTo>
                <a:lnTo>
                  <a:pt x="26490" y="19880"/>
                </a:lnTo>
                <a:lnTo>
                  <a:pt x="24973" y="20593"/>
                </a:lnTo>
                <a:lnTo>
                  <a:pt x="23429" y="21301"/>
                </a:lnTo>
                <a:lnTo>
                  <a:pt x="21939" y="21941"/>
                </a:lnTo>
                <a:lnTo>
                  <a:pt x="20477" y="22560"/>
                </a:lnTo>
                <a:lnTo>
                  <a:pt x="19014" y="23154"/>
                </a:lnTo>
                <a:lnTo>
                  <a:pt x="17551" y="23731"/>
                </a:lnTo>
                <a:lnTo>
                  <a:pt x="16116" y="24288"/>
                </a:lnTo>
                <a:lnTo>
                  <a:pt x="14707" y="24819"/>
                </a:lnTo>
                <a:lnTo>
                  <a:pt x="13326" y="25329"/>
                </a:lnTo>
                <a:lnTo>
                  <a:pt x="11972" y="25813"/>
                </a:lnTo>
                <a:lnTo>
                  <a:pt x="9426" y="26708"/>
                </a:lnTo>
                <a:lnTo>
                  <a:pt x="8234" y="27119"/>
                </a:lnTo>
                <a:lnTo>
                  <a:pt x="7096" y="27499"/>
                </a:lnTo>
                <a:lnTo>
                  <a:pt x="6013" y="27858"/>
                </a:lnTo>
                <a:lnTo>
                  <a:pt x="5011" y="28186"/>
                </a:lnTo>
                <a:lnTo>
                  <a:pt x="4063" y="28483"/>
                </a:lnTo>
                <a:lnTo>
                  <a:pt x="3196" y="28743"/>
                </a:lnTo>
                <a:lnTo>
                  <a:pt x="2302" y="29008"/>
                </a:lnTo>
                <a:lnTo>
                  <a:pt x="1490" y="29279"/>
                </a:lnTo>
                <a:lnTo>
                  <a:pt x="704" y="29549"/>
                </a:lnTo>
                <a:lnTo>
                  <a:pt x="0" y="29830"/>
                </a:lnTo>
                <a:lnTo>
                  <a:pt x="1029" y="29596"/>
                </a:lnTo>
                <a:lnTo>
                  <a:pt x="2004" y="29352"/>
                </a:lnTo>
                <a:lnTo>
                  <a:pt x="2952" y="29102"/>
                </a:lnTo>
                <a:lnTo>
                  <a:pt x="3846" y="28842"/>
                </a:lnTo>
                <a:lnTo>
                  <a:pt x="4821" y="28581"/>
                </a:lnTo>
                <a:lnTo>
                  <a:pt x="5823" y="28290"/>
                </a:lnTo>
                <a:lnTo>
                  <a:pt x="6907" y="27973"/>
                </a:lnTo>
                <a:lnTo>
                  <a:pt x="8072" y="27624"/>
                </a:lnTo>
                <a:lnTo>
                  <a:pt x="9263" y="27244"/>
                </a:lnTo>
                <a:lnTo>
                  <a:pt x="10536" y="26843"/>
                </a:lnTo>
                <a:lnTo>
                  <a:pt x="13218" y="25959"/>
                </a:lnTo>
                <a:lnTo>
                  <a:pt x="14653" y="25475"/>
                </a:lnTo>
                <a:lnTo>
                  <a:pt x="16089" y="24970"/>
                </a:lnTo>
                <a:lnTo>
                  <a:pt x="17551" y="24444"/>
                </a:lnTo>
                <a:lnTo>
                  <a:pt x="19041" y="23887"/>
                </a:lnTo>
                <a:lnTo>
                  <a:pt x="20531" y="23315"/>
                </a:lnTo>
                <a:lnTo>
                  <a:pt x="22048" y="22716"/>
                </a:lnTo>
                <a:lnTo>
                  <a:pt x="23564" y="22097"/>
                </a:lnTo>
                <a:lnTo>
                  <a:pt x="25081" y="21462"/>
                </a:lnTo>
                <a:lnTo>
                  <a:pt x="26679" y="20749"/>
                </a:lnTo>
                <a:lnTo>
                  <a:pt x="28223" y="20036"/>
                </a:lnTo>
                <a:lnTo>
                  <a:pt x="29740" y="19318"/>
                </a:lnTo>
                <a:lnTo>
                  <a:pt x="31175" y="18595"/>
                </a:lnTo>
                <a:lnTo>
                  <a:pt x="32557" y="17871"/>
                </a:lnTo>
                <a:lnTo>
                  <a:pt x="33911" y="17143"/>
                </a:lnTo>
                <a:lnTo>
                  <a:pt x="35184" y="16409"/>
                </a:lnTo>
                <a:lnTo>
                  <a:pt x="36430" y="15670"/>
                </a:lnTo>
                <a:lnTo>
                  <a:pt x="37567" y="14926"/>
                </a:lnTo>
                <a:lnTo>
                  <a:pt x="38651" y="14182"/>
                </a:lnTo>
                <a:lnTo>
                  <a:pt x="39680" y="13432"/>
                </a:lnTo>
                <a:lnTo>
                  <a:pt x="40655" y="12683"/>
                </a:lnTo>
                <a:lnTo>
                  <a:pt x="41576" y="11928"/>
                </a:lnTo>
                <a:lnTo>
                  <a:pt x="42443" y="11174"/>
                </a:lnTo>
                <a:lnTo>
                  <a:pt x="43255" y="10414"/>
                </a:lnTo>
                <a:lnTo>
                  <a:pt x="44014" y="9649"/>
                </a:lnTo>
                <a:lnTo>
                  <a:pt x="44637" y="8957"/>
                </a:lnTo>
                <a:lnTo>
                  <a:pt x="45178" y="8275"/>
                </a:lnTo>
                <a:lnTo>
                  <a:pt x="45666" y="7614"/>
                </a:lnTo>
                <a:lnTo>
                  <a:pt x="46126" y="6974"/>
                </a:lnTo>
                <a:lnTo>
                  <a:pt x="46506" y="6350"/>
                </a:lnTo>
                <a:lnTo>
                  <a:pt x="46858" y="5756"/>
                </a:lnTo>
                <a:lnTo>
                  <a:pt x="47156" y="5184"/>
                </a:lnTo>
                <a:lnTo>
                  <a:pt x="47454" y="4643"/>
                </a:lnTo>
                <a:lnTo>
                  <a:pt x="47697" y="4128"/>
                </a:lnTo>
                <a:lnTo>
                  <a:pt x="47860" y="3633"/>
                </a:lnTo>
                <a:lnTo>
                  <a:pt x="47995" y="3165"/>
                </a:lnTo>
                <a:lnTo>
                  <a:pt x="48077" y="2722"/>
                </a:lnTo>
                <a:lnTo>
                  <a:pt x="48131" y="2311"/>
                </a:lnTo>
                <a:lnTo>
                  <a:pt x="48158" y="1926"/>
                </a:lnTo>
                <a:lnTo>
                  <a:pt x="48185" y="1255"/>
                </a:lnTo>
                <a:lnTo>
                  <a:pt x="48212" y="1099"/>
                </a:lnTo>
                <a:lnTo>
                  <a:pt x="48212" y="943"/>
                </a:lnTo>
                <a:lnTo>
                  <a:pt x="48212" y="781"/>
                </a:lnTo>
                <a:lnTo>
                  <a:pt x="48212" y="625"/>
                </a:lnTo>
                <a:lnTo>
                  <a:pt x="48158" y="469"/>
                </a:lnTo>
                <a:lnTo>
                  <a:pt x="48104" y="313"/>
                </a:lnTo>
                <a:lnTo>
                  <a:pt x="48022" y="157"/>
                </a:lnTo>
                <a:lnTo>
                  <a:pt x="47941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 rot="10800000">
            <a:off x="7889222" y="3060950"/>
            <a:ext cx="368964" cy="316825"/>
          </a:xfrm>
          <a:custGeom>
            <a:rect b="b" l="l" r="r" t="t"/>
            <a:pathLst>
              <a:path extrusionOk="0" h="12673" w="68933">
                <a:moveTo>
                  <a:pt x="51137" y="1"/>
                </a:moveTo>
                <a:lnTo>
                  <a:pt x="42091" y="11"/>
                </a:lnTo>
                <a:lnTo>
                  <a:pt x="31717" y="32"/>
                </a:lnTo>
                <a:lnTo>
                  <a:pt x="20179" y="58"/>
                </a:lnTo>
                <a:lnTo>
                  <a:pt x="7665" y="94"/>
                </a:lnTo>
                <a:lnTo>
                  <a:pt x="6880" y="94"/>
                </a:lnTo>
                <a:lnTo>
                  <a:pt x="6880" y="209"/>
                </a:lnTo>
                <a:lnTo>
                  <a:pt x="6663" y="578"/>
                </a:lnTo>
                <a:lnTo>
                  <a:pt x="5200" y="3014"/>
                </a:lnTo>
                <a:lnTo>
                  <a:pt x="3846" y="5283"/>
                </a:lnTo>
                <a:lnTo>
                  <a:pt x="2654" y="7338"/>
                </a:lnTo>
                <a:lnTo>
                  <a:pt x="1652" y="9129"/>
                </a:lnTo>
                <a:lnTo>
                  <a:pt x="298" y="11720"/>
                </a:lnTo>
                <a:lnTo>
                  <a:pt x="190" y="11824"/>
                </a:lnTo>
                <a:lnTo>
                  <a:pt x="108" y="11928"/>
                </a:lnTo>
                <a:lnTo>
                  <a:pt x="54" y="12027"/>
                </a:lnTo>
                <a:lnTo>
                  <a:pt x="27" y="12121"/>
                </a:lnTo>
                <a:lnTo>
                  <a:pt x="0" y="12287"/>
                </a:lnTo>
                <a:lnTo>
                  <a:pt x="0" y="12428"/>
                </a:lnTo>
                <a:lnTo>
                  <a:pt x="0" y="12673"/>
                </a:lnTo>
                <a:lnTo>
                  <a:pt x="135" y="12600"/>
                </a:lnTo>
                <a:lnTo>
                  <a:pt x="271" y="12522"/>
                </a:lnTo>
                <a:lnTo>
                  <a:pt x="352" y="12444"/>
                </a:lnTo>
                <a:lnTo>
                  <a:pt x="406" y="12365"/>
                </a:lnTo>
                <a:lnTo>
                  <a:pt x="650" y="12048"/>
                </a:lnTo>
                <a:lnTo>
                  <a:pt x="948" y="11663"/>
                </a:lnTo>
                <a:lnTo>
                  <a:pt x="1734" y="10528"/>
                </a:lnTo>
                <a:lnTo>
                  <a:pt x="2736" y="9082"/>
                </a:lnTo>
                <a:lnTo>
                  <a:pt x="3900" y="7292"/>
                </a:lnTo>
                <a:lnTo>
                  <a:pt x="5200" y="5236"/>
                </a:lnTo>
                <a:lnTo>
                  <a:pt x="6636" y="2967"/>
                </a:lnTo>
                <a:lnTo>
                  <a:pt x="8126" y="547"/>
                </a:lnTo>
                <a:lnTo>
                  <a:pt x="8296" y="285"/>
                </a:lnTo>
                <a:lnTo>
                  <a:pt x="8296" y="285"/>
                </a:lnTo>
                <a:lnTo>
                  <a:pt x="20124" y="245"/>
                </a:lnTo>
                <a:lnTo>
                  <a:pt x="31663" y="204"/>
                </a:lnTo>
                <a:lnTo>
                  <a:pt x="42091" y="162"/>
                </a:lnTo>
                <a:lnTo>
                  <a:pt x="51137" y="115"/>
                </a:lnTo>
                <a:lnTo>
                  <a:pt x="64246" y="37"/>
                </a:lnTo>
                <a:lnTo>
                  <a:pt x="67686" y="37"/>
                </a:lnTo>
                <a:lnTo>
                  <a:pt x="68228" y="16"/>
                </a:lnTo>
                <a:lnTo>
                  <a:pt x="68607" y="6"/>
                </a:lnTo>
                <a:lnTo>
                  <a:pt x="6893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 rot="10800000">
            <a:off x="7750919" y="2866325"/>
            <a:ext cx="345916" cy="326975"/>
          </a:xfrm>
          <a:custGeom>
            <a:rect b="b" l="l" r="r" t="t"/>
            <a:pathLst>
              <a:path extrusionOk="0" h="13079" w="64627">
                <a:moveTo>
                  <a:pt x="922" y="1"/>
                </a:moveTo>
                <a:lnTo>
                  <a:pt x="922" y="141"/>
                </a:lnTo>
                <a:lnTo>
                  <a:pt x="922" y="553"/>
                </a:lnTo>
                <a:lnTo>
                  <a:pt x="624" y="3077"/>
                </a:lnTo>
                <a:lnTo>
                  <a:pt x="326" y="5424"/>
                </a:lnTo>
                <a:lnTo>
                  <a:pt x="191" y="6522"/>
                </a:lnTo>
                <a:lnTo>
                  <a:pt x="82" y="7552"/>
                </a:lnTo>
                <a:lnTo>
                  <a:pt x="28" y="8515"/>
                </a:lnTo>
                <a:lnTo>
                  <a:pt x="1" y="9405"/>
                </a:lnTo>
                <a:lnTo>
                  <a:pt x="1" y="12095"/>
                </a:lnTo>
                <a:lnTo>
                  <a:pt x="1" y="12824"/>
                </a:lnTo>
                <a:lnTo>
                  <a:pt x="1" y="13079"/>
                </a:lnTo>
                <a:lnTo>
                  <a:pt x="109" y="13006"/>
                </a:lnTo>
                <a:lnTo>
                  <a:pt x="191" y="12928"/>
                </a:lnTo>
                <a:lnTo>
                  <a:pt x="245" y="12850"/>
                </a:lnTo>
                <a:lnTo>
                  <a:pt x="272" y="12772"/>
                </a:lnTo>
                <a:lnTo>
                  <a:pt x="353" y="12694"/>
                </a:lnTo>
                <a:lnTo>
                  <a:pt x="407" y="12616"/>
                </a:lnTo>
                <a:lnTo>
                  <a:pt x="461" y="12532"/>
                </a:lnTo>
                <a:lnTo>
                  <a:pt x="489" y="12444"/>
                </a:lnTo>
                <a:lnTo>
                  <a:pt x="516" y="12251"/>
                </a:lnTo>
                <a:lnTo>
                  <a:pt x="516" y="12043"/>
                </a:lnTo>
                <a:lnTo>
                  <a:pt x="759" y="10883"/>
                </a:lnTo>
                <a:lnTo>
                  <a:pt x="1084" y="9394"/>
                </a:lnTo>
                <a:lnTo>
                  <a:pt x="1382" y="7542"/>
                </a:lnTo>
                <a:lnTo>
                  <a:pt x="1707" y="5413"/>
                </a:lnTo>
                <a:lnTo>
                  <a:pt x="2032" y="3061"/>
                </a:lnTo>
                <a:lnTo>
                  <a:pt x="2384" y="537"/>
                </a:lnTo>
                <a:lnTo>
                  <a:pt x="2384" y="262"/>
                </a:lnTo>
                <a:lnTo>
                  <a:pt x="2384" y="262"/>
                </a:lnTo>
                <a:lnTo>
                  <a:pt x="4443" y="292"/>
                </a:lnTo>
                <a:lnTo>
                  <a:pt x="7260" y="329"/>
                </a:lnTo>
                <a:lnTo>
                  <a:pt x="10050" y="360"/>
                </a:lnTo>
                <a:lnTo>
                  <a:pt x="12839" y="386"/>
                </a:lnTo>
                <a:lnTo>
                  <a:pt x="15656" y="407"/>
                </a:lnTo>
                <a:lnTo>
                  <a:pt x="18446" y="423"/>
                </a:lnTo>
                <a:lnTo>
                  <a:pt x="21263" y="438"/>
                </a:lnTo>
                <a:lnTo>
                  <a:pt x="24053" y="449"/>
                </a:lnTo>
                <a:lnTo>
                  <a:pt x="26843" y="454"/>
                </a:lnTo>
                <a:lnTo>
                  <a:pt x="29659" y="454"/>
                </a:lnTo>
                <a:lnTo>
                  <a:pt x="32449" y="449"/>
                </a:lnTo>
                <a:lnTo>
                  <a:pt x="35266" y="438"/>
                </a:lnTo>
                <a:lnTo>
                  <a:pt x="38056" y="428"/>
                </a:lnTo>
                <a:lnTo>
                  <a:pt x="40873" y="412"/>
                </a:lnTo>
                <a:lnTo>
                  <a:pt x="43663" y="391"/>
                </a:lnTo>
                <a:lnTo>
                  <a:pt x="46479" y="365"/>
                </a:lnTo>
                <a:lnTo>
                  <a:pt x="50515" y="324"/>
                </a:lnTo>
                <a:lnTo>
                  <a:pt x="54145" y="277"/>
                </a:lnTo>
                <a:lnTo>
                  <a:pt x="57259" y="225"/>
                </a:lnTo>
                <a:lnTo>
                  <a:pt x="59914" y="173"/>
                </a:lnTo>
                <a:lnTo>
                  <a:pt x="60916" y="152"/>
                </a:lnTo>
                <a:lnTo>
                  <a:pt x="61864" y="126"/>
                </a:lnTo>
                <a:lnTo>
                  <a:pt x="62676" y="105"/>
                </a:lnTo>
                <a:lnTo>
                  <a:pt x="63029" y="95"/>
                </a:lnTo>
                <a:lnTo>
                  <a:pt x="63354" y="95"/>
                </a:lnTo>
                <a:lnTo>
                  <a:pt x="63679" y="89"/>
                </a:lnTo>
                <a:lnTo>
                  <a:pt x="64004" y="79"/>
                </a:lnTo>
                <a:lnTo>
                  <a:pt x="64329" y="63"/>
                </a:lnTo>
                <a:lnTo>
                  <a:pt x="64627" y="48"/>
                </a:lnTo>
                <a:lnTo>
                  <a:pt x="63354" y="48"/>
                </a:lnTo>
                <a:lnTo>
                  <a:pt x="59697" y="79"/>
                </a:lnTo>
                <a:lnTo>
                  <a:pt x="57097" y="105"/>
                </a:lnTo>
                <a:lnTo>
                  <a:pt x="53955" y="136"/>
                </a:lnTo>
                <a:lnTo>
                  <a:pt x="50325" y="168"/>
                </a:lnTo>
                <a:lnTo>
                  <a:pt x="46263" y="194"/>
                </a:lnTo>
                <a:lnTo>
                  <a:pt x="43473" y="209"/>
                </a:lnTo>
                <a:lnTo>
                  <a:pt x="40683" y="220"/>
                </a:lnTo>
                <a:lnTo>
                  <a:pt x="37893" y="230"/>
                </a:lnTo>
                <a:lnTo>
                  <a:pt x="35104" y="230"/>
                </a:lnTo>
                <a:lnTo>
                  <a:pt x="32314" y="235"/>
                </a:lnTo>
                <a:lnTo>
                  <a:pt x="29524" y="230"/>
                </a:lnTo>
                <a:lnTo>
                  <a:pt x="26734" y="225"/>
                </a:lnTo>
                <a:lnTo>
                  <a:pt x="23944" y="214"/>
                </a:lnTo>
                <a:lnTo>
                  <a:pt x="21155" y="199"/>
                </a:lnTo>
                <a:lnTo>
                  <a:pt x="18365" y="183"/>
                </a:lnTo>
                <a:lnTo>
                  <a:pt x="15575" y="162"/>
                </a:lnTo>
                <a:lnTo>
                  <a:pt x="12785" y="136"/>
                </a:lnTo>
                <a:lnTo>
                  <a:pt x="9995" y="110"/>
                </a:lnTo>
                <a:lnTo>
                  <a:pt x="7233" y="74"/>
                </a:lnTo>
                <a:lnTo>
                  <a:pt x="4443" y="43"/>
                </a:lnTo>
                <a:lnTo>
                  <a:pt x="165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 rot="10800000">
            <a:off x="7682059" y="2800100"/>
            <a:ext cx="286905" cy="244875"/>
          </a:xfrm>
          <a:custGeom>
            <a:rect b="b" l="l" r="r" t="t"/>
            <a:pathLst>
              <a:path extrusionOk="0" h="9795" w="53602">
                <a:moveTo>
                  <a:pt x="0" y="1"/>
                </a:moveTo>
                <a:lnTo>
                  <a:pt x="407" y="282"/>
                </a:lnTo>
                <a:lnTo>
                  <a:pt x="1111" y="766"/>
                </a:lnTo>
                <a:lnTo>
                  <a:pt x="1788" y="1250"/>
                </a:lnTo>
                <a:lnTo>
                  <a:pt x="3061" y="2186"/>
                </a:lnTo>
                <a:lnTo>
                  <a:pt x="4226" y="3097"/>
                </a:lnTo>
                <a:lnTo>
                  <a:pt x="5282" y="3971"/>
                </a:lnTo>
                <a:lnTo>
                  <a:pt x="6257" y="4804"/>
                </a:lnTo>
                <a:lnTo>
                  <a:pt x="7151" y="5590"/>
                </a:lnTo>
                <a:lnTo>
                  <a:pt x="7936" y="6324"/>
                </a:lnTo>
                <a:lnTo>
                  <a:pt x="8613" y="7000"/>
                </a:lnTo>
                <a:lnTo>
                  <a:pt x="9697" y="8140"/>
                </a:lnTo>
                <a:lnTo>
                  <a:pt x="10591" y="9050"/>
                </a:lnTo>
                <a:lnTo>
                  <a:pt x="10726" y="9238"/>
                </a:lnTo>
                <a:lnTo>
                  <a:pt x="10916" y="9425"/>
                </a:lnTo>
                <a:lnTo>
                  <a:pt x="11132" y="9613"/>
                </a:lnTo>
                <a:lnTo>
                  <a:pt x="11403" y="9795"/>
                </a:lnTo>
                <a:lnTo>
                  <a:pt x="11376" y="9597"/>
                </a:lnTo>
                <a:lnTo>
                  <a:pt x="11322" y="9399"/>
                </a:lnTo>
                <a:lnTo>
                  <a:pt x="11214" y="9201"/>
                </a:lnTo>
                <a:lnTo>
                  <a:pt x="11051" y="9004"/>
                </a:lnTo>
                <a:lnTo>
                  <a:pt x="10807" y="8598"/>
                </a:lnTo>
                <a:lnTo>
                  <a:pt x="10482" y="8114"/>
                </a:lnTo>
                <a:lnTo>
                  <a:pt x="10049" y="7557"/>
                </a:lnTo>
                <a:lnTo>
                  <a:pt x="9507" y="6938"/>
                </a:lnTo>
                <a:lnTo>
                  <a:pt x="8749" y="6084"/>
                </a:lnTo>
                <a:lnTo>
                  <a:pt x="7909" y="5231"/>
                </a:lnTo>
                <a:lnTo>
                  <a:pt x="7015" y="4382"/>
                </a:lnTo>
                <a:lnTo>
                  <a:pt x="6067" y="3534"/>
                </a:lnTo>
                <a:lnTo>
                  <a:pt x="5065" y="2691"/>
                </a:lnTo>
                <a:lnTo>
                  <a:pt x="3982" y="1848"/>
                </a:lnTo>
                <a:lnTo>
                  <a:pt x="2871" y="1010"/>
                </a:lnTo>
                <a:lnTo>
                  <a:pt x="2069" y="446"/>
                </a:lnTo>
                <a:lnTo>
                  <a:pt x="2069" y="446"/>
                </a:lnTo>
                <a:lnTo>
                  <a:pt x="2384" y="474"/>
                </a:lnTo>
                <a:lnTo>
                  <a:pt x="4496" y="662"/>
                </a:lnTo>
                <a:lnTo>
                  <a:pt x="6636" y="838"/>
                </a:lnTo>
                <a:lnTo>
                  <a:pt x="8803" y="1010"/>
                </a:lnTo>
                <a:lnTo>
                  <a:pt x="10970" y="1172"/>
                </a:lnTo>
                <a:lnTo>
                  <a:pt x="13164" y="1322"/>
                </a:lnTo>
                <a:lnTo>
                  <a:pt x="15385" y="1468"/>
                </a:lnTo>
                <a:lnTo>
                  <a:pt x="17606" y="1598"/>
                </a:lnTo>
                <a:lnTo>
                  <a:pt x="19827" y="1723"/>
                </a:lnTo>
                <a:lnTo>
                  <a:pt x="22075" y="1838"/>
                </a:lnTo>
                <a:lnTo>
                  <a:pt x="24350" y="1942"/>
                </a:lnTo>
                <a:lnTo>
                  <a:pt x="26625" y="2041"/>
                </a:lnTo>
                <a:lnTo>
                  <a:pt x="28900" y="2124"/>
                </a:lnTo>
                <a:lnTo>
                  <a:pt x="31203" y="2202"/>
                </a:lnTo>
                <a:lnTo>
                  <a:pt x="33505" y="2270"/>
                </a:lnTo>
                <a:lnTo>
                  <a:pt x="35834" y="2327"/>
                </a:lnTo>
                <a:lnTo>
                  <a:pt x="38163" y="2374"/>
                </a:lnTo>
                <a:lnTo>
                  <a:pt x="39572" y="2400"/>
                </a:lnTo>
                <a:lnTo>
                  <a:pt x="40980" y="2421"/>
                </a:lnTo>
                <a:lnTo>
                  <a:pt x="42389" y="2436"/>
                </a:lnTo>
                <a:lnTo>
                  <a:pt x="43797" y="2447"/>
                </a:lnTo>
                <a:lnTo>
                  <a:pt x="45206" y="2457"/>
                </a:lnTo>
                <a:lnTo>
                  <a:pt x="46641" y="2462"/>
                </a:lnTo>
                <a:lnTo>
                  <a:pt x="48050" y="2462"/>
                </a:lnTo>
                <a:lnTo>
                  <a:pt x="49458" y="2457"/>
                </a:lnTo>
                <a:lnTo>
                  <a:pt x="52519" y="2457"/>
                </a:lnTo>
                <a:lnTo>
                  <a:pt x="52789" y="2467"/>
                </a:lnTo>
                <a:lnTo>
                  <a:pt x="53331" y="2467"/>
                </a:lnTo>
                <a:lnTo>
                  <a:pt x="53602" y="2457"/>
                </a:lnTo>
                <a:lnTo>
                  <a:pt x="52573" y="2441"/>
                </a:lnTo>
                <a:lnTo>
                  <a:pt x="51544" y="2431"/>
                </a:lnTo>
                <a:lnTo>
                  <a:pt x="49485" y="2431"/>
                </a:lnTo>
                <a:lnTo>
                  <a:pt x="47291" y="2415"/>
                </a:lnTo>
                <a:lnTo>
                  <a:pt x="44664" y="2379"/>
                </a:lnTo>
                <a:lnTo>
                  <a:pt x="43201" y="2358"/>
                </a:lnTo>
                <a:lnTo>
                  <a:pt x="41657" y="2332"/>
                </a:lnTo>
                <a:lnTo>
                  <a:pt x="40032" y="2301"/>
                </a:lnTo>
                <a:lnTo>
                  <a:pt x="38299" y="2259"/>
                </a:lnTo>
                <a:lnTo>
                  <a:pt x="35997" y="2202"/>
                </a:lnTo>
                <a:lnTo>
                  <a:pt x="33721" y="2134"/>
                </a:lnTo>
                <a:lnTo>
                  <a:pt x="31419" y="2056"/>
                </a:lnTo>
                <a:lnTo>
                  <a:pt x="29171" y="1973"/>
                </a:lnTo>
                <a:lnTo>
                  <a:pt x="26896" y="1879"/>
                </a:lnTo>
                <a:lnTo>
                  <a:pt x="24648" y="1775"/>
                </a:lnTo>
                <a:lnTo>
                  <a:pt x="22427" y="1666"/>
                </a:lnTo>
                <a:lnTo>
                  <a:pt x="20179" y="1546"/>
                </a:lnTo>
                <a:lnTo>
                  <a:pt x="17985" y="1416"/>
                </a:lnTo>
                <a:lnTo>
                  <a:pt x="15791" y="1276"/>
                </a:lnTo>
                <a:lnTo>
                  <a:pt x="13597" y="1130"/>
                </a:lnTo>
                <a:lnTo>
                  <a:pt x="11430" y="979"/>
                </a:lnTo>
                <a:lnTo>
                  <a:pt x="9290" y="812"/>
                </a:lnTo>
                <a:lnTo>
                  <a:pt x="7151" y="641"/>
                </a:lnTo>
                <a:lnTo>
                  <a:pt x="5038" y="464"/>
                </a:lnTo>
                <a:lnTo>
                  <a:pt x="2925" y="271"/>
                </a:lnTo>
                <a:lnTo>
                  <a:pt x="1354" y="126"/>
                </a:lnTo>
                <a:lnTo>
                  <a:pt x="0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 rot="10800000">
            <a:off x="8670633" y="3852100"/>
            <a:ext cx="239937" cy="139225"/>
          </a:xfrm>
          <a:custGeom>
            <a:rect b="b" l="l" r="r" t="t"/>
            <a:pathLst>
              <a:path extrusionOk="0" h="5569" w="44827">
                <a:moveTo>
                  <a:pt x="39707" y="0"/>
                </a:moveTo>
                <a:lnTo>
                  <a:pt x="34155" y="136"/>
                </a:lnTo>
                <a:lnTo>
                  <a:pt x="31148" y="188"/>
                </a:lnTo>
                <a:lnTo>
                  <a:pt x="28142" y="234"/>
                </a:lnTo>
                <a:lnTo>
                  <a:pt x="25108" y="266"/>
                </a:lnTo>
                <a:lnTo>
                  <a:pt x="22102" y="292"/>
                </a:lnTo>
                <a:lnTo>
                  <a:pt x="19068" y="302"/>
                </a:lnTo>
                <a:lnTo>
                  <a:pt x="16062" y="307"/>
                </a:lnTo>
                <a:lnTo>
                  <a:pt x="13028" y="297"/>
                </a:lnTo>
                <a:lnTo>
                  <a:pt x="10022" y="281"/>
                </a:lnTo>
                <a:lnTo>
                  <a:pt x="7828" y="260"/>
                </a:lnTo>
                <a:lnTo>
                  <a:pt x="5851" y="240"/>
                </a:lnTo>
                <a:lnTo>
                  <a:pt x="2682" y="208"/>
                </a:lnTo>
                <a:lnTo>
                  <a:pt x="1544" y="193"/>
                </a:lnTo>
                <a:lnTo>
                  <a:pt x="677" y="188"/>
                </a:lnTo>
                <a:lnTo>
                  <a:pt x="163" y="188"/>
                </a:lnTo>
                <a:lnTo>
                  <a:pt x="27" y="193"/>
                </a:lnTo>
                <a:lnTo>
                  <a:pt x="0" y="198"/>
                </a:lnTo>
                <a:lnTo>
                  <a:pt x="650" y="240"/>
                </a:lnTo>
                <a:lnTo>
                  <a:pt x="1327" y="276"/>
                </a:lnTo>
                <a:lnTo>
                  <a:pt x="2032" y="307"/>
                </a:lnTo>
                <a:lnTo>
                  <a:pt x="2709" y="328"/>
                </a:lnTo>
                <a:lnTo>
                  <a:pt x="4144" y="365"/>
                </a:lnTo>
                <a:lnTo>
                  <a:pt x="5878" y="406"/>
                </a:lnTo>
                <a:lnTo>
                  <a:pt x="7855" y="448"/>
                </a:lnTo>
                <a:lnTo>
                  <a:pt x="10049" y="484"/>
                </a:lnTo>
                <a:lnTo>
                  <a:pt x="11566" y="505"/>
                </a:lnTo>
                <a:lnTo>
                  <a:pt x="13082" y="521"/>
                </a:lnTo>
                <a:lnTo>
                  <a:pt x="14572" y="531"/>
                </a:lnTo>
                <a:lnTo>
                  <a:pt x="16089" y="541"/>
                </a:lnTo>
                <a:lnTo>
                  <a:pt x="17606" y="552"/>
                </a:lnTo>
                <a:lnTo>
                  <a:pt x="22129" y="552"/>
                </a:lnTo>
                <a:lnTo>
                  <a:pt x="23646" y="541"/>
                </a:lnTo>
                <a:lnTo>
                  <a:pt x="25135" y="531"/>
                </a:lnTo>
                <a:lnTo>
                  <a:pt x="26652" y="521"/>
                </a:lnTo>
                <a:lnTo>
                  <a:pt x="28169" y="505"/>
                </a:lnTo>
                <a:lnTo>
                  <a:pt x="29659" y="484"/>
                </a:lnTo>
                <a:lnTo>
                  <a:pt x="31175" y="458"/>
                </a:lnTo>
                <a:lnTo>
                  <a:pt x="32692" y="432"/>
                </a:lnTo>
                <a:lnTo>
                  <a:pt x="34182" y="406"/>
                </a:lnTo>
                <a:lnTo>
                  <a:pt x="39149" y="286"/>
                </a:lnTo>
                <a:lnTo>
                  <a:pt x="40141" y="1286"/>
                </a:lnTo>
                <a:lnTo>
                  <a:pt x="41170" y="2311"/>
                </a:lnTo>
                <a:lnTo>
                  <a:pt x="42091" y="3232"/>
                </a:lnTo>
                <a:lnTo>
                  <a:pt x="42930" y="4028"/>
                </a:lnTo>
                <a:lnTo>
                  <a:pt x="43120" y="4221"/>
                </a:lnTo>
                <a:lnTo>
                  <a:pt x="43310" y="4419"/>
                </a:lnTo>
                <a:lnTo>
                  <a:pt x="43499" y="4611"/>
                </a:lnTo>
                <a:lnTo>
                  <a:pt x="43743" y="4804"/>
                </a:lnTo>
                <a:lnTo>
                  <a:pt x="43987" y="4996"/>
                </a:lnTo>
                <a:lnTo>
                  <a:pt x="44258" y="5189"/>
                </a:lnTo>
                <a:lnTo>
                  <a:pt x="44528" y="5381"/>
                </a:lnTo>
                <a:lnTo>
                  <a:pt x="44826" y="5569"/>
                </a:lnTo>
                <a:lnTo>
                  <a:pt x="44772" y="5371"/>
                </a:lnTo>
                <a:lnTo>
                  <a:pt x="44691" y="5173"/>
                </a:lnTo>
                <a:lnTo>
                  <a:pt x="44583" y="4975"/>
                </a:lnTo>
                <a:lnTo>
                  <a:pt x="44474" y="4778"/>
                </a:lnTo>
                <a:lnTo>
                  <a:pt x="44339" y="4580"/>
                </a:lnTo>
                <a:lnTo>
                  <a:pt x="44176" y="4387"/>
                </a:lnTo>
                <a:lnTo>
                  <a:pt x="43987" y="4190"/>
                </a:lnTo>
                <a:lnTo>
                  <a:pt x="43797" y="3997"/>
                </a:lnTo>
                <a:lnTo>
                  <a:pt x="43120" y="3196"/>
                </a:lnTo>
                <a:lnTo>
                  <a:pt x="42307" y="2269"/>
                </a:lnTo>
                <a:lnTo>
                  <a:pt x="41387" y="1239"/>
                </a:lnTo>
                <a:lnTo>
                  <a:pt x="40357" y="120"/>
                </a:lnTo>
                <a:lnTo>
                  <a:pt x="403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 rot="10800000">
            <a:off x="8760951" y="3718225"/>
            <a:ext cx="216600" cy="148725"/>
          </a:xfrm>
          <a:custGeom>
            <a:rect b="b" l="l" r="r" t="t"/>
            <a:pathLst>
              <a:path extrusionOk="0" h="5949" w="40467">
                <a:moveTo>
                  <a:pt x="28" y="0"/>
                </a:moveTo>
                <a:lnTo>
                  <a:pt x="1" y="6"/>
                </a:lnTo>
                <a:lnTo>
                  <a:pt x="624" y="68"/>
                </a:lnTo>
                <a:lnTo>
                  <a:pt x="1274" y="115"/>
                </a:lnTo>
                <a:lnTo>
                  <a:pt x="1924" y="156"/>
                </a:lnTo>
                <a:lnTo>
                  <a:pt x="2601" y="182"/>
                </a:lnTo>
                <a:lnTo>
                  <a:pt x="3901" y="250"/>
                </a:lnTo>
                <a:lnTo>
                  <a:pt x="5499" y="318"/>
                </a:lnTo>
                <a:lnTo>
                  <a:pt x="7368" y="396"/>
                </a:lnTo>
                <a:lnTo>
                  <a:pt x="9508" y="469"/>
                </a:lnTo>
                <a:lnTo>
                  <a:pt x="10997" y="510"/>
                </a:lnTo>
                <a:lnTo>
                  <a:pt x="12460" y="547"/>
                </a:lnTo>
                <a:lnTo>
                  <a:pt x="13950" y="583"/>
                </a:lnTo>
                <a:lnTo>
                  <a:pt x="15439" y="609"/>
                </a:lnTo>
                <a:lnTo>
                  <a:pt x="16929" y="635"/>
                </a:lnTo>
                <a:lnTo>
                  <a:pt x="18419" y="651"/>
                </a:lnTo>
                <a:lnTo>
                  <a:pt x="19908" y="666"/>
                </a:lnTo>
                <a:lnTo>
                  <a:pt x="21398" y="677"/>
                </a:lnTo>
                <a:lnTo>
                  <a:pt x="22888" y="682"/>
                </a:lnTo>
                <a:lnTo>
                  <a:pt x="24378" y="682"/>
                </a:lnTo>
                <a:lnTo>
                  <a:pt x="25867" y="677"/>
                </a:lnTo>
                <a:lnTo>
                  <a:pt x="27357" y="672"/>
                </a:lnTo>
                <a:lnTo>
                  <a:pt x="28847" y="656"/>
                </a:lnTo>
                <a:lnTo>
                  <a:pt x="30336" y="640"/>
                </a:lnTo>
                <a:lnTo>
                  <a:pt x="31826" y="614"/>
                </a:lnTo>
                <a:lnTo>
                  <a:pt x="33316" y="588"/>
                </a:lnTo>
                <a:lnTo>
                  <a:pt x="34399" y="568"/>
                </a:lnTo>
                <a:lnTo>
                  <a:pt x="35455" y="542"/>
                </a:lnTo>
                <a:lnTo>
                  <a:pt x="36855" y="503"/>
                </a:lnTo>
                <a:lnTo>
                  <a:pt x="36855" y="503"/>
                </a:lnTo>
                <a:lnTo>
                  <a:pt x="37406" y="1510"/>
                </a:lnTo>
                <a:lnTo>
                  <a:pt x="38029" y="2566"/>
                </a:lnTo>
                <a:lnTo>
                  <a:pt x="38624" y="3518"/>
                </a:lnTo>
                <a:lnTo>
                  <a:pt x="39139" y="4346"/>
                </a:lnTo>
                <a:lnTo>
                  <a:pt x="39247" y="4549"/>
                </a:lnTo>
                <a:lnTo>
                  <a:pt x="39356" y="4746"/>
                </a:lnTo>
                <a:lnTo>
                  <a:pt x="39491" y="4949"/>
                </a:lnTo>
                <a:lnTo>
                  <a:pt x="39654" y="5152"/>
                </a:lnTo>
                <a:lnTo>
                  <a:pt x="39816" y="5350"/>
                </a:lnTo>
                <a:lnTo>
                  <a:pt x="40006" y="5548"/>
                </a:lnTo>
                <a:lnTo>
                  <a:pt x="40222" y="5751"/>
                </a:lnTo>
                <a:lnTo>
                  <a:pt x="40466" y="5949"/>
                </a:lnTo>
                <a:lnTo>
                  <a:pt x="40466" y="5746"/>
                </a:lnTo>
                <a:lnTo>
                  <a:pt x="40466" y="5543"/>
                </a:lnTo>
                <a:lnTo>
                  <a:pt x="40439" y="5335"/>
                </a:lnTo>
                <a:lnTo>
                  <a:pt x="40412" y="5132"/>
                </a:lnTo>
                <a:lnTo>
                  <a:pt x="40358" y="4929"/>
                </a:lnTo>
                <a:lnTo>
                  <a:pt x="40277" y="4731"/>
                </a:lnTo>
                <a:lnTo>
                  <a:pt x="40168" y="4528"/>
                </a:lnTo>
                <a:lnTo>
                  <a:pt x="40033" y="4325"/>
                </a:lnTo>
                <a:lnTo>
                  <a:pt x="39681" y="3513"/>
                </a:lnTo>
                <a:lnTo>
                  <a:pt x="39220" y="2566"/>
                </a:lnTo>
                <a:lnTo>
                  <a:pt x="38679" y="1504"/>
                </a:lnTo>
                <a:lnTo>
                  <a:pt x="38083" y="349"/>
                </a:lnTo>
                <a:lnTo>
                  <a:pt x="38083" y="219"/>
                </a:lnTo>
                <a:lnTo>
                  <a:pt x="37378" y="219"/>
                </a:lnTo>
                <a:lnTo>
                  <a:pt x="36403" y="250"/>
                </a:lnTo>
                <a:lnTo>
                  <a:pt x="35374" y="281"/>
                </a:lnTo>
                <a:lnTo>
                  <a:pt x="34832" y="297"/>
                </a:lnTo>
                <a:lnTo>
                  <a:pt x="34318" y="307"/>
                </a:lnTo>
                <a:lnTo>
                  <a:pt x="33776" y="313"/>
                </a:lnTo>
                <a:lnTo>
                  <a:pt x="33262" y="318"/>
                </a:lnTo>
                <a:lnTo>
                  <a:pt x="31772" y="344"/>
                </a:lnTo>
                <a:lnTo>
                  <a:pt x="30309" y="370"/>
                </a:lnTo>
                <a:lnTo>
                  <a:pt x="28847" y="385"/>
                </a:lnTo>
                <a:lnTo>
                  <a:pt x="27384" y="401"/>
                </a:lnTo>
                <a:lnTo>
                  <a:pt x="25894" y="411"/>
                </a:lnTo>
                <a:lnTo>
                  <a:pt x="24432" y="422"/>
                </a:lnTo>
                <a:lnTo>
                  <a:pt x="21479" y="422"/>
                </a:lnTo>
                <a:lnTo>
                  <a:pt x="19990" y="417"/>
                </a:lnTo>
                <a:lnTo>
                  <a:pt x="18527" y="406"/>
                </a:lnTo>
                <a:lnTo>
                  <a:pt x="17064" y="396"/>
                </a:lnTo>
                <a:lnTo>
                  <a:pt x="15575" y="380"/>
                </a:lnTo>
                <a:lnTo>
                  <a:pt x="14112" y="359"/>
                </a:lnTo>
                <a:lnTo>
                  <a:pt x="12650" y="333"/>
                </a:lnTo>
                <a:lnTo>
                  <a:pt x="11187" y="302"/>
                </a:lnTo>
                <a:lnTo>
                  <a:pt x="9724" y="271"/>
                </a:lnTo>
                <a:lnTo>
                  <a:pt x="7585" y="219"/>
                </a:lnTo>
                <a:lnTo>
                  <a:pt x="5662" y="167"/>
                </a:lnTo>
                <a:lnTo>
                  <a:pt x="4009" y="115"/>
                </a:lnTo>
                <a:lnTo>
                  <a:pt x="2601" y="73"/>
                </a:lnTo>
                <a:lnTo>
                  <a:pt x="678" y="11"/>
                </a:lnTo>
                <a:lnTo>
                  <a:pt x="16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 rot="10800000">
            <a:off x="8498695" y="2564475"/>
            <a:ext cx="526986" cy="311225"/>
          </a:xfrm>
          <a:custGeom>
            <a:rect b="b" l="l" r="r" t="t"/>
            <a:pathLst>
              <a:path extrusionOk="0" h="12449" w="98456">
                <a:moveTo>
                  <a:pt x="70233" y="0"/>
                </a:moveTo>
                <a:lnTo>
                  <a:pt x="69610" y="47"/>
                </a:lnTo>
                <a:lnTo>
                  <a:pt x="67064" y="250"/>
                </a:lnTo>
                <a:lnTo>
                  <a:pt x="19529" y="4033"/>
                </a:lnTo>
                <a:lnTo>
                  <a:pt x="5201" y="5204"/>
                </a:lnTo>
                <a:lnTo>
                  <a:pt x="1301" y="5537"/>
                </a:lnTo>
                <a:lnTo>
                  <a:pt x="623" y="5594"/>
                </a:lnTo>
                <a:lnTo>
                  <a:pt x="0" y="5667"/>
                </a:lnTo>
                <a:lnTo>
                  <a:pt x="353" y="5657"/>
                </a:lnTo>
                <a:lnTo>
                  <a:pt x="705" y="5641"/>
                </a:lnTo>
                <a:lnTo>
                  <a:pt x="1057" y="5620"/>
                </a:lnTo>
                <a:lnTo>
                  <a:pt x="1409" y="5594"/>
                </a:lnTo>
                <a:lnTo>
                  <a:pt x="5390" y="5313"/>
                </a:lnTo>
                <a:lnTo>
                  <a:pt x="19881" y="4210"/>
                </a:lnTo>
                <a:lnTo>
                  <a:pt x="67551" y="505"/>
                </a:lnTo>
                <a:lnTo>
                  <a:pt x="69538" y="348"/>
                </a:lnTo>
                <a:lnTo>
                  <a:pt x="89707" y="8915"/>
                </a:lnTo>
                <a:lnTo>
                  <a:pt x="95991" y="11517"/>
                </a:lnTo>
                <a:lnTo>
                  <a:pt x="97778" y="12219"/>
                </a:lnTo>
                <a:lnTo>
                  <a:pt x="97914" y="12282"/>
                </a:lnTo>
                <a:lnTo>
                  <a:pt x="98076" y="12339"/>
                </a:lnTo>
                <a:lnTo>
                  <a:pt x="98266" y="12396"/>
                </a:lnTo>
                <a:lnTo>
                  <a:pt x="98456" y="12448"/>
                </a:lnTo>
                <a:lnTo>
                  <a:pt x="98374" y="12386"/>
                </a:lnTo>
                <a:lnTo>
                  <a:pt x="98293" y="12318"/>
                </a:lnTo>
                <a:lnTo>
                  <a:pt x="98158" y="12256"/>
                </a:lnTo>
                <a:lnTo>
                  <a:pt x="98022" y="12193"/>
                </a:lnTo>
                <a:lnTo>
                  <a:pt x="96478" y="11475"/>
                </a:lnTo>
                <a:lnTo>
                  <a:pt x="90574" y="8826"/>
                </a:lnTo>
                <a:lnTo>
                  <a:pt x="70476" y="120"/>
                </a:lnTo>
                <a:lnTo>
                  <a:pt x="70233" y="0"/>
                </a:lnTo>
                <a:close/>
                <a:moveTo>
                  <a:pt x="98456" y="12448"/>
                </a:moveTo>
                <a:lnTo>
                  <a:pt x="98456" y="12448"/>
                </a:lnTo>
                <a:lnTo>
                  <a:pt x="98456" y="1244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10800000">
            <a:off x="8618008" y="2294900"/>
            <a:ext cx="469869" cy="346100"/>
          </a:xfrm>
          <a:custGeom>
            <a:rect b="b" l="l" r="r" t="t"/>
            <a:pathLst>
              <a:path extrusionOk="0" h="13844" w="87785">
                <a:moveTo>
                  <a:pt x="61457" y="0"/>
                </a:moveTo>
                <a:lnTo>
                  <a:pt x="60753" y="83"/>
                </a:lnTo>
                <a:lnTo>
                  <a:pt x="17579" y="5142"/>
                </a:lnTo>
                <a:lnTo>
                  <a:pt x="4605" y="6693"/>
                </a:lnTo>
                <a:lnTo>
                  <a:pt x="1165" y="7119"/>
                </a:lnTo>
                <a:lnTo>
                  <a:pt x="868" y="7161"/>
                </a:lnTo>
                <a:lnTo>
                  <a:pt x="570" y="7197"/>
                </a:lnTo>
                <a:lnTo>
                  <a:pt x="272" y="7244"/>
                </a:lnTo>
                <a:lnTo>
                  <a:pt x="1" y="7286"/>
                </a:lnTo>
                <a:lnTo>
                  <a:pt x="28" y="7291"/>
                </a:lnTo>
                <a:lnTo>
                  <a:pt x="82" y="7286"/>
                </a:lnTo>
                <a:lnTo>
                  <a:pt x="353" y="7265"/>
                </a:lnTo>
                <a:lnTo>
                  <a:pt x="1301" y="7166"/>
                </a:lnTo>
                <a:lnTo>
                  <a:pt x="4741" y="6776"/>
                </a:lnTo>
                <a:lnTo>
                  <a:pt x="17904" y="5293"/>
                </a:lnTo>
                <a:lnTo>
                  <a:pt x="60785" y="382"/>
                </a:lnTo>
                <a:lnTo>
                  <a:pt x="61268" y="640"/>
                </a:lnTo>
                <a:lnTo>
                  <a:pt x="71425" y="5772"/>
                </a:lnTo>
                <a:lnTo>
                  <a:pt x="79740" y="9997"/>
                </a:lnTo>
                <a:lnTo>
                  <a:pt x="81419" y="10830"/>
                </a:lnTo>
                <a:lnTo>
                  <a:pt x="82963" y="11584"/>
                </a:lnTo>
                <a:lnTo>
                  <a:pt x="84344" y="12251"/>
                </a:lnTo>
                <a:lnTo>
                  <a:pt x="85509" y="12823"/>
                </a:lnTo>
                <a:lnTo>
                  <a:pt x="87134" y="13588"/>
                </a:lnTo>
                <a:lnTo>
                  <a:pt x="87270" y="13656"/>
                </a:lnTo>
                <a:lnTo>
                  <a:pt x="87405" y="13718"/>
                </a:lnTo>
                <a:lnTo>
                  <a:pt x="87595" y="13781"/>
                </a:lnTo>
                <a:lnTo>
                  <a:pt x="87784" y="13843"/>
                </a:lnTo>
                <a:lnTo>
                  <a:pt x="87622" y="13703"/>
                </a:lnTo>
                <a:lnTo>
                  <a:pt x="87405" y="13567"/>
                </a:lnTo>
                <a:lnTo>
                  <a:pt x="86782" y="13219"/>
                </a:lnTo>
                <a:lnTo>
                  <a:pt x="85997" y="12792"/>
                </a:lnTo>
                <a:lnTo>
                  <a:pt x="83667" y="11538"/>
                </a:lnTo>
                <a:lnTo>
                  <a:pt x="80661" y="9935"/>
                </a:lnTo>
                <a:lnTo>
                  <a:pt x="72481" y="5688"/>
                </a:lnTo>
                <a:lnTo>
                  <a:pt x="67687" y="3201"/>
                </a:lnTo>
                <a:lnTo>
                  <a:pt x="62514" y="547"/>
                </a:lnTo>
                <a:lnTo>
                  <a:pt x="61728" y="146"/>
                </a:lnTo>
                <a:lnTo>
                  <a:pt x="61457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 rot="10800000">
            <a:off x="7950840" y="3740475"/>
            <a:ext cx="306479" cy="226275"/>
          </a:xfrm>
          <a:custGeom>
            <a:rect b="b" l="l" r="r" t="t"/>
            <a:pathLst>
              <a:path extrusionOk="0" h="9051" w="57259">
                <a:moveTo>
                  <a:pt x="55363" y="1"/>
                </a:moveTo>
                <a:lnTo>
                  <a:pt x="54442" y="6"/>
                </a:lnTo>
                <a:lnTo>
                  <a:pt x="53494" y="16"/>
                </a:lnTo>
                <a:lnTo>
                  <a:pt x="43147" y="89"/>
                </a:lnTo>
                <a:lnTo>
                  <a:pt x="36105" y="157"/>
                </a:lnTo>
                <a:lnTo>
                  <a:pt x="28007" y="240"/>
                </a:lnTo>
                <a:lnTo>
                  <a:pt x="19069" y="339"/>
                </a:lnTo>
                <a:lnTo>
                  <a:pt x="9480" y="448"/>
                </a:lnTo>
                <a:lnTo>
                  <a:pt x="5905" y="448"/>
                </a:lnTo>
                <a:lnTo>
                  <a:pt x="5905" y="568"/>
                </a:lnTo>
                <a:lnTo>
                  <a:pt x="5797" y="948"/>
                </a:lnTo>
                <a:lnTo>
                  <a:pt x="5688" y="1328"/>
                </a:lnTo>
                <a:lnTo>
                  <a:pt x="5580" y="1708"/>
                </a:lnTo>
                <a:lnTo>
                  <a:pt x="5445" y="2082"/>
                </a:lnTo>
                <a:lnTo>
                  <a:pt x="5282" y="2462"/>
                </a:lnTo>
                <a:lnTo>
                  <a:pt x="5120" y="2842"/>
                </a:lnTo>
                <a:lnTo>
                  <a:pt x="4903" y="3217"/>
                </a:lnTo>
                <a:lnTo>
                  <a:pt x="4713" y="3597"/>
                </a:lnTo>
                <a:lnTo>
                  <a:pt x="4497" y="3972"/>
                </a:lnTo>
                <a:lnTo>
                  <a:pt x="4253" y="4351"/>
                </a:lnTo>
                <a:lnTo>
                  <a:pt x="3982" y="4726"/>
                </a:lnTo>
                <a:lnTo>
                  <a:pt x="3711" y="5101"/>
                </a:lnTo>
                <a:lnTo>
                  <a:pt x="3413" y="5476"/>
                </a:lnTo>
                <a:lnTo>
                  <a:pt x="3115" y="5850"/>
                </a:lnTo>
                <a:lnTo>
                  <a:pt x="2790" y="6225"/>
                </a:lnTo>
                <a:lnTo>
                  <a:pt x="2438" y="6600"/>
                </a:lnTo>
                <a:lnTo>
                  <a:pt x="1924" y="7141"/>
                </a:lnTo>
                <a:lnTo>
                  <a:pt x="1436" y="7625"/>
                </a:lnTo>
                <a:lnTo>
                  <a:pt x="976" y="8041"/>
                </a:lnTo>
                <a:lnTo>
                  <a:pt x="596" y="8390"/>
                </a:lnTo>
                <a:lnTo>
                  <a:pt x="380" y="8551"/>
                </a:lnTo>
                <a:lnTo>
                  <a:pt x="217" y="8718"/>
                </a:lnTo>
                <a:lnTo>
                  <a:pt x="82" y="8884"/>
                </a:lnTo>
                <a:lnTo>
                  <a:pt x="1" y="9051"/>
                </a:lnTo>
                <a:lnTo>
                  <a:pt x="271" y="8905"/>
                </a:lnTo>
                <a:lnTo>
                  <a:pt x="542" y="8754"/>
                </a:lnTo>
                <a:lnTo>
                  <a:pt x="759" y="8603"/>
                </a:lnTo>
                <a:lnTo>
                  <a:pt x="921" y="8447"/>
                </a:lnTo>
                <a:lnTo>
                  <a:pt x="1409" y="8104"/>
                </a:lnTo>
                <a:lnTo>
                  <a:pt x="1951" y="7687"/>
                </a:lnTo>
                <a:lnTo>
                  <a:pt x="2547" y="7208"/>
                </a:lnTo>
                <a:lnTo>
                  <a:pt x="3170" y="6667"/>
                </a:lnTo>
                <a:lnTo>
                  <a:pt x="3576" y="6293"/>
                </a:lnTo>
                <a:lnTo>
                  <a:pt x="3955" y="5918"/>
                </a:lnTo>
                <a:lnTo>
                  <a:pt x="4307" y="5543"/>
                </a:lnTo>
                <a:lnTo>
                  <a:pt x="4659" y="5163"/>
                </a:lnTo>
                <a:lnTo>
                  <a:pt x="4984" y="4789"/>
                </a:lnTo>
                <a:lnTo>
                  <a:pt x="5282" y="4409"/>
                </a:lnTo>
                <a:lnTo>
                  <a:pt x="5553" y="4034"/>
                </a:lnTo>
                <a:lnTo>
                  <a:pt x="5824" y="3654"/>
                </a:lnTo>
                <a:lnTo>
                  <a:pt x="6068" y="3274"/>
                </a:lnTo>
                <a:lnTo>
                  <a:pt x="6284" y="2894"/>
                </a:lnTo>
                <a:lnTo>
                  <a:pt x="6474" y="2514"/>
                </a:lnTo>
                <a:lnTo>
                  <a:pt x="6664" y="2135"/>
                </a:lnTo>
                <a:lnTo>
                  <a:pt x="6826" y="1755"/>
                </a:lnTo>
                <a:lnTo>
                  <a:pt x="6961" y="1370"/>
                </a:lnTo>
                <a:lnTo>
                  <a:pt x="7070" y="990"/>
                </a:lnTo>
                <a:lnTo>
                  <a:pt x="7145" y="727"/>
                </a:lnTo>
                <a:lnTo>
                  <a:pt x="7145" y="727"/>
                </a:lnTo>
                <a:lnTo>
                  <a:pt x="9507" y="698"/>
                </a:lnTo>
                <a:lnTo>
                  <a:pt x="19123" y="589"/>
                </a:lnTo>
                <a:lnTo>
                  <a:pt x="28061" y="474"/>
                </a:lnTo>
                <a:lnTo>
                  <a:pt x="36132" y="370"/>
                </a:lnTo>
                <a:lnTo>
                  <a:pt x="43175" y="271"/>
                </a:lnTo>
                <a:lnTo>
                  <a:pt x="53521" y="110"/>
                </a:lnTo>
                <a:lnTo>
                  <a:pt x="54469" y="95"/>
                </a:lnTo>
                <a:lnTo>
                  <a:pt x="55390" y="79"/>
                </a:lnTo>
                <a:lnTo>
                  <a:pt x="56338" y="53"/>
                </a:lnTo>
                <a:lnTo>
                  <a:pt x="57259" y="16"/>
                </a:lnTo>
                <a:lnTo>
                  <a:pt x="56311" y="6"/>
                </a:lnTo>
                <a:lnTo>
                  <a:pt x="55363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rot="10800000">
            <a:off x="7803111" y="3560925"/>
            <a:ext cx="314888" cy="242275"/>
          </a:xfrm>
          <a:custGeom>
            <a:rect b="b" l="l" r="r" t="t"/>
            <a:pathLst>
              <a:path extrusionOk="0" h="9691" w="58830">
                <a:moveTo>
                  <a:pt x="58830" y="0"/>
                </a:moveTo>
                <a:lnTo>
                  <a:pt x="57882" y="6"/>
                </a:lnTo>
                <a:lnTo>
                  <a:pt x="56907" y="21"/>
                </a:lnTo>
                <a:lnTo>
                  <a:pt x="55959" y="42"/>
                </a:lnTo>
                <a:lnTo>
                  <a:pt x="55011" y="73"/>
                </a:lnTo>
                <a:lnTo>
                  <a:pt x="44664" y="344"/>
                </a:lnTo>
                <a:lnTo>
                  <a:pt x="41197" y="427"/>
                </a:lnTo>
                <a:lnTo>
                  <a:pt x="37460" y="516"/>
                </a:lnTo>
                <a:lnTo>
                  <a:pt x="33424" y="604"/>
                </a:lnTo>
                <a:lnTo>
                  <a:pt x="29171" y="687"/>
                </a:lnTo>
                <a:lnTo>
                  <a:pt x="24702" y="776"/>
                </a:lnTo>
                <a:lnTo>
                  <a:pt x="20017" y="859"/>
                </a:lnTo>
                <a:lnTo>
                  <a:pt x="15195" y="937"/>
                </a:lnTo>
                <a:lnTo>
                  <a:pt x="10185" y="1005"/>
                </a:lnTo>
                <a:lnTo>
                  <a:pt x="5932" y="1057"/>
                </a:lnTo>
                <a:lnTo>
                  <a:pt x="5363" y="1057"/>
                </a:lnTo>
                <a:lnTo>
                  <a:pt x="5363" y="1166"/>
                </a:lnTo>
                <a:lnTo>
                  <a:pt x="4172" y="2899"/>
                </a:lnTo>
                <a:lnTo>
                  <a:pt x="3088" y="4507"/>
                </a:lnTo>
                <a:lnTo>
                  <a:pt x="2113" y="5959"/>
                </a:lnTo>
                <a:lnTo>
                  <a:pt x="1301" y="7213"/>
                </a:lnTo>
                <a:lnTo>
                  <a:pt x="705" y="8218"/>
                </a:lnTo>
                <a:lnTo>
                  <a:pt x="244" y="9024"/>
                </a:lnTo>
                <a:lnTo>
                  <a:pt x="109" y="9191"/>
                </a:lnTo>
                <a:lnTo>
                  <a:pt x="55" y="9357"/>
                </a:lnTo>
                <a:lnTo>
                  <a:pt x="1" y="9524"/>
                </a:lnTo>
                <a:lnTo>
                  <a:pt x="28" y="9690"/>
                </a:lnTo>
                <a:lnTo>
                  <a:pt x="244" y="9529"/>
                </a:lnTo>
                <a:lnTo>
                  <a:pt x="434" y="9368"/>
                </a:lnTo>
                <a:lnTo>
                  <a:pt x="569" y="9206"/>
                </a:lnTo>
                <a:lnTo>
                  <a:pt x="678" y="9045"/>
                </a:lnTo>
                <a:lnTo>
                  <a:pt x="2140" y="7244"/>
                </a:lnTo>
                <a:lnTo>
                  <a:pt x="2547" y="6646"/>
                </a:lnTo>
                <a:lnTo>
                  <a:pt x="3034" y="5990"/>
                </a:lnTo>
                <a:lnTo>
                  <a:pt x="4145" y="4543"/>
                </a:lnTo>
                <a:lnTo>
                  <a:pt x="5363" y="2941"/>
                </a:lnTo>
                <a:lnTo>
                  <a:pt x="6557" y="1310"/>
                </a:lnTo>
                <a:lnTo>
                  <a:pt x="6557" y="1310"/>
                </a:lnTo>
                <a:lnTo>
                  <a:pt x="10293" y="1265"/>
                </a:lnTo>
                <a:lnTo>
                  <a:pt x="12812" y="1229"/>
                </a:lnTo>
                <a:lnTo>
                  <a:pt x="15304" y="1192"/>
                </a:lnTo>
                <a:lnTo>
                  <a:pt x="20179" y="1109"/>
                </a:lnTo>
                <a:lnTo>
                  <a:pt x="24838" y="1020"/>
                </a:lnTo>
                <a:lnTo>
                  <a:pt x="29334" y="927"/>
                </a:lnTo>
                <a:lnTo>
                  <a:pt x="33586" y="828"/>
                </a:lnTo>
                <a:lnTo>
                  <a:pt x="37595" y="724"/>
                </a:lnTo>
                <a:lnTo>
                  <a:pt x="41333" y="625"/>
                </a:lnTo>
                <a:lnTo>
                  <a:pt x="44773" y="521"/>
                </a:lnTo>
                <a:lnTo>
                  <a:pt x="47887" y="427"/>
                </a:lnTo>
                <a:lnTo>
                  <a:pt x="50650" y="333"/>
                </a:lnTo>
                <a:lnTo>
                  <a:pt x="53088" y="245"/>
                </a:lnTo>
                <a:lnTo>
                  <a:pt x="55119" y="172"/>
                </a:lnTo>
                <a:lnTo>
                  <a:pt x="56067" y="141"/>
                </a:lnTo>
                <a:lnTo>
                  <a:pt x="56988" y="104"/>
                </a:lnTo>
                <a:lnTo>
                  <a:pt x="57909" y="58"/>
                </a:lnTo>
                <a:lnTo>
                  <a:pt x="58830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rot="10800000">
            <a:off x="7728160" y="3483650"/>
            <a:ext cx="225726" cy="162125"/>
          </a:xfrm>
          <a:custGeom>
            <a:rect b="b" l="l" r="r" t="t"/>
            <a:pathLst>
              <a:path extrusionOk="0" h="6485" w="42172">
                <a:moveTo>
                  <a:pt x="3738" y="0"/>
                </a:moveTo>
                <a:lnTo>
                  <a:pt x="3738" y="136"/>
                </a:lnTo>
                <a:lnTo>
                  <a:pt x="3657" y="698"/>
                </a:lnTo>
                <a:lnTo>
                  <a:pt x="3521" y="1265"/>
                </a:lnTo>
                <a:lnTo>
                  <a:pt x="3332" y="1832"/>
                </a:lnTo>
                <a:lnTo>
                  <a:pt x="3088" y="2394"/>
                </a:lnTo>
                <a:lnTo>
                  <a:pt x="2790" y="2961"/>
                </a:lnTo>
                <a:lnTo>
                  <a:pt x="2438" y="3523"/>
                </a:lnTo>
                <a:lnTo>
                  <a:pt x="2032" y="4085"/>
                </a:lnTo>
                <a:lnTo>
                  <a:pt x="1598" y="4642"/>
                </a:lnTo>
                <a:lnTo>
                  <a:pt x="1246" y="5048"/>
                </a:lnTo>
                <a:lnTo>
                  <a:pt x="921" y="5412"/>
                </a:lnTo>
                <a:lnTo>
                  <a:pt x="379" y="5990"/>
                </a:lnTo>
                <a:lnTo>
                  <a:pt x="190" y="6203"/>
                </a:lnTo>
                <a:lnTo>
                  <a:pt x="54" y="6354"/>
                </a:lnTo>
                <a:lnTo>
                  <a:pt x="0" y="6453"/>
                </a:lnTo>
                <a:lnTo>
                  <a:pt x="27" y="6474"/>
                </a:lnTo>
                <a:lnTo>
                  <a:pt x="27" y="6485"/>
                </a:lnTo>
                <a:lnTo>
                  <a:pt x="54" y="6485"/>
                </a:lnTo>
                <a:lnTo>
                  <a:pt x="298" y="6365"/>
                </a:lnTo>
                <a:lnTo>
                  <a:pt x="515" y="6245"/>
                </a:lnTo>
                <a:lnTo>
                  <a:pt x="704" y="6120"/>
                </a:lnTo>
                <a:lnTo>
                  <a:pt x="840" y="5995"/>
                </a:lnTo>
                <a:lnTo>
                  <a:pt x="1219" y="5740"/>
                </a:lnTo>
                <a:lnTo>
                  <a:pt x="1598" y="5433"/>
                </a:lnTo>
                <a:lnTo>
                  <a:pt x="2032" y="5074"/>
                </a:lnTo>
                <a:lnTo>
                  <a:pt x="2492" y="4668"/>
                </a:lnTo>
                <a:lnTo>
                  <a:pt x="3034" y="4106"/>
                </a:lnTo>
                <a:lnTo>
                  <a:pt x="3494" y="3544"/>
                </a:lnTo>
                <a:lnTo>
                  <a:pt x="3927" y="2977"/>
                </a:lnTo>
                <a:lnTo>
                  <a:pt x="4280" y="2410"/>
                </a:lnTo>
                <a:lnTo>
                  <a:pt x="4550" y="1842"/>
                </a:lnTo>
                <a:lnTo>
                  <a:pt x="4794" y="1275"/>
                </a:lnTo>
                <a:lnTo>
                  <a:pt x="4930" y="703"/>
                </a:lnTo>
                <a:lnTo>
                  <a:pt x="5011" y="277"/>
                </a:lnTo>
                <a:lnTo>
                  <a:pt x="5011" y="277"/>
                </a:lnTo>
                <a:lnTo>
                  <a:pt x="6528" y="313"/>
                </a:lnTo>
                <a:lnTo>
                  <a:pt x="9670" y="380"/>
                </a:lnTo>
                <a:lnTo>
                  <a:pt x="12811" y="437"/>
                </a:lnTo>
                <a:lnTo>
                  <a:pt x="15953" y="484"/>
                </a:lnTo>
                <a:lnTo>
                  <a:pt x="19122" y="515"/>
                </a:lnTo>
                <a:lnTo>
                  <a:pt x="22264" y="536"/>
                </a:lnTo>
                <a:lnTo>
                  <a:pt x="25433" y="547"/>
                </a:lnTo>
                <a:lnTo>
                  <a:pt x="28602" y="541"/>
                </a:lnTo>
                <a:lnTo>
                  <a:pt x="31744" y="526"/>
                </a:lnTo>
                <a:lnTo>
                  <a:pt x="32936" y="515"/>
                </a:lnTo>
                <a:lnTo>
                  <a:pt x="34073" y="500"/>
                </a:lnTo>
                <a:lnTo>
                  <a:pt x="36105" y="469"/>
                </a:lnTo>
                <a:lnTo>
                  <a:pt x="37892" y="443"/>
                </a:lnTo>
                <a:lnTo>
                  <a:pt x="38678" y="432"/>
                </a:lnTo>
                <a:lnTo>
                  <a:pt x="39409" y="432"/>
                </a:lnTo>
                <a:lnTo>
                  <a:pt x="40113" y="422"/>
                </a:lnTo>
                <a:lnTo>
                  <a:pt x="40791" y="406"/>
                </a:lnTo>
                <a:lnTo>
                  <a:pt x="41495" y="375"/>
                </a:lnTo>
                <a:lnTo>
                  <a:pt x="42172" y="339"/>
                </a:lnTo>
                <a:lnTo>
                  <a:pt x="41468" y="328"/>
                </a:lnTo>
                <a:lnTo>
                  <a:pt x="40763" y="323"/>
                </a:lnTo>
                <a:lnTo>
                  <a:pt x="40059" y="328"/>
                </a:lnTo>
                <a:lnTo>
                  <a:pt x="39382" y="339"/>
                </a:lnTo>
                <a:lnTo>
                  <a:pt x="31744" y="339"/>
                </a:lnTo>
                <a:lnTo>
                  <a:pt x="28602" y="333"/>
                </a:lnTo>
                <a:lnTo>
                  <a:pt x="25487" y="323"/>
                </a:lnTo>
                <a:lnTo>
                  <a:pt x="22345" y="302"/>
                </a:lnTo>
                <a:lnTo>
                  <a:pt x="19204" y="271"/>
                </a:lnTo>
                <a:lnTo>
                  <a:pt x="16062" y="229"/>
                </a:lnTo>
                <a:lnTo>
                  <a:pt x="12947" y="177"/>
                </a:lnTo>
                <a:lnTo>
                  <a:pt x="9805" y="120"/>
                </a:lnTo>
                <a:lnTo>
                  <a:pt x="6690" y="52"/>
                </a:lnTo>
                <a:lnTo>
                  <a:pt x="4442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rot="10800000">
            <a:off x="8823148" y="3663200"/>
            <a:ext cx="65825" cy="128950"/>
          </a:xfrm>
          <a:custGeom>
            <a:rect b="b" l="l" r="r" t="t"/>
            <a:pathLst>
              <a:path extrusionOk="0" h="5158" w="12298">
                <a:moveTo>
                  <a:pt x="12298" y="1"/>
                </a:moveTo>
                <a:lnTo>
                  <a:pt x="11404" y="308"/>
                </a:lnTo>
                <a:lnTo>
                  <a:pt x="10537" y="620"/>
                </a:lnTo>
                <a:lnTo>
                  <a:pt x="9697" y="937"/>
                </a:lnTo>
                <a:lnTo>
                  <a:pt x="8885" y="1255"/>
                </a:lnTo>
                <a:lnTo>
                  <a:pt x="8099" y="1572"/>
                </a:lnTo>
                <a:lnTo>
                  <a:pt x="7341" y="1895"/>
                </a:lnTo>
                <a:lnTo>
                  <a:pt x="6610" y="2218"/>
                </a:lnTo>
                <a:lnTo>
                  <a:pt x="5905" y="2545"/>
                </a:lnTo>
                <a:lnTo>
                  <a:pt x="5093" y="2863"/>
                </a:lnTo>
                <a:lnTo>
                  <a:pt x="4280" y="3186"/>
                </a:lnTo>
                <a:lnTo>
                  <a:pt x="3495" y="3508"/>
                </a:lnTo>
                <a:lnTo>
                  <a:pt x="2736" y="3836"/>
                </a:lnTo>
                <a:lnTo>
                  <a:pt x="2005" y="4164"/>
                </a:lnTo>
                <a:lnTo>
                  <a:pt x="1301" y="4492"/>
                </a:lnTo>
                <a:lnTo>
                  <a:pt x="624" y="4825"/>
                </a:lnTo>
                <a:lnTo>
                  <a:pt x="114" y="5098"/>
                </a:lnTo>
                <a:lnTo>
                  <a:pt x="976" y="4835"/>
                </a:lnTo>
                <a:lnTo>
                  <a:pt x="1951" y="4533"/>
                </a:lnTo>
                <a:lnTo>
                  <a:pt x="2899" y="4226"/>
                </a:lnTo>
                <a:lnTo>
                  <a:pt x="3793" y="3919"/>
                </a:lnTo>
                <a:lnTo>
                  <a:pt x="4687" y="3607"/>
                </a:lnTo>
                <a:lnTo>
                  <a:pt x="5526" y="3295"/>
                </a:lnTo>
                <a:lnTo>
                  <a:pt x="6339" y="2977"/>
                </a:lnTo>
                <a:lnTo>
                  <a:pt x="7124" y="2655"/>
                </a:lnTo>
                <a:lnTo>
                  <a:pt x="7883" y="2332"/>
                </a:lnTo>
                <a:lnTo>
                  <a:pt x="8614" y="2004"/>
                </a:lnTo>
                <a:lnTo>
                  <a:pt x="9291" y="1676"/>
                </a:lnTo>
                <a:lnTo>
                  <a:pt x="9968" y="1349"/>
                </a:lnTo>
                <a:lnTo>
                  <a:pt x="10591" y="1015"/>
                </a:lnTo>
                <a:lnTo>
                  <a:pt x="11187" y="677"/>
                </a:lnTo>
                <a:lnTo>
                  <a:pt x="11756" y="339"/>
                </a:lnTo>
                <a:lnTo>
                  <a:pt x="12298" y="1"/>
                </a:lnTo>
                <a:close/>
                <a:moveTo>
                  <a:pt x="114" y="5098"/>
                </a:moveTo>
                <a:lnTo>
                  <a:pt x="1" y="5132"/>
                </a:lnTo>
                <a:lnTo>
                  <a:pt x="1" y="5158"/>
                </a:lnTo>
                <a:lnTo>
                  <a:pt x="114" y="509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rot="10800000">
            <a:off x="8821697" y="3746975"/>
            <a:ext cx="156577" cy="44650"/>
          </a:xfrm>
          <a:custGeom>
            <a:rect b="b" l="l" r="r" t="t"/>
            <a:pathLst>
              <a:path extrusionOk="0" h="1786" w="29253">
                <a:moveTo>
                  <a:pt x="29252" y="1"/>
                </a:moveTo>
                <a:lnTo>
                  <a:pt x="27519" y="162"/>
                </a:lnTo>
                <a:lnTo>
                  <a:pt x="25786" y="318"/>
                </a:lnTo>
                <a:lnTo>
                  <a:pt x="24025" y="469"/>
                </a:lnTo>
                <a:lnTo>
                  <a:pt x="22264" y="620"/>
                </a:lnTo>
                <a:lnTo>
                  <a:pt x="20477" y="760"/>
                </a:lnTo>
                <a:lnTo>
                  <a:pt x="18689" y="901"/>
                </a:lnTo>
                <a:lnTo>
                  <a:pt x="16902" y="1031"/>
                </a:lnTo>
                <a:lnTo>
                  <a:pt x="15087" y="1161"/>
                </a:lnTo>
                <a:lnTo>
                  <a:pt x="13218" y="1249"/>
                </a:lnTo>
                <a:lnTo>
                  <a:pt x="11349" y="1338"/>
                </a:lnTo>
                <a:lnTo>
                  <a:pt x="9480" y="1416"/>
                </a:lnTo>
                <a:lnTo>
                  <a:pt x="7584" y="1494"/>
                </a:lnTo>
                <a:lnTo>
                  <a:pt x="5688" y="1562"/>
                </a:lnTo>
                <a:lnTo>
                  <a:pt x="3792" y="1629"/>
                </a:lnTo>
                <a:lnTo>
                  <a:pt x="1896" y="1687"/>
                </a:lnTo>
                <a:lnTo>
                  <a:pt x="0" y="1744"/>
                </a:lnTo>
                <a:lnTo>
                  <a:pt x="975" y="1759"/>
                </a:lnTo>
                <a:lnTo>
                  <a:pt x="1950" y="1775"/>
                </a:lnTo>
                <a:lnTo>
                  <a:pt x="2926" y="1785"/>
                </a:lnTo>
                <a:lnTo>
                  <a:pt x="4903" y="1785"/>
                </a:lnTo>
                <a:lnTo>
                  <a:pt x="5878" y="1775"/>
                </a:lnTo>
                <a:lnTo>
                  <a:pt x="6853" y="1765"/>
                </a:lnTo>
                <a:lnTo>
                  <a:pt x="7828" y="1744"/>
                </a:lnTo>
                <a:lnTo>
                  <a:pt x="8803" y="1723"/>
                </a:lnTo>
                <a:lnTo>
                  <a:pt x="9778" y="1692"/>
                </a:lnTo>
                <a:lnTo>
                  <a:pt x="10726" y="1655"/>
                </a:lnTo>
                <a:lnTo>
                  <a:pt x="11701" y="1619"/>
                </a:lnTo>
                <a:lnTo>
                  <a:pt x="12649" y="1572"/>
                </a:lnTo>
                <a:lnTo>
                  <a:pt x="13597" y="1520"/>
                </a:lnTo>
                <a:lnTo>
                  <a:pt x="14545" y="1463"/>
                </a:lnTo>
                <a:lnTo>
                  <a:pt x="15466" y="1406"/>
                </a:lnTo>
                <a:lnTo>
                  <a:pt x="16414" y="1354"/>
                </a:lnTo>
                <a:lnTo>
                  <a:pt x="17362" y="1296"/>
                </a:lnTo>
                <a:lnTo>
                  <a:pt x="18283" y="1234"/>
                </a:lnTo>
                <a:lnTo>
                  <a:pt x="19204" y="1166"/>
                </a:lnTo>
                <a:lnTo>
                  <a:pt x="20125" y="1099"/>
                </a:lnTo>
                <a:lnTo>
                  <a:pt x="21019" y="1020"/>
                </a:lnTo>
                <a:lnTo>
                  <a:pt x="21912" y="937"/>
                </a:lnTo>
                <a:lnTo>
                  <a:pt x="22779" y="854"/>
                </a:lnTo>
                <a:lnTo>
                  <a:pt x="23646" y="766"/>
                </a:lnTo>
                <a:lnTo>
                  <a:pt x="24485" y="667"/>
                </a:lnTo>
                <a:lnTo>
                  <a:pt x="25325" y="568"/>
                </a:lnTo>
                <a:lnTo>
                  <a:pt x="26138" y="464"/>
                </a:lnTo>
                <a:lnTo>
                  <a:pt x="26950" y="354"/>
                </a:lnTo>
                <a:lnTo>
                  <a:pt x="27736" y="240"/>
                </a:lnTo>
                <a:lnTo>
                  <a:pt x="28494" y="120"/>
                </a:lnTo>
                <a:lnTo>
                  <a:pt x="29252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7864900" y="7148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-466299" y="4405940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bg>
      <p:bgPr>
        <a:solidFill>
          <a:schemeClr val="lt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5" name="Google Shape;275;p28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28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28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2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4462026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1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143849" y="3354024"/>
            <a:ext cx="529830" cy="529799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8300451" y="4336828"/>
            <a:ext cx="1329696" cy="1329634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noFill/>
          <a:ln cap="flat" cmpd="sng" w="28575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50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flipH="1" rot="-899980">
            <a:off x="-2715468" y="2166453"/>
            <a:ext cx="6215842" cy="604307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290775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945650" y="2633325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b="1" sz="2400">
                <a:solidFill>
                  <a:srgbClr val="FFDA6C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1721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4827000" y="3020625"/>
            <a:ext cx="31449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 rot="10800000">
            <a:off x="-1310533" y="-1203999"/>
            <a:ext cx="3421033" cy="3325949"/>
          </a:xfrm>
          <a:custGeom>
            <a:rect b="b" l="l" r="r" t="t"/>
            <a:pathLst>
              <a:path extrusionOk="0" h="82026" w="84371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633466" y="3119600"/>
            <a:ext cx="674715" cy="2148525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10800000">
            <a:off x="8698124" y="3214950"/>
            <a:ext cx="504660" cy="2050050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9972347">
            <a:off x="8383512" y="3752554"/>
            <a:ext cx="524715" cy="1671317"/>
          </a:xfrm>
          <a:custGeom>
            <a:rect b="b" l="l" r="r" t="t"/>
            <a:pathLst>
              <a:path extrusionOk="0" h="85941" w="126056">
                <a:moveTo>
                  <a:pt x="19664" y="1"/>
                </a:moveTo>
                <a:lnTo>
                  <a:pt x="18798" y="105"/>
                </a:lnTo>
                <a:lnTo>
                  <a:pt x="17958" y="214"/>
                </a:lnTo>
                <a:lnTo>
                  <a:pt x="17118" y="334"/>
                </a:lnTo>
                <a:lnTo>
                  <a:pt x="16306" y="454"/>
                </a:lnTo>
                <a:lnTo>
                  <a:pt x="15520" y="584"/>
                </a:lnTo>
                <a:lnTo>
                  <a:pt x="14735" y="719"/>
                </a:lnTo>
                <a:lnTo>
                  <a:pt x="14003" y="860"/>
                </a:lnTo>
                <a:lnTo>
                  <a:pt x="13272" y="1005"/>
                </a:lnTo>
                <a:lnTo>
                  <a:pt x="12541" y="1151"/>
                </a:lnTo>
                <a:lnTo>
                  <a:pt x="11864" y="1307"/>
                </a:lnTo>
                <a:lnTo>
                  <a:pt x="11187" y="1468"/>
                </a:lnTo>
                <a:lnTo>
                  <a:pt x="10537" y="1630"/>
                </a:lnTo>
                <a:lnTo>
                  <a:pt x="9887" y="1801"/>
                </a:lnTo>
                <a:lnTo>
                  <a:pt x="9291" y="1973"/>
                </a:lnTo>
                <a:lnTo>
                  <a:pt x="8695" y="2150"/>
                </a:lnTo>
                <a:lnTo>
                  <a:pt x="8099" y="2332"/>
                </a:lnTo>
                <a:lnTo>
                  <a:pt x="7557" y="2520"/>
                </a:lnTo>
                <a:lnTo>
                  <a:pt x="7015" y="2707"/>
                </a:lnTo>
                <a:lnTo>
                  <a:pt x="6501" y="2900"/>
                </a:lnTo>
                <a:lnTo>
                  <a:pt x="6013" y="3097"/>
                </a:lnTo>
                <a:lnTo>
                  <a:pt x="5526" y="3295"/>
                </a:lnTo>
                <a:lnTo>
                  <a:pt x="5065" y="3498"/>
                </a:lnTo>
                <a:lnTo>
                  <a:pt x="4632" y="3701"/>
                </a:lnTo>
                <a:lnTo>
                  <a:pt x="4226" y="3909"/>
                </a:lnTo>
                <a:lnTo>
                  <a:pt x="3819" y="4117"/>
                </a:lnTo>
                <a:lnTo>
                  <a:pt x="3440" y="4331"/>
                </a:lnTo>
                <a:lnTo>
                  <a:pt x="3088" y="4549"/>
                </a:lnTo>
                <a:lnTo>
                  <a:pt x="2736" y="4763"/>
                </a:lnTo>
                <a:lnTo>
                  <a:pt x="2438" y="4981"/>
                </a:lnTo>
                <a:lnTo>
                  <a:pt x="2140" y="5205"/>
                </a:lnTo>
                <a:lnTo>
                  <a:pt x="1842" y="5423"/>
                </a:lnTo>
                <a:lnTo>
                  <a:pt x="1598" y="5647"/>
                </a:lnTo>
                <a:lnTo>
                  <a:pt x="1355" y="5876"/>
                </a:lnTo>
                <a:lnTo>
                  <a:pt x="1138" y="6100"/>
                </a:lnTo>
                <a:lnTo>
                  <a:pt x="921" y="6329"/>
                </a:lnTo>
                <a:lnTo>
                  <a:pt x="732" y="6558"/>
                </a:lnTo>
                <a:lnTo>
                  <a:pt x="569" y="6782"/>
                </a:lnTo>
                <a:lnTo>
                  <a:pt x="434" y="7011"/>
                </a:lnTo>
                <a:lnTo>
                  <a:pt x="325" y="7245"/>
                </a:lnTo>
                <a:lnTo>
                  <a:pt x="217" y="7474"/>
                </a:lnTo>
                <a:lnTo>
                  <a:pt x="136" y="7703"/>
                </a:lnTo>
                <a:lnTo>
                  <a:pt x="55" y="7932"/>
                </a:lnTo>
                <a:lnTo>
                  <a:pt x="27" y="8161"/>
                </a:lnTo>
                <a:lnTo>
                  <a:pt x="0" y="8390"/>
                </a:lnTo>
                <a:lnTo>
                  <a:pt x="0" y="8619"/>
                </a:lnTo>
                <a:lnTo>
                  <a:pt x="0" y="8843"/>
                </a:lnTo>
                <a:lnTo>
                  <a:pt x="55" y="9072"/>
                </a:lnTo>
                <a:lnTo>
                  <a:pt x="109" y="9295"/>
                </a:lnTo>
                <a:lnTo>
                  <a:pt x="190" y="9519"/>
                </a:lnTo>
                <a:lnTo>
                  <a:pt x="271" y="9743"/>
                </a:lnTo>
                <a:lnTo>
                  <a:pt x="380" y="9961"/>
                </a:lnTo>
                <a:lnTo>
                  <a:pt x="515" y="10180"/>
                </a:lnTo>
                <a:lnTo>
                  <a:pt x="678" y="10399"/>
                </a:lnTo>
                <a:lnTo>
                  <a:pt x="840" y="10612"/>
                </a:lnTo>
                <a:lnTo>
                  <a:pt x="1030" y="10825"/>
                </a:lnTo>
                <a:lnTo>
                  <a:pt x="1246" y="11039"/>
                </a:lnTo>
                <a:lnTo>
                  <a:pt x="1490" y="11247"/>
                </a:lnTo>
                <a:lnTo>
                  <a:pt x="1734" y="11450"/>
                </a:lnTo>
                <a:lnTo>
                  <a:pt x="2005" y="11653"/>
                </a:lnTo>
                <a:lnTo>
                  <a:pt x="2303" y="11851"/>
                </a:lnTo>
                <a:lnTo>
                  <a:pt x="2628" y="12048"/>
                </a:lnTo>
                <a:lnTo>
                  <a:pt x="2953" y="12241"/>
                </a:lnTo>
                <a:lnTo>
                  <a:pt x="3305" y="12428"/>
                </a:lnTo>
                <a:lnTo>
                  <a:pt x="3684" y="12616"/>
                </a:lnTo>
                <a:lnTo>
                  <a:pt x="4442" y="12985"/>
                </a:lnTo>
                <a:lnTo>
                  <a:pt x="5255" y="13349"/>
                </a:lnTo>
                <a:lnTo>
                  <a:pt x="6095" y="13708"/>
                </a:lnTo>
                <a:lnTo>
                  <a:pt x="6961" y="14073"/>
                </a:lnTo>
                <a:lnTo>
                  <a:pt x="7828" y="14432"/>
                </a:lnTo>
                <a:lnTo>
                  <a:pt x="8722" y="14791"/>
                </a:lnTo>
                <a:lnTo>
                  <a:pt x="10537" y="15504"/>
                </a:lnTo>
                <a:lnTo>
                  <a:pt x="12405" y="16217"/>
                </a:lnTo>
                <a:lnTo>
                  <a:pt x="14274" y="16930"/>
                </a:lnTo>
                <a:lnTo>
                  <a:pt x="16116" y="17637"/>
                </a:lnTo>
                <a:lnTo>
                  <a:pt x="17904" y="18350"/>
                </a:lnTo>
                <a:lnTo>
                  <a:pt x="18770" y="18709"/>
                </a:lnTo>
                <a:lnTo>
                  <a:pt x="19637" y="19069"/>
                </a:lnTo>
                <a:lnTo>
                  <a:pt x="20477" y="19428"/>
                </a:lnTo>
                <a:lnTo>
                  <a:pt x="21289" y="19787"/>
                </a:lnTo>
                <a:lnTo>
                  <a:pt x="22048" y="20151"/>
                </a:lnTo>
                <a:lnTo>
                  <a:pt x="22806" y="20515"/>
                </a:lnTo>
                <a:lnTo>
                  <a:pt x="23510" y="20880"/>
                </a:lnTo>
                <a:lnTo>
                  <a:pt x="24188" y="21249"/>
                </a:lnTo>
                <a:lnTo>
                  <a:pt x="24811" y="21619"/>
                </a:lnTo>
                <a:lnTo>
                  <a:pt x="25406" y="21988"/>
                </a:lnTo>
                <a:lnTo>
                  <a:pt x="25948" y="22363"/>
                </a:lnTo>
                <a:lnTo>
                  <a:pt x="26436" y="22743"/>
                </a:lnTo>
                <a:lnTo>
                  <a:pt x="26869" y="23123"/>
                </a:lnTo>
                <a:lnTo>
                  <a:pt x="27221" y="23508"/>
                </a:lnTo>
                <a:lnTo>
                  <a:pt x="27546" y="23893"/>
                </a:lnTo>
                <a:lnTo>
                  <a:pt x="27682" y="24090"/>
                </a:lnTo>
                <a:lnTo>
                  <a:pt x="27790" y="24283"/>
                </a:lnTo>
                <a:lnTo>
                  <a:pt x="27952" y="24585"/>
                </a:lnTo>
                <a:lnTo>
                  <a:pt x="28034" y="24892"/>
                </a:lnTo>
                <a:lnTo>
                  <a:pt x="28115" y="25194"/>
                </a:lnTo>
                <a:lnTo>
                  <a:pt x="28142" y="25496"/>
                </a:lnTo>
                <a:lnTo>
                  <a:pt x="28142" y="25797"/>
                </a:lnTo>
                <a:lnTo>
                  <a:pt x="28115" y="26104"/>
                </a:lnTo>
                <a:lnTo>
                  <a:pt x="28088" y="26406"/>
                </a:lnTo>
                <a:lnTo>
                  <a:pt x="28007" y="26713"/>
                </a:lnTo>
                <a:lnTo>
                  <a:pt x="27817" y="27322"/>
                </a:lnTo>
                <a:lnTo>
                  <a:pt x="27600" y="27931"/>
                </a:lnTo>
                <a:lnTo>
                  <a:pt x="27113" y="29144"/>
                </a:lnTo>
                <a:lnTo>
                  <a:pt x="26869" y="29752"/>
                </a:lnTo>
                <a:lnTo>
                  <a:pt x="26788" y="30054"/>
                </a:lnTo>
                <a:lnTo>
                  <a:pt x="26706" y="30361"/>
                </a:lnTo>
                <a:lnTo>
                  <a:pt x="26652" y="30663"/>
                </a:lnTo>
                <a:lnTo>
                  <a:pt x="26625" y="30965"/>
                </a:lnTo>
                <a:lnTo>
                  <a:pt x="26598" y="31267"/>
                </a:lnTo>
                <a:lnTo>
                  <a:pt x="26625" y="31563"/>
                </a:lnTo>
                <a:lnTo>
                  <a:pt x="26652" y="31865"/>
                </a:lnTo>
                <a:lnTo>
                  <a:pt x="26734" y="32167"/>
                </a:lnTo>
                <a:lnTo>
                  <a:pt x="26869" y="32464"/>
                </a:lnTo>
                <a:lnTo>
                  <a:pt x="27032" y="32766"/>
                </a:lnTo>
                <a:lnTo>
                  <a:pt x="27221" y="33062"/>
                </a:lnTo>
                <a:lnTo>
                  <a:pt x="27465" y="33359"/>
                </a:lnTo>
                <a:lnTo>
                  <a:pt x="27763" y="33650"/>
                </a:lnTo>
                <a:lnTo>
                  <a:pt x="28115" y="33947"/>
                </a:lnTo>
                <a:lnTo>
                  <a:pt x="28386" y="34145"/>
                </a:lnTo>
                <a:lnTo>
                  <a:pt x="28657" y="34342"/>
                </a:lnTo>
                <a:lnTo>
                  <a:pt x="28982" y="34535"/>
                </a:lnTo>
                <a:lnTo>
                  <a:pt x="29307" y="34733"/>
                </a:lnTo>
                <a:lnTo>
                  <a:pt x="29659" y="34925"/>
                </a:lnTo>
                <a:lnTo>
                  <a:pt x="30011" y="35118"/>
                </a:lnTo>
                <a:lnTo>
                  <a:pt x="30417" y="35305"/>
                </a:lnTo>
                <a:lnTo>
                  <a:pt x="30823" y="35498"/>
                </a:lnTo>
                <a:lnTo>
                  <a:pt x="31230" y="35685"/>
                </a:lnTo>
                <a:lnTo>
                  <a:pt x="31690" y="35872"/>
                </a:lnTo>
                <a:lnTo>
                  <a:pt x="32611" y="36242"/>
                </a:lnTo>
                <a:lnTo>
                  <a:pt x="33586" y="36611"/>
                </a:lnTo>
                <a:lnTo>
                  <a:pt x="34615" y="36976"/>
                </a:lnTo>
                <a:lnTo>
                  <a:pt x="35672" y="37340"/>
                </a:lnTo>
                <a:lnTo>
                  <a:pt x="36755" y="37699"/>
                </a:lnTo>
                <a:lnTo>
                  <a:pt x="37893" y="38058"/>
                </a:lnTo>
                <a:lnTo>
                  <a:pt x="39030" y="38412"/>
                </a:lnTo>
                <a:lnTo>
                  <a:pt x="41333" y="39125"/>
                </a:lnTo>
                <a:lnTo>
                  <a:pt x="43635" y="39833"/>
                </a:lnTo>
                <a:lnTo>
                  <a:pt x="44772" y="40187"/>
                </a:lnTo>
                <a:lnTo>
                  <a:pt x="45883" y="40546"/>
                </a:lnTo>
                <a:lnTo>
                  <a:pt x="46939" y="40900"/>
                </a:lnTo>
                <a:lnTo>
                  <a:pt x="47996" y="41259"/>
                </a:lnTo>
                <a:lnTo>
                  <a:pt x="48998" y="41618"/>
                </a:lnTo>
                <a:lnTo>
                  <a:pt x="49919" y="41982"/>
                </a:lnTo>
                <a:lnTo>
                  <a:pt x="50812" y="42346"/>
                </a:lnTo>
                <a:lnTo>
                  <a:pt x="51246" y="42534"/>
                </a:lnTo>
                <a:lnTo>
                  <a:pt x="51625" y="42716"/>
                </a:lnTo>
                <a:lnTo>
                  <a:pt x="52031" y="42903"/>
                </a:lnTo>
                <a:lnTo>
                  <a:pt x="52383" y="43085"/>
                </a:lnTo>
                <a:lnTo>
                  <a:pt x="52735" y="43273"/>
                </a:lnTo>
                <a:lnTo>
                  <a:pt x="53060" y="43465"/>
                </a:lnTo>
                <a:lnTo>
                  <a:pt x="53358" y="43653"/>
                </a:lnTo>
                <a:lnTo>
                  <a:pt x="53629" y="43840"/>
                </a:lnTo>
                <a:lnTo>
                  <a:pt x="53900" y="44032"/>
                </a:lnTo>
                <a:lnTo>
                  <a:pt x="54144" y="44225"/>
                </a:lnTo>
                <a:lnTo>
                  <a:pt x="54334" y="44418"/>
                </a:lnTo>
                <a:lnTo>
                  <a:pt x="54523" y="44615"/>
                </a:lnTo>
                <a:lnTo>
                  <a:pt x="54686" y="44813"/>
                </a:lnTo>
                <a:lnTo>
                  <a:pt x="54821" y="45011"/>
                </a:lnTo>
                <a:lnTo>
                  <a:pt x="54902" y="45209"/>
                </a:lnTo>
                <a:lnTo>
                  <a:pt x="54984" y="45412"/>
                </a:lnTo>
                <a:lnTo>
                  <a:pt x="55011" y="45609"/>
                </a:lnTo>
                <a:lnTo>
                  <a:pt x="55038" y="45817"/>
                </a:lnTo>
                <a:lnTo>
                  <a:pt x="55011" y="46046"/>
                </a:lnTo>
                <a:lnTo>
                  <a:pt x="54956" y="46270"/>
                </a:lnTo>
                <a:lnTo>
                  <a:pt x="54848" y="46499"/>
                </a:lnTo>
                <a:lnTo>
                  <a:pt x="54713" y="46728"/>
                </a:lnTo>
                <a:lnTo>
                  <a:pt x="54550" y="46952"/>
                </a:lnTo>
                <a:lnTo>
                  <a:pt x="54361" y="47176"/>
                </a:lnTo>
                <a:lnTo>
                  <a:pt x="54144" y="47405"/>
                </a:lnTo>
                <a:lnTo>
                  <a:pt x="53900" y="47628"/>
                </a:lnTo>
                <a:lnTo>
                  <a:pt x="53656" y="47852"/>
                </a:lnTo>
                <a:lnTo>
                  <a:pt x="53358" y="48076"/>
                </a:lnTo>
                <a:lnTo>
                  <a:pt x="52763" y="48524"/>
                </a:lnTo>
                <a:lnTo>
                  <a:pt x="52140" y="48971"/>
                </a:lnTo>
                <a:lnTo>
                  <a:pt x="51490" y="49413"/>
                </a:lnTo>
                <a:lnTo>
                  <a:pt x="50840" y="49861"/>
                </a:lnTo>
                <a:lnTo>
                  <a:pt x="50244" y="50309"/>
                </a:lnTo>
                <a:lnTo>
                  <a:pt x="49946" y="50532"/>
                </a:lnTo>
                <a:lnTo>
                  <a:pt x="49675" y="50756"/>
                </a:lnTo>
                <a:lnTo>
                  <a:pt x="49431" y="50980"/>
                </a:lnTo>
                <a:lnTo>
                  <a:pt x="49187" y="51204"/>
                </a:lnTo>
                <a:lnTo>
                  <a:pt x="48998" y="51427"/>
                </a:lnTo>
                <a:lnTo>
                  <a:pt x="48808" y="51656"/>
                </a:lnTo>
                <a:lnTo>
                  <a:pt x="48673" y="51880"/>
                </a:lnTo>
                <a:lnTo>
                  <a:pt x="48537" y="52109"/>
                </a:lnTo>
                <a:lnTo>
                  <a:pt x="48456" y="52333"/>
                </a:lnTo>
                <a:lnTo>
                  <a:pt x="48402" y="52562"/>
                </a:lnTo>
                <a:lnTo>
                  <a:pt x="48402" y="52791"/>
                </a:lnTo>
                <a:lnTo>
                  <a:pt x="48456" y="53020"/>
                </a:lnTo>
                <a:lnTo>
                  <a:pt x="48483" y="53160"/>
                </a:lnTo>
                <a:lnTo>
                  <a:pt x="48564" y="53301"/>
                </a:lnTo>
                <a:lnTo>
                  <a:pt x="48727" y="53577"/>
                </a:lnTo>
                <a:lnTo>
                  <a:pt x="48944" y="53847"/>
                </a:lnTo>
                <a:lnTo>
                  <a:pt x="49241" y="54118"/>
                </a:lnTo>
                <a:lnTo>
                  <a:pt x="49594" y="54383"/>
                </a:lnTo>
                <a:lnTo>
                  <a:pt x="49973" y="54644"/>
                </a:lnTo>
                <a:lnTo>
                  <a:pt x="50406" y="54904"/>
                </a:lnTo>
                <a:lnTo>
                  <a:pt x="50894" y="55164"/>
                </a:lnTo>
                <a:lnTo>
                  <a:pt x="51435" y="55419"/>
                </a:lnTo>
                <a:lnTo>
                  <a:pt x="52004" y="55674"/>
                </a:lnTo>
                <a:lnTo>
                  <a:pt x="52627" y="55924"/>
                </a:lnTo>
                <a:lnTo>
                  <a:pt x="53250" y="56174"/>
                </a:lnTo>
                <a:lnTo>
                  <a:pt x="53927" y="56418"/>
                </a:lnTo>
                <a:lnTo>
                  <a:pt x="54631" y="56668"/>
                </a:lnTo>
                <a:lnTo>
                  <a:pt x="55363" y="56912"/>
                </a:lnTo>
                <a:lnTo>
                  <a:pt x="56094" y="57152"/>
                </a:lnTo>
                <a:lnTo>
                  <a:pt x="56880" y="57396"/>
                </a:lnTo>
                <a:lnTo>
                  <a:pt x="57665" y="57636"/>
                </a:lnTo>
                <a:lnTo>
                  <a:pt x="59263" y="58120"/>
                </a:lnTo>
                <a:lnTo>
                  <a:pt x="62567" y="59077"/>
                </a:lnTo>
                <a:lnTo>
                  <a:pt x="64193" y="59556"/>
                </a:lnTo>
                <a:lnTo>
                  <a:pt x="65791" y="60040"/>
                </a:lnTo>
                <a:lnTo>
                  <a:pt x="66576" y="60280"/>
                </a:lnTo>
                <a:lnTo>
                  <a:pt x="67334" y="60524"/>
                </a:lnTo>
                <a:lnTo>
                  <a:pt x="68066" y="60769"/>
                </a:lnTo>
                <a:lnTo>
                  <a:pt x="68770" y="61013"/>
                </a:lnTo>
                <a:lnTo>
                  <a:pt x="69826" y="61393"/>
                </a:lnTo>
                <a:lnTo>
                  <a:pt x="70801" y="61778"/>
                </a:lnTo>
                <a:lnTo>
                  <a:pt x="71749" y="62169"/>
                </a:lnTo>
                <a:lnTo>
                  <a:pt x="72616" y="62559"/>
                </a:lnTo>
                <a:lnTo>
                  <a:pt x="73429" y="62954"/>
                </a:lnTo>
                <a:lnTo>
                  <a:pt x="74214" y="63355"/>
                </a:lnTo>
                <a:lnTo>
                  <a:pt x="74945" y="63756"/>
                </a:lnTo>
                <a:lnTo>
                  <a:pt x="75623" y="64162"/>
                </a:lnTo>
                <a:lnTo>
                  <a:pt x="76273" y="64573"/>
                </a:lnTo>
                <a:lnTo>
                  <a:pt x="76868" y="64984"/>
                </a:lnTo>
                <a:lnTo>
                  <a:pt x="77437" y="65400"/>
                </a:lnTo>
                <a:lnTo>
                  <a:pt x="77952" y="65817"/>
                </a:lnTo>
                <a:lnTo>
                  <a:pt x="78439" y="66233"/>
                </a:lnTo>
                <a:lnTo>
                  <a:pt x="78927" y="66654"/>
                </a:lnTo>
                <a:lnTo>
                  <a:pt x="79360" y="67076"/>
                </a:lnTo>
                <a:lnTo>
                  <a:pt x="79767" y="67503"/>
                </a:lnTo>
                <a:lnTo>
                  <a:pt x="80173" y="67924"/>
                </a:lnTo>
                <a:lnTo>
                  <a:pt x="80552" y="68351"/>
                </a:lnTo>
                <a:lnTo>
                  <a:pt x="81256" y="69210"/>
                </a:lnTo>
                <a:lnTo>
                  <a:pt x="81906" y="70068"/>
                </a:lnTo>
                <a:lnTo>
                  <a:pt x="82529" y="70932"/>
                </a:lnTo>
                <a:lnTo>
                  <a:pt x="83152" y="71791"/>
                </a:lnTo>
                <a:lnTo>
                  <a:pt x="83802" y="72650"/>
                </a:lnTo>
                <a:lnTo>
                  <a:pt x="84479" y="73508"/>
                </a:lnTo>
                <a:lnTo>
                  <a:pt x="84832" y="73935"/>
                </a:lnTo>
                <a:lnTo>
                  <a:pt x="85184" y="74362"/>
                </a:lnTo>
                <a:lnTo>
                  <a:pt x="85590" y="74783"/>
                </a:lnTo>
                <a:lnTo>
                  <a:pt x="85996" y="75210"/>
                </a:lnTo>
                <a:lnTo>
                  <a:pt x="86457" y="75637"/>
                </a:lnTo>
                <a:lnTo>
                  <a:pt x="86944" y="76069"/>
                </a:lnTo>
                <a:lnTo>
                  <a:pt x="87486" y="76495"/>
                </a:lnTo>
                <a:lnTo>
                  <a:pt x="88028" y="76922"/>
                </a:lnTo>
                <a:lnTo>
                  <a:pt x="88624" y="77349"/>
                </a:lnTo>
                <a:lnTo>
                  <a:pt x="89274" y="77770"/>
                </a:lnTo>
                <a:lnTo>
                  <a:pt x="89951" y="78192"/>
                </a:lnTo>
                <a:lnTo>
                  <a:pt x="90655" y="78608"/>
                </a:lnTo>
                <a:lnTo>
                  <a:pt x="91413" y="79025"/>
                </a:lnTo>
                <a:lnTo>
                  <a:pt x="92226" y="79436"/>
                </a:lnTo>
                <a:lnTo>
                  <a:pt x="93065" y="79836"/>
                </a:lnTo>
                <a:lnTo>
                  <a:pt x="93959" y="80237"/>
                </a:lnTo>
                <a:lnTo>
                  <a:pt x="94907" y="80633"/>
                </a:lnTo>
                <a:lnTo>
                  <a:pt x="95882" y="81023"/>
                </a:lnTo>
                <a:lnTo>
                  <a:pt x="96939" y="81403"/>
                </a:lnTo>
                <a:lnTo>
                  <a:pt x="98022" y="81777"/>
                </a:lnTo>
                <a:lnTo>
                  <a:pt x="98591" y="81965"/>
                </a:lnTo>
                <a:lnTo>
                  <a:pt x="99160" y="82147"/>
                </a:lnTo>
                <a:lnTo>
                  <a:pt x="99756" y="82324"/>
                </a:lnTo>
                <a:lnTo>
                  <a:pt x="100351" y="82501"/>
                </a:lnTo>
                <a:lnTo>
                  <a:pt x="100974" y="82678"/>
                </a:lnTo>
                <a:lnTo>
                  <a:pt x="101597" y="82850"/>
                </a:lnTo>
                <a:lnTo>
                  <a:pt x="102247" y="83021"/>
                </a:lnTo>
                <a:lnTo>
                  <a:pt x="102897" y="83193"/>
                </a:lnTo>
                <a:lnTo>
                  <a:pt x="103575" y="83354"/>
                </a:lnTo>
                <a:lnTo>
                  <a:pt x="104279" y="83521"/>
                </a:lnTo>
                <a:lnTo>
                  <a:pt x="104983" y="83682"/>
                </a:lnTo>
                <a:lnTo>
                  <a:pt x="105687" y="83838"/>
                </a:lnTo>
                <a:lnTo>
                  <a:pt x="106419" y="83994"/>
                </a:lnTo>
                <a:lnTo>
                  <a:pt x="107177" y="84145"/>
                </a:lnTo>
                <a:lnTo>
                  <a:pt x="107935" y="84296"/>
                </a:lnTo>
                <a:lnTo>
                  <a:pt x="108721" y="84442"/>
                </a:lnTo>
                <a:lnTo>
                  <a:pt x="109506" y="84588"/>
                </a:lnTo>
                <a:lnTo>
                  <a:pt x="110319" y="84728"/>
                </a:lnTo>
                <a:lnTo>
                  <a:pt x="111158" y="84863"/>
                </a:lnTo>
                <a:lnTo>
                  <a:pt x="111998" y="84999"/>
                </a:lnTo>
                <a:lnTo>
                  <a:pt x="112838" y="85129"/>
                </a:lnTo>
                <a:lnTo>
                  <a:pt x="113732" y="85254"/>
                </a:lnTo>
                <a:lnTo>
                  <a:pt x="114598" y="85379"/>
                </a:lnTo>
                <a:lnTo>
                  <a:pt x="115519" y="85498"/>
                </a:lnTo>
                <a:lnTo>
                  <a:pt x="116440" y="85613"/>
                </a:lnTo>
                <a:lnTo>
                  <a:pt x="117388" y="85727"/>
                </a:lnTo>
                <a:lnTo>
                  <a:pt x="118336" y="85837"/>
                </a:lnTo>
                <a:lnTo>
                  <a:pt x="119311" y="85941"/>
                </a:lnTo>
                <a:lnTo>
                  <a:pt x="119609" y="85582"/>
                </a:lnTo>
                <a:lnTo>
                  <a:pt x="119907" y="85233"/>
                </a:lnTo>
                <a:lnTo>
                  <a:pt x="120530" y="84546"/>
                </a:lnTo>
                <a:lnTo>
                  <a:pt x="121180" y="83875"/>
                </a:lnTo>
                <a:lnTo>
                  <a:pt x="121830" y="83219"/>
                </a:lnTo>
                <a:lnTo>
                  <a:pt x="122480" y="82569"/>
                </a:lnTo>
                <a:lnTo>
                  <a:pt x="123130" y="81918"/>
                </a:lnTo>
                <a:lnTo>
                  <a:pt x="123726" y="81262"/>
                </a:lnTo>
                <a:lnTo>
                  <a:pt x="124295" y="80596"/>
                </a:lnTo>
                <a:lnTo>
                  <a:pt x="124566" y="80258"/>
                </a:lnTo>
                <a:lnTo>
                  <a:pt x="124809" y="79914"/>
                </a:lnTo>
                <a:lnTo>
                  <a:pt x="125053" y="79566"/>
                </a:lnTo>
                <a:lnTo>
                  <a:pt x="125243" y="79212"/>
                </a:lnTo>
                <a:lnTo>
                  <a:pt x="125432" y="78853"/>
                </a:lnTo>
                <a:lnTo>
                  <a:pt x="125622" y="78483"/>
                </a:lnTo>
                <a:lnTo>
                  <a:pt x="125757" y="78103"/>
                </a:lnTo>
                <a:lnTo>
                  <a:pt x="125866" y="77718"/>
                </a:lnTo>
                <a:lnTo>
                  <a:pt x="125974" y="77323"/>
                </a:lnTo>
                <a:lnTo>
                  <a:pt x="126028" y="76917"/>
                </a:lnTo>
                <a:lnTo>
                  <a:pt x="126055" y="76501"/>
                </a:lnTo>
                <a:lnTo>
                  <a:pt x="126055" y="76074"/>
                </a:lnTo>
                <a:lnTo>
                  <a:pt x="126028" y="75637"/>
                </a:lnTo>
                <a:lnTo>
                  <a:pt x="125947" y="75184"/>
                </a:lnTo>
                <a:lnTo>
                  <a:pt x="125839" y="74716"/>
                </a:lnTo>
                <a:lnTo>
                  <a:pt x="125703" y="74232"/>
                </a:lnTo>
                <a:lnTo>
                  <a:pt x="125595" y="74055"/>
                </a:lnTo>
                <a:lnTo>
                  <a:pt x="125460" y="73862"/>
                </a:lnTo>
                <a:lnTo>
                  <a:pt x="125243" y="73664"/>
                </a:lnTo>
                <a:lnTo>
                  <a:pt x="124972" y="73451"/>
                </a:lnTo>
                <a:lnTo>
                  <a:pt x="124674" y="73232"/>
                </a:lnTo>
                <a:lnTo>
                  <a:pt x="124322" y="73009"/>
                </a:lnTo>
                <a:lnTo>
                  <a:pt x="123916" y="72774"/>
                </a:lnTo>
                <a:lnTo>
                  <a:pt x="123509" y="72530"/>
                </a:lnTo>
                <a:lnTo>
                  <a:pt x="122534" y="72015"/>
                </a:lnTo>
                <a:lnTo>
                  <a:pt x="121478" y="71468"/>
                </a:lnTo>
                <a:lnTo>
                  <a:pt x="120367" y="70896"/>
                </a:lnTo>
                <a:lnTo>
                  <a:pt x="119176" y="70297"/>
                </a:lnTo>
                <a:lnTo>
                  <a:pt x="118011" y="69668"/>
                </a:lnTo>
                <a:lnTo>
                  <a:pt x="117415" y="69345"/>
                </a:lnTo>
                <a:lnTo>
                  <a:pt x="116846" y="69017"/>
                </a:lnTo>
                <a:lnTo>
                  <a:pt x="116278" y="68679"/>
                </a:lnTo>
                <a:lnTo>
                  <a:pt x="115709" y="68341"/>
                </a:lnTo>
                <a:lnTo>
                  <a:pt x="115194" y="67997"/>
                </a:lnTo>
                <a:lnTo>
                  <a:pt x="114680" y="67643"/>
                </a:lnTo>
                <a:lnTo>
                  <a:pt x="114192" y="67289"/>
                </a:lnTo>
                <a:lnTo>
                  <a:pt x="113759" y="66930"/>
                </a:lnTo>
                <a:lnTo>
                  <a:pt x="113325" y="66566"/>
                </a:lnTo>
                <a:lnTo>
                  <a:pt x="112946" y="66197"/>
                </a:lnTo>
                <a:lnTo>
                  <a:pt x="112621" y="65822"/>
                </a:lnTo>
                <a:lnTo>
                  <a:pt x="112323" y="65447"/>
                </a:lnTo>
                <a:lnTo>
                  <a:pt x="112079" y="65067"/>
                </a:lnTo>
                <a:lnTo>
                  <a:pt x="111917" y="64682"/>
                </a:lnTo>
                <a:lnTo>
                  <a:pt x="111538" y="63766"/>
                </a:lnTo>
                <a:lnTo>
                  <a:pt x="111213" y="62845"/>
                </a:lnTo>
                <a:lnTo>
                  <a:pt x="110590" y="61003"/>
                </a:lnTo>
                <a:lnTo>
                  <a:pt x="109967" y="59161"/>
                </a:lnTo>
                <a:lnTo>
                  <a:pt x="109344" y="57318"/>
                </a:lnTo>
                <a:lnTo>
                  <a:pt x="109019" y="56402"/>
                </a:lnTo>
                <a:lnTo>
                  <a:pt x="108856" y="55945"/>
                </a:lnTo>
                <a:lnTo>
                  <a:pt x="108640" y="55492"/>
                </a:lnTo>
                <a:lnTo>
                  <a:pt x="108423" y="55044"/>
                </a:lnTo>
                <a:lnTo>
                  <a:pt x="108179" y="54597"/>
                </a:lnTo>
                <a:lnTo>
                  <a:pt x="107908" y="54149"/>
                </a:lnTo>
                <a:lnTo>
                  <a:pt x="107610" y="53707"/>
                </a:lnTo>
                <a:lnTo>
                  <a:pt x="107258" y="53270"/>
                </a:lnTo>
                <a:lnTo>
                  <a:pt x="106852" y="52832"/>
                </a:lnTo>
                <a:lnTo>
                  <a:pt x="106391" y="52395"/>
                </a:lnTo>
                <a:lnTo>
                  <a:pt x="105877" y="51969"/>
                </a:lnTo>
                <a:lnTo>
                  <a:pt x="105579" y="51750"/>
                </a:lnTo>
                <a:lnTo>
                  <a:pt x="105281" y="51537"/>
                </a:lnTo>
                <a:lnTo>
                  <a:pt x="104983" y="51323"/>
                </a:lnTo>
                <a:lnTo>
                  <a:pt x="104631" y="51115"/>
                </a:lnTo>
                <a:lnTo>
                  <a:pt x="104279" y="50902"/>
                </a:lnTo>
                <a:lnTo>
                  <a:pt x="103927" y="50694"/>
                </a:lnTo>
                <a:lnTo>
                  <a:pt x="103520" y="50480"/>
                </a:lnTo>
                <a:lnTo>
                  <a:pt x="103114" y="50272"/>
                </a:lnTo>
                <a:lnTo>
                  <a:pt x="102437" y="49955"/>
                </a:lnTo>
                <a:lnTo>
                  <a:pt x="101733" y="49637"/>
                </a:lnTo>
                <a:lnTo>
                  <a:pt x="100974" y="49325"/>
                </a:lnTo>
                <a:lnTo>
                  <a:pt x="100216" y="49013"/>
                </a:lnTo>
                <a:lnTo>
                  <a:pt x="98618" y="48393"/>
                </a:lnTo>
                <a:lnTo>
                  <a:pt x="96993" y="47774"/>
                </a:lnTo>
                <a:lnTo>
                  <a:pt x="96207" y="47467"/>
                </a:lnTo>
                <a:lnTo>
                  <a:pt x="95422" y="47160"/>
                </a:lnTo>
                <a:lnTo>
                  <a:pt x="94664" y="46848"/>
                </a:lnTo>
                <a:lnTo>
                  <a:pt x="93959" y="46536"/>
                </a:lnTo>
                <a:lnTo>
                  <a:pt x="93255" y="46218"/>
                </a:lnTo>
                <a:lnTo>
                  <a:pt x="92632" y="45895"/>
                </a:lnTo>
                <a:lnTo>
                  <a:pt x="92063" y="45573"/>
                </a:lnTo>
                <a:lnTo>
                  <a:pt x="91792" y="45412"/>
                </a:lnTo>
                <a:lnTo>
                  <a:pt x="91522" y="45245"/>
                </a:lnTo>
                <a:lnTo>
                  <a:pt x="91115" y="44933"/>
                </a:lnTo>
                <a:lnTo>
                  <a:pt x="90736" y="44620"/>
                </a:lnTo>
                <a:lnTo>
                  <a:pt x="90438" y="44308"/>
                </a:lnTo>
                <a:lnTo>
                  <a:pt x="90194" y="43991"/>
                </a:lnTo>
                <a:lnTo>
                  <a:pt x="89978" y="43673"/>
                </a:lnTo>
                <a:lnTo>
                  <a:pt x="89815" y="43356"/>
                </a:lnTo>
                <a:lnTo>
                  <a:pt x="89707" y="43033"/>
                </a:lnTo>
                <a:lnTo>
                  <a:pt x="89626" y="42711"/>
                </a:lnTo>
                <a:lnTo>
                  <a:pt x="89571" y="42393"/>
                </a:lnTo>
                <a:lnTo>
                  <a:pt x="89544" y="42065"/>
                </a:lnTo>
                <a:lnTo>
                  <a:pt x="89571" y="41743"/>
                </a:lnTo>
                <a:lnTo>
                  <a:pt x="89599" y="41420"/>
                </a:lnTo>
                <a:lnTo>
                  <a:pt x="89707" y="40769"/>
                </a:lnTo>
                <a:lnTo>
                  <a:pt x="89869" y="40119"/>
                </a:lnTo>
                <a:lnTo>
                  <a:pt x="90032" y="39463"/>
                </a:lnTo>
                <a:lnTo>
                  <a:pt x="90167" y="38813"/>
                </a:lnTo>
                <a:lnTo>
                  <a:pt x="90222" y="38485"/>
                </a:lnTo>
                <a:lnTo>
                  <a:pt x="90249" y="38162"/>
                </a:lnTo>
                <a:lnTo>
                  <a:pt x="90276" y="37834"/>
                </a:lnTo>
                <a:lnTo>
                  <a:pt x="90276" y="37512"/>
                </a:lnTo>
                <a:lnTo>
                  <a:pt x="90222" y="37189"/>
                </a:lnTo>
                <a:lnTo>
                  <a:pt x="90167" y="36861"/>
                </a:lnTo>
                <a:lnTo>
                  <a:pt x="90059" y="36544"/>
                </a:lnTo>
                <a:lnTo>
                  <a:pt x="89924" y="36221"/>
                </a:lnTo>
                <a:lnTo>
                  <a:pt x="89734" y="35898"/>
                </a:lnTo>
                <a:lnTo>
                  <a:pt x="89490" y="35581"/>
                </a:lnTo>
                <a:lnTo>
                  <a:pt x="89219" y="35264"/>
                </a:lnTo>
                <a:lnTo>
                  <a:pt x="88867" y="34946"/>
                </a:lnTo>
                <a:lnTo>
                  <a:pt x="88542" y="34681"/>
                </a:lnTo>
                <a:lnTo>
                  <a:pt x="88163" y="34415"/>
                </a:lnTo>
                <a:lnTo>
                  <a:pt x="87730" y="34155"/>
                </a:lnTo>
                <a:lnTo>
                  <a:pt x="87296" y="33895"/>
                </a:lnTo>
                <a:lnTo>
                  <a:pt x="86809" y="33635"/>
                </a:lnTo>
                <a:lnTo>
                  <a:pt x="86321" y="33380"/>
                </a:lnTo>
                <a:lnTo>
                  <a:pt x="85780" y="33125"/>
                </a:lnTo>
                <a:lnTo>
                  <a:pt x="85238" y="32870"/>
                </a:lnTo>
                <a:lnTo>
                  <a:pt x="84669" y="32620"/>
                </a:lnTo>
                <a:lnTo>
                  <a:pt x="84100" y="32365"/>
                </a:lnTo>
                <a:lnTo>
                  <a:pt x="82881" y="31865"/>
                </a:lnTo>
                <a:lnTo>
                  <a:pt x="80417" y="30866"/>
                </a:lnTo>
                <a:lnTo>
                  <a:pt x="79198" y="30367"/>
                </a:lnTo>
                <a:lnTo>
                  <a:pt x="78033" y="29867"/>
                </a:lnTo>
                <a:lnTo>
                  <a:pt x="77464" y="29612"/>
                </a:lnTo>
                <a:lnTo>
                  <a:pt x="76896" y="29362"/>
                </a:lnTo>
                <a:lnTo>
                  <a:pt x="76381" y="29107"/>
                </a:lnTo>
                <a:lnTo>
                  <a:pt x="75866" y="28852"/>
                </a:lnTo>
                <a:lnTo>
                  <a:pt x="75379" y="28597"/>
                </a:lnTo>
                <a:lnTo>
                  <a:pt x="74918" y="28337"/>
                </a:lnTo>
                <a:lnTo>
                  <a:pt x="74512" y="28077"/>
                </a:lnTo>
                <a:lnTo>
                  <a:pt x="74106" y="27817"/>
                </a:lnTo>
                <a:lnTo>
                  <a:pt x="73754" y="27551"/>
                </a:lnTo>
                <a:lnTo>
                  <a:pt x="73456" y="27286"/>
                </a:lnTo>
                <a:lnTo>
                  <a:pt x="73185" y="27020"/>
                </a:lnTo>
                <a:lnTo>
                  <a:pt x="72941" y="26750"/>
                </a:lnTo>
                <a:lnTo>
                  <a:pt x="72833" y="26557"/>
                </a:lnTo>
                <a:lnTo>
                  <a:pt x="72724" y="26370"/>
                </a:lnTo>
                <a:lnTo>
                  <a:pt x="72616" y="26177"/>
                </a:lnTo>
                <a:lnTo>
                  <a:pt x="72562" y="25985"/>
                </a:lnTo>
                <a:lnTo>
                  <a:pt x="72535" y="25792"/>
                </a:lnTo>
                <a:lnTo>
                  <a:pt x="72508" y="25605"/>
                </a:lnTo>
                <a:lnTo>
                  <a:pt x="72508" y="25412"/>
                </a:lnTo>
                <a:lnTo>
                  <a:pt x="72508" y="25220"/>
                </a:lnTo>
                <a:lnTo>
                  <a:pt x="72535" y="25027"/>
                </a:lnTo>
                <a:lnTo>
                  <a:pt x="72589" y="24835"/>
                </a:lnTo>
                <a:lnTo>
                  <a:pt x="72752" y="24450"/>
                </a:lnTo>
                <a:lnTo>
                  <a:pt x="72941" y="24064"/>
                </a:lnTo>
                <a:lnTo>
                  <a:pt x="73185" y="23679"/>
                </a:lnTo>
                <a:lnTo>
                  <a:pt x="73483" y="23294"/>
                </a:lnTo>
                <a:lnTo>
                  <a:pt x="73808" y="22904"/>
                </a:lnTo>
                <a:lnTo>
                  <a:pt x="74187" y="22519"/>
                </a:lnTo>
                <a:lnTo>
                  <a:pt x="74566" y="22134"/>
                </a:lnTo>
                <a:lnTo>
                  <a:pt x="75352" y="21358"/>
                </a:lnTo>
                <a:lnTo>
                  <a:pt x="76164" y="20588"/>
                </a:lnTo>
                <a:lnTo>
                  <a:pt x="76571" y="20203"/>
                </a:lnTo>
                <a:lnTo>
                  <a:pt x="76950" y="19823"/>
                </a:lnTo>
                <a:lnTo>
                  <a:pt x="77302" y="19438"/>
                </a:lnTo>
                <a:lnTo>
                  <a:pt x="77600" y="19053"/>
                </a:lnTo>
                <a:lnTo>
                  <a:pt x="77871" y="18673"/>
                </a:lnTo>
                <a:lnTo>
                  <a:pt x="78114" y="18293"/>
                </a:lnTo>
                <a:lnTo>
                  <a:pt x="78304" y="17913"/>
                </a:lnTo>
                <a:lnTo>
                  <a:pt x="78412" y="17539"/>
                </a:lnTo>
                <a:lnTo>
                  <a:pt x="78439" y="17346"/>
                </a:lnTo>
                <a:lnTo>
                  <a:pt x="78467" y="17159"/>
                </a:lnTo>
                <a:lnTo>
                  <a:pt x="78467" y="16971"/>
                </a:lnTo>
                <a:lnTo>
                  <a:pt x="78439" y="16784"/>
                </a:lnTo>
                <a:lnTo>
                  <a:pt x="78412" y="16597"/>
                </a:lnTo>
                <a:lnTo>
                  <a:pt x="78331" y="16409"/>
                </a:lnTo>
                <a:lnTo>
                  <a:pt x="78250" y="16222"/>
                </a:lnTo>
                <a:lnTo>
                  <a:pt x="78169" y="16040"/>
                </a:lnTo>
                <a:lnTo>
                  <a:pt x="78033" y="15852"/>
                </a:lnTo>
                <a:lnTo>
                  <a:pt x="77871" y="15670"/>
                </a:lnTo>
                <a:lnTo>
                  <a:pt x="77708" y="15483"/>
                </a:lnTo>
                <a:lnTo>
                  <a:pt x="77491" y="15301"/>
                </a:lnTo>
                <a:lnTo>
                  <a:pt x="77275" y="15119"/>
                </a:lnTo>
                <a:lnTo>
                  <a:pt x="77004" y="14931"/>
                </a:lnTo>
                <a:lnTo>
                  <a:pt x="76706" y="14749"/>
                </a:lnTo>
                <a:lnTo>
                  <a:pt x="76408" y="14567"/>
                </a:lnTo>
                <a:lnTo>
                  <a:pt x="76056" y="14390"/>
                </a:lnTo>
                <a:lnTo>
                  <a:pt x="75704" y="14213"/>
                </a:lnTo>
                <a:lnTo>
                  <a:pt x="75298" y="14041"/>
                </a:lnTo>
                <a:lnTo>
                  <a:pt x="74891" y="13864"/>
                </a:lnTo>
                <a:lnTo>
                  <a:pt x="74458" y="13693"/>
                </a:lnTo>
                <a:lnTo>
                  <a:pt x="74025" y="13526"/>
                </a:lnTo>
                <a:lnTo>
                  <a:pt x="73537" y="13354"/>
                </a:lnTo>
                <a:lnTo>
                  <a:pt x="73049" y="13188"/>
                </a:lnTo>
                <a:lnTo>
                  <a:pt x="72047" y="12855"/>
                </a:lnTo>
                <a:lnTo>
                  <a:pt x="71018" y="12527"/>
                </a:lnTo>
                <a:lnTo>
                  <a:pt x="68905" y="11871"/>
                </a:lnTo>
                <a:lnTo>
                  <a:pt x="67849" y="11543"/>
                </a:lnTo>
                <a:lnTo>
                  <a:pt x="66820" y="11216"/>
                </a:lnTo>
                <a:lnTo>
                  <a:pt x="65845" y="10883"/>
                </a:lnTo>
                <a:lnTo>
                  <a:pt x="65384" y="10716"/>
                </a:lnTo>
                <a:lnTo>
                  <a:pt x="64924" y="10544"/>
                </a:lnTo>
                <a:lnTo>
                  <a:pt x="64518" y="10373"/>
                </a:lnTo>
                <a:lnTo>
                  <a:pt x="64111" y="10201"/>
                </a:lnTo>
                <a:lnTo>
                  <a:pt x="63705" y="10029"/>
                </a:lnTo>
                <a:lnTo>
                  <a:pt x="63353" y="9852"/>
                </a:lnTo>
                <a:lnTo>
                  <a:pt x="63028" y="9675"/>
                </a:lnTo>
                <a:lnTo>
                  <a:pt x="62703" y="9493"/>
                </a:lnTo>
                <a:lnTo>
                  <a:pt x="62432" y="9311"/>
                </a:lnTo>
                <a:lnTo>
                  <a:pt x="62188" y="9124"/>
                </a:lnTo>
                <a:lnTo>
                  <a:pt x="62026" y="8983"/>
                </a:lnTo>
                <a:lnTo>
                  <a:pt x="61890" y="8837"/>
                </a:lnTo>
                <a:lnTo>
                  <a:pt x="61782" y="8692"/>
                </a:lnTo>
                <a:lnTo>
                  <a:pt x="61674" y="8541"/>
                </a:lnTo>
                <a:lnTo>
                  <a:pt x="61511" y="8249"/>
                </a:lnTo>
                <a:lnTo>
                  <a:pt x="61403" y="7953"/>
                </a:lnTo>
                <a:lnTo>
                  <a:pt x="61322" y="7656"/>
                </a:lnTo>
                <a:lnTo>
                  <a:pt x="61294" y="7359"/>
                </a:lnTo>
                <a:lnTo>
                  <a:pt x="61294" y="7063"/>
                </a:lnTo>
                <a:lnTo>
                  <a:pt x="61294" y="6766"/>
                </a:lnTo>
                <a:lnTo>
                  <a:pt x="61322" y="6168"/>
                </a:lnTo>
                <a:lnTo>
                  <a:pt x="61294" y="5871"/>
                </a:lnTo>
                <a:lnTo>
                  <a:pt x="61267" y="5574"/>
                </a:lnTo>
                <a:lnTo>
                  <a:pt x="61159" y="5278"/>
                </a:lnTo>
                <a:lnTo>
                  <a:pt x="61051" y="4981"/>
                </a:lnTo>
                <a:lnTo>
                  <a:pt x="60942" y="4835"/>
                </a:lnTo>
                <a:lnTo>
                  <a:pt x="60834" y="4690"/>
                </a:lnTo>
                <a:lnTo>
                  <a:pt x="60726" y="4544"/>
                </a:lnTo>
                <a:lnTo>
                  <a:pt x="60590" y="4398"/>
                </a:lnTo>
                <a:lnTo>
                  <a:pt x="60428" y="4279"/>
                </a:lnTo>
                <a:lnTo>
                  <a:pt x="60265" y="4164"/>
                </a:lnTo>
                <a:lnTo>
                  <a:pt x="60049" y="4050"/>
                </a:lnTo>
                <a:lnTo>
                  <a:pt x="59805" y="3935"/>
                </a:lnTo>
                <a:lnTo>
                  <a:pt x="59561" y="3826"/>
                </a:lnTo>
                <a:lnTo>
                  <a:pt x="59263" y="3711"/>
                </a:lnTo>
                <a:lnTo>
                  <a:pt x="58938" y="3602"/>
                </a:lnTo>
                <a:lnTo>
                  <a:pt x="58586" y="3493"/>
                </a:lnTo>
                <a:lnTo>
                  <a:pt x="58207" y="3384"/>
                </a:lnTo>
                <a:lnTo>
                  <a:pt x="57800" y="3279"/>
                </a:lnTo>
                <a:lnTo>
                  <a:pt x="57394" y="3170"/>
                </a:lnTo>
                <a:lnTo>
                  <a:pt x="56934" y="3066"/>
                </a:lnTo>
                <a:lnTo>
                  <a:pt x="56473" y="2962"/>
                </a:lnTo>
                <a:lnTo>
                  <a:pt x="55959" y="2863"/>
                </a:lnTo>
                <a:lnTo>
                  <a:pt x="55444" y="2759"/>
                </a:lnTo>
                <a:lnTo>
                  <a:pt x="54902" y="2660"/>
                </a:lnTo>
                <a:lnTo>
                  <a:pt x="54361" y="2561"/>
                </a:lnTo>
                <a:lnTo>
                  <a:pt x="53792" y="2468"/>
                </a:lnTo>
                <a:lnTo>
                  <a:pt x="53196" y="2369"/>
                </a:lnTo>
                <a:lnTo>
                  <a:pt x="52573" y="2275"/>
                </a:lnTo>
                <a:lnTo>
                  <a:pt x="51950" y="2187"/>
                </a:lnTo>
                <a:lnTo>
                  <a:pt x="51300" y="2093"/>
                </a:lnTo>
                <a:lnTo>
                  <a:pt x="49973" y="1916"/>
                </a:lnTo>
                <a:lnTo>
                  <a:pt x="48564" y="1749"/>
                </a:lnTo>
                <a:lnTo>
                  <a:pt x="47129" y="1588"/>
                </a:lnTo>
                <a:lnTo>
                  <a:pt x="45639" y="1432"/>
                </a:lnTo>
                <a:lnTo>
                  <a:pt x="44122" y="1281"/>
                </a:lnTo>
                <a:lnTo>
                  <a:pt x="42551" y="1141"/>
                </a:lnTo>
                <a:lnTo>
                  <a:pt x="40980" y="1010"/>
                </a:lnTo>
                <a:lnTo>
                  <a:pt x="39382" y="886"/>
                </a:lnTo>
                <a:lnTo>
                  <a:pt x="37784" y="771"/>
                </a:lnTo>
                <a:lnTo>
                  <a:pt x="36159" y="662"/>
                </a:lnTo>
                <a:lnTo>
                  <a:pt x="34561" y="568"/>
                </a:lnTo>
                <a:lnTo>
                  <a:pt x="32936" y="480"/>
                </a:lnTo>
                <a:lnTo>
                  <a:pt x="31338" y="402"/>
                </a:lnTo>
                <a:lnTo>
                  <a:pt x="29767" y="334"/>
                </a:lnTo>
                <a:lnTo>
                  <a:pt x="28223" y="277"/>
                </a:lnTo>
                <a:lnTo>
                  <a:pt x="26706" y="230"/>
                </a:lnTo>
                <a:lnTo>
                  <a:pt x="25217" y="193"/>
                </a:lnTo>
                <a:lnTo>
                  <a:pt x="23781" y="167"/>
                </a:lnTo>
                <a:lnTo>
                  <a:pt x="22373" y="152"/>
                </a:lnTo>
                <a:lnTo>
                  <a:pt x="20396" y="152"/>
                </a:lnTo>
                <a:lnTo>
                  <a:pt x="19773" y="157"/>
                </a:lnTo>
                <a:lnTo>
                  <a:pt x="19664" y="1"/>
                </a:lnTo>
                <a:close/>
              </a:path>
            </a:pathLst>
          </a:custGeom>
          <a:solidFill>
            <a:srgbClr val="FFDA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 rot="9972347">
            <a:off x="8442801" y="3829504"/>
            <a:ext cx="392466" cy="1594714"/>
          </a:xfrm>
          <a:custGeom>
            <a:rect b="b" l="l" r="r" t="t"/>
            <a:pathLst>
              <a:path extrusionOk="0" h="82002" w="94285">
                <a:moveTo>
                  <a:pt x="55" y="1"/>
                </a:moveTo>
                <a:lnTo>
                  <a:pt x="0" y="53"/>
                </a:lnTo>
                <a:lnTo>
                  <a:pt x="0" y="110"/>
                </a:lnTo>
                <a:lnTo>
                  <a:pt x="0" y="162"/>
                </a:lnTo>
                <a:lnTo>
                  <a:pt x="55" y="219"/>
                </a:lnTo>
                <a:lnTo>
                  <a:pt x="55" y="282"/>
                </a:lnTo>
                <a:lnTo>
                  <a:pt x="109" y="349"/>
                </a:lnTo>
                <a:lnTo>
                  <a:pt x="244" y="495"/>
                </a:lnTo>
                <a:lnTo>
                  <a:pt x="434" y="662"/>
                </a:lnTo>
                <a:lnTo>
                  <a:pt x="623" y="849"/>
                </a:lnTo>
                <a:lnTo>
                  <a:pt x="1680" y="1879"/>
                </a:lnTo>
                <a:lnTo>
                  <a:pt x="3034" y="3253"/>
                </a:lnTo>
                <a:lnTo>
                  <a:pt x="7070" y="7073"/>
                </a:lnTo>
                <a:lnTo>
                  <a:pt x="12351" y="12095"/>
                </a:lnTo>
                <a:lnTo>
                  <a:pt x="15439" y="15014"/>
                </a:lnTo>
                <a:lnTo>
                  <a:pt x="18825" y="18189"/>
                </a:lnTo>
                <a:lnTo>
                  <a:pt x="26354" y="25194"/>
                </a:lnTo>
                <a:lnTo>
                  <a:pt x="28332" y="27062"/>
                </a:lnTo>
                <a:lnTo>
                  <a:pt x="30336" y="28982"/>
                </a:lnTo>
                <a:lnTo>
                  <a:pt x="32340" y="30939"/>
                </a:lnTo>
                <a:lnTo>
                  <a:pt x="34399" y="32937"/>
                </a:lnTo>
                <a:lnTo>
                  <a:pt x="38597" y="37033"/>
                </a:lnTo>
                <a:lnTo>
                  <a:pt x="42931" y="41253"/>
                </a:lnTo>
                <a:lnTo>
                  <a:pt x="43418" y="41774"/>
                </a:lnTo>
                <a:lnTo>
                  <a:pt x="43906" y="42294"/>
                </a:lnTo>
                <a:lnTo>
                  <a:pt x="44366" y="42815"/>
                </a:lnTo>
                <a:lnTo>
                  <a:pt x="44799" y="43340"/>
                </a:lnTo>
                <a:lnTo>
                  <a:pt x="45206" y="43861"/>
                </a:lnTo>
                <a:lnTo>
                  <a:pt x="45612" y="44381"/>
                </a:lnTo>
                <a:lnTo>
                  <a:pt x="46018" y="44907"/>
                </a:lnTo>
                <a:lnTo>
                  <a:pt x="46370" y="45432"/>
                </a:lnTo>
                <a:lnTo>
                  <a:pt x="46723" y="45953"/>
                </a:lnTo>
                <a:lnTo>
                  <a:pt x="47075" y="46478"/>
                </a:lnTo>
                <a:lnTo>
                  <a:pt x="47373" y="47004"/>
                </a:lnTo>
                <a:lnTo>
                  <a:pt x="47671" y="47529"/>
                </a:lnTo>
                <a:lnTo>
                  <a:pt x="47941" y="48055"/>
                </a:lnTo>
                <a:lnTo>
                  <a:pt x="48212" y="48586"/>
                </a:lnTo>
                <a:lnTo>
                  <a:pt x="48456" y="49111"/>
                </a:lnTo>
                <a:lnTo>
                  <a:pt x="48673" y="49637"/>
                </a:lnTo>
                <a:lnTo>
                  <a:pt x="48781" y="49892"/>
                </a:lnTo>
                <a:lnTo>
                  <a:pt x="48916" y="50142"/>
                </a:lnTo>
                <a:lnTo>
                  <a:pt x="49079" y="50397"/>
                </a:lnTo>
                <a:lnTo>
                  <a:pt x="49269" y="50647"/>
                </a:lnTo>
                <a:lnTo>
                  <a:pt x="49458" y="50902"/>
                </a:lnTo>
                <a:lnTo>
                  <a:pt x="49675" y="51151"/>
                </a:lnTo>
                <a:lnTo>
                  <a:pt x="49892" y="51401"/>
                </a:lnTo>
                <a:lnTo>
                  <a:pt x="50162" y="51651"/>
                </a:lnTo>
                <a:lnTo>
                  <a:pt x="50433" y="51896"/>
                </a:lnTo>
                <a:lnTo>
                  <a:pt x="50731" y="52145"/>
                </a:lnTo>
                <a:lnTo>
                  <a:pt x="51056" y="52390"/>
                </a:lnTo>
                <a:lnTo>
                  <a:pt x="51381" y="52640"/>
                </a:lnTo>
                <a:lnTo>
                  <a:pt x="51733" y="52884"/>
                </a:lnTo>
                <a:lnTo>
                  <a:pt x="52113" y="53129"/>
                </a:lnTo>
                <a:lnTo>
                  <a:pt x="52492" y="53368"/>
                </a:lnTo>
                <a:lnTo>
                  <a:pt x="52925" y="53613"/>
                </a:lnTo>
                <a:lnTo>
                  <a:pt x="53358" y="53847"/>
                </a:lnTo>
                <a:lnTo>
                  <a:pt x="53819" y="54076"/>
                </a:lnTo>
                <a:lnTo>
                  <a:pt x="54767" y="54539"/>
                </a:lnTo>
                <a:lnTo>
                  <a:pt x="55769" y="54987"/>
                </a:lnTo>
                <a:lnTo>
                  <a:pt x="56798" y="55434"/>
                </a:lnTo>
                <a:lnTo>
                  <a:pt x="57855" y="55877"/>
                </a:lnTo>
                <a:lnTo>
                  <a:pt x="58911" y="56309"/>
                </a:lnTo>
                <a:lnTo>
                  <a:pt x="59940" y="56746"/>
                </a:lnTo>
                <a:lnTo>
                  <a:pt x="60942" y="57173"/>
                </a:lnTo>
                <a:lnTo>
                  <a:pt x="61863" y="57584"/>
                </a:lnTo>
                <a:lnTo>
                  <a:pt x="62730" y="57995"/>
                </a:lnTo>
                <a:lnTo>
                  <a:pt x="63570" y="58411"/>
                </a:lnTo>
                <a:lnTo>
                  <a:pt x="64355" y="58827"/>
                </a:lnTo>
                <a:lnTo>
                  <a:pt x="65113" y="59244"/>
                </a:lnTo>
                <a:lnTo>
                  <a:pt x="65818" y="59665"/>
                </a:lnTo>
                <a:lnTo>
                  <a:pt x="66495" y="60092"/>
                </a:lnTo>
                <a:lnTo>
                  <a:pt x="67145" y="60519"/>
                </a:lnTo>
                <a:lnTo>
                  <a:pt x="67741" y="60946"/>
                </a:lnTo>
                <a:lnTo>
                  <a:pt x="68310" y="61377"/>
                </a:lnTo>
                <a:lnTo>
                  <a:pt x="68824" y="61809"/>
                </a:lnTo>
                <a:lnTo>
                  <a:pt x="69312" y="62241"/>
                </a:lnTo>
                <a:lnTo>
                  <a:pt x="69745" y="62678"/>
                </a:lnTo>
                <a:lnTo>
                  <a:pt x="70151" y="63116"/>
                </a:lnTo>
                <a:lnTo>
                  <a:pt x="70531" y="63553"/>
                </a:lnTo>
                <a:lnTo>
                  <a:pt x="70856" y="63995"/>
                </a:lnTo>
                <a:lnTo>
                  <a:pt x="72345" y="65619"/>
                </a:lnTo>
                <a:lnTo>
                  <a:pt x="73104" y="66405"/>
                </a:lnTo>
                <a:lnTo>
                  <a:pt x="73862" y="67180"/>
                </a:lnTo>
                <a:lnTo>
                  <a:pt x="74648" y="67940"/>
                </a:lnTo>
                <a:lnTo>
                  <a:pt x="75433" y="68679"/>
                </a:lnTo>
                <a:lnTo>
                  <a:pt x="76246" y="69402"/>
                </a:lnTo>
                <a:lnTo>
                  <a:pt x="77085" y="70110"/>
                </a:lnTo>
                <a:lnTo>
                  <a:pt x="77952" y="70797"/>
                </a:lnTo>
                <a:lnTo>
                  <a:pt x="78819" y="71463"/>
                </a:lnTo>
                <a:lnTo>
                  <a:pt x="79740" y="72113"/>
                </a:lnTo>
                <a:lnTo>
                  <a:pt x="80660" y="72743"/>
                </a:lnTo>
                <a:lnTo>
                  <a:pt x="81581" y="73352"/>
                </a:lnTo>
                <a:lnTo>
                  <a:pt x="82529" y="73940"/>
                </a:lnTo>
                <a:lnTo>
                  <a:pt x="83477" y="74513"/>
                </a:lnTo>
                <a:lnTo>
                  <a:pt x="84425" y="75064"/>
                </a:lnTo>
                <a:lnTo>
                  <a:pt x="85400" y="75590"/>
                </a:lnTo>
                <a:lnTo>
                  <a:pt x="86375" y="76100"/>
                </a:lnTo>
                <a:lnTo>
                  <a:pt x="88244" y="77052"/>
                </a:lnTo>
                <a:lnTo>
                  <a:pt x="89084" y="77500"/>
                </a:lnTo>
                <a:lnTo>
                  <a:pt x="89842" y="77926"/>
                </a:lnTo>
                <a:lnTo>
                  <a:pt x="90194" y="78129"/>
                </a:lnTo>
                <a:lnTo>
                  <a:pt x="90492" y="78332"/>
                </a:lnTo>
                <a:lnTo>
                  <a:pt x="90763" y="78525"/>
                </a:lnTo>
                <a:lnTo>
                  <a:pt x="91007" y="78717"/>
                </a:lnTo>
                <a:lnTo>
                  <a:pt x="91413" y="79087"/>
                </a:lnTo>
                <a:lnTo>
                  <a:pt x="91765" y="79441"/>
                </a:lnTo>
                <a:lnTo>
                  <a:pt x="92090" y="79779"/>
                </a:lnTo>
                <a:lnTo>
                  <a:pt x="92388" y="80096"/>
                </a:lnTo>
                <a:lnTo>
                  <a:pt x="92849" y="80664"/>
                </a:lnTo>
                <a:lnTo>
                  <a:pt x="93066" y="80908"/>
                </a:lnTo>
                <a:lnTo>
                  <a:pt x="93282" y="81127"/>
                </a:lnTo>
                <a:lnTo>
                  <a:pt x="93932" y="81751"/>
                </a:lnTo>
                <a:lnTo>
                  <a:pt x="94176" y="81944"/>
                </a:lnTo>
                <a:lnTo>
                  <a:pt x="94257" y="82001"/>
                </a:lnTo>
                <a:lnTo>
                  <a:pt x="94284" y="81949"/>
                </a:lnTo>
                <a:lnTo>
                  <a:pt x="94284" y="81892"/>
                </a:lnTo>
                <a:lnTo>
                  <a:pt x="94284" y="81840"/>
                </a:lnTo>
                <a:lnTo>
                  <a:pt x="94257" y="81783"/>
                </a:lnTo>
                <a:lnTo>
                  <a:pt x="94230" y="81720"/>
                </a:lnTo>
                <a:lnTo>
                  <a:pt x="94203" y="81652"/>
                </a:lnTo>
                <a:lnTo>
                  <a:pt x="94095" y="81502"/>
                </a:lnTo>
                <a:lnTo>
                  <a:pt x="93932" y="81325"/>
                </a:lnTo>
                <a:lnTo>
                  <a:pt x="93797" y="81122"/>
                </a:lnTo>
                <a:lnTo>
                  <a:pt x="93445" y="80659"/>
                </a:lnTo>
                <a:lnTo>
                  <a:pt x="93011" y="80096"/>
                </a:lnTo>
                <a:lnTo>
                  <a:pt x="92497" y="79441"/>
                </a:lnTo>
                <a:lnTo>
                  <a:pt x="92199" y="79076"/>
                </a:lnTo>
                <a:lnTo>
                  <a:pt x="91847" y="78691"/>
                </a:lnTo>
                <a:lnTo>
                  <a:pt x="91630" y="78488"/>
                </a:lnTo>
                <a:lnTo>
                  <a:pt x="91359" y="78285"/>
                </a:lnTo>
                <a:lnTo>
                  <a:pt x="91088" y="78083"/>
                </a:lnTo>
                <a:lnTo>
                  <a:pt x="90763" y="77869"/>
                </a:lnTo>
                <a:lnTo>
                  <a:pt x="90411" y="77656"/>
                </a:lnTo>
                <a:lnTo>
                  <a:pt x="90005" y="77437"/>
                </a:lnTo>
                <a:lnTo>
                  <a:pt x="89192" y="76990"/>
                </a:lnTo>
                <a:lnTo>
                  <a:pt x="87378" y="76037"/>
                </a:lnTo>
                <a:lnTo>
                  <a:pt x="86457" y="75533"/>
                </a:lnTo>
                <a:lnTo>
                  <a:pt x="85996" y="75267"/>
                </a:lnTo>
                <a:lnTo>
                  <a:pt x="85563" y="75002"/>
                </a:lnTo>
                <a:lnTo>
                  <a:pt x="83775" y="73883"/>
                </a:lnTo>
                <a:lnTo>
                  <a:pt x="82881" y="73295"/>
                </a:lnTo>
                <a:lnTo>
                  <a:pt x="81988" y="72691"/>
                </a:lnTo>
                <a:lnTo>
                  <a:pt x="81067" y="72061"/>
                </a:lnTo>
                <a:lnTo>
                  <a:pt x="80200" y="71416"/>
                </a:lnTo>
                <a:lnTo>
                  <a:pt x="79333" y="70750"/>
                </a:lnTo>
                <a:lnTo>
                  <a:pt x="78494" y="70063"/>
                </a:lnTo>
                <a:lnTo>
                  <a:pt x="77681" y="69355"/>
                </a:lnTo>
                <a:lnTo>
                  <a:pt x="76923" y="68637"/>
                </a:lnTo>
                <a:lnTo>
                  <a:pt x="76164" y="67893"/>
                </a:lnTo>
                <a:lnTo>
                  <a:pt x="75406" y="67138"/>
                </a:lnTo>
                <a:lnTo>
                  <a:pt x="74675" y="66363"/>
                </a:lnTo>
                <a:lnTo>
                  <a:pt x="73970" y="65572"/>
                </a:lnTo>
                <a:lnTo>
                  <a:pt x="72508" y="63948"/>
                </a:lnTo>
                <a:lnTo>
                  <a:pt x="72183" y="63506"/>
                </a:lnTo>
                <a:lnTo>
                  <a:pt x="71831" y="63058"/>
                </a:lnTo>
                <a:lnTo>
                  <a:pt x="71424" y="62616"/>
                </a:lnTo>
                <a:lnTo>
                  <a:pt x="70991" y="62174"/>
                </a:lnTo>
                <a:lnTo>
                  <a:pt x="70503" y="61737"/>
                </a:lnTo>
                <a:lnTo>
                  <a:pt x="69989" y="61299"/>
                </a:lnTo>
                <a:lnTo>
                  <a:pt x="69447" y="60862"/>
                </a:lnTo>
                <a:lnTo>
                  <a:pt x="68851" y="60430"/>
                </a:lnTo>
                <a:lnTo>
                  <a:pt x="68201" y="59998"/>
                </a:lnTo>
                <a:lnTo>
                  <a:pt x="67524" y="59566"/>
                </a:lnTo>
                <a:lnTo>
                  <a:pt x="66820" y="59140"/>
                </a:lnTo>
                <a:lnTo>
                  <a:pt x="66061" y="58713"/>
                </a:lnTo>
                <a:lnTo>
                  <a:pt x="65249" y="58291"/>
                </a:lnTo>
                <a:lnTo>
                  <a:pt x="64409" y="57875"/>
                </a:lnTo>
                <a:lnTo>
                  <a:pt x="63543" y="57454"/>
                </a:lnTo>
                <a:lnTo>
                  <a:pt x="62649" y="57042"/>
                </a:lnTo>
                <a:lnTo>
                  <a:pt x="61619" y="56611"/>
                </a:lnTo>
                <a:lnTo>
                  <a:pt x="60590" y="56179"/>
                </a:lnTo>
                <a:lnTo>
                  <a:pt x="58532" y="55304"/>
                </a:lnTo>
                <a:lnTo>
                  <a:pt x="57530" y="54862"/>
                </a:lnTo>
                <a:lnTo>
                  <a:pt x="56527" y="54414"/>
                </a:lnTo>
                <a:lnTo>
                  <a:pt x="55607" y="53962"/>
                </a:lnTo>
                <a:lnTo>
                  <a:pt x="55146" y="53733"/>
                </a:lnTo>
                <a:lnTo>
                  <a:pt x="54713" y="53504"/>
                </a:lnTo>
                <a:lnTo>
                  <a:pt x="54306" y="53270"/>
                </a:lnTo>
                <a:lnTo>
                  <a:pt x="53927" y="53030"/>
                </a:lnTo>
                <a:lnTo>
                  <a:pt x="53575" y="52791"/>
                </a:lnTo>
                <a:lnTo>
                  <a:pt x="53223" y="52551"/>
                </a:lnTo>
                <a:lnTo>
                  <a:pt x="52898" y="52307"/>
                </a:lnTo>
                <a:lnTo>
                  <a:pt x="52600" y="52067"/>
                </a:lnTo>
                <a:lnTo>
                  <a:pt x="52302" y="51823"/>
                </a:lnTo>
                <a:lnTo>
                  <a:pt x="52031" y="51578"/>
                </a:lnTo>
                <a:lnTo>
                  <a:pt x="51788" y="51334"/>
                </a:lnTo>
                <a:lnTo>
                  <a:pt x="51571" y="51089"/>
                </a:lnTo>
                <a:lnTo>
                  <a:pt x="51381" y="50844"/>
                </a:lnTo>
                <a:lnTo>
                  <a:pt x="51192" y="50595"/>
                </a:lnTo>
                <a:lnTo>
                  <a:pt x="51029" y="50350"/>
                </a:lnTo>
                <a:lnTo>
                  <a:pt x="50867" y="50100"/>
                </a:lnTo>
                <a:lnTo>
                  <a:pt x="50758" y="49856"/>
                </a:lnTo>
                <a:lnTo>
                  <a:pt x="50650" y="49606"/>
                </a:lnTo>
                <a:lnTo>
                  <a:pt x="50433" y="49075"/>
                </a:lnTo>
                <a:lnTo>
                  <a:pt x="50189" y="48549"/>
                </a:lnTo>
                <a:lnTo>
                  <a:pt x="49919" y="48019"/>
                </a:lnTo>
                <a:lnTo>
                  <a:pt x="49648" y="47493"/>
                </a:lnTo>
                <a:lnTo>
                  <a:pt x="49350" y="46962"/>
                </a:lnTo>
                <a:lnTo>
                  <a:pt x="49025" y="46437"/>
                </a:lnTo>
                <a:lnTo>
                  <a:pt x="48700" y="45911"/>
                </a:lnTo>
                <a:lnTo>
                  <a:pt x="48348" y="45385"/>
                </a:lnTo>
                <a:lnTo>
                  <a:pt x="47968" y="44860"/>
                </a:lnTo>
                <a:lnTo>
                  <a:pt x="47589" y="44334"/>
                </a:lnTo>
                <a:lnTo>
                  <a:pt x="47156" y="43809"/>
                </a:lnTo>
                <a:lnTo>
                  <a:pt x="46750" y="43283"/>
                </a:lnTo>
                <a:lnTo>
                  <a:pt x="46289" y="42763"/>
                </a:lnTo>
                <a:lnTo>
                  <a:pt x="45829" y="42237"/>
                </a:lnTo>
                <a:lnTo>
                  <a:pt x="45341" y="41717"/>
                </a:lnTo>
                <a:lnTo>
                  <a:pt x="44854" y="41196"/>
                </a:lnTo>
                <a:lnTo>
                  <a:pt x="36213" y="32875"/>
                </a:lnTo>
                <a:lnTo>
                  <a:pt x="28142" y="25126"/>
                </a:lnTo>
                <a:lnTo>
                  <a:pt x="13760" y="12043"/>
                </a:lnTo>
                <a:lnTo>
                  <a:pt x="8153" y="7037"/>
                </a:lnTo>
                <a:lnTo>
                  <a:pt x="3901" y="3227"/>
                </a:lnTo>
                <a:lnTo>
                  <a:pt x="2330" y="1864"/>
                </a:lnTo>
                <a:lnTo>
                  <a:pt x="1111" y="833"/>
                </a:lnTo>
                <a:lnTo>
                  <a:pt x="353" y="214"/>
                </a:lnTo>
                <a:lnTo>
                  <a:pt x="217" y="105"/>
                </a:lnTo>
                <a:lnTo>
                  <a:pt x="5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505840" y="3987503"/>
            <a:ext cx="1078381" cy="1211863"/>
            <a:chOff x="8296567" y="3382846"/>
            <a:chExt cx="1566731" cy="1760661"/>
          </a:xfrm>
        </p:grpSpPr>
        <p:sp>
          <p:nvSpPr>
            <p:cNvPr id="42" name="Google Shape;42;p6"/>
            <p:cNvSpPr/>
            <p:nvPr/>
          </p:nvSpPr>
          <p:spPr>
            <a:xfrm rot="-9843276">
              <a:off x="8477850" y="3519591"/>
              <a:ext cx="1204165" cy="1487169"/>
            </a:xfrm>
            <a:custGeom>
              <a:rect b="b" l="l" r="r" t="t"/>
              <a:pathLst>
                <a:path extrusionOk="0" h="68867" w="260480">
                  <a:moveTo>
                    <a:pt x="77329" y="1"/>
                  </a:moveTo>
                  <a:lnTo>
                    <a:pt x="42877" y="121"/>
                  </a:lnTo>
                  <a:lnTo>
                    <a:pt x="25623" y="5887"/>
                  </a:lnTo>
                  <a:lnTo>
                    <a:pt x="24107" y="6480"/>
                  </a:lnTo>
                  <a:lnTo>
                    <a:pt x="22644" y="7068"/>
                  </a:lnTo>
                  <a:lnTo>
                    <a:pt x="21235" y="7646"/>
                  </a:lnTo>
                  <a:lnTo>
                    <a:pt x="19881" y="8218"/>
                  </a:lnTo>
                  <a:lnTo>
                    <a:pt x="18581" y="8785"/>
                  </a:lnTo>
                  <a:lnTo>
                    <a:pt x="17335" y="9342"/>
                  </a:lnTo>
                  <a:lnTo>
                    <a:pt x="16143" y="9889"/>
                  </a:lnTo>
                  <a:lnTo>
                    <a:pt x="14979" y="10430"/>
                  </a:lnTo>
                  <a:lnTo>
                    <a:pt x="13895" y="10961"/>
                  </a:lnTo>
                  <a:lnTo>
                    <a:pt x="12839" y="11486"/>
                  </a:lnTo>
                  <a:lnTo>
                    <a:pt x="11837" y="12007"/>
                  </a:lnTo>
                  <a:lnTo>
                    <a:pt x="10889" y="12517"/>
                  </a:lnTo>
                  <a:lnTo>
                    <a:pt x="9968" y="13016"/>
                  </a:lnTo>
                  <a:lnTo>
                    <a:pt x="9101" y="13511"/>
                  </a:lnTo>
                  <a:lnTo>
                    <a:pt x="8289" y="13995"/>
                  </a:lnTo>
                  <a:lnTo>
                    <a:pt x="7503" y="14473"/>
                  </a:lnTo>
                  <a:lnTo>
                    <a:pt x="6772" y="14947"/>
                  </a:lnTo>
                  <a:lnTo>
                    <a:pt x="6095" y="15405"/>
                  </a:lnTo>
                  <a:lnTo>
                    <a:pt x="5445" y="15863"/>
                  </a:lnTo>
                  <a:lnTo>
                    <a:pt x="4849" y="16305"/>
                  </a:lnTo>
                  <a:lnTo>
                    <a:pt x="4280" y="16747"/>
                  </a:lnTo>
                  <a:lnTo>
                    <a:pt x="3738" y="17174"/>
                  </a:lnTo>
                  <a:lnTo>
                    <a:pt x="3251" y="17601"/>
                  </a:lnTo>
                  <a:lnTo>
                    <a:pt x="2817" y="18012"/>
                  </a:lnTo>
                  <a:lnTo>
                    <a:pt x="2384" y="18418"/>
                  </a:lnTo>
                  <a:lnTo>
                    <a:pt x="2005" y="18819"/>
                  </a:lnTo>
                  <a:lnTo>
                    <a:pt x="1680" y="19209"/>
                  </a:lnTo>
                  <a:lnTo>
                    <a:pt x="1355" y="19589"/>
                  </a:lnTo>
                  <a:lnTo>
                    <a:pt x="1084" y="19964"/>
                  </a:lnTo>
                  <a:lnTo>
                    <a:pt x="840" y="20333"/>
                  </a:lnTo>
                  <a:lnTo>
                    <a:pt x="651" y="20692"/>
                  </a:lnTo>
                  <a:lnTo>
                    <a:pt x="461" y="21041"/>
                  </a:lnTo>
                  <a:lnTo>
                    <a:pt x="326" y="21384"/>
                  </a:lnTo>
                  <a:lnTo>
                    <a:pt x="190" y="21717"/>
                  </a:lnTo>
                  <a:lnTo>
                    <a:pt x="109" y="22040"/>
                  </a:lnTo>
                  <a:lnTo>
                    <a:pt x="55" y="22363"/>
                  </a:lnTo>
                  <a:lnTo>
                    <a:pt x="1" y="22670"/>
                  </a:lnTo>
                  <a:lnTo>
                    <a:pt x="1" y="22972"/>
                  </a:lnTo>
                  <a:lnTo>
                    <a:pt x="28" y="23263"/>
                  </a:lnTo>
                  <a:lnTo>
                    <a:pt x="55" y="23549"/>
                  </a:lnTo>
                  <a:lnTo>
                    <a:pt x="136" y="23825"/>
                  </a:lnTo>
                  <a:lnTo>
                    <a:pt x="217" y="24096"/>
                  </a:lnTo>
                  <a:lnTo>
                    <a:pt x="326" y="24356"/>
                  </a:lnTo>
                  <a:lnTo>
                    <a:pt x="461" y="24606"/>
                  </a:lnTo>
                  <a:lnTo>
                    <a:pt x="624" y="24850"/>
                  </a:lnTo>
                  <a:lnTo>
                    <a:pt x="786" y="25084"/>
                  </a:lnTo>
                  <a:lnTo>
                    <a:pt x="976" y="25313"/>
                  </a:lnTo>
                  <a:lnTo>
                    <a:pt x="1192" y="25532"/>
                  </a:lnTo>
                  <a:lnTo>
                    <a:pt x="1436" y="25745"/>
                  </a:lnTo>
                  <a:lnTo>
                    <a:pt x="1680" y="25948"/>
                  </a:lnTo>
                  <a:lnTo>
                    <a:pt x="1951" y="26141"/>
                  </a:lnTo>
                  <a:lnTo>
                    <a:pt x="2222" y="26328"/>
                  </a:lnTo>
                  <a:lnTo>
                    <a:pt x="2520" y="26505"/>
                  </a:lnTo>
                  <a:lnTo>
                    <a:pt x="2817" y="26672"/>
                  </a:lnTo>
                  <a:lnTo>
                    <a:pt x="3142" y="26833"/>
                  </a:lnTo>
                  <a:lnTo>
                    <a:pt x="3468" y="26984"/>
                  </a:lnTo>
                  <a:lnTo>
                    <a:pt x="3820" y="27130"/>
                  </a:lnTo>
                  <a:lnTo>
                    <a:pt x="4172" y="27265"/>
                  </a:lnTo>
                  <a:lnTo>
                    <a:pt x="4524" y="27390"/>
                  </a:lnTo>
                  <a:lnTo>
                    <a:pt x="4903" y="27509"/>
                  </a:lnTo>
                  <a:lnTo>
                    <a:pt x="5282" y="27619"/>
                  </a:lnTo>
                  <a:lnTo>
                    <a:pt x="5661" y="27723"/>
                  </a:lnTo>
                  <a:lnTo>
                    <a:pt x="6068" y="27817"/>
                  </a:lnTo>
                  <a:lnTo>
                    <a:pt x="6474" y="27900"/>
                  </a:lnTo>
                  <a:lnTo>
                    <a:pt x="6880" y="27978"/>
                  </a:lnTo>
                  <a:lnTo>
                    <a:pt x="7287" y="28051"/>
                  </a:lnTo>
                  <a:lnTo>
                    <a:pt x="7693" y="28118"/>
                  </a:lnTo>
                  <a:lnTo>
                    <a:pt x="8099" y="28181"/>
                  </a:lnTo>
                  <a:lnTo>
                    <a:pt x="8532" y="28238"/>
                  </a:lnTo>
                  <a:lnTo>
                    <a:pt x="8939" y="28290"/>
                  </a:lnTo>
                  <a:lnTo>
                    <a:pt x="9372" y="28337"/>
                  </a:lnTo>
                  <a:lnTo>
                    <a:pt x="9805" y="28384"/>
                  </a:lnTo>
                  <a:lnTo>
                    <a:pt x="10239" y="28420"/>
                  </a:lnTo>
                  <a:lnTo>
                    <a:pt x="10672" y="28451"/>
                  </a:lnTo>
                  <a:lnTo>
                    <a:pt x="11106" y="28483"/>
                  </a:lnTo>
                  <a:lnTo>
                    <a:pt x="11539" y="28509"/>
                  </a:lnTo>
                  <a:lnTo>
                    <a:pt x="11972" y="28529"/>
                  </a:lnTo>
                  <a:lnTo>
                    <a:pt x="12433" y="28545"/>
                  </a:lnTo>
                  <a:lnTo>
                    <a:pt x="12866" y="28556"/>
                  </a:lnTo>
                  <a:lnTo>
                    <a:pt x="13327" y="28566"/>
                  </a:lnTo>
                  <a:lnTo>
                    <a:pt x="13787" y="28571"/>
                  </a:lnTo>
                  <a:lnTo>
                    <a:pt x="14220" y="28571"/>
                  </a:lnTo>
                  <a:lnTo>
                    <a:pt x="14681" y="28566"/>
                  </a:lnTo>
                  <a:lnTo>
                    <a:pt x="15141" y="28561"/>
                  </a:lnTo>
                  <a:lnTo>
                    <a:pt x="15602" y="28550"/>
                  </a:lnTo>
                  <a:lnTo>
                    <a:pt x="16062" y="28535"/>
                  </a:lnTo>
                  <a:lnTo>
                    <a:pt x="16496" y="28519"/>
                  </a:lnTo>
                  <a:lnTo>
                    <a:pt x="16956" y="28498"/>
                  </a:lnTo>
                  <a:lnTo>
                    <a:pt x="17877" y="28446"/>
                  </a:lnTo>
                  <a:lnTo>
                    <a:pt x="18825" y="28384"/>
                  </a:lnTo>
                  <a:lnTo>
                    <a:pt x="19746" y="28306"/>
                  </a:lnTo>
                  <a:lnTo>
                    <a:pt x="20667" y="28217"/>
                  </a:lnTo>
                  <a:lnTo>
                    <a:pt x="21588" y="28118"/>
                  </a:lnTo>
                  <a:lnTo>
                    <a:pt x="22508" y="28014"/>
                  </a:lnTo>
                  <a:lnTo>
                    <a:pt x="23429" y="27895"/>
                  </a:lnTo>
                  <a:lnTo>
                    <a:pt x="24350" y="27770"/>
                  </a:lnTo>
                  <a:lnTo>
                    <a:pt x="25244" y="27640"/>
                  </a:lnTo>
                  <a:lnTo>
                    <a:pt x="26165" y="27499"/>
                  </a:lnTo>
                  <a:lnTo>
                    <a:pt x="27059" y="27348"/>
                  </a:lnTo>
                  <a:lnTo>
                    <a:pt x="27953" y="27197"/>
                  </a:lnTo>
                  <a:lnTo>
                    <a:pt x="28819" y="27041"/>
                  </a:lnTo>
                  <a:lnTo>
                    <a:pt x="29686" y="26875"/>
                  </a:lnTo>
                  <a:lnTo>
                    <a:pt x="30553" y="26708"/>
                  </a:lnTo>
                  <a:lnTo>
                    <a:pt x="31392" y="26542"/>
                  </a:lnTo>
                  <a:lnTo>
                    <a:pt x="32232" y="26365"/>
                  </a:lnTo>
                  <a:lnTo>
                    <a:pt x="33045" y="26193"/>
                  </a:lnTo>
                  <a:lnTo>
                    <a:pt x="34616" y="25839"/>
                  </a:lnTo>
                  <a:lnTo>
                    <a:pt x="36187" y="25480"/>
                  </a:lnTo>
                  <a:lnTo>
                    <a:pt x="37703" y="25116"/>
                  </a:lnTo>
                  <a:lnTo>
                    <a:pt x="39247" y="24746"/>
                  </a:lnTo>
                  <a:lnTo>
                    <a:pt x="40737" y="24371"/>
                  </a:lnTo>
                  <a:lnTo>
                    <a:pt x="43608" y="23658"/>
                  </a:lnTo>
                  <a:lnTo>
                    <a:pt x="44989" y="23320"/>
                  </a:lnTo>
                  <a:lnTo>
                    <a:pt x="46316" y="22998"/>
                  </a:lnTo>
                  <a:lnTo>
                    <a:pt x="47562" y="22706"/>
                  </a:lnTo>
                  <a:lnTo>
                    <a:pt x="48727" y="22441"/>
                  </a:lnTo>
                  <a:lnTo>
                    <a:pt x="49296" y="22321"/>
                  </a:lnTo>
                  <a:lnTo>
                    <a:pt x="49838" y="22212"/>
                  </a:lnTo>
                  <a:lnTo>
                    <a:pt x="50352" y="22113"/>
                  </a:lnTo>
                  <a:lnTo>
                    <a:pt x="50867" y="22024"/>
                  </a:lnTo>
                  <a:lnTo>
                    <a:pt x="51327" y="21941"/>
                  </a:lnTo>
                  <a:lnTo>
                    <a:pt x="51788" y="21873"/>
                  </a:lnTo>
                  <a:lnTo>
                    <a:pt x="52194" y="21821"/>
                  </a:lnTo>
                  <a:lnTo>
                    <a:pt x="52600" y="21780"/>
                  </a:lnTo>
                  <a:lnTo>
                    <a:pt x="52952" y="21749"/>
                  </a:lnTo>
                  <a:lnTo>
                    <a:pt x="53142" y="21738"/>
                  </a:lnTo>
                  <a:lnTo>
                    <a:pt x="53304" y="21733"/>
                  </a:lnTo>
                  <a:lnTo>
                    <a:pt x="53602" y="21733"/>
                  </a:lnTo>
                  <a:lnTo>
                    <a:pt x="53765" y="21738"/>
                  </a:lnTo>
                  <a:lnTo>
                    <a:pt x="53900" y="21749"/>
                  </a:lnTo>
                  <a:lnTo>
                    <a:pt x="54415" y="21795"/>
                  </a:lnTo>
                  <a:lnTo>
                    <a:pt x="54875" y="21847"/>
                  </a:lnTo>
                  <a:lnTo>
                    <a:pt x="55309" y="21910"/>
                  </a:lnTo>
                  <a:lnTo>
                    <a:pt x="55715" y="21972"/>
                  </a:lnTo>
                  <a:lnTo>
                    <a:pt x="56067" y="22050"/>
                  </a:lnTo>
                  <a:lnTo>
                    <a:pt x="56392" y="22134"/>
                  </a:lnTo>
                  <a:lnTo>
                    <a:pt x="56663" y="22222"/>
                  </a:lnTo>
                  <a:lnTo>
                    <a:pt x="56880" y="22326"/>
                  </a:lnTo>
                  <a:lnTo>
                    <a:pt x="57069" y="22436"/>
                  </a:lnTo>
                  <a:lnTo>
                    <a:pt x="57205" y="22560"/>
                  </a:lnTo>
                  <a:lnTo>
                    <a:pt x="57286" y="22696"/>
                  </a:lnTo>
                  <a:lnTo>
                    <a:pt x="57313" y="22841"/>
                  </a:lnTo>
                  <a:lnTo>
                    <a:pt x="57313" y="23003"/>
                  </a:lnTo>
                  <a:lnTo>
                    <a:pt x="57232" y="23180"/>
                  </a:lnTo>
                  <a:lnTo>
                    <a:pt x="57096" y="23367"/>
                  </a:lnTo>
                  <a:lnTo>
                    <a:pt x="56934" y="23570"/>
                  </a:lnTo>
                  <a:lnTo>
                    <a:pt x="56094" y="24387"/>
                  </a:lnTo>
                  <a:lnTo>
                    <a:pt x="55471" y="25058"/>
                  </a:lnTo>
                  <a:lnTo>
                    <a:pt x="55119" y="25443"/>
                  </a:lnTo>
                  <a:lnTo>
                    <a:pt x="54767" y="25865"/>
                  </a:lnTo>
                  <a:lnTo>
                    <a:pt x="54388" y="26318"/>
                  </a:lnTo>
                  <a:lnTo>
                    <a:pt x="54036" y="26797"/>
                  </a:lnTo>
                  <a:lnTo>
                    <a:pt x="53684" y="27296"/>
                  </a:lnTo>
                  <a:lnTo>
                    <a:pt x="53332" y="27811"/>
                  </a:lnTo>
                  <a:lnTo>
                    <a:pt x="53007" y="28347"/>
                  </a:lnTo>
                  <a:lnTo>
                    <a:pt x="52736" y="28899"/>
                  </a:lnTo>
                  <a:lnTo>
                    <a:pt x="52465" y="29461"/>
                  </a:lnTo>
                  <a:lnTo>
                    <a:pt x="52275" y="30028"/>
                  </a:lnTo>
                  <a:lnTo>
                    <a:pt x="52113" y="30601"/>
                  </a:lnTo>
                  <a:lnTo>
                    <a:pt x="52004" y="31178"/>
                  </a:lnTo>
                  <a:lnTo>
                    <a:pt x="51977" y="31465"/>
                  </a:lnTo>
                  <a:lnTo>
                    <a:pt x="51977" y="31751"/>
                  </a:lnTo>
                  <a:lnTo>
                    <a:pt x="51977" y="32037"/>
                  </a:lnTo>
                  <a:lnTo>
                    <a:pt x="52004" y="32318"/>
                  </a:lnTo>
                  <a:lnTo>
                    <a:pt x="52031" y="32604"/>
                  </a:lnTo>
                  <a:lnTo>
                    <a:pt x="52113" y="32880"/>
                  </a:lnTo>
                  <a:lnTo>
                    <a:pt x="52194" y="33156"/>
                  </a:lnTo>
                  <a:lnTo>
                    <a:pt x="52302" y="33432"/>
                  </a:lnTo>
                  <a:lnTo>
                    <a:pt x="52438" y="33702"/>
                  </a:lnTo>
                  <a:lnTo>
                    <a:pt x="52573" y="33968"/>
                  </a:lnTo>
                  <a:lnTo>
                    <a:pt x="52763" y="34233"/>
                  </a:lnTo>
                  <a:lnTo>
                    <a:pt x="52952" y="34488"/>
                  </a:lnTo>
                  <a:lnTo>
                    <a:pt x="53196" y="34743"/>
                  </a:lnTo>
                  <a:lnTo>
                    <a:pt x="53440" y="34988"/>
                  </a:lnTo>
                  <a:lnTo>
                    <a:pt x="53738" y="35232"/>
                  </a:lnTo>
                  <a:lnTo>
                    <a:pt x="54063" y="35467"/>
                  </a:lnTo>
                  <a:lnTo>
                    <a:pt x="54388" y="35695"/>
                  </a:lnTo>
                  <a:lnTo>
                    <a:pt x="54767" y="35919"/>
                  </a:lnTo>
                  <a:lnTo>
                    <a:pt x="55173" y="36133"/>
                  </a:lnTo>
                  <a:lnTo>
                    <a:pt x="55607" y="36341"/>
                  </a:lnTo>
                  <a:lnTo>
                    <a:pt x="56094" y="36544"/>
                  </a:lnTo>
                  <a:lnTo>
                    <a:pt x="56582" y="36731"/>
                  </a:lnTo>
                  <a:lnTo>
                    <a:pt x="57124" y="36913"/>
                  </a:lnTo>
                  <a:lnTo>
                    <a:pt x="57692" y="37090"/>
                  </a:lnTo>
                  <a:lnTo>
                    <a:pt x="58315" y="37252"/>
                  </a:lnTo>
                  <a:lnTo>
                    <a:pt x="58965" y="37408"/>
                  </a:lnTo>
                  <a:lnTo>
                    <a:pt x="59290" y="37480"/>
                  </a:lnTo>
                  <a:lnTo>
                    <a:pt x="59642" y="37548"/>
                  </a:lnTo>
                  <a:lnTo>
                    <a:pt x="59995" y="37616"/>
                  </a:lnTo>
                  <a:lnTo>
                    <a:pt x="60374" y="37683"/>
                  </a:lnTo>
                  <a:lnTo>
                    <a:pt x="60753" y="37746"/>
                  </a:lnTo>
                  <a:lnTo>
                    <a:pt x="61132" y="37803"/>
                  </a:lnTo>
                  <a:lnTo>
                    <a:pt x="61511" y="37855"/>
                  </a:lnTo>
                  <a:lnTo>
                    <a:pt x="61891" y="37907"/>
                  </a:lnTo>
                  <a:lnTo>
                    <a:pt x="62297" y="37959"/>
                  </a:lnTo>
                  <a:lnTo>
                    <a:pt x="62703" y="38001"/>
                  </a:lnTo>
                  <a:lnTo>
                    <a:pt x="63082" y="38043"/>
                  </a:lnTo>
                  <a:lnTo>
                    <a:pt x="63489" y="38084"/>
                  </a:lnTo>
                  <a:lnTo>
                    <a:pt x="64301" y="38152"/>
                  </a:lnTo>
                  <a:lnTo>
                    <a:pt x="65141" y="38209"/>
                  </a:lnTo>
                  <a:lnTo>
                    <a:pt x="65980" y="38251"/>
                  </a:lnTo>
                  <a:lnTo>
                    <a:pt x="66847" y="38282"/>
                  </a:lnTo>
                  <a:lnTo>
                    <a:pt x="67714" y="38303"/>
                  </a:lnTo>
                  <a:lnTo>
                    <a:pt x="68581" y="38318"/>
                  </a:lnTo>
                  <a:lnTo>
                    <a:pt x="69474" y="38318"/>
                  </a:lnTo>
                  <a:lnTo>
                    <a:pt x="70368" y="38308"/>
                  </a:lnTo>
                  <a:lnTo>
                    <a:pt x="71262" y="38287"/>
                  </a:lnTo>
                  <a:lnTo>
                    <a:pt x="72156" y="38261"/>
                  </a:lnTo>
                  <a:lnTo>
                    <a:pt x="73077" y="38219"/>
                  </a:lnTo>
                  <a:lnTo>
                    <a:pt x="73998" y="38173"/>
                  </a:lnTo>
                  <a:lnTo>
                    <a:pt x="74919" y="38121"/>
                  </a:lnTo>
                  <a:lnTo>
                    <a:pt x="75867" y="38058"/>
                  </a:lnTo>
                  <a:lnTo>
                    <a:pt x="76787" y="37990"/>
                  </a:lnTo>
                  <a:lnTo>
                    <a:pt x="77708" y="37912"/>
                  </a:lnTo>
                  <a:lnTo>
                    <a:pt x="78656" y="37829"/>
                  </a:lnTo>
                  <a:lnTo>
                    <a:pt x="79604" y="37735"/>
                  </a:lnTo>
                  <a:lnTo>
                    <a:pt x="80525" y="37642"/>
                  </a:lnTo>
                  <a:lnTo>
                    <a:pt x="81473" y="37538"/>
                  </a:lnTo>
                  <a:lnTo>
                    <a:pt x="82394" y="37428"/>
                  </a:lnTo>
                  <a:lnTo>
                    <a:pt x="83315" y="37319"/>
                  </a:lnTo>
                  <a:lnTo>
                    <a:pt x="84263" y="37199"/>
                  </a:lnTo>
                  <a:lnTo>
                    <a:pt x="85184" y="37080"/>
                  </a:lnTo>
                  <a:lnTo>
                    <a:pt x="86105" y="36955"/>
                  </a:lnTo>
                  <a:lnTo>
                    <a:pt x="86999" y="36825"/>
                  </a:lnTo>
                  <a:lnTo>
                    <a:pt x="87920" y="36689"/>
                  </a:lnTo>
                  <a:lnTo>
                    <a:pt x="88813" y="36554"/>
                  </a:lnTo>
                  <a:lnTo>
                    <a:pt x="90601" y="36278"/>
                  </a:lnTo>
                  <a:lnTo>
                    <a:pt x="92334" y="35992"/>
                  </a:lnTo>
                  <a:lnTo>
                    <a:pt x="94014" y="35701"/>
                  </a:lnTo>
                  <a:lnTo>
                    <a:pt x="95666" y="35409"/>
                  </a:lnTo>
                  <a:lnTo>
                    <a:pt x="97237" y="35123"/>
                  </a:lnTo>
                  <a:lnTo>
                    <a:pt x="98754" y="34837"/>
                  </a:lnTo>
                  <a:lnTo>
                    <a:pt x="100189" y="34556"/>
                  </a:lnTo>
                  <a:lnTo>
                    <a:pt x="101571" y="34285"/>
                  </a:lnTo>
                  <a:lnTo>
                    <a:pt x="104062" y="33791"/>
                  </a:lnTo>
                  <a:lnTo>
                    <a:pt x="106148" y="33364"/>
                  </a:lnTo>
                  <a:lnTo>
                    <a:pt x="107042" y="33187"/>
                  </a:lnTo>
                  <a:lnTo>
                    <a:pt x="107827" y="33036"/>
                  </a:lnTo>
                  <a:lnTo>
                    <a:pt x="108477" y="32917"/>
                  </a:lnTo>
                  <a:lnTo>
                    <a:pt x="109019" y="32828"/>
                  </a:lnTo>
                  <a:lnTo>
                    <a:pt x="109479" y="32760"/>
                  </a:lnTo>
                  <a:lnTo>
                    <a:pt x="109913" y="32708"/>
                  </a:lnTo>
                  <a:lnTo>
                    <a:pt x="110346" y="32662"/>
                  </a:lnTo>
                  <a:lnTo>
                    <a:pt x="110752" y="32625"/>
                  </a:lnTo>
                  <a:lnTo>
                    <a:pt x="111159" y="32594"/>
                  </a:lnTo>
                  <a:lnTo>
                    <a:pt x="111538" y="32578"/>
                  </a:lnTo>
                  <a:lnTo>
                    <a:pt x="111917" y="32568"/>
                  </a:lnTo>
                  <a:lnTo>
                    <a:pt x="112269" y="32563"/>
                  </a:lnTo>
                  <a:lnTo>
                    <a:pt x="112594" y="32568"/>
                  </a:lnTo>
                  <a:lnTo>
                    <a:pt x="112946" y="32578"/>
                  </a:lnTo>
                  <a:lnTo>
                    <a:pt x="113244" y="32594"/>
                  </a:lnTo>
                  <a:lnTo>
                    <a:pt x="113542" y="32620"/>
                  </a:lnTo>
                  <a:lnTo>
                    <a:pt x="113840" y="32651"/>
                  </a:lnTo>
                  <a:lnTo>
                    <a:pt x="114111" y="32688"/>
                  </a:lnTo>
                  <a:lnTo>
                    <a:pt x="114382" y="32724"/>
                  </a:lnTo>
                  <a:lnTo>
                    <a:pt x="114599" y="32771"/>
                  </a:lnTo>
                  <a:lnTo>
                    <a:pt x="114842" y="32823"/>
                  </a:lnTo>
                  <a:lnTo>
                    <a:pt x="115059" y="32875"/>
                  </a:lnTo>
                  <a:lnTo>
                    <a:pt x="115249" y="32932"/>
                  </a:lnTo>
                  <a:lnTo>
                    <a:pt x="115438" y="32989"/>
                  </a:lnTo>
                  <a:lnTo>
                    <a:pt x="115601" y="33057"/>
                  </a:lnTo>
                  <a:lnTo>
                    <a:pt x="115763" y="33119"/>
                  </a:lnTo>
                  <a:lnTo>
                    <a:pt x="115899" y="33187"/>
                  </a:lnTo>
                  <a:lnTo>
                    <a:pt x="116034" y="33260"/>
                  </a:lnTo>
                  <a:lnTo>
                    <a:pt x="116224" y="33400"/>
                  </a:lnTo>
                  <a:lnTo>
                    <a:pt x="116386" y="33546"/>
                  </a:lnTo>
                  <a:lnTo>
                    <a:pt x="116467" y="33687"/>
                  </a:lnTo>
                  <a:lnTo>
                    <a:pt x="116495" y="33827"/>
                  </a:lnTo>
                  <a:lnTo>
                    <a:pt x="116386" y="35581"/>
                  </a:lnTo>
                  <a:lnTo>
                    <a:pt x="116305" y="37153"/>
                  </a:lnTo>
                  <a:lnTo>
                    <a:pt x="116169" y="39005"/>
                  </a:lnTo>
                  <a:lnTo>
                    <a:pt x="115980" y="40998"/>
                  </a:lnTo>
                  <a:lnTo>
                    <a:pt x="115763" y="42986"/>
                  </a:lnTo>
                  <a:lnTo>
                    <a:pt x="115628" y="43939"/>
                  </a:lnTo>
                  <a:lnTo>
                    <a:pt x="115492" y="44839"/>
                  </a:lnTo>
                  <a:lnTo>
                    <a:pt x="115330" y="45666"/>
                  </a:lnTo>
                  <a:lnTo>
                    <a:pt x="115167" y="46411"/>
                  </a:lnTo>
                  <a:lnTo>
                    <a:pt x="115113" y="46754"/>
                  </a:lnTo>
                  <a:lnTo>
                    <a:pt x="115086" y="47087"/>
                  </a:lnTo>
                  <a:lnTo>
                    <a:pt x="115086" y="47415"/>
                  </a:lnTo>
                  <a:lnTo>
                    <a:pt x="115113" y="47738"/>
                  </a:lnTo>
                  <a:lnTo>
                    <a:pt x="115167" y="48050"/>
                  </a:lnTo>
                  <a:lnTo>
                    <a:pt x="115276" y="48357"/>
                  </a:lnTo>
                  <a:lnTo>
                    <a:pt x="115411" y="48654"/>
                  </a:lnTo>
                  <a:lnTo>
                    <a:pt x="115601" y="48940"/>
                  </a:lnTo>
                  <a:lnTo>
                    <a:pt x="115790" y="49221"/>
                  </a:lnTo>
                  <a:lnTo>
                    <a:pt x="116034" y="49497"/>
                  </a:lnTo>
                  <a:lnTo>
                    <a:pt x="116332" y="49757"/>
                  </a:lnTo>
                  <a:lnTo>
                    <a:pt x="116630" y="50012"/>
                  </a:lnTo>
                  <a:lnTo>
                    <a:pt x="116982" y="50262"/>
                  </a:lnTo>
                  <a:lnTo>
                    <a:pt x="117388" y="50496"/>
                  </a:lnTo>
                  <a:lnTo>
                    <a:pt x="117795" y="50725"/>
                  </a:lnTo>
                  <a:lnTo>
                    <a:pt x="118255" y="50943"/>
                  </a:lnTo>
                  <a:lnTo>
                    <a:pt x="118770" y="51152"/>
                  </a:lnTo>
                  <a:lnTo>
                    <a:pt x="119311" y="51355"/>
                  </a:lnTo>
                  <a:lnTo>
                    <a:pt x="119880" y="51542"/>
                  </a:lnTo>
                  <a:lnTo>
                    <a:pt x="120503" y="51724"/>
                  </a:lnTo>
                  <a:lnTo>
                    <a:pt x="121153" y="51896"/>
                  </a:lnTo>
                  <a:lnTo>
                    <a:pt x="121830" y="52057"/>
                  </a:lnTo>
                  <a:lnTo>
                    <a:pt x="122210" y="52130"/>
                  </a:lnTo>
                  <a:lnTo>
                    <a:pt x="122562" y="52203"/>
                  </a:lnTo>
                  <a:lnTo>
                    <a:pt x="122941" y="52276"/>
                  </a:lnTo>
                  <a:lnTo>
                    <a:pt x="123347" y="52343"/>
                  </a:lnTo>
                  <a:lnTo>
                    <a:pt x="123753" y="52411"/>
                  </a:lnTo>
                  <a:lnTo>
                    <a:pt x="124160" y="52473"/>
                  </a:lnTo>
                  <a:lnTo>
                    <a:pt x="124566" y="52536"/>
                  </a:lnTo>
                  <a:lnTo>
                    <a:pt x="124999" y="52593"/>
                  </a:lnTo>
                  <a:lnTo>
                    <a:pt x="125433" y="52650"/>
                  </a:lnTo>
                  <a:lnTo>
                    <a:pt x="125893" y="52702"/>
                  </a:lnTo>
                  <a:lnTo>
                    <a:pt x="126354" y="52749"/>
                  </a:lnTo>
                  <a:lnTo>
                    <a:pt x="126841" y="52796"/>
                  </a:lnTo>
                  <a:lnTo>
                    <a:pt x="127302" y="52843"/>
                  </a:lnTo>
                  <a:lnTo>
                    <a:pt x="127789" y="52885"/>
                  </a:lnTo>
                  <a:lnTo>
                    <a:pt x="128304" y="52921"/>
                  </a:lnTo>
                  <a:lnTo>
                    <a:pt x="128818" y="52957"/>
                  </a:lnTo>
                  <a:lnTo>
                    <a:pt x="129333" y="52989"/>
                  </a:lnTo>
                  <a:lnTo>
                    <a:pt x="129875" y="53020"/>
                  </a:lnTo>
                  <a:lnTo>
                    <a:pt x="130416" y="53051"/>
                  </a:lnTo>
                  <a:lnTo>
                    <a:pt x="130958" y="53072"/>
                  </a:lnTo>
                  <a:lnTo>
                    <a:pt x="131527" y="53093"/>
                  </a:lnTo>
                  <a:lnTo>
                    <a:pt x="132069" y="53108"/>
                  </a:lnTo>
                  <a:lnTo>
                    <a:pt x="132610" y="53113"/>
                  </a:lnTo>
                  <a:lnTo>
                    <a:pt x="133152" y="53119"/>
                  </a:lnTo>
                  <a:lnTo>
                    <a:pt x="133694" y="53119"/>
                  </a:lnTo>
                  <a:lnTo>
                    <a:pt x="134208" y="53108"/>
                  </a:lnTo>
                  <a:lnTo>
                    <a:pt x="134723" y="53098"/>
                  </a:lnTo>
                  <a:lnTo>
                    <a:pt x="135238" y="53077"/>
                  </a:lnTo>
                  <a:lnTo>
                    <a:pt x="135752" y="53056"/>
                  </a:lnTo>
                  <a:lnTo>
                    <a:pt x="136240" y="53030"/>
                  </a:lnTo>
                  <a:lnTo>
                    <a:pt x="136727" y="52999"/>
                  </a:lnTo>
                  <a:lnTo>
                    <a:pt x="137215" y="52963"/>
                  </a:lnTo>
                  <a:lnTo>
                    <a:pt x="137702" y="52921"/>
                  </a:lnTo>
                  <a:lnTo>
                    <a:pt x="138190" y="52874"/>
                  </a:lnTo>
                  <a:lnTo>
                    <a:pt x="138650" y="52827"/>
                  </a:lnTo>
                  <a:lnTo>
                    <a:pt x="139111" y="52775"/>
                  </a:lnTo>
                  <a:lnTo>
                    <a:pt x="139571" y="52718"/>
                  </a:lnTo>
                  <a:lnTo>
                    <a:pt x="140032" y="52661"/>
                  </a:lnTo>
                  <a:lnTo>
                    <a:pt x="140492" y="52598"/>
                  </a:lnTo>
                  <a:lnTo>
                    <a:pt x="140925" y="52531"/>
                  </a:lnTo>
                  <a:lnTo>
                    <a:pt x="141792" y="52390"/>
                  </a:lnTo>
                  <a:lnTo>
                    <a:pt x="142659" y="52239"/>
                  </a:lnTo>
                  <a:lnTo>
                    <a:pt x="143499" y="52078"/>
                  </a:lnTo>
                  <a:lnTo>
                    <a:pt x="144311" y="51911"/>
                  </a:lnTo>
                  <a:lnTo>
                    <a:pt x="145097" y="51729"/>
                  </a:lnTo>
                  <a:lnTo>
                    <a:pt x="145882" y="51547"/>
                  </a:lnTo>
                  <a:lnTo>
                    <a:pt x="146640" y="51360"/>
                  </a:lnTo>
                  <a:lnTo>
                    <a:pt x="147399" y="51162"/>
                  </a:lnTo>
                  <a:lnTo>
                    <a:pt x="148130" y="50969"/>
                  </a:lnTo>
                  <a:lnTo>
                    <a:pt x="148834" y="50772"/>
                  </a:lnTo>
                  <a:lnTo>
                    <a:pt x="150243" y="50371"/>
                  </a:lnTo>
                  <a:lnTo>
                    <a:pt x="151570" y="49981"/>
                  </a:lnTo>
                  <a:lnTo>
                    <a:pt x="152870" y="49606"/>
                  </a:lnTo>
                  <a:lnTo>
                    <a:pt x="154116" y="49257"/>
                  </a:lnTo>
                  <a:lnTo>
                    <a:pt x="154739" y="49096"/>
                  </a:lnTo>
                  <a:lnTo>
                    <a:pt x="155335" y="48945"/>
                  </a:lnTo>
                  <a:lnTo>
                    <a:pt x="155931" y="48805"/>
                  </a:lnTo>
                  <a:lnTo>
                    <a:pt x="156500" y="48674"/>
                  </a:lnTo>
                  <a:lnTo>
                    <a:pt x="156797" y="48617"/>
                  </a:lnTo>
                  <a:lnTo>
                    <a:pt x="157095" y="48560"/>
                  </a:lnTo>
                  <a:lnTo>
                    <a:pt x="157393" y="48513"/>
                  </a:lnTo>
                  <a:lnTo>
                    <a:pt x="157691" y="48466"/>
                  </a:lnTo>
                  <a:lnTo>
                    <a:pt x="157962" y="48425"/>
                  </a:lnTo>
                  <a:lnTo>
                    <a:pt x="158260" y="48388"/>
                  </a:lnTo>
                  <a:lnTo>
                    <a:pt x="158558" y="48352"/>
                  </a:lnTo>
                  <a:lnTo>
                    <a:pt x="158856" y="48321"/>
                  </a:lnTo>
                  <a:lnTo>
                    <a:pt x="159154" y="48295"/>
                  </a:lnTo>
                  <a:lnTo>
                    <a:pt x="159425" y="48269"/>
                  </a:lnTo>
                  <a:lnTo>
                    <a:pt x="160021" y="48232"/>
                  </a:lnTo>
                  <a:lnTo>
                    <a:pt x="160589" y="48211"/>
                  </a:lnTo>
                  <a:lnTo>
                    <a:pt x="161158" y="48201"/>
                  </a:lnTo>
                  <a:lnTo>
                    <a:pt x="161727" y="48196"/>
                  </a:lnTo>
                  <a:lnTo>
                    <a:pt x="162296" y="48206"/>
                  </a:lnTo>
                  <a:lnTo>
                    <a:pt x="162837" y="48227"/>
                  </a:lnTo>
                  <a:lnTo>
                    <a:pt x="163379" y="48253"/>
                  </a:lnTo>
                  <a:lnTo>
                    <a:pt x="163894" y="48284"/>
                  </a:lnTo>
                  <a:lnTo>
                    <a:pt x="164408" y="48326"/>
                  </a:lnTo>
                  <a:lnTo>
                    <a:pt x="164896" y="48373"/>
                  </a:lnTo>
                  <a:lnTo>
                    <a:pt x="165356" y="48419"/>
                  </a:lnTo>
                  <a:lnTo>
                    <a:pt x="165817" y="48477"/>
                  </a:lnTo>
                  <a:lnTo>
                    <a:pt x="166250" y="48534"/>
                  </a:lnTo>
                  <a:lnTo>
                    <a:pt x="166684" y="48591"/>
                  </a:lnTo>
                  <a:lnTo>
                    <a:pt x="167063" y="48654"/>
                  </a:lnTo>
                  <a:lnTo>
                    <a:pt x="167794" y="48773"/>
                  </a:lnTo>
                  <a:lnTo>
                    <a:pt x="168417" y="48888"/>
                  </a:lnTo>
                  <a:lnTo>
                    <a:pt x="168905" y="48992"/>
                  </a:lnTo>
                  <a:lnTo>
                    <a:pt x="169257" y="49070"/>
                  </a:lnTo>
                  <a:lnTo>
                    <a:pt x="169582" y="49148"/>
                  </a:lnTo>
                  <a:lnTo>
                    <a:pt x="170096" y="49377"/>
                  </a:lnTo>
                  <a:lnTo>
                    <a:pt x="170746" y="49663"/>
                  </a:lnTo>
                  <a:lnTo>
                    <a:pt x="171667" y="50059"/>
                  </a:lnTo>
                  <a:lnTo>
                    <a:pt x="172886" y="50563"/>
                  </a:lnTo>
                  <a:lnTo>
                    <a:pt x="174376" y="51178"/>
                  </a:lnTo>
                  <a:lnTo>
                    <a:pt x="176191" y="51891"/>
                  </a:lnTo>
                  <a:lnTo>
                    <a:pt x="178276" y="52713"/>
                  </a:lnTo>
                  <a:lnTo>
                    <a:pt x="180714" y="53629"/>
                  </a:lnTo>
                  <a:lnTo>
                    <a:pt x="183449" y="54643"/>
                  </a:lnTo>
                  <a:lnTo>
                    <a:pt x="186510" y="55757"/>
                  </a:lnTo>
                  <a:lnTo>
                    <a:pt x="188162" y="56350"/>
                  </a:lnTo>
                  <a:lnTo>
                    <a:pt x="189923" y="56964"/>
                  </a:lnTo>
                  <a:lnTo>
                    <a:pt x="191737" y="57599"/>
                  </a:lnTo>
                  <a:lnTo>
                    <a:pt x="193661" y="58260"/>
                  </a:lnTo>
                  <a:lnTo>
                    <a:pt x="195665" y="58942"/>
                  </a:lnTo>
                  <a:lnTo>
                    <a:pt x="197750" y="59650"/>
                  </a:lnTo>
                  <a:lnTo>
                    <a:pt x="199944" y="60373"/>
                  </a:lnTo>
                  <a:lnTo>
                    <a:pt x="202220" y="61123"/>
                  </a:lnTo>
                  <a:lnTo>
                    <a:pt x="204576" y="61893"/>
                  </a:lnTo>
                  <a:lnTo>
                    <a:pt x="207041" y="62684"/>
                  </a:lnTo>
                  <a:lnTo>
                    <a:pt x="208287" y="63074"/>
                  </a:lnTo>
                  <a:lnTo>
                    <a:pt x="209533" y="63449"/>
                  </a:lnTo>
                  <a:lnTo>
                    <a:pt x="210751" y="63813"/>
                  </a:lnTo>
                  <a:lnTo>
                    <a:pt x="211943" y="64157"/>
                  </a:lnTo>
                  <a:lnTo>
                    <a:pt x="213162" y="64484"/>
                  </a:lnTo>
                  <a:lnTo>
                    <a:pt x="214327" y="64797"/>
                  </a:lnTo>
                  <a:lnTo>
                    <a:pt x="215518" y="65098"/>
                  </a:lnTo>
                  <a:lnTo>
                    <a:pt x="216656" y="65385"/>
                  </a:lnTo>
                  <a:lnTo>
                    <a:pt x="217821" y="65655"/>
                  </a:lnTo>
                  <a:lnTo>
                    <a:pt x="218931" y="65910"/>
                  </a:lnTo>
                  <a:lnTo>
                    <a:pt x="220069" y="66155"/>
                  </a:lnTo>
                  <a:lnTo>
                    <a:pt x="221152" y="66384"/>
                  </a:lnTo>
                  <a:lnTo>
                    <a:pt x="222236" y="66602"/>
                  </a:lnTo>
                  <a:lnTo>
                    <a:pt x="223319" y="66811"/>
                  </a:lnTo>
                  <a:lnTo>
                    <a:pt x="224375" y="67003"/>
                  </a:lnTo>
                  <a:lnTo>
                    <a:pt x="225432" y="67185"/>
                  </a:lnTo>
                  <a:lnTo>
                    <a:pt x="226434" y="67357"/>
                  </a:lnTo>
                  <a:lnTo>
                    <a:pt x="227463" y="67513"/>
                  </a:lnTo>
                  <a:lnTo>
                    <a:pt x="228438" y="67664"/>
                  </a:lnTo>
                  <a:lnTo>
                    <a:pt x="229440" y="67799"/>
                  </a:lnTo>
                  <a:lnTo>
                    <a:pt x="230388" y="67929"/>
                  </a:lnTo>
                  <a:lnTo>
                    <a:pt x="231336" y="68049"/>
                  </a:lnTo>
                  <a:lnTo>
                    <a:pt x="232257" y="68158"/>
                  </a:lnTo>
                  <a:lnTo>
                    <a:pt x="233178" y="68257"/>
                  </a:lnTo>
                  <a:lnTo>
                    <a:pt x="234072" y="68346"/>
                  </a:lnTo>
                  <a:lnTo>
                    <a:pt x="234939" y="68429"/>
                  </a:lnTo>
                  <a:lnTo>
                    <a:pt x="235805" y="68502"/>
                  </a:lnTo>
                  <a:lnTo>
                    <a:pt x="236645" y="68570"/>
                  </a:lnTo>
                  <a:lnTo>
                    <a:pt x="237457" y="68627"/>
                  </a:lnTo>
                  <a:lnTo>
                    <a:pt x="238270" y="68679"/>
                  </a:lnTo>
                  <a:lnTo>
                    <a:pt x="239056" y="68720"/>
                  </a:lnTo>
                  <a:lnTo>
                    <a:pt x="239814" y="68762"/>
                  </a:lnTo>
                  <a:lnTo>
                    <a:pt x="240545" y="68793"/>
                  </a:lnTo>
                  <a:lnTo>
                    <a:pt x="241277" y="68819"/>
                  </a:lnTo>
                  <a:lnTo>
                    <a:pt x="241981" y="68835"/>
                  </a:lnTo>
                  <a:lnTo>
                    <a:pt x="242658" y="68851"/>
                  </a:lnTo>
                  <a:lnTo>
                    <a:pt x="243335" y="68861"/>
                  </a:lnTo>
                  <a:lnTo>
                    <a:pt x="243958" y="68866"/>
                  </a:lnTo>
                  <a:lnTo>
                    <a:pt x="245177" y="68866"/>
                  </a:lnTo>
                  <a:lnTo>
                    <a:pt x="245773" y="68856"/>
                  </a:lnTo>
                  <a:lnTo>
                    <a:pt x="246314" y="68845"/>
                  </a:lnTo>
                  <a:lnTo>
                    <a:pt x="246856" y="68835"/>
                  </a:lnTo>
                  <a:lnTo>
                    <a:pt x="247371" y="68819"/>
                  </a:lnTo>
                  <a:lnTo>
                    <a:pt x="248319" y="68778"/>
                  </a:lnTo>
                  <a:lnTo>
                    <a:pt x="249185" y="68736"/>
                  </a:lnTo>
                  <a:lnTo>
                    <a:pt x="249944" y="68684"/>
                  </a:lnTo>
                  <a:lnTo>
                    <a:pt x="250621" y="68632"/>
                  </a:lnTo>
                  <a:lnTo>
                    <a:pt x="251217" y="68580"/>
                  </a:lnTo>
                  <a:lnTo>
                    <a:pt x="251677" y="68533"/>
                  </a:lnTo>
                  <a:lnTo>
                    <a:pt x="252056" y="68491"/>
                  </a:lnTo>
                  <a:lnTo>
                    <a:pt x="252327" y="68460"/>
                  </a:lnTo>
                  <a:lnTo>
                    <a:pt x="252544" y="68429"/>
                  </a:lnTo>
                  <a:lnTo>
                    <a:pt x="252300" y="68497"/>
                  </a:lnTo>
                  <a:lnTo>
                    <a:pt x="252517" y="68476"/>
                  </a:lnTo>
                  <a:lnTo>
                    <a:pt x="252788" y="68445"/>
                  </a:lnTo>
                  <a:lnTo>
                    <a:pt x="253167" y="68403"/>
                  </a:lnTo>
                  <a:lnTo>
                    <a:pt x="253600" y="68346"/>
                  </a:lnTo>
                  <a:lnTo>
                    <a:pt x="254088" y="68278"/>
                  </a:lnTo>
                  <a:lnTo>
                    <a:pt x="254630" y="68190"/>
                  </a:lnTo>
                  <a:lnTo>
                    <a:pt x="255198" y="68086"/>
                  </a:lnTo>
                  <a:lnTo>
                    <a:pt x="255821" y="67961"/>
                  </a:lnTo>
                  <a:lnTo>
                    <a:pt x="256444" y="67820"/>
                  </a:lnTo>
                  <a:lnTo>
                    <a:pt x="256742" y="67742"/>
                  </a:lnTo>
                  <a:lnTo>
                    <a:pt x="257040" y="67659"/>
                  </a:lnTo>
                  <a:lnTo>
                    <a:pt x="257338" y="67576"/>
                  </a:lnTo>
                  <a:lnTo>
                    <a:pt x="257663" y="67482"/>
                  </a:lnTo>
                  <a:lnTo>
                    <a:pt x="257934" y="67383"/>
                  </a:lnTo>
                  <a:lnTo>
                    <a:pt x="258232" y="67279"/>
                  </a:lnTo>
                  <a:lnTo>
                    <a:pt x="258503" y="67170"/>
                  </a:lnTo>
                  <a:lnTo>
                    <a:pt x="258774" y="67050"/>
                  </a:lnTo>
                  <a:lnTo>
                    <a:pt x="259017" y="66930"/>
                  </a:lnTo>
                  <a:lnTo>
                    <a:pt x="259261" y="66805"/>
                  </a:lnTo>
                  <a:lnTo>
                    <a:pt x="259478" y="66670"/>
                  </a:lnTo>
                  <a:lnTo>
                    <a:pt x="259667" y="66530"/>
                  </a:lnTo>
                  <a:lnTo>
                    <a:pt x="259857" y="66384"/>
                  </a:lnTo>
                  <a:lnTo>
                    <a:pt x="260020" y="66233"/>
                  </a:lnTo>
                  <a:lnTo>
                    <a:pt x="260155" y="66072"/>
                  </a:lnTo>
                  <a:lnTo>
                    <a:pt x="260290" y="65905"/>
                  </a:lnTo>
                  <a:lnTo>
                    <a:pt x="260372" y="65733"/>
                  </a:lnTo>
                  <a:lnTo>
                    <a:pt x="260453" y="65556"/>
                  </a:lnTo>
                  <a:lnTo>
                    <a:pt x="260480" y="65369"/>
                  </a:lnTo>
                  <a:lnTo>
                    <a:pt x="260480" y="65176"/>
                  </a:lnTo>
                  <a:lnTo>
                    <a:pt x="260480" y="64974"/>
                  </a:lnTo>
                  <a:lnTo>
                    <a:pt x="260399" y="64765"/>
                  </a:lnTo>
                  <a:lnTo>
                    <a:pt x="260317" y="64552"/>
                  </a:lnTo>
                  <a:lnTo>
                    <a:pt x="260182" y="64328"/>
                  </a:lnTo>
                  <a:lnTo>
                    <a:pt x="260020" y="64099"/>
                  </a:lnTo>
                  <a:lnTo>
                    <a:pt x="259830" y="63860"/>
                  </a:lnTo>
                  <a:lnTo>
                    <a:pt x="259586" y="63610"/>
                  </a:lnTo>
                  <a:lnTo>
                    <a:pt x="259288" y="63355"/>
                  </a:lnTo>
                  <a:lnTo>
                    <a:pt x="258963" y="63095"/>
                  </a:lnTo>
                  <a:lnTo>
                    <a:pt x="258584" y="62824"/>
                  </a:lnTo>
                  <a:lnTo>
                    <a:pt x="258151" y="62543"/>
                  </a:lnTo>
                  <a:lnTo>
                    <a:pt x="257690" y="62252"/>
                  </a:lnTo>
                  <a:lnTo>
                    <a:pt x="257176" y="61955"/>
                  </a:lnTo>
                  <a:lnTo>
                    <a:pt x="256580" y="61653"/>
                  </a:lnTo>
                  <a:lnTo>
                    <a:pt x="255957" y="61336"/>
                  </a:lnTo>
                  <a:lnTo>
                    <a:pt x="255280" y="61013"/>
                  </a:lnTo>
                  <a:lnTo>
                    <a:pt x="254548" y="60680"/>
                  </a:lnTo>
                  <a:lnTo>
                    <a:pt x="253736" y="60337"/>
                  </a:lnTo>
                  <a:lnTo>
                    <a:pt x="252869" y="59988"/>
                  </a:lnTo>
                  <a:lnTo>
                    <a:pt x="251975" y="59624"/>
                  </a:lnTo>
                  <a:lnTo>
                    <a:pt x="250973" y="59254"/>
                  </a:lnTo>
                  <a:lnTo>
                    <a:pt x="249944" y="58874"/>
                  </a:lnTo>
                  <a:lnTo>
                    <a:pt x="248833" y="58484"/>
                  </a:lnTo>
                  <a:lnTo>
                    <a:pt x="247642" y="58089"/>
                  </a:lnTo>
                  <a:lnTo>
                    <a:pt x="245231" y="57287"/>
                  </a:lnTo>
                  <a:lnTo>
                    <a:pt x="242902" y="56517"/>
                  </a:lnTo>
                  <a:lnTo>
                    <a:pt x="240599" y="55773"/>
                  </a:lnTo>
                  <a:lnTo>
                    <a:pt x="238351" y="55055"/>
                  </a:lnTo>
                  <a:lnTo>
                    <a:pt x="236157" y="54362"/>
                  </a:lnTo>
                  <a:lnTo>
                    <a:pt x="234018" y="53691"/>
                  </a:lnTo>
                  <a:lnTo>
                    <a:pt x="231959" y="53051"/>
                  </a:lnTo>
                  <a:lnTo>
                    <a:pt x="229955" y="52432"/>
                  </a:lnTo>
                  <a:lnTo>
                    <a:pt x="228005" y="51838"/>
                  </a:lnTo>
                  <a:lnTo>
                    <a:pt x="226109" y="51276"/>
                  </a:lnTo>
                  <a:lnTo>
                    <a:pt x="222561" y="50220"/>
                  </a:lnTo>
                  <a:lnTo>
                    <a:pt x="219256" y="49268"/>
                  </a:lnTo>
                  <a:lnTo>
                    <a:pt x="216250" y="48414"/>
                  </a:lnTo>
                  <a:lnTo>
                    <a:pt x="213568" y="47665"/>
                  </a:lnTo>
                  <a:lnTo>
                    <a:pt x="211185" y="47014"/>
                  </a:lnTo>
                  <a:lnTo>
                    <a:pt x="209126" y="46463"/>
                  </a:lnTo>
                  <a:lnTo>
                    <a:pt x="207420" y="46015"/>
                  </a:lnTo>
                  <a:lnTo>
                    <a:pt x="206066" y="45666"/>
                  </a:lnTo>
                  <a:lnTo>
                    <a:pt x="205091" y="45417"/>
                  </a:lnTo>
                  <a:lnTo>
                    <a:pt x="204278" y="45219"/>
                  </a:lnTo>
                  <a:lnTo>
                    <a:pt x="204088" y="45130"/>
                  </a:lnTo>
                  <a:lnTo>
                    <a:pt x="203899" y="45032"/>
                  </a:lnTo>
                  <a:lnTo>
                    <a:pt x="203682" y="44901"/>
                  </a:lnTo>
                  <a:lnTo>
                    <a:pt x="203465" y="44745"/>
                  </a:lnTo>
                  <a:lnTo>
                    <a:pt x="203249" y="44568"/>
                  </a:lnTo>
                  <a:lnTo>
                    <a:pt x="203167" y="44470"/>
                  </a:lnTo>
                  <a:lnTo>
                    <a:pt x="203113" y="44376"/>
                  </a:lnTo>
                  <a:lnTo>
                    <a:pt x="203059" y="44272"/>
                  </a:lnTo>
                  <a:lnTo>
                    <a:pt x="203032" y="44173"/>
                  </a:lnTo>
                  <a:lnTo>
                    <a:pt x="203032" y="44069"/>
                  </a:lnTo>
                  <a:lnTo>
                    <a:pt x="203059" y="43960"/>
                  </a:lnTo>
                  <a:lnTo>
                    <a:pt x="203140" y="43855"/>
                  </a:lnTo>
                  <a:lnTo>
                    <a:pt x="203222" y="43751"/>
                  </a:lnTo>
                  <a:lnTo>
                    <a:pt x="203384" y="43652"/>
                  </a:lnTo>
                  <a:lnTo>
                    <a:pt x="203547" y="43548"/>
                  </a:lnTo>
                  <a:lnTo>
                    <a:pt x="203790" y="43455"/>
                  </a:lnTo>
                  <a:lnTo>
                    <a:pt x="204061" y="43356"/>
                  </a:lnTo>
                  <a:lnTo>
                    <a:pt x="204386" y="43267"/>
                  </a:lnTo>
                  <a:lnTo>
                    <a:pt x="204793" y="43179"/>
                  </a:lnTo>
                  <a:lnTo>
                    <a:pt x="205226" y="43101"/>
                  </a:lnTo>
                  <a:lnTo>
                    <a:pt x="205470" y="43059"/>
                  </a:lnTo>
                  <a:lnTo>
                    <a:pt x="205741" y="43023"/>
                  </a:lnTo>
                  <a:lnTo>
                    <a:pt x="206011" y="42986"/>
                  </a:lnTo>
                  <a:lnTo>
                    <a:pt x="206309" y="42955"/>
                  </a:lnTo>
                  <a:lnTo>
                    <a:pt x="206634" y="42924"/>
                  </a:lnTo>
                  <a:lnTo>
                    <a:pt x="206959" y="42893"/>
                  </a:lnTo>
                  <a:lnTo>
                    <a:pt x="207312" y="42867"/>
                  </a:lnTo>
                  <a:lnTo>
                    <a:pt x="207691" y="42841"/>
                  </a:lnTo>
                  <a:lnTo>
                    <a:pt x="208070" y="42815"/>
                  </a:lnTo>
                  <a:lnTo>
                    <a:pt x="208476" y="42794"/>
                  </a:lnTo>
                  <a:lnTo>
                    <a:pt x="209343" y="42757"/>
                  </a:lnTo>
                  <a:lnTo>
                    <a:pt x="210291" y="42721"/>
                  </a:lnTo>
                  <a:lnTo>
                    <a:pt x="211266" y="42690"/>
                  </a:lnTo>
                  <a:lnTo>
                    <a:pt x="212295" y="42664"/>
                  </a:lnTo>
                  <a:lnTo>
                    <a:pt x="214489" y="42617"/>
                  </a:lnTo>
                  <a:lnTo>
                    <a:pt x="216818" y="42575"/>
                  </a:lnTo>
                  <a:lnTo>
                    <a:pt x="219256" y="42534"/>
                  </a:lnTo>
                  <a:lnTo>
                    <a:pt x="221748" y="42487"/>
                  </a:lnTo>
                  <a:lnTo>
                    <a:pt x="222994" y="42461"/>
                  </a:lnTo>
                  <a:lnTo>
                    <a:pt x="224267" y="42435"/>
                  </a:lnTo>
                  <a:lnTo>
                    <a:pt x="225513" y="42398"/>
                  </a:lnTo>
                  <a:lnTo>
                    <a:pt x="226732" y="42362"/>
                  </a:lnTo>
                  <a:lnTo>
                    <a:pt x="227951" y="42320"/>
                  </a:lnTo>
                  <a:lnTo>
                    <a:pt x="229169" y="42268"/>
                  </a:lnTo>
                  <a:lnTo>
                    <a:pt x="230334" y="42216"/>
                  </a:lnTo>
                  <a:lnTo>
                    <a:pt x="231472" y="42154"/>
                  </a:lnTo>
                  <a:lnTo>
                    <a:pt x="232582" y="42086"/>
                  </a:lnTo>
                  <a:lnTo>
                    <a:pt x="233638" y="42008"/>
                  </a:lnTo>
                  <a:lnTo>
                    <a:pt x="234668" y="41920"/>
                  </a:lnTo>
                  <a:lnTo>
                    <a:pt x="235155" y="41873"/>
                  </a:lnTo>
                  <a:lnTo>
                    <a:pt x="235616" y="41826"/>
                  </a:lnTo>
                  <a:lnTo>
                    <a:pt x="236076" y="41774"/>
                  </a:lnTo>
                  <a:lnTo>
                    <a:pt x="236537" y="41717"/>
                  </a:lnTo>
                  <a:lnTo>
                    <a:pt x="236970" y="41665"/>
                  </a:lnTo>
                  <a:lnTo>
                    <a:pt x="237376" y="41602"/>
                  </a:lnTo>
                  <a:lnTo>
                    <a:pt x="237783" y="41540"/>
                  </a:lnTo>
                  <a:lnTo>
                    <a:pt x="238162" y="41477"/>
                  </a:lnTo>
                  <a:lnTo>
                    <a:pt x="238541" y="41404"/>
                  </a:lnTo>
                  <a:lnTo>
                    <a:pt x="238866" y="41337"/>
                  </a:lnTo>
                  <a:lnTo>
                    <a:pt x="239191" y="41259"/>
                  </a:lnTo>
                  <a:lnTo>
                    <a:pt x="239516" y="41181"/>
                  </a:lnTo>
                  <a:lnTo>
                    <a:pt x="239787" y="41103"/>
                  </a:lnTo>
                  <a:lnTo>
                    <a:pt x="240058" y="41014"/>
                  </a:lnTo>
                  <a:lnTo>
                    <a:pt x="240301" y="40926"/>
                  </a:lnTo>
                  <a:lnTo>
                    <a:pt x="240518" y="40837"/>
                  </a:lnTo>
                  <a:lnTo>
                    <a:pt x="240708" y="40743"/>
                  </a:lnTo>
                  <a:lnTo>
                    <a:pt x="240897" y="40645"/>
                  </a:lnTo>
                  <a:lnTo>
                    <a:pt x="241033" y="40540"/>
                  </a:lnTo>
                  <a:lnTo>
                    <a:pt x="241168" y="40442"/>
                  </a:lnTo>
                  <a:lnTo>
                    <a:pt x="241304" y="40338"/>
                  </a:lnTo>
                  <a:lnTo>
                    <a:pt x="241385" y="40239"/>
                  </a:lnTo>
                  <a:lnTo>
                    <a:pt x="241466" y="40140"/>
                  </a:lnTo>
                  <a:lnTo>
                    <a:pt x="241547" y="40041"/>
                  </a:lnTo>
                  <a:lnTo>
                    <a:pt x="241574" y="39937"/>
                  </a:lnTo>
                  <a:lnTo>
                    <a:pt x="241629" y="39838"/>
                  </a:lnTo>
                  <a:lnTo>
                    <a:pt x="241629" y="39739"/>
                  </a:lnTo>
                  <a:lnTo>
                    <a:pt x="241629" y="39640"/>
                  </a:lnTo>
                  <a:lnTo>
                    <a:pt x="241602" y="39541"/>
                  </a:lnTo>
                  <a:lnTo>
                    <a:pt x="241574" y="39442"/>
                  </a:lnTo>
                  <a:lnTo>
                    <a:pt x="241520" y="39344"/>
                  </a:lnTo>
                  <a:lnTo>
                    <a:pt x="241439" y="39245"/>
                  </a:lnTo>
                  <a:lnTo>
                    <a:pt x="241358" y="39146"/>
                  </a:lnTo>
                  <a:lnTo>
                    <a:pt x="241249" y="39047"/>
                  </a:lnTo>
                  <a:lnTo>
                    <a:pt x="241114" y="38948"/>
                  </a:lnTo>
                  <a:lnTo>
                    <a:pt x="240979" y="38849"/>
                  </a:lnTo>
                  <a:lnTo>
                    <a:pt x="240654" y="38657"/>
                  </a:lnTo>
                  <a:lnTo>
                    <a:pt x="240274" y="38464"/>
                  </a:lnTo>
                  <a:lnTo>
                    <a:pt x="239814" y="38271"/>
                  </a:lnTo>
                  <a:lnTo>
                    <a:pt x="239299" y="38079"/>
                  </a:lnTo>
                  <a:lnTo>
                    <a:pt x="238731" y="37886"/>
                  </a:lnTo>
                  <a:lnTo>
                    <a:pt x="238080" y="37699"/>
                  </a:lnTo>
                  <a:lnTo>
                    <a:pt x="237376" y="37512"/>
                  </a:lnTo>
                  <a:lnTo>
                    <a:pt x="236618" y="37324"/>
                  </a:lnTo>
                  <a:lnTo>
                    <a:pt x="235778" y="37142"/>
                  </a:lnTo>
                  <a:lnTo>
                    <a:pt x="234911" y="36960"/>
                  </a:lnTo>
                  <a:lnTo>
                    <a:pt x="233963" y="36778"/>
                  </a:lnTo>
                  <a:lnTo>
                    <a:pt x="232961" y="36596"/>
                  </a:lnTo>
                  <a:lnTo>
                    <a:pt x="231905" y="36419"/>
                  </a:lnTo>
                  <a:lnTo>
                    <a:pt x="230795" y="36242"/>
                  </a:lnTo>
                  <a:lnTo>
                    <a:pt x="229603" y="36070"/>
                  </a:lnTo>
                  <a:lnTo>
                    <a:pt x="228384" y="35898"/>
                  </a:lnTo>
                  <a:lnTo>
                    <a:pt x="227084" y="35727"/>
                  </a:lnTo>
                  <a:lnTo>
                    <a:pt x="225757" y="35560"/>
                  </a:lnTo>
                  <a:lnTo>
                    <a:pt x="224375" y="35394"/>
                  </a:lnTo>
                  <a:lnTo>
                    <a:pt x="222913" y="35232"/>
                  </a:lnTo>
                  <a:lnTo>
                    <a:pt x="221423" y="35071"/>
                  </a:lnTo>
                  <a:lnTo>
                    <a:pt x="219879" y="34910"/>
                  </a:lnTo>
                  <a:lnTo>
                    <a:pt x="218281" y="34754"/>
                  </a:lnTo>
                  <a:lnTo>
                    <a:pt x="214814" y="34420"/>
                  </a:lnTo>
                  <a:lnTo>
                    <a:pt x="210941" y="34041"/>
                  </a:lnTo>
                  <a:lnTo>
                    <a:pt x="206770" y="33624"/>
                  </a:lnTo>
                  <a:lnTo>
                    <a:pt x="202382" y="33182"/>
                  </a:lnTo>
                  <a:lnTo>
                    <a:pt x="193200" y="32250"/>
                  </a:lnTo>
                  <a:lnTo>
                    <a:pt x="184045" y="31314"/>
                  </a:lnTo>
                  <a:lnTo>
                    <a:pt x="175540" y="30439"/>
                  </a:lnTo>
                  <a:lnTo>
                    <a:pt x="168309" y="29690"/>
                  </a:lnTo>
                  <a:lnTo>
                    <a:pt x="160264" y="28847"/>
                  </a:lnTo>
                  <a:lnTo>
                    <a:pt x="159641" y="28774"/>
                  </a:lnTo>
                  <a:lnTo>
                    <a:pt x="159018" y="28691"/>
                  </a:lnTo>
                  <a:lnTo>
                    <a:pt x="158423" y="28592"/>
                  </a:lnTo>
                  <a:lnTo>
                    <a:pt x="157854" y="28488"/>
                  </a:lnTo>
                  <a:lnTo>
                    <a:pt x="157610" y="28436"/>
                  </a:lnTo>
                  <a:lnTo>
                    <a:pt x="157366" y="28379"/>
                  </a:lnTo>
                  <a:lnTo>
                    <a:pt x="157122" y="28321"/>
                  </a:lnTo>
                  <a:lnTo>
                    <a:pt x="156906" y="28264"/>
                  </a:lnTo>
                  <a:lnTo>
                    <a:pt x="156716" y="28202"/>
                  </a:lnTo>
                  <a:lnTo>
                    <a:pt x="156554" y="28144"/>
                  </a:lnTo>
                  <a:lnTo>
                    <a:pt x="156418" y="28082"/>
                  </a:lnTo>
                  <a:lnTo>
                    <a:pt x="156310" y="28019"/>
                  </a:lnTo>
                  <a:lnTo>
                    <a:pt x="156202" y="27957"/>
                  </a:lnTo>
                  <a:lnTo>
                    <a:pt x="156147" y="27895"/>
                  </a:lnTo>
                  <a:lnTo>
                    <a:pt x="156120" y="27832"/>
                  </a:lnTo>
                  <a:lnTo>
                    <a:pt x="156120" y="27770"/>
                  </a:lnTo>
                  <a:lnTo>
                    <a:pt x="156174" y="27707"/>
                  </a:lnTo>
                  <a:lnTo>
                    <a:pt x="156229" y="27650"/>
                  </a:lnTo>
                  <a:lnTo>
                    <a:pt x="156364" y="27588"/>
                  </a:lnTo>
                  <a:lnTo>
                    <a:pt x="156500" y="27530"/>
                  </a:lnTo>
                  <a:lnTo>
                    <a:pt x="156689" y="27468"/>
                  </a:lnTo>
                  <a:lnTo>
                    <a:pt x="156933" y="27416"/>
                  </a:lnTo>
                  <a:lnTo>
                    <a:pt x="157231" y="27359"/>
                  </a:lnTo>
                  <a:lnTo>
                    <a:pt x="157556" y="27307"/>
                  </a:lnTo>
                  <a:lnTo>
                    <a:pt x="157935" y="27254"/>
                  </a:lnTo>
                  <a:lnTo>
                    <a:pt x="158341" y="27202"/>
                  </a:lnTo>
                  <a:lnTo>
                    <a:pt x="158829" y="27156"/>
                  </a:lnTo>
                  <a:lnTo>
                    <a:pt x="159371" y="27114"/>
                  </a:lnTo>
                  <a:lnTo>
                    <a:pt x="160048" y="27067"/>
                  </a:lnTo>
                  <a:lnTo>
                    <a:pt x="160914" y="27015"/>
                  </a:lnTo>
                  <a:lnTo>
                    <a:pt x="161998" y="26958"/>
                  </a:lnTo>
                  <a:lnTo>
                    <a:pt x="163244" y="26895"/>
                  </a:lnTo>
                  <a:lnTo>
                    <a:pt x="166196" y="26750"/>
                  </a:lnTo>
                  <a:lnTo>
                    <a:pt x="169690" y="26573"/>
                  </a:lnTo>
                  <a:lnTo>
                    <a:pt x="171586" y="26474"/>
                  </a:lnTo>
                  <a:lnTo>
                    <a:pt x="173563" y="26365"/>
                  </a:lnTo>
                  <a:lnTo>
                    <a:pt x="175595" y="26250"/>
                  </a:lnTo>
                  <a:lnTo>
                    <a:pt x="177680" y="26125"/>
                  </a:lnTo>
                  <a:lnTo>
                    <a:pt x="179793" y="25995"/>
                  </a:lnTo>
                  <a:lnTo>
                    <a:pt x="181933" y="25849"/>
                  </a:lnTo>
                  <a:lnTo>
                    <a:pt x="184072" y="25698"/>
                  </a:lnTo>
                  <a:lnTo>
                    <a:pt x="186185" y="25537"/>
                  </a:lnTo>
                  <a:lnTo>
                    <a:pt x="187241" y="25449"/>
                  </a:lnTo>
                  <a:lnTo>
                    <a:pt x="188298" y="25365"/>
                  </a:lnTo>
                  <a:lnTo>
                    <a:pt x="189327" y="25272"/>
                  </a:lnTo>
                  <a:lnTo>
                    <a:pt x="190329" y="25178"/>
                  </a:lnTo>
                  <a:lnTo>
                    <a:pt x="191331" y="25084"/>
                  </a:lnTo>
                  <a:lnTo>
                    <a:pt x="192306" y="24986"/>
                  </a:lnTo>
                  <a:lnTo>
                    <a:pt x="193281" y="24881"/>
                  </a:lnTo>
                  <a:lnTo>
                    <a:pt x="194229" y="24777"/>
                  </a:lnTo>
                  <a:lnTo>
                    <a:pt x="195123" y="24673"/>
                  </a:lnTo>
                  <a:lnTo>
                    <a:pt x="196017" y="24559"/>
                  </a:lnTo>
                  <a:lnTo>
                    <a:pt x="196884" y="24450"/>
                  </a:lnTo>
                  <a:lnTo>
                    <a:pt x="197723" y="24330"/>
                  </a:lnTo>
                  <a:lnTo>
                    <a:pt x="198536" y="24210"/>
                  </a:lnTo>
                  <a:lnTo>
                    <a:pt x="199294" y="24090"/>
                  </a:lnTo>
                  <a:lnTo>
                    <a:pt x="200026" y="23960"/>
                  </a:lnTo>
                  <a:lnTo>
                    <a:pt x="200730" y="23835"/>
                  </a:lnTo>
                  <a:lnTo>
                    <a:pt x="201380" y="23700"/>
                  </a:lnTo>
                  <a:lnTo>
                    <a:pt x="202003" y="23565"/>
                  </a:lnTo>
                  <a:lnTo>
                    <a:pt x="202572" y="23424"/>
                  </a:lnTo>
                  <a:lnTo>
                    <a:pt x="203086" y="23284"/>
                  </a:lnTo>
                  <a:lnTo>
                    <a:pt x="203574" y="23138"/>
                  </a:lnTo>
                  <a:lnTo>
                    <a:pt x="204007" y="22987"/>
                  </a:lnTo>
                  <a:lnTo>
                    <a:pt x="204386" y="22836"/>
                  </a:lnTo>
                  <a:lnTo>
                    <a:pt x="204684" y="22680"/>
                  </a:lnTo>
                  <a:lnTo>
                    <a:pt x="204955" y="22519"/>
                  </a:lnTo>
                  <a:lnTo>
                    <a:pt x="205172" y="22357"/>
                  </a:lnTo>
                  <a:lnTo>
                    <a:pt x="205334" y="22191"/>
                  </a:lnTo>
                  <a:lnTo>
                    <a:pt x="205416" y="22019"/>
                  </a:lnTo>
                  <a:lnTo>
                    <a:pt x="205443" y="21931"/>
                  </a:lnTo>
                  <a:lnTo>
                    <a:pt x="205443" y="21842"/>
                  </a:lnTo>
                  <a:lnTo>
                    <a:pt x="205416" y="21754"/>
                  </a:lnTo>
                  <a:lnTo>
                    <a:pt x="205388" y="21665"/>
                  </a:lnTo>
                  <a:lnTo>
                    <a:pt x="205361" y="21577"/>
                  </a:lnTo>
                  <a:lnTo>
                    <a:pt x="205280" y="21483"/>
                  </a:lnTo>
                  <a:lnTo>
                    <a:pt x="205199" y="21390"/>
                  </a:lnTo>
                  <a:lnTo>
                    <a:pt x="205118" y="21296"/>
                  </a:lnTo>
                  <a:lnTo>
                    <a:pt x="204982" y="21202"/>
                  </a:lnTo>
                  <a:lnTo>
                    <a:pt x="204874" y="21109"/>
                  </a:lnTo>
                  <a:lnTo>
                    <a:pt x="204711" y="21015"/>
                  </a:lnTo>
                  <a:lnTo>
                    <a:pt x="204549" y="20926"/>
                  </a:lnTo>
                  <a:lnTo>
                    <a:pt x="204170" y="20739"/>
                  </a:lnTo>
                  <a:lnTo>
                    <a:pt x="203709" y="20557"/>
                  </a:lnTo>
                  <a:lnTo>
                    <a:pt x="203222" y="20375"/>
                  </a:lnTo>
                  <a:lnTo>
                    <a:pt x="202653" y="20193"/>
                  </a:lnTo>
                  <a:lnTo>
                    <a:pt x="202030" y="20016"/>
                  </a:lnTo>
                  <a:lnTo>
                    <a:pt x="201353" y="19839"/>
                  </a:lnTo>
                  <a:lnTo>
                    <a:pt x="200621" y="19667"/>
                  </a:lnTo>
                  <a:lnTo>
                    <a:pt x="199836" y="19490"/>
                  </a:lnTo>
                  <a:lnTo>
                    <a:pt x="199023" y="19318"/>
                  </a:lnTo>
                  <a:lnTo>
                    <a:pt x="198130" y="19152"/>
                  </a:lnTo>
                  <a:lnTo>
                    <a:pt x="197236" y="18980"/>
                  </a:lnTo>
                  <a:lnTo>
                    <a:pt x="196261" y="18819"/>
                  </a:lnTo>
                  <a:lnTo>
                    <a:pt x="195259" y="18652"/>
                  </a:lnTo>
                  <a:lnTo>
                    <a:pt x="194229" y="18491"/>
                  </a:lnTo>
                  <a:lnTo>
                    <a:pt x="193146" y="18330"/>
                  </a:lnTo>
                  <a:lnTo>
                    <a:pt x="192035" y="18173"/>
                  </a:lnTo>
                  <a:lnTo>
                    <a:pt x="190898" y="18017"/>
                  </a:lnTo>
                  <a:lnTo>
                    <a:pt x="189733" y="17861"/>
                  </a:lnTo>
                  <a:lnTo>
                    <a:pt x="188541" y="17710"/>
                  </a:lnTo>
                  <a:lnTo>
                    <a:pt x="187323" y="17565"/>
                  </a:lnTo>
                  <a:lnTo>
                    <a:pt x="186104" y="17414"/>
                  </a:lnTo>
                  <a:lnTo>
                    <a:pt x="184831" y="17268"/>
                  </a:lnTo>
                  <a:lnTo>
                    <a:pt x="183558" y="17127"/>
                  </a:lnTo>
                  <a:lnTo>
                    <a:pt x="182258" y="16987"/>
                  </a:lnTo>
                  <a:lnTo>
                    <a:pt x="180958" y="16852"/>
                  </a:lnTo>
                  <a:lnTo>
                    <a:pt x="179630" y="16716"/>
                  </a:lnTo>
                  <a:lnTo>
                    <a:pt x="176976" y="16451"/>
                  </a:lnTo>
                  <a:lnTo>
                    <a:pt x="174295" y="16201"/>
                  </a:lnTo>
                  <a:lnTo>
                    <a:pt x="171613" y="15956"/>
                  </a:lnTo>
                  <a:lnTo>
                    <a:pt x="168932" y="15728"/>
                  </a:lnTo>
                  <a:lnTo>
                    <a:pt x="166277" y="15509"/>
                  </a:lnTo>
                  <a:lnTo>
                    <a:pt x="163677" y="15301"/>
                  </a:lnTo>
                  <a:lnTo>
                    <a:pt x="161158" y="15108"/>
                  </a:lnTo>
                  <a:lnTo>
                    <a:pt x="158721" y="14921"/>
                  </a:lnTo>
                  <a:lnTo>
                    <a:pt x="156364" y="14754"/>
                  </a:lnTo>
                  <a:lnTo>
                    <a:pt x="154143" y="14593"/>
                  </a:lnTo>
                  <a:lnTo>
                    <a:pt x="152058" y="14453"/>
                  </a:lnTo>
                  <a:lnTo>
                    <a:pt x="150107" y="14317"/>
                  </a:lnTo>
                  <a:lnTo>
                    <a:pt x="146749" y="14099"/>
                  </a:lnTo>
                  <a:lnTo>
                    <a:pt x="142605" y="13838"/>
                  </a:lnTo>
                  <a:lnTo>
                    <a:pt x="141603" y="13771"/>
                  </a:lnTo>
                  <a:lnTo>
                    <a:pt x="140682" y="13698"/>
                  </a:lnTo>
                  <a:lnTo>
                    <a:pt x="139842" y="13630"/>
                  </a:lnTo>
                  <a:lnTo>
                    <a:pt x="139111" y="13552"/>
                  </a:lnTo>
                  <a:lnTo>
                    <a:pt x="138461" y="13474"/>
                  </a:lnTo>
                  <a:lnTo>
                    <a:pt x="137865" y="13396"/>
                  </a:lnTo>
                  <a:lnTo>
                    <a:pt x="137377" y="13318"/>
                  </a:lnTo>
                  <a:lnTo>
                    <a:pt x="136944" y="13235"/>
                  </a:lnTo>
                  <a:lnTo>
                    <a:pt x="136592" y="13146"/>
                  </a:lnTo>
                  <a:lnTo>
                    <a:pt x="136294" y="13058"/>
                  </a:lnTo>
                  <a:lnTo>
                    <a:pt x="136077" y="12964"/>
                  </a:lnTo>
                  <a:lnTo>
                    <a:pt x="135888" y="12870"/>
                  </a:lnTo>
                  <a:lnTo>
                    <a:pt x="135779" y="12772"/>
                  </a:lnTo>
                  <a:lnTo>
                    <a:pt x="135725" y="12668"/>
                  </a:lnTo>
                  <a:lnTo>
                    <a:pt x="135698" y="12563"/>
                  </a:lnTo>
                  <a:lnTo>
                    <a:pt x="135725" y="12454"/>
                  </a:lnTo>
                  <a:lnTo>
                    <a:pt x="135752" y="12428"/>
                  </a:lnTo>
                  <a:lnTo>
                    <a:pt x="135779" y="12402"/>
                  </a:lnTo>
                  <a:lnTo>
                    <a:pt x="135861" y="12376"/>
                  </a:lnTo>
                  <a:lnTo>
                    <a:pt x="135942" y="12350"/>
                  </a:lnTo>
                  <a:lnTo>
                    <a:pt x="136050" y="12324"/>
                  </a:lnTo>
                  <a:lnTo>
                    <a:pt x="136158" y="12298"/>
                  </a:lnTo>
                  <a:lnTo>
                    <a:pt x="136483" y="12251"/>
                  </a:lnTo>
                  <a:lnTo>
                    <a:pt x="136863" y="12204"/>
                  </a:lnTo>
                  <a:lnTo>
                    <a:pt x="137323" y="12163"/>
                  </a:lnTo>
                  <a:lnTo>
                    <a:pt x="137838" y="12121"/>
                  </a:lnTo>
                  <a:lnTo>
                    <a:pt x="138434" y="12079"/>
                  </a:lnTo>
                  <a:lnTo>
                    <a:pt x="139084" y="12038"/>
                  </a:lnTo>
                  <a:lnTo>
                    <a:pt x="139788" y="12001"/>
                  </a:lnTo>
                  <a:lnTo>
                    <a:pt x="140573" y="11965"/>
                  </a:lnTo>
                  <a:lnTo>
                    <a:pt x="141386" y="11929"/>
                  </a:lnTo>
                  <a:lnTo>
                    <a:pt x="143146" y="11856"/>
                  </a:lnTo>
                  <a:lnTo>
                    <a:pt x="145097" y="11788"/>
                  </a:lnTo>
                  <a:lnTo>
                    <a:pt x="147209" y="11720"/>
                  </a:lnTo>
                  <a:lnTo>
                    <a:pt x="149403" y="11653"/>
                  </a:lnTo>
                  <a:lnTo>
                    <a:pt x="154089" y="11517"/>
                  </a:lnTo>
                  <a:lnTo>
                    <a:pt x="156500" y="11445"/>
                  </a:lnTo>
                  <a:lnTo>
                    <a:pt x="158910" y="11372"/>
                  </a:lnTo>
                  <a:lnTo>
                    <a:pt x="161321" y="11288"/>
                  </a:lnTo>
                  <a:lnTo>
                    <a:pt x="163704" y="11205"/>
                  </a:lnTo>
                  <a:lnTo>
                    <a:pt x="166088" y="11106"/>
                  </a:lnTo>
                  <a:lnTo>
                    <a:pt x="167279" y="11054"/>
                  </a:lnTo>
                  <a:lnTo>
                    <a:pt x="168444" y="11002"/>
                  </a:lnTo>
                  <a:lnTo>
                    <a:pt x="169636" y="10940"/>
                  </a:lnTo>
                  <a:lnTo>
                    <a:pt x="170801" y="10877"/>
                  </a:lnTo>
                  <a:lnTo>
                    <a:pt x="171965" y="10810"/>
                  </a:lnTo>
                  <a:lnTo>
                    <a:pt x="173130" y="10742"/>
                  </a:lnTo>
                  <a:lnTo>
                    <a:pt x="174240" y="10664"/>
                  </a:lnTo>
                  <a:lnTo>
                    <a:pt x="175351" y="10586"/>
                  </a:lnTo>
                  <a:lnTo>
                    <a:pt x="176434" y="10503"/>
                  </a:lnTo>
                  <a:lnTo>
                    <a:pt x="177464" y="10414"/>
                  </a:lnTo>
                  <a:lnTo>
                    <a:pt x="178493" y="10320"/>
                  </a:lnTo>
                  <a:lnTo>
                    <a:pt x="179468" y="10222"/>
                  </a:lnTo>
                  <a:lnTo>
                    <a:pt x="180416" y="10123"/>
                  </a:lnTo>
                  <a:lnTo>
                    <a:pt x="181310" y="10013"/>
                  </a:lnTo>
                  <a:lnTo>
                    <a:pt x="182149" y="9899"/>
                  </a:lnTo>
                  <a:lnTo>
                    <a:pt x="182962" y="9779"/>
                  </a:lnTo>
                  <a:lnTo>
                    <a:pt x="183693" y="9660"/>
                  </a:lnTo>
                  <a:lnTo>
                    <a:pt x="184370" y="9529"/>
                  </a:lnTo>
                  <a:lnTo>
                    <a:pt x="184695" y="9462"/>
                  </a:lnTo>
                  <a:lnTo>
                    <a:pt x="184993" y="9394"/>
                  </a:lnTo>
                  <a:lnTo>
                    <a:pt x="185291" y="9321"/>
                  </a:lnTo>
                  <a:lnTo>
                    <a:pt x="185562" y="9254"/>
                  </a:lnTo>
                  <a:lnTo>
                    <a:pt x="185806" y="9176"/>
                  </a:lnTo>
                  <a:lnTo>
                    <a:pt x="186050" y="9103"/>
                  </a:lnTo>
                  <a:lnTo>
                    <a:pt x="186266" y="9030"/>
                  </a:lnTo>
                  <a:lnTo>
                    <a:pt x="186456" y="8952"/>
                  </a:lnTo>
                  <a:lnTo>
                    <a:pt x="186645" y="8869"/>
                  </a:lnTo>
                  <a:lnTo>
                    <a:pt x="186808" y="8790"/>
                  </a:lnTo>
                  <a:lnTo>
                    <a:pt x="186943" y="8707"/>
                  </a:lnTo>
                  <a:lnTo>
                    <a:pt x="187052" y="8624"/>
                  </a:lnTo>
                  <a:lnTo>
                    <a:pt x="187160" y="8535"/>
                  </a:lnTo>
                  <a:lnTo>
                    <a:pt x="187241" y="8447"/>
                  </a:lnTo>
                  <a:lnTo>
                    <a:pt x="187296" y="8359"/>
                  </a:lnTo>
                  <a:lnTo>
                    <a:pt x="187323" y="8270"/>
                  </a:lnTo>
                  <a:lnTo>
                    <a:pt x="187350" y="8176"/>
                  </a:lnTo>
                  <a:lnTo>
                    <a:pt x="187350" y="8083"/>
                  </a:lnTo>
                  <a:lnTo>
                    <a:pt x="187296" y="7984"/>
                  </a:lnTo>
                  <a:lnTo>
                    <a:pt x="187241" y="7885"/>
                  </a:lnTo>
                  <a:lnTo>
                    <a:pt x="187160" y="7786"/>
                  </a:lnTo>
                  <a:lnTo>
                    <a:pt x="187052" y="7687"/>
                  </a:lnTo>
                  <a:lnTo>
                    <a:pt x="186916" y="7583"/>
                  </a:lnTo>
                  <a:lnTo>
                    <a:pt x="186781" y="7474"/>
                  </a:lnTo>
                  <a:lnTo>
                    <a:pt x="186591" y="7370"/>
                  </a:lnTo>
                  <a:lnTo>
                    <a:pt x="186348" y="7255"/>
                  </a:lnTo>
                  <a:lnTo>
                    <a:pt x="186077" y="7141"/>
                  </a:lnTo>
                  <a:lnTo>
                    <a:pt x="185752" y="7026"/>
                  </a:lnTo>
                  <a:lnTo>
                    <a:pt x="185400" y="6907"/>
                  </a:lnTo>
                  <a:lnTo>
                    <a:pt x="184993" y="6782"/>
                  </a:lnTo>
                  <a:lnTo>
                    <a:pt x="184560" y="6657"/>
                  </a:lnTo>
                  <a:lnTo>
                    <a:pt x="184072" y="6532"/>
                  </a:lnTo>
                  <a:lnTo>
                    <a:pt x="183531" y="6402"/>
                  </a:lnTo>
                  <a:lnTo>
                    <a:pt x="182962" y="6267"/>
                  </a:lnTo>
                  <a:lnTo>
                    <a:pt x="182339" y="6136"/>
                  </a:lnTo>
                  <a:lnTo>
                    <a:pt x="181689" y="6001"/>
                  </a:lnTo>
                  <a:lnTo>
                    <a:pt x="180985" y="5861"/>
                  </a:lnTo>
                  <a:lnTo>
                    <a:pt x="180226" y="5725"/>
                  </a:lnTo>
                  <a:lnTo>
                    <a:pt x="179414" y="5585"/>
                  </a:lnTo>
                  <a:lnTo>
                    <a:pt x="178574" y="5444"/>
                  </a:lnTo>
                  <a:lnTo>
                    <a:pt x="177680" y="5299"/>
                  </a:lnTo>
                  <a:lnTo>
                    <a:pt x="176732" y="5158"/>
                  </a:lnTo>
                  <a:lnTo>
                    <a:pt x="175757" y="5012"/>
                  </a:lnTo>
                  <a:lnTo>
                    <a:pt x="174728" y="4867"/>
                  </a:lnTo>
                  <a:lnTo>
                    <a:pt x="173645" y="4721"/>
                  </a:lnTo>
                  <a:lnTo>
                    <a:pt x="172507" y="4580"/>
                  </a:lnTo>
                  <a:lnTo>
                    <a:pt x="171342" y="4435"/>
                  </a:lnTo>
                  <a:lnTo>
                    <a:pt x="170096" y="4289"/>
                  </a:lnTo>
                  <a:lnTo>
                    <a:pt x="168823" y="4138"/>
                  </a:lnTo>
                  <a:lnTo>
                    <a:pt x="167496" y="3998"/>
                  </a:lnTo>
                  <a:lnTo>
                    <a:pt x="166142" y="3852"/>
                  </a:lnTo>
                  <a:lnTo>
                    <a:pt x="164706" y="3706"/>
                  </a:lnTo>
                  <a:lnTo>
                    <a:pt x="163217" y="3560"/>
                  </a:lnTo>
                  <a:lnTo>
                    <a:pt x="161700" y="3420"/>
                  </a:lnTo>
                  <a:lnTo>
                    <a:pt x="160129" y="3274"/>
                  </a:lnTo>
                  <a:lnTo>
                    <a:pt x="158504" y="3134"/>
                  </a:lnTo>
                  <a:lnTo>
                    <a:pt x="156825" y="2993"/>
                  </a:lnTo>
                  <a:lnTo>
                    <a:pt x="155091" y="2853"/>
                  </a:lnTo>
                  <a:lnTo>
                    <a:pt x="153303" y="2717"/>
                  </a:lnTo>
                  <a:lnTo>
                    <a:pt x="151462" y="2582"/>
                  </a:lnTo>
                  <a:lnTo>
                    <a:pt x="149566" y="2447"/>
                  </a:lnTo>
                  <a:lnTo>
                    <a:pt x="147643" y="2317"/>
                  </a:lnTo>
                  <a:lnTo>
                    <a:pt x="145638" y="2187"/>
                  </a:lnTo>
                  <a:lnTo>
                    <a:pt x="143580" y="2056"/>
                  </a:lnTo>
                  <a:lnTo>
                    <a:pt x="141494" y="1932"/>
                  </a:lnTo>
                  <a:lnTo>
                    <a:pt x="139327" y="1807"/>
                  </a:lnTo>
                  <a:lnTo>
                    <a:pt x="137106" y="1687"/>
                  </a:lnTo>
                  <a:lnTo>
                    <a:pt x="134831" y="1567"/>
                  </a:lnTo>
                  <a:lnTo>
                    <a:pt x="132529" y="1453"/>
                  </a:lnTo>
                  <a:lnTo>
                    <a:pt x="130146" y="1343"/>
                  </a:lnTo>
                  <a:lnTo>
                    <a:pt x="127708" y="1234"/>
                  </a:lnTo>
                  <a:lnTo>
                    <a:pt x="125216" y="1125"/>
                  </a:lnTo>
                  <a:lnTo>
                    <a:pt x="122643" y="1026"/>
                  </a:lnTo>
                  <a:lnTo>
                    <a:pt x="120043" y="927"/>
                  </a:lnTo>
                  <a:lnTo>
                    <a:pt x="117388" y="833"/>
                  </a:lnTo>
                  <a:lnTo>
                    <a:pt x="114653" y="740"/>
                  </a:lnTo>
                  <a:lnTo>
                    <a:pt x="111863" y="651"/>
                  </a:lnTo>
                  <a:lnTo>
                    <a:pt x="109046" y="568"/>
                  </a:lnTo>
                  <a:lnTo>
                    <a:pt x="106121" y="490"/>
                  </a:lnTo>
                  <a:lnTo>
                    <a:pt x="103169" y="417"/>
                  </a:lnTo>
                  <a:lnTo>
                    <a:pt x="100162" y="350"/>
                  </a:lnTo>
                  <a:lnTo>
                    <a:pt x="97074" y="282"/>
                  </a:lnTo>
                  <a:lnTo>
                    <a:pt x="93932" y="225"/>
                  </a:lnTo>
                  <a:lnTo>
                    <a:pt x="90736" y="167"/>
                  </a:lnTo>
                  <a:lnTo>
                    <a:pt x="87486" y="115"/>
                  </a:lnTo>
                  <a:lnTo>
                    <a:pt x="84155" y="74"/>
                  </a:lnTo>
                  <a:lnTo>
                    <a:pt x="80769" y="32"/>
                  </a:lnTo>
                  <a:lnTo>
                    <a:pt x="77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h="62179" w="189084">
                  <a:moveTo>
                    <a:pt x="651" y="0"/>
                  </a:moveTo>
                  <a:lnTo>
                    <a:pt x="1" y="104"/>
                  </a:lnTo>
                  <a:lnTo>
                    <a:pt x="3766" y="1343"/>
                  </a:lnTo>
                  <a:lnTo>
                    <a:pt x="7883" y="2691"/>
                  </a:lnTo>
                  <a:lnTo>
                    <a:pt x="16875" y="5668"/>
                  </a:lnTo>
                  <a:lnTo>
                    <a:pt x="26761" y="8962"/>
                  </a:lnTo>
                  <a:lnTo>
                    <a:pt x="37324" y="12485"/>
                  </a:lnTo>
                  <a:lnTo>
                    <a:pt x="59643" y="19932"/>
                  </a:lnTo>
                  <a:lnTo>
                    <a:pt x="70937" y="23694"/>
                  </a:lnTo>
                  <a:lnTo>
                    <a:pt x="82015" y="27379"/>
                  </a:lnTo>
                  <a:lnTo>
                    <a:pt x="92822" y="30954"/>
                  </a:lnTo>
                  <a:lnTo>
                    <a:pt x="103304" y="34425"/>
                  </a:lnTo>
                  <a:lnTo>
                    <a:pt x="113461" y="37777"/>
                  </a:lnTo>
                  <a:lnTo>
                    <a:pt x="123212" y="40982"/>
                  </a:lnTo>
                  <a:lnTo>
                    <a:pt x="132502" y="44037"/>
                  </a:lnTo>
                  <a:lnTo>
                    <a:pt x="141305" y="46910"/>
                  </a:lnTo>
                  <a:lnTo>
                    <a:pt x="149539" y="49595"/>
                  </a:lnTo>
                  <a:lnTo>
                    <a:pt x="157177" y="52062"/>
                  </a:lnTo>
                  <a:lnTo>
                    <a:pt x="164138" y="54305"/>
                  </a:lnTo>
                  <a:lnTo>
                    <a:pt x="170367" y="56303"/>
                  </a:lnTo>
                  <a:lnTo>
                    <a:pt x="175785" y="58036"/>
                  </a:lnTo>
                  <a:lnTo>
                    <a:pt x="180389" y="59493"/>
                  </a:lnTo>
                  <a:lnTo>
                    <a:pt x="186781" y="61481"/>
                  </a:lnTo>
                  <a:lnTo>
                    <a:pt x="187756" y="61783"/>
                  </a:lnTo>
                  <a:lnTo>
                    <a:pt x="188460" y="62007"/>
                  </a:lnTo>
                  <a:lnTo>
                    <a:pt x="188921" y="62132"/>
                  </a:lnTo>
                  <a:lnTo>
                    <a:pt x="189083" y="62178"/>
                  </a:lnTo>
                  <a:lnTo>
                    <a:pt x="188569" y="61991"/>
                  </a:lnTo>
                  <a:lnTo>
                    <a:pt x="186971" y="61460"/>
                  </a:lnTo>
                  <a:lnTo>
                    <a:pt x="180741" y="59425"/>
                  </a:lnTo>
                  <a:lnTo>
                    <a:pt x="170882" y="56215"/>
                  </a:lnTo>
                  <a:lnTo>
                    <a:pt x="157827" y="51963"/>
                  </a:lnTo>
                  <a:lnTo>
                    <a:pt x="150270" y="49486"/>
                  </a:lnTo>
                  <a:lnTo>
                    <a:pt x="142090" y="46800"/>
                  </a:lnTo>
                  <a:lnTo>
                    <a:pt x="124079" y="40863"/>
                  </a:lnTo>
                  <a:lnTo>
                    <a:pt x="104252" y="34300"/>
                  </a:lnTo>
                  <a:lnTo>
                    <a:pt x="82963" y="27249"/>
                  </a:lnTo>
                  <a:lnTo>
                    <a:pt x="71858" y="23559"/>
                  </a:lnTo>
                  <a:lnTo>
                    <a:pt x="60537" y="19802"/>
                  </a:lnTo>
                  <a:lnTo>
                    <a:pt x="38191" y="12360"/>
                  </a:lnTo>
                  <a:lnTo>
                    <a:pt x="27574" y="8842"/>
                  </a:lnTo>
                  <a:lnTo>
                    <a:pt x="17633" y="5553"/>
                  </a:lnTo>
                  <a:lnTo>
                    <a:pt x="12975" y="4023"/>
                  </a:lnTo>
                  <a:lnTo>
                    <a:pt x="8587" y="2582"/>
                  </a:lnTo>
                  <a:lnTo>
                    <a:pt x="4470" y="1239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9843276">
              <a:off x="8594932" y="3685525"/>
              <a:ext cx="874111" cy="1342743"/>
            </a:xfrm>
            <a:custGeom>
              <a:rect b="b" l="l" r="r" t="t"/>
              <a:pathLst>
                <a:path extrusionOk="0" fill="none" h="62179" w="189084">
                  <a:moveTo>
                    <a:pt x="651" y="0"/>
                  </a:moveTo>
                  <a:lnTo>
                    <a:pt x="651" y="0"/>
                  </a:lnTo>
                  <a:lnTo>
                    <a:pt x="4470" y="1239"/>
                  </a:lnTo>
                  <a:lnTo>
                    <a:pt x="8587" y="2582"/>
                  </a:lnTo>
                  <a:lnTo>
                    <a:pt x="12975" y="4023"/>
                  </a:lnTo>
                  <a:lnTo>
                    <a:pt x="17633" y="5553"/>
                  </a:lnTo>
                  <a:lnTo>
                    <a:pt x="27574" y="8842"/>
                  </a:lnTo>
                  <a:lnTo>
                    <a:pt x="38191" y="12360"/>
                  </a:lnTo>
                  <a:lnTo>
                    <a:pt x="60537" y="19802"/>
                  </a:lnTo>
                  <a:lnTo>
                    <a:pt x="71858" y="23559"/>
                  </a:lnTo>
                  <a:lnTo>
                    <a:pt x="82963" y="27249"/>
                  </a:lnTo>
                  <a:lnTo>
                    <a:pt x="82963" y="27249"/>
                  </a:lnTo>
                  <a:lnTo>
                    <a:pt x="104252" y="34300"/>
                  </a:lnTo>
                  <a:lnTo>
                    <a:pt x="124079" y="40863"/>
                  </a:lnTo>
                  <a:lnTo>
                    <a:pt x="142090" y="46800"/>
                  </a:lnTo>
                  <a:lnTo>
                    <a:pt x="150270" y="49486"/>
                  </a:lnTo>
                  <a:lnTo>
                    <a:pt x="157827" y="51963"/>
                  </a:lnTo>
                  <a:lnTo>
                    <a:pt x="157827" y="51963"/>
                  </a:lnTo>
                  <a:lnTo>
                    <a:pt x="170882" y="56215"/>
                  </a:lnTo>
                  <a:lnTo>
                    <a:pt x="180741" y="59425"/>
                  </a:lnTo>
                  <a:lnTo>
                    <a:pt x="186971" y="61460"/>
                  </a:lnTo>
                  <a:lnTo>
                    <a:pt x="188569" y="61991"/>
                  </a:lnTo>
                  <a:lnTo>
                    <a:pt x="189083" y="62178"/>
                  </a:lnTo>
                  <a:lnTo>
                    <a:pt x="189083" y="62178"/>
                  </a:lnTo>
                  <a:lnTo>
                    <a:pt x="188921" y="62132"/>
                  </a:lnTo>
                  <a:lnTo>
                    <a:pt x="188460" y="62007"/>
                  </a:lnTo>
                  <a:lnTo>
                    <a:pt x="188460" y="62007"/>
                  </a:lnTo>
                  <a:lnTo>
                    <a:pt x="187756" y="61783"/>
                  </a:lnTo>
                  <a:lnTo>
                    <a:pt x="186781" y="61481"/>
                  </a:lnTo>
                  <a:lnTo>
                    <a:pt x="180389" y="59493"/>
                  </a:lnTo>
                  <a:lnTo>
                    <a:pt x="180389" y="59493"/>
                  </a:lnTo>
                  <a:lnTo>
                    <a:pt x="175785" y="58036"/>
                  </a:lnTo>
                  <a:lnTo>
                    <a:pt x="170367" y="56303"/>
                  </a:lnTo>
                  <a:lnTo>
                    <a:pt x="164138" y="54305"/>
                  </a:lnTo>
                  <a:lnTo>
                    <a:pt x="157177" y="52062"/>
                  </a:lnTo>
                  <a:lnTo>
                    <a:pt x="157177" y="52062"/>
                  </a:lnTo>
                  <a:lnTo>
                    <a:pt x="149539" y="49595"/>
                  </a:lnTo>
                  <a:lnTo>
                    <a:pt x="141305" y="46910"/>
                  </a:lnTo>
                  <a:lnTo>
                    <a:pt x="132502" y="44037"/>
                  </a:lnTo>
                  <a:lnTo>
                    <a:pt x="123212" y="40982"/>
                  </a:lnTo>
                  <a:lnTo>
                    <a:pt x="113461" y="37777"/>
                  </a:lnTo>
                  <a:lnTo>
                    <a:pt x="103304" y="34425"/>
                  </a:lnTo>
                  <a:lnTo>
                    <a:pt x="92822" y="30954"/>
                  </a:lnTo>
                  <a:lnTo>
                    <a:pt x="82015" y="27379"/>
                  </a:lnTo>
                  <a:lnTo>
                    <a:pt x="82015" y="27379"/>
                  </a:lnTo>
                  <a:lnTo>
                    <a:pt x="70937" y="23694"/>
                  </a:lnTo>
                  <a:lnTo>
                    <a:pt x="59643" y="19932"/>
                  </a:lnTo>
                  <a:lnTo>
                    <a:pt x="37324" y="12485"/>
                  </a:lnTo>
                  <a:lnTo>
                    <a:pt x="26761" y="8962"/>
                  </a:lnTo>
                  <a:lnTo>
                    <a:pt x="16875" y="5668"/>
                  </a:lnTo>
                  <a:lnTo>
                    <a:pt x="7883" y="2691"/>
                  </a:lnTo>
                  <a:lnTo>
                    <a:pt x="3766" y="1343"/>
                  </a:lnTo>
                  <a:lnTo>
                    <a:pt x="1" y="1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9843276">
              <a:off x="8726951" y="4082119"/>
              <a:ext cx="276596" cy="85537"/>
            </a:xfrm>
            <a:custGeom>
              <a:rect b="b" l="l" r="r" t="t"/>
              <a:pathLst>
                <a:path extrusionOk="0" h="3961" w="59832">
                  <a:moveTo>
                    <a:pt x="0" y="0"/>
                  </a:moveTo>
                  <a:lnTo>
                    <a:pt x="569" y="52"/>
                  </a:lnTo>
                  <a:lnTo>
                    <a:pt x="1138" y="99"/>
                  </a:lnTo>
                  <a:lnTo>
                    <a:pt x="1706" y="141"/>
                  </a:lnTo>
                  <a:lnTo>
                    <a:pt x="2302" y="177"/>
                  </a:lnTo>
                  <a:lnTo>
                    <a:pt x="8694" y="640"/>
                  </a:lnTo>
                  <a:lnTo>
                    <a:pt x="29713" y="2108"/>
                  </a:lnTo>
                  <a:lnTo>
                    <a:pt x="35726" y="2514"/>
                  </a:lnTo>
                  <a:lnTo>
                    <a:pt x="41332" y="2883"/>
                  </a:lnTo>
                  <a:lnTo>
                    <a:pt x="46451" y="3211"/>
                  </a:lnTo>
                  <a:lnTo>
                    <a:pt x="48754" y="3357"/>
                  </a:lnTo>
                  <a:lnTo>
                    <a:pt x="50920" y="3482"/>
                  </a:lnTo>
                  <a:lnTo>
                    <a:pt x="52843" y="3601"/>
                  </a:lnTo>
                  <a:lnTo>
                    <a:pt x="54604" y="3700"/>
                  </a:lnTo>
                  <a:lnTo>
                    <a:pt x="56121" y="3789"/>
                  </a:lnTo>
                  <a:lnTo>
                    <a:pt x="57421" y="3856"/>
                  </a:lnTo>
                  <a:lnTo>
                    <a:pt x="58017" y="3893"/>
                  </a:lnTo>
                  <a:lnTo>
                    <a:pt x="58613" y="3919"/>
                  </a:lnTo>
                  <a:lnTo>
                    <a:pt x="59208" y="3945"/>
                  </a:lnTo>
                  <a:lnTo>
                    <a:pt x="59831" y="3961"/>
                  </a:lnTo>
                  <a:lnTo>
                    <a:pt x="59290" y="3898"/>
                  </a:lnTo>
                  <a:lnTo>
                    <a:pt x="58721" y="3841"/>
                  </a:lnTo>
                  <a:lnTo>
                    <a:pt x="58125" y="3789"/>
                  </a:lnTo>
                  <a:lnTo>
                    <a:pt x="57529" y="3747"/>
                  </a:lnTo>
                  <a:lnTo>
                    <a:pt x="51137" y="3320"/>
                  </a:lnTo>
                  <a:lnTo>
                    <a:pt x="30092" y="1889"/>
                  </a:lnTo>
                  <a:lnTo>
                    <a:pt x="24079" y="1473"/>
                  </a:lnTo>
                  <a:lnTo>
                    <a:pt x="18472" y="1093"/>
                  </a:lnTo>
                  <a:lnTo>
                    <a:pt x="13380" y="760"/>
                  </a:lnTo>
                  <a:lnTo>
                    <a:pt x="11078" y="609"/>
                  </a:lnTo>
                  <a:lnTo>
                    <a:pt x="8938" y="479"/>
                  </a:lnTo>
                  <a:lnTo>
                    <a:pt x="5255" y="255"/>
                  </a:lnTo>
                  <a:lnTo>
                    <a:pt x="3738" y="167"/>
                  </a:lnTo>
                  <a:lnTo>
                    <a:pt x="2438" y="99"/>
                  </a:lnTo>
                  <a:lnTo>
                    <a:pt x="1842" y="63"/>
                  </a:lnTo>
                  <a:lnTo>
                    <a:pt x="1246" y="37"/>
                  </a:lnTo>
                  <a:lnTo>
                    <a:pt x="623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9843276">
              <a:off x="9037031" y="3926766"/>
              <a:ext cx="98800" cy="289521"/>
            </a:xfrm>
            <a:custGeom>
              <a:rect b="b" l="l" r="r" t="t"/>
              <a:pathLst>
                <a:path extrusionOk="0" h="13407" w="21372">
                  <a:moveTo>
                    <a:pt x="21344" y="1"/>
                  </a:moveTo>
                  <a:lnTo>
                    <a:pt x="21317" y="11"/>
                  </a:lnTo>
                  <a:lnTo>
                    <a:pt x="21236" y="37"/>
                  </a:lnTo>
                  <a:lnTo>
                    <a:pt x="21019" y="136"/>
                  </a:lnTo>
                  <a:lnTo>
                    <a:pt x="20721" y="297"/>
                  </a:lnTo>
                  <a:lnTo>
                    <a:pt x="20315" y="516"/>
                  </a:lnTo>
                  <a:lnTo>
                    <a:pt x="19258" y="1130"/>
                  </a:lnTo>
                  <a:lnTo>
                    <a:pt x="17877" y="1942"/>
                  </a:lnTo>
                  <a:lnTo>
                    <a:pt x="16225" y="2930"/>
                  </a:lnTo>
                  <a:lnTo>
                    <a:pt x="14383" y="4065"/>
                  </a:lnTo>
                  <a:lnTo>
                    <a:pt x="12352" y="5319"/>
                  </a:lnTo>
                  <a:lnTo>
                    <a:pt x="10185" y="6672"/>
                  </a:lnTo>
                  <a:lnTo>
                    <a:pt x="8045" y="8025"/>
                  </a:lnTo>
                  <a:lnTo>
                    <a:pt x="6068" y="9285"/>
                  </a:lnTo>
                  <a:lnTo>
                    <a:pt x="4307" y="10424"/>
                  </a:lnTo>
                  <a:lnTo>
                    <a:pt x="2790" y="11424"/>
                  </a:lnTo>
                  <a:lnTo>
                    <a:pt x="1545" y="12246"/>
                  </a:lnTo>
                  <a:lnTo>
                    <a:pt x="651" y="12870"/>
                  </a:lnTo>
                  <a:lnTo>
                    <a:pt x="353" y="13099"/>
                  </a:lnTo>
                  <a:lnTo>
                    <a:pt x="136" y="13266"/>
                  </a:lnTo>
                  <a:lnTo>
                    <a:pt x="28" y="13370"/>
                  </a:lnTo>
                  <a:lnTo>
                    <a:pt x="1" y="13396"/>
                  </a:lnTo>
                  <a:lnTo>
                    <a:pt x="1" y="13406"/>
                  </a:lnTo>
                  <a:lnTo>
                    <a:pt x="55" y="13401"/>
                  </a:lnTo>
                  <a:lnTo>
                    <a:pt x="109" y="13375"/>
                  </a:lnTo>
                  <a:lnTo>
                    <a:pt x="326" y="13276"/>
                  </a:lnTo>
                  <a:lnTo>
                    <a:pt x="651" y="13115"/>
                  </a:lnTo>
                  <a:lnTo>
                    <a:pt x="1057" y="12891"/>
                  </a:lnTo>
                  <a:lnTo>
                    <a:pt x="2113" y="12277"/>
                  </a:lnTo>
                  <a:lnTo>
                    <a:pt x="3495" y="11460"/>
                  </a:lnTo>
                  <a:lnTo>
                    <a:pt x="5120" y="10471"/>
                  </a:lnTo>
                  <a:lnTo>
                    <a:pt x="6989" y="9337"/>
                  </a:lnTo>
                  <a:lnTo>
                    <a:pt x="9020" y="8077"/>
                  </a:lnTo>
                  <a:lnTo>
                    <a:pt x="11187" y="6729"/>
                  </a:lnTo>
                  <a:lnTo>
                    <a:pt x="13327" y="5382"/>
                  </a:lnTo>
                  <a:lnTo>
                    <a:pt x="15304" y="4122"/>
                  </a:lnTo>
                  <a:lnTo>
                    <a:pt x="17064" y="2977"/>
                  </a:lnTo>
                  <a:lnTo>
                    <a:pt x="18581" y="1983"/>
                  </a:lnTo>
                  <a:lnTo>
                    <a:pt x="19800" y="1156"/>
                  </a:lnTo>
                  <a:lnTo>
                    <a:pt x="20694" y="537"/>
                  </a:lnTo>
                  <a:lnTo>
                    <a:pt x="21236" y="141"/>
                  </a:lnTo>
                  <a:lnTo>
                    <a:pt x="21344" y="37"/>
                  </a:lnTo>
                  <a:lnTo>
                    <a:pt x="21371" y="11"/>
                  </a:lnTo>
                  <a:lnTo>
                    <a:pt x="2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rot="-9843276">
              <a:off x="9120861" y="4361644"/>
              <a:ext cx="153761" cy="229617"/>
            </a:xfrm>
            <a:custGeom>
              <a:rect b="b" l="l" r="r" t="t"/>
              <a:pathLst>
                <a:path extrusionOk="0" h="10633" w="33261">
                  <a:moveTo>
                    <a:pt x="33261" y="1"/>
                  </a:moveTo>
                  <a:lnTo>
                    <a:pt x="32773" y="84"/>
                  </a:lnTo>
                  <a:lnTo>
                    <a:pt x="32313" y="178"/>
                  </a:lnTo>
                  <a:lnTo>
                    <a:pt x="31880" y="277"/>
                  </a:lnTo>
                  <a:lnTo>
                    <a:pt x="31473" y="375"/>
                  </a:lnTo>
                  <a:lnTo>
                    <a:pt x="30634" y="584"/>
                  </a:lnTo>
                  <a:lnTo>
                    <a:pt x="29686" y="833"/>
                  </a:lnTo>
                  <a:lnTo>
                    <a:pt x="27411" y="1447"/>
                  </a:lnTo>
                  <a:lnTo>
                    <a:pt x="26083" y="1812"/>
                  </a:lnTo>
                  <a:lnTo>
                    <a:pt x="24675" y="2207"/>
                  </a:lnTo>
                  <a:lnTo>
                    <a:pt x="23185" y="2629"/>
                  </a:lnTo>
                  <a:lnTo>
                    <a:pt x="21641" y="3082"/>
                  </a:lnTo>
                  <a:lnTo>
                    <a:pt x="20016" y="3560"/>
                  </a:lnTo>
                  <a:lnTo>
                    <a:pt x="18364" y="4065"/>
                  </a:lnTo>
                  <a:lnTo>
                    <a:pt x="16658" y="4585"/>
                  </a:lnTo>
                  <a:lnTo>
                    <a:pt x="14951" y="5132"/>
                  </a:lnTo>
                  <a:lnTo>
                    <a:pt x="13272" y="5678"/>
                  </a:lnTo>
                  <a:lnTo>
                    <a:pt x="11674" y="6214"/>
                  </a:lnTo>
                  <a:lnTo>
                    <a:pt x="10130" y="6735"/>
                  </a:lnTo>
                  <a:lnTo>
                    <a:pt x="8695" y="7234"/>
                  </a:lnTo>
                  <a:lnTo>
                    <a:pt x="7367" y="7713"/>
                  </a:lnTo>
                  <a:lnTo>
                    <a:pt x="6122" y="8166"/>
                  </a:lnTo>
                  <a:lnTo>
                    <a:pt x="4957" y="8587"/>
                  </a:lnTo>
                  <a:lnTo>
                    <a:pt x="3928" y="8978"/>
                  </a:lnTo>
                  <a:lnTo>
                    <a:pt x="3007" y="9337"/>
                  </a:lnTo>
                  <a:lnTo>
                    <a:pt x="2194" y="9659"/>
                  </a:lnTo>
                  <a:lnTo>
                    <a:pt x="921" y="10180"/>
                  </a:lnTo>
                  <a:lnTo>
                    <a:pt x="650" y="10289"/>
                  </a:lnTo>
                  <a:lnTo>
                    <a:pt x="407" y="10404"/>
                  </a:lnTo>
                  <a:lnTo>
                    <a:pt x="190" y="10518"/>
                  </a:lnTo>
                  <a:lnTo>
                    <a:pt x="0" y="10633"/>
                  </a:lnTo>
                  <a:lnTo>
                    <a:pt x="352" y="10534"/>
                  </a:lnTo>
                  <a:lnTo>
                    <a:pt x="704" y="10435"/>
                  </a:lnTo>
                  <a:lnTo>
                    <a:pt x="1029" y="10326"/>
                  </a:lnTo>
                  <a:lnTo>
                    <a:pt x="1300" y="10216"/>
                  </a:lnTo>
                  <a:lnTo>
                    <a:pt x="4740" y="9045"/>
                  </a:lnTo>
                  <a:lnTo>
                    <a:pt x="7042" y="8244"/>
                  </a:lnTo>
                  <a:lnTo>
                    <a:pt x="9724" y="7323"/>
                  </a:lnTo>
                  <a:lnTo>
                    <a:pt x="12730" y="6313"/>
                  </a:lnTo>
                  <a:lnTo>
                    <a:pt x="14355" y="5782"/>
                  </a:lnTo>
                  <a:lnTo>
                    <a:pt x="16035" y="5236"/>
                  </a:lnTo>
                  <a:lnTo>
                    <a:pt x="17714" y="4695"/>
                  </a:lnTo>
                  <a:lnTo>
                    <a:pt x="19393" y="4169"/>
                  </a:lnTo>
                  <a:lnTo>
                    <a:pt x="21018" y="3664"/>
                  </a:lnTo>
                  <a:lnTo>
                    <a:pt x="22589" y="3186"/>
                  </a:lnTo>
                  <a:lnTo>
                    <a:pt x="25542" y="2296"/>
                  </a:lnTo>
                  <a:lnTo>
                    <a:pt x="28169" y="1531"/>
                  </a:lnTo>
                  <a:lnTo>
                    <a:pt x="31961" y="422"/>
                  </a:lnTo>
                  <a:lnTo>
                    <a:pt x="32313" y="323"/>
                  </a:lnTo>
                  <a:lnTo>
                    <a:pt x="32638" y="214"/>
                  </a:lnTo>
                  <a:lnTo>
                    <a:pt x="32963" y="110"/>
                  </a:lnTo>
                  <a:lnTo>
                    <a:pt x="33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9843276">
              <a:off x="8824757" y="4511086"/>
              <a:ext cx="275343" cy="14620"/>
            </a:xfrm>
            <a:custGeom>
              <a:rect b="b" l="l" r="r" t="t"/>
              <a:pathLst>
                <a:path extrusionOk="0" h="677" w="59561">
                  <a:moveTo>
                    <a:pt x="596" y="0"/>
                  </a:moveTo>
                  <a:lnTo>
                    <a:pt x="0" y="11"/>
                  </a:lnTo>
                  <a:lnTo>
                    <a:pt x="569" y="37"/>
                  </a:lnTo>
                  <a:lnTo>
                    <a:pt x="1165" y="57"/>
                  </a:lnTo>
                  <a:lnTo>
                    <a:pt x="1761" y="73"/>
                  </a:lnTo>
                  <a:lnTo>
                    <a:pt x="2357" y="78"/>
                  </a:lnTo>
                  <a:lnTo>
                    <a:pt x="8694" y="177"/>
                  </a:lnTo>
                  <a:lnTo>
                    <a:pt x="13109" y="234"/>
                  </a:lnTo>
                  <a:lnTo>
                    <a:pt x="18147" y="297"/>
                  </a:lnTo>
                  <a:lnTo>
                    <a:pt x="29740" y="427"/>
                  </a:lnTo>
                  <a:lnTo>
                    <a:pt x="35753" y="495"/>
                  </a:lnTo>
                  <a:lnTo>
                    <a:pt x="41359" y="557"/>
                  </a:lnTo>
                  <a:lnTo>
                    <a:pt x="43960" y="583"/>
                  </a:lnTo>
                  <a:lnTo>
                    <a:pt x="46424" y="604"/>
                  </a:lnTo>
                  <a:lnTo>
                    <a:pt x="48727" y="614"/>
                  </a:lnTo>
                  <a:lnTo>
                    <a:pt x="50839" y="619"/>
                  </a:lnTo>
                  <a:lnTo>
                    <a:pt x="57231" y="661"/>
                  </a:lnTo>
                  <a:lnTo>
                    <a:pt x="57800" y="672"/>
                  </a:lnTo>
                  <a:lnTo>
                    <a:pt x="58396" y="677"/>
                  </a:lnTo>
                  <a:lnTo>
                    <a:pt x="58992" y="672"/>
                  </a:lnTo>
                  <a:lnTo>
                    <a:pt x="59561" y="661"/>
                  </a:lnTo>
                  <a:lnTo>
                    <a:pt x="58992" y="635"/>
                  </a:lnTo>
                  <a:lnTo>
                    <a:pt x="58423" y="614"/>
                  </a:lnTo>
                  <a:lnTo>
                    <a:pt x="57827" y="599"/>
                  </a:lnTo>
                  <a:lnTo>
                    <a:pt x="57258" y="593"/>
                  </a:lnTo>
                  <a:lnTo>
                    <a:pt x="50893" y="495"/>
                  </a:lnTo>
                  <a:lnTo>
                    <a:pt x="46478" y="432"/>
                  </a:lnTo>
                  <a:lnTo>
                    <a:pt x="41414" y="364"/>
                  </a:lnTo>
                  <a:lnTo>
                    <a:pt x="35834" y="302"/>
                  </a:lnTo>
                  <a:lnTo>
                    <a:pt x="29821" y="234"/>
                  </a:lnTo>
                  <a:lnTo>
                    <a:pt x="23808" y="172"/>
                  </a:lnTo>
                  <a:lnTo>
                    <a:pt x="18229" y="120"/>
                  </a:lnTo>
                  <a:lnTo>
                    <a:pt x="13164" y="78"/>
                  </a:lnTo>
                  <a:lnTo>
                    <a:pt x="8749" y="42"/>
                  </a:lnTo>
                  <a:lnTo>
                    <a:pt x="2357" y="11"/>
                  </a:lnTo>
                  <a:lnTo>
                    <a:pt x="17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9843276">
              <a:off x="8860710" y="4854203"/>
              <a:ext cx="353099" cy="15311"/>
            </a:xfrm>
            <a:custGeom>
              <a:rect b="b" l="l" r="r" t="t"/>
              <a:pathLst>
                <a:path extrusionOk="0" h="709" w="76381">
                  <a:moveTo>
                    <a:pt x="1490" y="0"/>
                  </a:moveTo>
                  <a:lnTo>
                    <a:pt x="759" y="6"/>
                  </a:lnTo>
                  <a:lnTo>
                    <a:pt x="0" y="16"/>
                  </a:lnTo>
                  <a:lnTo>
                    <a:pt x="732" y="42"/>
                  </a:lnTo>
                  <a:lnTo>
                    <a:pt x="1490" y="63"/>
                  </a:lnTo>
                  <a:lnTo>
                    <a:pt x="2221" y="73"/>
                  </a:lnTo>
                  <a:lnTo>
                    <a:pt x="2953" y="84"/>
                  </a:lnTo>
                  <a:lnTo>
                    <a:pt x="11159" y="183"/>
                  </a:lnTo>
                  <a:lnTo>
                    <a:pt x="16820" y="245"/>
                  </a:lnTo>
                  <a:lnTo>
                    <a:pt x="23294" y="313"/>
                  </a:lnTo>
                  <a:lnTo>
                    <a:pt x="30471" y="380"/>
                  </a:lnTo>
                  <a:lnTo>
                    <a:pt x="38163" y="448"/>
                  </a:lnTo>
                  <a:lnTo>
                    <a:pt x="45856" y="516"/>
                  </a:lnTo>
                  <a:lnTo>
                    <a:pt x="53033" y="573"/>
                  </a:lnTo>
                  <a:lnTo>
                    <a:pt x="59534" y="620"/>
                  </a:lnTo>
                  <a:lnTo>
                    <a:pt x="65195" y="656"/>
                  </a:lnTo>
                  <a:lnTo>
                    <a:pt x="73374" y="693"/>
                  </a:lnTo>
                  <a:lnTo>
                    <a:pt x="74133" y="703"/>
                  </a:lnTo>
                  <a:lnTo>
                    <a:pt x="74891" y="708"/>
                  </a:lnTo>
                  <a:lnTo>
                    <a:pt x="75622" y="703"/>
                  </a:lnTo>
                  <a:lnTo>
                    <a:pt x="76381" y="693"/>
                  </a:lnTo>
                  <a:lnTo>
                    <a:pt x="75650" y="672"/>
                  </a:lnTo>
                  <a:lnTo>
                    <a:pt x="74891" y="651"/>
                  </a:lnTo>
                  <a:lnTo>
                    <a:pt x="74133" y="640"/>
                  </a:lnTo>
                  <a:lnTo>
                    <a:pt x="73374" y="635"/>
                  </a:lnTo>
                  <a:lnTo>
                    <a:pt x="65222" y="526"/>
                  </a:lnTo>
                  <a:lnTo>
                    <a:pt x="53087" y="401"/>
                  </a:lnTo>
                  <a:lnTo>
                    <a:pt x="45937" y="333"/>
                  </a:lnTo>
                  <a:lnTo>
                    <a:pt x="38218" y="261"/>
                  </a:lnTo>
                  <a:lnTo>
                    <a:pt x="30525" y="198"/>
                  </a:lnTo>
                  <a:lnTo>
                    <a:pt x="23348" y="141"/>
                  </a:lnTo>
                  <a:lnTo>
                    <a:pt x="11214" y="58"/>
                  </a:lnTo>
                  <a:lnTo>
                    <a:pt x="3007" y="16"/>
                  </a:lnTo>
                  <a:lnTo>
                    <a:pt x="2248" y="6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-9843276">
              <a:off x="9234116" y="4647224"/>
              <a:ext cx="185067" cy="296475"/>
            </a:xfrm>
            <a:custGeom>
              <a:rect b="b" l="l" r="r" t="t"/>
              <a:pathLst>
                <a:path extrusionOk="0" h="13729" w="40033">
                  <a:moveTo>
                    <a:pt x="40033" y="0"/>
                  </a:moveTo>
                  <a:lnTo>
                    <a:pt x="39545" y="125"/>
                  </a:lnTo>
                  <a:lnTo>
                    <a:pt x="39085" y="250"/>
                  </a:lnTo>
                  <a:lnTo>
                    <a:pt x="38624" y="380"/>
                  </a:lnTo>
                  <a:lnTo>
                    <a:pt x="38218" y="516"/>
                  </a:lnTo>
                  <a:lnTo>
                    <a:pt x="37243" y="792"/>
                  </a:lnTo>
                  <a:lnTo>
                    <a:pt x="36105" y="1119"/>
                  </a:lnTo>
                  <a:lnTo>
                    <a:pt x="34805" y="1499"/>
                  </a:lnTo>
                  <a:lnTo>
                    <a:pt x="33370" y="1926"/>
                  </a:lnTo>
                  <a:lnTo>
                    <a:pt x="31799" y="2400"/>
                  </a:lnTo>
                  <a:lnTo>
                    <a:pt x="30146" y="2915"/>
                  </a:lnTo>
                  <a:lnTo>
                    <a:pt x="28359" y="3466"/>
                  </a:lnTo>
                  <a:lnTo>
                    <a:pt x="26517" y="4054"/>
                  </a:lnTo>
                  <a:lnTo>
                    <a:pt x="24567" y="4674"/>
                  </a:lnTo>
                  <a:lnTo>
                    <a:pt x="22590" y="5324"/>
                  </a:lnTo>
                  <a:lnTo>
                    <a:pt x="20558" y="6001"/>
                  </a:lnTo>
                  <a:lnTo>
                    <a:pt x="18473" y="6703"/>
                  </a:lnTo>
                  <a:lnTo>
                    <a:pt x="16441" y="7406"/>
                  </a:lnTo>
                  <a:lnTo>
                    <a:pt x="14491" y="8093"/>
                  </a:lnTo>
                  <a:lnTo>
                    <a:pt x="12622" y="8759"/>
                  </a:lnTo>
                  <a:lnTo>
                    <a:pt x="10862" y="9399"/>
                  </a:lnTo>
                  <a:lnTo>
                    <a:pt x="9237" y="10008"/>
                  </a:lnTo>
                  <a:lnTo>
                    <a:pt x="7693" y="10586"/>
                  </a:lnTo>
                  <a:lnTo>
                    <a:pt x="6284" y="11127"/>
                  </a:lnTo>
                  <a:lnTo>
                    <a:pt x="5011" y="11632"/>
                  </a:lnTo>
                  <a:lnTo>
                    <a:pt x="3819" y="12090"/>
                  </a:lnTo>
                  <a:lnTo>
                    <a:pt x="2817" y="12501"/>
                  </a:lnTo>
                  <a:lnTo>
                    <a:pt x="1951" y="12860"/>
                  </a:lnTo>
                  <a:lnTo>
                    <a:pt x="1246" y="13162"/>
                  </a:lnTo>
                  <a:lnTo>
                    <a:pt x="894" y="13297"/>
                  </a:lnTo>
                  <a:lnTo>
                    <a:pt x="569" y="13437"/>
                  </a:lnTo>
                  <a:lnTo>
                    <a:pt x="271" y="13583"/>
                  </a:lnTo>
                  <a:lnTo>
                    <a:pt x="0" y="13729"/>
                  </a:lnTo>
                  <a:lnTo>
                    <a:pt x="0" y="13729"/>
                  </a:lnTo>
                  <a:lnTo>
                    <a:pt x="461" y="13599"/>
                  </a:lnTo>
                  <a:lnTo>
                    <a:pt x="867" y="13469"/>
                  </a:lnTo>
                  <a:lnTo>
                    <a:pt x="1273" y="13333"/>
                  </a:lnTo>
                  <a:lnTo>
                    <a:pt x="1626" y="13193"/>
                  </a:lnTo>
                  <a:lnTo>
                    <a:pt x="3413" y="12527"/>
                  </a:lnTo>
                  <a:lnTo>
                    <a:pt x="5661" y="11694"/>
                  </a:lnTo>
                  <a:lnTo>
                    <a:pt x="8478" y="10664"/>
                  </a:lnTo>
                  <a:lnTo>
                    <a:pt x="11783" y="9488"/>
                  </a:lnTo>
                  <a:lnTo>
                    <a:pt x="15439" y="8186"/>
                  </a:lnTo>
                  <a:lnTo>
                    <a:pt x="17416" y="7505"/>
                  </a:lnTo>
                  <a:lnTo>
                    <a:pt x="19448" y="6802"/>
                  </a:lnTo>
                  <a:lnTo>
                    <a:pt x="21506" y="6100"/>
                  </a:lnTo>
                  <a:lnTo>
                    <a:pt x="23510" y="5423"/>
                  </a:lnTo>
                  <a:lnTo>
                    <a:pt x="25488" y="4773"/>
                  </a:lnTo>
                  <a:lnTo>
                    <a:pt x="27384" y="4153"/>
                  </a:lnTo>
                  <a:lnTo>
                    <a:pt x="30932" y="3003"/>
                  </a:lnTo>
                  <a:lnTo>
                    <a:pt x="34047" y="2009"/>
                  </a:lnTo>
                  <a:lnTo>
                    <a:pt x="36566" y="1203"/>
                  </a:lnTo>
                  <a:lnTo>
                    <a:pt x="38597" y="563"/>
                  </a:lnTo>
                  <a:lnTo>
                    <a:pt x="39003" y="427"/>
                  </a:lnTo>
                  <a:lnTo>
                    <a:pt x="39382" y="287"/>
                  </a:lnTo>
                  <a:lnTo>
                    <a:pt x="39707" y="146"/>
                  </a:lnTo>
                  <a:lnTo>
                    <a:pt x="400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6"/>
          <p:cNvSpPr/>
          <p:nvPr/>
        </p:nvSpPr>
        <p:spPr>
          <a:xfrm>
            <a:off x="-400049" y="4264015"/>
            <a:ext cx="1290077" cy="129001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7668050" y="4806009"/>
            <a:ext cx="929503" cy="929503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5813" y="3591330"/>
            <a:ext cx="478350" cy="478350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flipH="1" rot="9450036">
            <a:off x="432840" y="5190724"/>
            <a:ext cx="354091" cy="18806"/>
          </a:xfrm>
          <a:custGeom>
            <a:rect b="b" l="l" r="r" t="t"/>
            <a:pathLst>
              <a:path extrusionOk="0" h="677" w="59561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 rot="9450036">
            <a:off x="337707" y="5640230"/>
            <a:ext cx="454086" cy="19695"/>
          </a:xfrm>
          <a:custGeom>
            <a:rect b="b" l="l" r="r" t="t"/>
            <a:pathLst>
              <a:path extrusionOk="0" h="709" w="76381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 flipH="1" rot="9450036">
            <a:off x="66188" y="5417068"/>
            <a:ext cx="237997" cy="381371"/>
          </a:xfrm>
          <a:custGeom>
            <a:rect b="b" l="l" r="r" t="t"/>
            <a:pathLst>
              <a:path extrusionOk="0" h="13729" w="40033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rect b="b" l="l" r="r" t="t"/>
              <a:pathLst>
                <a:path extrusionOk="0" fill="none" h="6713" w="3236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rect b="b" l="l" r="r" t="t"/>
              <a:pathLst>
                <a:path extrusionOk="0" h="3451" w="3263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rect b="b" l="l" r="r" t="t"/>
              <a:pathLst>
                <a:path extrusionOk="0" h="6093" w="205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rect b="b" l="l" r="r" t="t"/>
              <a:pathLst>
                <a:path extrusionOk="0" h="10729" w="302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rect b="b" l="l" r="r" t="t"/>
              <a:pathLst>
                <a:path extrusionOk="0" h="3047" w="4664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rect b="b" l="l" r="r" t="t"/>
              <a:pathLst>
                <a:path extrusionOk="0" h="4260" w="4367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rect b="b" l="l" r="r" t="t"/>
            <a:pathLst>
              <a:path extrusionOk="0" h="2292" w="16579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rect b="b" l="l" r="r" t="t"/>
            <a:pathLst>
              <a:path extrusionOk="0" h="2266" w="7171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 flipH="1">
            <a:off x="2727945" y="-74475"/>
            <a:ext cx="6507555" cy="5292333"/>
          </a:xfrm>
          <a:custGeom>
            <a:rect b="b" l="l" r="r" t="t"/>
            <a:pathLst>
              <a:path extrusionOk="0" h="69822" w="80554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type="title"/>
          </p:nvPr>
        </p:nvSpPr>
        <p:spPr>
          <a:xfrm>
            <a:off x="4793225" y="1152000"/>
            <a:ext cx="3630600" cy="19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" type="subTitle"/>
          </p:nvPr>
        </p:nvSpPr>
        <p:spPr>
          <a:xfrm>
            <a:off x="5490150" y="3124200"/>
            <a:ext cx="2933700" cy="14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/>
        </p:nvSpPr>
        <p:spPr>
          <a:xfrm>
            <a:off x="256755" y="3543954"/>
            <a:ext cx="1375387" cy="1375325"/>
          </a:xfrm>
          <a:custGeom>
            <a:rect b="b" l="l" r="r" t="t"/>
            <a:pathLst>
              <a:path extrusionOk="0" h="12266" w="12266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040926"/>
            <a:ext cx="503028" cy="503028"/>
          </a:xfrm>
          <a:custGeom>
            <a:rect b="b" l="l" r="r" t="t"/>
            <a:pathLst>
              <a:path extrusionOk="0" h="8330" w="833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cap="flat" cmpd="sng" w="19050">
            <a:solidFill>
              <a:srgbClr val="4861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b="1" sz="28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ctrTitle"/>
          </p:nvPr>
        </p:nvSpPr>
        <p:spPr>
          <a:xfrm>
            <a:off x="384200" y="466275"/>
            <a:ext cx="4567500" cy="37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Clemson Capstone Migration Proposal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 rotWithShape="1">
          <a:blip r:embed="rId3">
            <a:alphaModFix/>
          </a:blip>
          <a:srcRect b="43068" l="0" r="0" t="0"/>
          <a:stretch/>
        </p:blipFill>
        <p:spPr>
          <a:xfrm flipH="1">
            <a:off x="3799450" y="2977800"/>
            <a:ext cx="6607898" cy="2116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2600" y="2324898"/>
            <a:ext cx="2677299" cy="15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720000" y="20996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Facing?</a:t>
            </a:r>
            <a:endParaRPr/>
          </a:p>
        </p:txBody>
      </p:sp>
      <p:sp>
        <p:nvSpPr>
          <p:cNvPr id="308" name="Google Shape;308;p33"/>
          <p:cNvSpPr txBox="1"/>
          <p:nvPr>
            <p:ph type="title"/>
          </p:nvPr>
        </p:nvSpPr>
        <p:spPr>
          <a:xfrm>
            <a:off x="840650" y="29414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And what will we do about it?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Summary</a:t>
            </a:r>
            <a:endParaRPr/>
          </a:p>
        </p:txBody>
      </p:sp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Michelin uses a</a:t>
            </a:r>
            <a:r>
              <a:rPr b="1" lang="en" sz="1700"/>
              <a:t> </a:t>
            </a:r>
            <a:r>
              <a:rPr b="1" lang="en" sz="1700">
                <a:solidFill>
                  <a:schemeClr val="lt2"/>
                </a:solidFill>
              </a:rPr>
              <a:t>legacy</a:t>
            </a:r>
            <a:r>
              <a:rPr b="1" lang="en" sz="1700"/>
              <a:t> </a:t>
            </a:r>
            <a:r>
              <a:rPr b="1" lang="en" sz="1700">
                <a:solidFill>
                  <a:schemeClr val="lt2"/>
                </a:solidFill>
              </a:rPr>
              <a:t>COBOL ERP</a:t>
            </a:r>
            <a:r>
              <a:rPr lang="en" sz="1700"/>
              <a:t> which is outdated and antiquated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goal is to </a:t>
            </a:r>
            <a:r>
              <a:rPr b="1" lang="en" sz="1700">
                <a:solidFill>
                  <a:schemeClr val="lt2"/>
                </a:solidFill>
              </a:rPr>
              <a:t>migrate to a newer Java based system</a:t>
            </a:r>
            <a:r>
              <a:rPr lang="en" sz="1700"/>
              <a:t>, Oracle EBS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 the legacy system</a:t>
            </a:r>
            <a:r>
              <a:rPr lang="en" sz="1700">
                <a:solidFill>
                  <a:schemeClr val="lt2"/>
                </a:solidFill>
              </a:rPr>
              <a:t> </a:t>
            </a:r>
            <a:r>
              <a:rPr b="1" lang="en" sz="1700">
                <a:solidFill>
                  <a:schemeClr val="lt2"/>
                </a:solidFill>
              </a:rPr>
              <a:t>there is business logic embedded</a:t>
            </a:r>
            <a:r>
              <a:rPr lang="en" sz="1700"/>
              <a:t> which reflects special conditions of certain clients </a:t>
            </a:r>
            <a:r>
              <a:rPr b="1" lang="en" sz="1700">
                <a:solidFill>
                  <a:schemeClr val="lt2"/>
                </a:solidFill>
              </a:rPr>
              <a:t>which needs to be preserved</a:t>
            </a:r>
            <a:endParaRPr b="1"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●"/>
            </a:pPr>
            <a:r>
              <a:rPr lang="en" sz="1700"/>
              <a:t>We need to </a:t>
            </a:r>
            <a:r>
              <a:rPr b="1" lang="en" sz="1700">
                <a:solidFill>
                  <a:schemeClr val="lt2"/>
                </a:solidFill>
              </a:rPr>
              <a:t>make a product which can handle this migration while maintaining this business logic</a:t>
            </a:r>
            <a:r>
              <a:rPr lang="en" sz="1700"/>
              <a:t> so that the new system correctly generates invoices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1091675" y="1701000"/>
            <a:ext cx="31086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/>
        </p:nvSpPr>
        <p:spPr>
          <a:xfrm>
            <a:off x="2366250" y="235825"/>
            <a:ext cx="441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Initial Mockup</a:t>
            </a:r>
            <a:endParaRPr b="1" sz="2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698" y="925175"/>
            <a:ext cx="4848599" cy="2727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36"/>
          <p:cNvCxnSpPr>
            <a:endCxn id="327" idx="3"/>
          </p:cNvCxnSpPr>
          <p:nvPr/>
        </p:nvCxnSpPr>
        <p:spPr>
          <a:xfrm flipH="1">
            <a:off x="1736200" y="2005950"/>
            <a:ext cx="1063500" cy="565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6"/>
          <p:cNvSpPr txBox="1"/>
          <p:nvPr/>
        </p:nvSpPr>
        <p:spPr>
          <a:xfrm>
            <a:off x="476200" y="2133150"/>
            <a:ext cx="126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Multiple COBOL file inputs 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28" name="Google Shape;328;p36"/>
          <p:cNvCxnSpPr>
            <a:endCxn id="329" idx="0"/>
          </p:cNvCxnSpPr>
          <p:nvPr/>
        </p:nvCxnSpPr>
        <p:spPr>
          <a:xfrm flipH="1" rot="-5400000">
            <a:off x="4652450" y="3133450"/>
            <a:ext cx="852000" cy="350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36"/>
          <p:cNvSpPr txBox="1"/>
          <p:nvPr/>
        </p:nvSpPr>
        <p:spPr>
          <a:xfrm>
            <a:off x="4301300" y="3734800"/>
            <a:ext cx="190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Generate the 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necessary</a:t>
            </a: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java files to be used in the Oracle system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30" name="Google Shape;330;p36"/>
          <p:cNvCxnSpPr>
            <a:endCxn id="331" idx="1"/>
          </p:cNvCxnSpPr>
          <p:nvPr/>
        </p:nvCxnSpPr>
        <p:spPr>
          <a:xfrm flipH="1" rot="10800000">
            <a:off x="6567600" y="2051800"/>
            <a:ext cx="671400" cy="34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6"/>
          <p:cNvSpPr txBox="1"/>
          <p:nvPr/>
        </p:nvSpPr>
        <p:spPr>
          <a:xfrm>
            <a:off x="7239000" y="1382200"/>
            <a:ext cx="1905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Provide text based summary and file output of derived business logic</a:t>
            </a:r>
            <a:endParaRPr sz="15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337" name="Google Shape;337;p37"/>
          <p:cNvSpPr txBox="1"/>
          <p:nvPr>
            <p:ph idx="4294967295" type="subTitle"/>
          </p:nvPr>
        </p:nvSpPr>
        <p:spPr>
          <a:xfrm>
            <a:off x="845438" y="2780275"/>
            <a:ext cx="19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 1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38" name="Google Shape;338;p37"/>
          <p:cNvSpPr txBox="1"/>
          <p:nvPr>
            <p:ph idx="4294967295" type="subTitle"/>
          </p:nvPr>
        </p:nvSpPr>
        <p:spPr>
          <a:xfrm>
            <a:off x="845610" y="3352975"/>
            <a:ext cx="1971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Researching </a:t>
            </a:r>
            <a:r>
              <a:rPr lang="en" sz="1400"/>
              <a:t>existing</a:t>
            </a:r>
            <a:r>
              <a:rPr lang="en" sz="1400"/>
              <a:t> solutions</a:t>
            </a:r>
            <a:endParaRPr sz="1400"/>
          </a:p>
        </p:txBody>
      </p:sp>
      <p:sp>
        <p:nvSpPr>
          <p:cNvPr id="339" name="Google Shape;339;p37"/>
          <p:cNvSpPr/>
          <p:nvPr/>
        </p:nvSpPr>
        <p:spPr>
          <a:xfrm>
            <a:off x="1331075" y="1551175"/>
            <a:ext cx="1000500" cy="100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7"/>
          <p:cNvSpPr txBox="1"/>
          <p:nvPr>
            <p:ph idx="4294967295" type="subTitle"/>
          </p:nvPr>
        </p:nvSpPr>
        <p:spPr>
          <a:xfrm>
            <a:off x="2802450" y="1184575"/>
            <a:ext cx="19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2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1" name="Google Shape;341;p37"/>
          <p:cNvSpPr txBox="1"/>
          <p:nvPr>
            <p:ph idx="4294967295" type="subTitle"/>
          </p:nvPr>
        </p:nvSpPr>
        <p:spPr>
          <a:xfrm>
            <a:off x="2802600" y="1757275"/>
            <a:ext cx="19719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 a </a:t>
            </a:r>
            <a:r>
              <a:rPr lang="en" sz="1400"/>
              <a:t>Framework While Data Gathering</a:t>
            </a:r>
            <a:endParaRPr sz="1400"/>
          </a:p>
        </p:txBody>
      </p:sp>
      <p:sp>
        <p:nvSpPr>
          <p:cNvPr id="342" name="Google Shape;342;p37"/>
          <p:cNvSpPr/>
          <p:nvPr/>
        </p:nvSpPr>
        <p:spPr>
          <a:xfrm rot="-899936">
            <a:off x="3158230" y="2862179"/>
            <a:ext cx="1000382" cy="100038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 txBox="1"/>
          <p:nvPr>
            <p:ph idx="4294967295" type="subTitle"/>
          </p:nvPr>
        </p:nvSpPr>
        <p:spPr>
          <a:xfrm>
            <a:off x="4507675" y="2780275"/>
            <a:ext cx="197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3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4" name="Google Shape;344;p37"/>
          <p:cNvSpPr txBox="1"/>
          <p:nvPr>
            <p:ph idx="4294967295" type="subTitle"/>
          </p:nvPr>
        </p:nvSpPr>
        <p:spPr>
          <a:xfrm>
            <a:off x="4507848" y="3352975"/>
            <a:ext cx="19716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Development and Alpha Testing</a:t>
            </a:r>
            <a:endParaRPr sz="1400"/>
          </a:p>
        </p:txBody>
      </p:sp>
      <p:sp>
        <p:nvSpPr>
          <p:cNvPr id="345" name="Google Shape;345;p37"/>
          <p:cNvSpPr/>
          <p:nvPr/>
        </p:nvSpPr>
        <p:spPr>
          <a:xfrm>
            <a:off x="4985400" y="1551175"/>
            <a:ext cx="1000500" cy="100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 txBox="1"/>
          <p:nvPr>
            <p:ph idx="4294967295" type="subTitle"/>
          </p:nvPr>
        </p:nvSpPr>
        <p:spPr>
          <a:xfrm>
            <a:off x="6327013" y="1184575"/>
            <a:ext cx="19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Phase</a:t>
            </a:r>
            <a:r>
              <a:rPr b="1" lang="en" sz="24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4</a:t>
            </a:r>
            <a:endParaRPr b="1" sz="24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sp>
        <p:nvSpPr>
          <p:cNvPr id="347" name="Google Shape;347;p37"/>
          <p:cNvSpPr txBox="1"/>
          <p:nvPr>
            <p:ph idx="4294967295" type="subTitle"/>
          </p:nvPr>
        </p:nvSpPr>
        <p:spPr>
          <a:xfrm>
            <a:off x="6327185" y="1757275"/>
            <a:ext cx="19713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Implementation and Beta Testing</a:t>
            </a:r>
            <a:endParaRPr sz="1400"/>
          </a:p>
        </p:txBody>
      </p:sp>
      <p:sp>
        <p:nvSpPr>
          <p:cNvPr id="348" name="Google Shape;348;p37"/>
          <p:cNvSpPr/>
          <p:nvPr/>
        </p:nvSpPr>
        <p:spPr>
          <a:xfrm rot="-899936">
            <a:off x="6812555" y="2862179"/>
            <a:ext cx="1000382" cy="100038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37"/>
          <p:cNvCxnSpPr>
            <a:stCxn id="339" idx="5"/>
            <a:endCxn id="342" idx="1"/>
          </p:cNvCxnSpPr>
          <p:nvPr/>
        </p:nvCxnSpPr>
        <p:spPr>
          <a:xfrm>
            <a:off x="2185055" y="2405155"/>
            <a:ext cx="1040100" cy="7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7"/>
          <p:cNvCxnSpPr>
            <a:stCxn id="342" idx="6"/>
            <a:endCxn id="345" idx="3"/>
          </p:cNvCxnSpPr>
          <p:nvPr/>
        </p:nvCxnSpPr>
        <p:spPr>
          <a:xfrm flipH="1" rot="10800000">
            <a:off x="4141571" y="2405220"/>
            <a:ext cx="990300" cy="82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7"/>
          <p:cNvCxnSpPr>
            <a:stCxn id="345" idx="5"/>
            <a:endCxn id="348" idx="1"/>
          </p:cNvCxnSpPr>
          <p:nvPr/>
        </p:nvCxnSpPr>
        <p:spPr>
          <a:xfrm>
            <a:off x="5839380" y="2405155"/>
            <a:ext cx="1040100" cy="7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37"/>
          <p:cNvGrpSpPr/>
          <p:nvPr/>
        </p:nvGrpSpPr>
        <p:grpSpPr>
          <a:xfrm>
            <a:off x="1557583" y="1777828"/>
            <a:ext cx="547073" cy="547023"/>
            <a:chOff x="-10042950" y="-10994375"/>
            <a:chExt cx="11233525" cy="11232500"/>
          </a:xfrm>
        </p:grpSpPr>
        <p:sp>
          <p:nvSpPr>
            <p:cNvPr id="353" name="Google Shape;353;p37"/>
            <p:cNvSpPr/>
            <p:nvPr/>
          </p:nvSpPr>
          <p:spPr>
            <a:xfrm>
              <a:off x="-9878300" y="-2979675"/>
              <a:ext cx="3056650" cy="3053200"/>
            </a:xfrm>
            <a:custGeom>
              <a:rect b="b" l="l" r="r" t="t"/>
              <a:pathLst>
                <a:path extrusionOk="0" h="122128" w="122266">
                  <a:moveTo>
                    <a:pt x="86665" y="0"/>
                  </a:moveTo>
                  <a:lnTo>
                    <a:pt x="84745" y="1760"/>
                  </a:lnTo>
                  <a:lnTo>
                    <a:pt x="82674" y="3680"/>
                  </a:lnTo>
                  <a:lnTo>
                    <a:pt x="80472" y="5751"/>
                  </a:lnTo>
                  <a:lnTo>
                    <a:pt x="78139" y="7972"/>
                  </a:lnTo>
                  <a:lnTo>
                    <a:pt x="75696" y="10315"/>
                  </a:lnTo>
                  <a:lnTo>
                    <a:pt x="73142" y="12788"/>
                  </a:lnTo>
                  <a:lnTo>
                    <a:pt x="70498" y="15372"/>
                  </a:lnTo>
                  <a:lnTo>
                    <a:pt x="67764" y="18056"/>
                  </a:lnTo>
                  <a:lnTo>
                    <a:pt x="64949" y="20841"/>
                  </a:lnTo>
                  <a:lnTo>
                    <a:pt x="62063" y="23696"/>
                  </a:lnTo>
                  <a:lnTo>
                    <a:pt x="59127" y="26641"/>
                  </a:lnTo>
                  <a:lnTo>
                    <a:pt x="56131" y="29637"/>
                  </a:lnTo>
                  <a:lnTo>
                    <a:pt x="53095" y="32693"/>
                  </a:lnTo>
                  <a:lnTo>
                    <a:pt x="50029" y="35800"/>
                  </a:lnTo>
                  <a:lnTo>
                    <a:pt x="46942" y="38936"/>
                  </a:lnTo>
                  <a:lnTo>
                    <a:pt x="43835" y="42103"/>
                  </a:lnTo>
                  <a:lnTo>
                    <a:pt x="40729" y="45280"/>
                  </a:lnTo>
                  <a:lnTo>
                    <a:pt x="37632" y="48467"/>
                  </a:lnTo>
                  <a:lnTo>
                    <a:pt x="34545" y="51654"/>
                  </a:lnTo>
                  <a:lnTo>
                    <a:pt x="31479" y="54821"/>
                  </a:lnTo>
                  <a:lnTo>
                    <a:pt x="28453" y="57967"/>
                  </a:lnTo>
                  <a:lnTo>
                    <a:pt x="25467" y="61084"/>
                  </a:lnTo>
                  <a:lnTo>
                    <a:pt x="22531" y="64160"/>
                  </a:lnTo>
                  <a:lnTo>
                    <a:pt x="19666" y="67186"/>
                  </a:lnTo>
                  <a:lnTo>
                    <a:pt x="16861" y="70152"/>
                  </a:lnTo>
                  <a:lnTo>
                    <a:pt x="14136" y="73047"/>
                  </a:lnTo>
                  <a:lnTo>
                    <a:pt x="11502" y="75862"/>
                  </a:lnTo>
                  <a:lnTo>
                    <a:pt x="8968" y="78586"/>
                  </a:lnTo>
                  <a:lnTo>
                    <a:pt x="6545" y="81210"/>
                  </a:lnTo>
                  <a:lnTo>
                    <a:pt x="4233" y="83734"/>
                  </a:lnTo>
                  <a:lnTo>
                    <a:pt x="2051" y="86126"/>
                  </a:lnTo>
                  <a:lnTo>
                    <a:pt x="0" y="88398"/>
                  </a:lnTo>
                  <a:lnTo>
                    <a:pt x="201" y="88730"/>
                  </a:lnTo>
                  <a:lnTo>
                    <a:pt x="463" y="89132"/>
                  </a:lnTo>
                  <a:lnTo>
                    <a:pt x="825" y="89695"/>
                  </a:lnTo>
                  <a:lnTo>
                    <a:pt x="1317" y="90409"/>
                  </a:lnTo>
                  <a:lnTo>
                    <a:pt x="1931" y="91274"/>
                  </a:lnTo>
                  <a:lnTo>
                    <a:pt x="2282" y="91756"/>
                  </a:lnTo>
                  <a:lnTo>
                    <a:pt x="2675" y="92279"/>
                  </a:lnTo>
                  <a:lnTo>
                    <a:pt x="3097" y="92842"/>
                  </a:lnTo>
                  <a:lnTo>
                    <a:pt x="3559" y="93425"/>
                  </a:lnTo>
                  <a:lnTo>
                    <a:pt x="4052" y="94048"/>
                  </a:lnTo>
                  <a:lnTo>
                    <a:pt x="4575" y="94712"/>
                  </a:lnTo>
                  <a:lnTo>
                    <a:pt x="5148" y="95396"/>
                  </a:lnTo>
                  <a:lnTo>
                    <a:pt x="5751" y="96119"/>
                  </a:lnTo>
                  <a:lnTo>
                    <a:pt x="6394" y="96883"/>
                  </a:lnTo>
                  <a:lnTo>
                    <a:pt x="7068" y="97668"/>
                  </a:lnTo>
                  <a:lnTo>
                    <a:pt x="7792" y="98482"/>
                  </a:lnTo>
                  <a:lnTo>
                    <a:pt x="8556" y="99326"/>
                  </a:lnTo>
                  <a:lnTo>
                    <a:pt x="9360" y="100211"/>
                  </a:lnTo>
                  <a:lnTo>
                    <a:pt x="10205" y="101116"/>
                  </a:lnTo>
                  <a:lnTo>
                    <a:pt x="11100" y="102051"/>
                  </a:lnTo>
                  <a:lnTo>
                    <a:pt x="12025" y="103016"/>
                  </a:lnTo>
                  <a:lnTo>
                    <a:pt x="13010" y="104011"/>
                  </a:lnTo>
                  <a:lnTo>
                    <a:pt x="14025" y="105027"/>
                  </a:lnTo>
                  <a:lnTo>
                    <a:pt x="15101" y="106082"/>
                  </a:lnTo>
                  <a:lnTo>
                    <a:pt x="16217" y="107148"/>
                  </a:lnTo>
                  <a:lnTo>
                    <a:pt x="17092" y="107982"/>
                  </a:lnTo>
                  <a:lnTo>
                    <a:pt x="17997" y="108837"/>
                  </a:lnTo>
                  <a:lnTo>
                    <a:pt x="18922" y="109691"/>
                  </a:lnTo>
                  <a:lnTo>
                    <a:pt x="19887" y="110566"/>
                  </a:lnTo>
                  <a:lnTo>
                    <a:pt x="20872" y="111461"/>
                  </a:lnTo>
                  <a:lnTo>
                    <a:pt x="21888" y="112365"/>
                  </a:lnTo>
                  <a:lnTo>
                    <a:pt x="22933" y="113280"/>
                  </a:lnTo>
                  <a:lnTo>
                    <a:pt x="24019" y="114215"/>
                  </a:lnTo>
                  <a:lnTo>
                    <a:pt x="25125" y="115160"/>
                  </a:lnTo>
                  <a:lnTo>
                    <a:pt x="26261" y="116115"/>
                  </a:lnTo>
                  <a:lnTo>
                    <a:pt x="27427" y="117090"/>
                  </a:lnTo>
                  <a:lnTo>
                    <a:pt x="28624" y="118066"/>
                  </a:lnTo>
                  <a:lnTo>
                    <a:pt x="29850" y="119071"/>
                  </a:lnTo>
                  <a:lnTo>
                    <a:pt x="31107" y="120076"/>
                  </a:lnTo>
                  <a:lnTo>
                    <a:pt x="32404" y="121092"/>
                  </a:lnTo>
                  <a:lnTo>
                    <a:pt x="33731" y="122127"/>
                  </a:lnTo>
                  <a:lnTo>
                    <a:pt x="36144" y="119956"/>
                  </a:lnTo>
                  <a:lnTo>
                    <a:pt x="38678" y="117663"/>
                  </a:lnTo>
                  <a:lnTo>
                    <a:pt x="41302" y="115251"/>
                  </a:lnTo>
                  <a:lnTo>
                    <a:pt x="44026" y="112747"/>
                  </a:lnTo>
                  <a:lnTo>
                    <a:pt x="46831" y="110144"/>
                  </a:lnTo>
                  <a:lnTo>
                    <a:pt x="49717" y="107449"/>
                  </a:lnTo>
                  <a:lnTo>
                    <a:pt x="52663" y="104685"/>
                  </a:lnTo>
                  <a:lnTo>
                    <a:pt x="55669" y="101840"/>
                  </a:lnTo>
                  <a:lnTo>
                    <a:pt x="58725" y="98944"/>
                  </a:lnTo>
                  <a:lnTo>
                    <a:pt x="61812" y="95999"/>
                  </a:lnTo>
                  <a:lnTo>
                    <a:pt x="64938" y="93003"/>
                  </a:lnTo>
                  <a:lnTo>
                    <a:pt x="68095" y="89977"/>
                  </a:lnTo>
                  <a:lnTo>
                    <a:pt x="71252" y="86921"/>
                  </a:lnTo>
                  <a:lnTo>
                    <a:pt x="74419" y="83844"/>
                  </a:lnTo>
                  <a:lnTo>
                    <a:pt x="77586" y="80758"/>
                  </a:lnTo>
                  <a:lnTo>
                    <a:pt x="80733" y="77682"/>
                  </a:lnTo>
                  <a:lnTo>
                    <a:pt x="83860" y="74605"/>
                  </a:lnTo>
                  <a:lnTo>
                    <a:pt x="86967" y="71549"/>
                  </a:lnTo>
                  <a:lnTo>
                    <a:pt x="90023" y="68513"/>
                  </a:lnTo>
                  <a:lnTo>
                    <a:pt x="93039" y="65517"/>
                  </a:lnTo>
                  <a:lnTo>
                    <a:pt x="95995" y="62562"/>
                  </a:lnTo>
                  <a:lnTo>
                    <a:pt x="98881" y="59656"/>
                  </a:lnTo>
                  <a:lnTo>
                    <a:pt x="101706" y="56811"/>
                  </a:lnTo>
                  <a:lnTo>
                    <a:pt x="104440" y="54036"/>
                  </a:lnTo>
                  <a:lnTo>
                    <a:pt x="107075" y="51342"/>
                  </a:lnTo>
                  <a:lnTo>
                    <a:pt x="109618" y="48728"/>
                  </a:lnTo>
                  <a:lnTo>
                    <a:pt x="112051" y="46205"/>
                  </a:lnTo>
                  <a:lnTo>
                    <a:pt x="114364" y="43792"/>
                  </a:lnTo>
                  <a:lnTo>
                    <a:pt x="116555" y="41490"/>
                  </a:lnTo>
                  <a:lnTo>
                    <a:pt x="118606" y="39308"/>
                  </a:lnTo>
                  <a:lnTo>
                    <a:pt x="120517" y="37248"/>
                  </a:lnTo>
                  <a:lnTo>
                    <a:pt x="122266" y="35327"/>
                  </a:lnTo>
                  <a:lnTo>
                    <a:pt x="105868" y="19041"/>
                  </a:lnTo>
                  <a:lnTo>
                    <a:pt x="8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-9878300" y="-2979675"/>
              <a:ext cx="3056650" cy="3053200"/>
            </a:xfrm>
            <a:custGeom>
              <a:rect b="b" l="l" r="r" t="t"/>
              <a:pathLst>
                <a:path extrusionOk="0" fill="none" h="122128" w="122266">
                  <a:moveTo>
                    <a:pt x="33731" y="122127"/>
                  </a:moveTo>
                  <a:lnTo>
                    <a:pt x="33731" y="122127"/>
                  </a:lnTo>
                  <a:lnTo>
                    <a:pt x="32404" y="121092"/>
                  </a:lnTo>
                  <a:lnTo>
                    <a:pt x="31107" y="120076"/>
                  </a:lnTo>
                  <a:lnTo>
                    <a:pt x="29850" y="119071"/>
                  </a:lnTo>
                  <a:lnTo>
                    <a:pt x="28624" y="118066"/>
                  </a:lnTo>
                  <a:lnTo>
                    <a:pt x="27427" y="117090"/>
                  </a:lnTo>
                  <a:lnTo>
                    <a:pt x="26261" y="116115"/>
                  </a:lnTo>
                  <a:lnTo>
                    <a:pt x="25125" y="115160"/>
                  </a:lnTo>
                  <a:lnTo>
                    <a:pt x="24019" y="114215"/>
                  </a:lnTo>
                  <a:lnTo>
                    <a:pt x="22933" y="113280"/>
                  </a:lnTo>
                  <a:lnTo>
                    <a:pt x="21888" y="112365"/>
                  </a:lnTo>
                  <a:lnTo>
                    <a:pt x="20872" y="111461"/>
                  </a:lnTo>
                  <a:lnTo>
                    <a:pt x="19887" y="110566"/>
                  </a:lnTo>
                  <a:lnTo>
                    <a:pt x="18922" y="109691"/>
                  </a:lnTo>
                  <a:lnTo>
                    <a:pt x="17997" y="108837"/>
                  </a:lnTo>
                  <a:lnTo>
                    <a:pt x="17092" y="107982"/>
                  </a:lnTo>
                  <a:lnTo>
                    <a:pt x="16217" y="107148"/>
                  </a:lnTo>
                  <a:lnTo>
                    <a:pt x="16217" y="107148"/>
                  </a:lnTo>
                  <a:lnTo>
                    <a:pt x="15101" y="106082"/>
                  </a:lnTo>
                  <a:lnTo>
                    <a:pt x="14025" y="105027"/>
                  </a:lnTo>
                  <a:lnTo>
                    <a:pt x="13010" y="104011"/>
                  </a:lnTo>
                  <a:lnTo>
                    <a:pt x="12025" y="103016"/>
                  </a:lnTo>
                  <a:lnTo>
                    <a:pt x="11100" y="102051"/>
                  </a:lnTo>
                  <a:lnTo>
                    <a:pt x="10205" y="101116"/>
                  </a:lnTo>
                  <a:lnTo>
                    <a:pt x="9360" y="100211"/>
                  </a:lnTo>
                  <a:lnTo>
                    <a:pt x="8556" y="99326"/>
                  </a:lnTo>
                  <a:lnTo>
                    <a:pt x="7792" y="98482"/>
                  </a:lnTo>
                  <a:lnTo>
                    <a:pt x="7068" y="97668"/>
                  </a:lnTo>
                  <a:lnTo>
                    <a:pt x="6394" y="96883"/>
                  </a:lnTo>
                  <a:lnTo>
                    <a:pt x="5751" y="96119"/>
                  </a:lnTo>
                  <a:lnTo>
                    <a:pt x="5148" y="95396"/>
                  </a:lnTo>
                  <a:lnTo>
                    <a:pt x="4575" y="94712"/>
                  </a:lnTo>
                  <a:lnTo>
                    <a:pt x="4052" y="94048"/>
                  </a:lnTo>
                  <a:lnTo>
                    <a:pt x="3559" y="93425"/>
                  </a:lnTo>
                  <a:lnTo>
                    <a:pt x="3097" y="92842"/>
                  </a:lnTo>
                  <a:lnTo>
                    <a:pt x="2675" y="92279"/>
                  </a:lnTo>
                  <a:lnTo>
                    <a:pt x="2282" y="91756"/>
                  </a:lnTo>
                  <a:lnTo>
                    <a:pt x="1931" y="91274"/>
                  </a:lnTo>
                  <a:lnTo>
                    <a:pt x="1317" y="90409"/>
                  </a:lnTo>
                  <a:lnTo>
                    <a:pt x="825" y="89695"/>
                  </a:lnTo>
                  <a:lnTo>
                    <a:pt x="463" y="89132"/>
                  </a:lnTo>
                  <a:lnTo>
                    <a:pt x="201" y="88730"/>
                  </a:lnTo>
                  <a:lnTo>
                    <a:pt x="0" y="88398"/>
                  </a:lnTo>
                  <a:lnTo>
                    <a:pt x="0" y="88398"/>
                  </a:lnTo>
                  <a:lnTo>
                    <a:pt x="2051" y="86126"/>
                  </a:lnTo>
                  <a:lnTo>
                    <a:pt x="4233" y="83734"/>
                  </a:lnTo>
                  <a:lnTo>
                    <a:pt x="6545" y="81210"/>
                  </a:lnTo>
                  <a:lnTo>
                    <a:pt x="8968" y="78586"/>
                  </a:lnTo>
                  <a:lnTo>
                    <a:pt x="11502" y="75862"/>
                  </a:lnTo>
                  <a:lnTo>
                    <a:pt x="14136" y="73047"/>
                  </a:lnTo>
                  <a:lnTo>
                    <a:pt x="16861" y="70152"/>
                  </a:lnTo>
                  <a:lnTo>
                    <a:pt x="19666" y="67186"/>
                  </a:lnTo>
                  <a:lnTo>
                    <a:pt x="22531" y="64160"/>
                  </a:lnTo>
                  <a:lnTo>
                    <a:pt x="25467" y="61084"/>
                  </a:lnTo>
                  <a:lnTo>
                    <a:pt x="28453" y="57967"/>
                  </a:lnTo>
                  <a:lnTo>
                    <a:pt x="31479" y="54821"/>
                  </a:lnTo>
                  <a:lnTo>
                    <a:pt x="34545" y="51654"/>
                  </a:lnTo>
                  <a:lnTo>
                    <a:pt x="37632" y="48467"/>
                  </a:lnTo>
                  <a:lnTo>
                    <a:pt x="40729" y="45280"/>
                  </a:lnTo>
                  <a:lnTo>
                    <a:pt x="43835" y="42103"/>
                  </a:lnTo>
                  <a:lnTo>
                    <a:pt x="46942" y="38936"/>
                  </a:lnTo>
                  <a:lnTo>
                    <a:pt x="50029" y="35800"/>
                  </a:lnTo>
                  <a:lnTo>
                    <a:pt x="53095" y="32693"/>
                  </a:lnTo>
                  <a:lnTo>
                    <a:pt x="56131" y="29637"/>
                  </a:lnTo>
                  <a:lnTo>
                    <a:pt x="59127" y="26641"/>
                  </a:lnTo>
                  <a:lnTo>
                    <a:pt x="62063" y="23696"/>
                  </a:lnTo>
                  <a:lnTo>
                    <a:pt x="64949" y="20841"/>
                  </a:lnTo>
                  <a:lnTo>
                    <a:pt x="67764" y="18056"/>
                  </a:lnTo>
                  <a:lnTo>
                    <a:pt x="70498" y="15372"/>
                  </a:lnTo>
                  <a:lnTo>
                    <a:pt x="73142" y="12788"/>
                  </a:lnTo>
                  <a:lnTo>
                    <a:pt x="75696" y="10315"/>
                  </a:lnTo>
                  <a:lnTo>
                    <a:pt x="78139" y="7972"/>
                  </a:lnTo>
                  <a:lnTo>
                    <a:pt x="80472" y="5751"/>
                  </a:lnTo>
                  <a:lnTo>
                    <a:pt x="82674" y="3680"/>
                  </a:lnTo>
                  <a:lnTo>
                    <a:pt x="84745" y="1760"/>
                  </a:lnTo>
                  <a:lnTo>
                    <a:pt x="86665" y="0"/>
                  </a:lnTo>
                  <a:lnTo>
                    <a:pt x="105868" y="19041"/>
                  </a:lnTo>
                  <a:lnTo>
                    <a:pt x="122266" y="35327"/>
                  </a:lnTo>
                  <a:lnTo>
                    <a:pt x="122266" y="35327"/>
                  </a:lnTo>
                  <a:lnTo>
                    <a:pt x="120517" y="37248"/>
                  </a:lnTo>
                  <a:lnTo>
                    <a:pt x="118606" y="39308"/>
                  </a:lnTo>
                  <a:lnTo>
                    <a:pt x="116555" y="41490"/>
                  </a:lnTo>
                  <a:lnTo>
                    <a:pt x="114364" y="43792"/>
                  </a:lnTo>
                  <a:lnTo>
                    <a:pt x="112051" y="46205"/>
                  </a:lnTo>
                  <a:lnTo>
                    <a:pt x="109618" y="48728"/>
                  </a:lnTo>
                  <a:lnTo>
                    <a:pt x="107075" y="51342"/>
                  </a:lnTo>
                  <a:lnTo>
                    <a:pt x="104440" y="54036"/>
                  </a:lnTo>
                  <a:lnTo>
                    <a:pt x="101706" y="56811"/>
                  </a:lnTo>
                  <a:lnTo>
                    <a:pt x="98881" y="59656"/>
                  </a:lnTo>
                  <a:lnTo>
                    <a:pt x="95995" y="62562"/>
                  </a:lnTo>
                  <a:lnTo>
                    <a:pt x="93039" y="65517"/>
                  </a:lnTo>
                  <a:lnTo>
                    <a:pt x="90023" y="68513"/>
                  </a:lnTo>
                  <a:lnTo>
                    <a:pt x="86967" y="71549"/>
                  </a:lnTo>
                  <a:lnTo>
                    <a:pt x="83860" y="74605"/>
                  </a:lnTo>
                  <a:lnTo>
                    <a:pt x="80733" y="77682"/>
                  </a:lnTo>
                  <a:lnTo>
                    <a:pt x="77586" y="80758"/>
                  </a:lnTo>
                  <a:lnTo>
                    <a:pt x="74419" y="83844"/>
                  </a:lnTo>
                  <a:lnTo>
                    <a:pt x="71252" y="86921"/>
                  </a:lnTo>
                  <a:lnTo>
                    <a:pt x="68095" y="89977"/>
                  </a:lnTo>
                  <a:lnTo>
                    <a:pt x="64938" y="93003"/>
                  </a:lnTo>
                  <a:lnTo>
                    <a:pt x="61812" y="95999"/>
                  </a:lnTo>
                  <a:lnTo>
                    <a:pt x="58725" y="98944"/>
                  </a:lnTo>
                  <a:lnTo>
                    <a:pt x="55669" y="101840"/>
                  </a:lnTo>
                  <a:lnTo>
                    <a:pt x="52663" y="104685"/>
                  </a:lnTo>
                  <a:lnTo>
                    <a:pt x="49717" y="107449"/>
                  </a:lnTo>
                  <a:lnTo>
                    <a:pt x="46831" y="110144"/>
                  </a:lnTo>
                  <a:lnTo>
                    <a:pt x="44026" y="112747"/>
                  </a:lnTo>
                  <a:lnTo>
                    <a:pt x="41302" y="115251"/>
                  </a:lnTo>
                  <a:lnTo>
                    <a:pt x="38678" y="117663"/>
                  </a:lnTo>
                  <a:lnTo>
                    <a:pt x="36144" y="119956"/>
                  </a:lnTo>
                  <a:lnTo>
                    <a:pt x="33731" y="122127"/>
                  </a:lnTo>
                  <a:lnTo>
                    <a:pt x="33731" y="1221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-9035025" y="7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-9472875" y="-2503650"/>
              <a:ext cx="2651225" cy="2577175"/>
            </a:xfrm>
            <a:custGeom>
              <a:rect b="b" l="l" r="r" t="t"/>
              <a:pathLst>
                <a:path extrusionOk="0" h="103087" w="106049">
                  <a:moveTo>
                    <a:pt x="89641" y="0"/>
                  </a:moveTo>
                  <a:lnTo>
                    <a:pt x="86032" y="3830"/>
                  </a:lnTo>
                  <a:lnTo>
                    <a:pt x="82101" y="7972"/>
                  </a:lnTo>
                  <a:lnTo>
                    <a:pt x="80019" y="10154"/>
                  </a:lnTo>
                  <a:lnTo>
                    <a:pt x="77858" y="12396"/>
                  </a:lnTo>
                  <a:lnTo>
                    <a:pt x="75626" y="14718"/>
                  </a:lnTo>
                  <a:lnTo>
                    <a:pt x="73323" y="17101"/>
                  </a:lnTo>
                  <a:lnTo>
                    <a:pt x="70941" y="19544"/>
                  </a:lnTo>
                  <a:lnTo>
                    <a:pt x="68498" y="22047"/>
                  </a:lnTo>
                  <a:lnTo>
                    <a:pt x="65984" y="24620"/>
                  </a:lnTo>
                  <a:lnTo>
                    <a:pt x="63400" y="27244"/>
                  </a:lnTo>
                  <a:lnTo>
                    <a:pt x="60756" y="29919"/>
                  </a:lnTo>
                  <a:lnTo>
                    <a:pt x="58052" y="32643"/>
                  </a:lnTo>
                  <a:lnTo>
                    <a:pt x="55277" y="35428"/>
                  </a:lnTo>
                  <a:lnTo>
                    <a:pt x="52441" y="38253"/>
                  </a:lnTo>
                  <a:lnTo>
                    <a:pt x="49546" y="41128"/>
                  </a:lnTo>
                  <a:lnTo>
                    <a:pt x="46600" y="44043"/>
                  </a:lnTo>
                  <a:lnTo>
                    <a:pt x="43584" y="46999"/>
                  </a:lnTo>
                  <a:lnTo>
                    <a:pt x="40528" y="49995"/>
                  </a:lnTo>
                  <a:lnTo>
                    <a:pt x="37411" y="53021"/>
                  </a:lnTo>
                  <a:lnTo>
                    <a:pt x="34244" y="56087"/>
                  </a:lnTo>
                  <a:lnTo>
                    <a:pt x="31017" y="59184"/>
                  </a:lnTo>
                  <a:lnTo>
                    <a:pt x="27749" y="62310"/>
                  </a:lnTo>
                  <a:lnTo>
                    <a:pt x="24431" y="65467"/>
                  </a:lnTo>
                  <a:lnTo>
                    <a:pt x="21073" y="68644"/>
                  </a:lnTo>
                  <a:lnTo>
                    <a:pt x="17665" y="71841"/>
                  </a:lnTo>
                  <a:lnTo>
                    <a:pt x="14206" y="75068"/>
                  </a:lnTo>
                  <a:lnTo>
                    <a:pt x="10718" y="78305"/>
                  </a:lnTo>
                  <a:lnTo>
                    <a:pt x="7179" y="81562"/>
                  </a:lnTo>
                  <a:lnTo>
                    <a:pt x="3610" y="84829"/>
                  </a:lnTo>
                  <a:lnTo>
                    <a:pt x="0" y="88107"/>
                  </a:lnTo>
                  <a:lnTo>
                    <a:pt x="875" y="88941"/>
                  </a:lnTo>
                  <a:lnTo>
                    <a:pt x="1780" y="89796"/>
                  </a:lnTo>
                  <a:lnTo>
                    <a:pt x="2705" y="90650"/>
                  </a:lnTo>
                  <a:lnTo>
                    <a:pt x="3670" y="91525"/>
                  </a:lnTo>
                  <a:lnTo>
                    <a:pt x="4655" y="92420"/>
                  </a:lnTo>
                  <a:lnTo>
                    <a:pt x="5671" y="93324"/>
                  </a:lnTo>
                  <a:lnTo>
                    <a:pt x="6716" y="94239"/>
                  </a:lnTo>
                  <a:lnTo>
                    <a:pt x="7802" y="95174"/>
                  </a:lnTo>
                  <a:lnTo>
                    <a:pt x="8908" y="96119"/>
                  </a:lnTo>
                  <a:lnTo>
                    <a:pt x="10044" y="97074"/>
                  </a:lnTo>
                  <a:lnTo>
                    <a:pt x="11210" y="98049"/>
                  </a:lnTo>
                  <a:lnTo>
                    <a:pt x="12407" y="99025"/>
                  </a:lnTo>
                  <a:lnTo>
                    <a:pt x="13633" y="100030"/>
                  </a:lnTo>
                  <a:lnTo>
                    <a:pt x="14890" y="101035"/>
                  </a:lnTo>
                  <a:lnTo>
                    <a:pt x="16187" y="102051"/>
                  </a:lnTo>
                  <a:lnTo>
                    <a:pt x="17514" y="103086"/>
                  </a:lnTo>
                  <a:lnTo>
                    <a:pt x="19927" y="100915"/>
                  </a:lnTo>
                  <a:lnTo>
                    <a:pt x="22461" y="98622"/>
                  </a:lnTo>
                  <a:lnTo>
                    <a:pt x="25085" y="96210"/>
                  </a:lnTo>
                  <a:lnTo>
                    <a:pt x="27809" y="93706"/>
                  </a:lnTo>
                  <a:lnTo>
                    <a:pt x="30614" y="91103"/>
                  </a:lnTo>
                  <a:lnTo>
                    <a:pt x="33500" y="88408"/>
                  </a:lnTo>
                  <a:lnTo>
                    <a:pt x="36446" y="85644"/>
                  </a:lnTo>
                  <a:lnTo>
                    <a:pt x="39452" y="82799"/>
                  </a:lnTo>
                  <a:lnTo>
                    <a:pt x="42508" y="79903"/>
                  </a:lnTo>
                  <a:lnTo>
                    <a:pt x="45595" y="76958"/>
                  </a:lnTo>
                  <a:lnTo>
                    <a:pt x="48721" y="73962"/>
                  </a:lnTo>
                  <a:lnTo>
                    <a:pt x="51878" y="70936"/>
                  </a:lnTo>
                  <a:lnTo>
                    <a:pt x="55035" y="67880"/>
                  </a:lnTo>
                  <a:lnTo>
                    <a:pt x="58202" y="64803"/>
                  </a:lnTo>
                  <a:lnTo>
                    <a:pt x="61369" y="61717"/>
                  </a:lnTo>
                  <a:lnTo>
                    <a:pt x="64516" y="58641"/>
                  </a:lnTo>
                  <a:lnTo>
                    <a:pt x="67643" y="55564"/>
                  </a:lnTo>
                  <a:lnTo>
                    <a:pt x="70750" y="52508"/>
                  </a:lnTo>
                  <a:lnTo>
                    <a:pt x="73806" y="49472"/>
                  </a:lnTo>
                  <a:lnTo>
                    <a:pt x="76822" y="46476"/>
                  </a:lnTo>
                  <a:lnTo>
                    <a:pt x="79778" y="43521"/>
                  </a:lnTo>
                  <a:lnTo>
                    <a:pt x="82664" y="40615"/>
                  </a:lnTo>
                  <a:lnTo>
                    <a:pt x="85489" y="37770"/>
                  </a:lnTo>
                  <a:lnTo>
                    <a:pt x="88223" y="34995"/>
                  </a:lnTo>
                  <a:lnTo>
                    <a:pt x="90858" y="32301"/>
                  </a:lnTo>
                  <a:lnTo>
                    <a:pt x="93401" y="29687"/>
                  </a:lnTo>
                  <a:lnTo>
                    <a:pt x="95834" y="27164"/>
                  </a:lnTo>
                  <a:lnTo>
                    <a:pt x="98147" y="24751"/>
                  </a:lnTo>
                  <a:lnTo>
                    <a:pt x="100338" y="22449"/>
                  </a:lnTo>
                  <a:lnTo>
                    <a:pt x="102389" y="20267"/>
                  </a:lnTo>
                  <a:lnTo>
                    <a:pt x="104300" y="18207"/>
                  </a:lnTo>
                  <a:lnTo>
                    <a:pt x="106049" y="16286"/>
                  </a:lnTo>
                  <a:lnTo>
                    <a:pt x="89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-9472875" y="-2503650"/>
              <a:ext cx="2651225" cy="2577175"/>
            </a:xfrm>
            <a:custGeom>
              <a:rect b="b" l="l" r="r" t="t"/>
              <a:pathLst>
                <a:path extrusionOk="0" fill="none" h="103087" w="106049">
                  <a:moveTo>
                    <a:pt x="17514" y="103086"/>
                  </a:moveTo>
                  <a:lnTo>
                    <a:pt x="17514" y="103086"/>
                  </a:lnTo>
                  <a:lnTo>
                    <a:pt x="16187" y="102051"/>
                  </a:lnTo>
                  <a:lnTo>
                    <a:pt x="14890" y="101035"/>
                  </a:lnTo>
                  <a:lnTo>
                    <a:pt x="13633" y="100030"/>
                  </a:lnTo>
                  <a:lnTo>
                    <a:pt x="12407" y="99025"/>
                  </a:lnTo>
                  <a:lnTo>
                    <a:pt x="11210" y="98049"/>
                  </a:lnTo>
                  <a:lnTo>
                    <a:pt x="10044" y="97074"/>
                  </a:lnTo>
                  <a:lnTo>
                    <a:pt x="8908" y="96119"/>
                  </a:lnTo>
                  <a:lnTo>
                    <a:pt x="7802" y="95174"/>
                  </a:lnTo>
                  <a:lnTo>
                    <a:pt x="6716" y="94239"/>
                  </a:lnTo>
                  <a:lnTo>
                    <a:pt x="5671" y="93324"/>
                  </a:lnTo>
                  <a:lnTo>
                    <a:pt x="4655" y="92420"/>
                  </a:lnTo>
                  <a:lnTo>
                    <a:pt x="3670" y="91525"/>
                  </a:lnTo>
                  <a:lnTo>
                    <a:pt x="2705" y="90650"/>
                  </a:lnTo>
                  <a:lnTo>
                    <a:pt x="1780" y="89796"/>
                  </a:lnTo>
                  <a:lnTo>
                    <a:pt x="875" y="88941"/>
                  </a:lnTo>
                  <a:lnTo>
                    <a:pt x="0" y="88107"/>
                  </a:lnTo>
                  <a:lnTo>
                    <a:pt x="0" y="88107"/>
                  </a:lnTo>
                  <a:lnTo>
                    <a:pt x="3610" y="84829"/>
                  </a:lnTo>
                  <a:lnTo>
                    <a:pt x="7179" y="81562"/>
                  </a:lnTo>
                  <a:lnTo>
                    <a:pt x="10718" y="78305"/>
                  </a:lnTo>
                  <a:lnTo>
                    <a:pt x="14206" y="75068"/>
                  </a:lnTo>
                  <a:lnTo>
                    <a:pt x="17665" y="71841"/>
                  </a:lnTo>
                  <a:lnTo>
                    <a:pt x="21073" y="68644"/>
                  </a:lnTo>
                  <a:lnTo>
                    <a:pt x="24431" y="65467"/>
                  </a:lnTo>
                  <a:lnTo>
                    <a:pt x="27749" y="62310"/>
                  </a:lnTo>
                  <a:lnTo>
                    <a:pt x="31017" y="59184"/>
                  </a:lnTo>
                  <a:lnTo>
                    <a:pt x="34244" y="56087"/>
                  </a:lnTo>
                  <a:lnTo>
                    <a:pt x="37411" y="53021"/>
                  </a:lnTo>
                  <a:lnTo>
                    <a:pt x="40528" y="49995"/>
                  </a:lnTo>
                  <a:lnTo>
                    <a:pt x="43584" y="46999"/>
                  </a:lnTo>
                  <a:lnTo>
                    <a:pt x="46600" y="44043"/>
                  </a:lnTo>
                  <a:lnTo>
                    <a:pt x="49546" y="41128"/>
                  </a:lnTo>
                  <a:lnTo>
                    <a:pt x="52441" y="38253"/>
                  </a:lnTo>
                  <a:lnTo>
                    <a:pt x="55277" y="35428"/>
                  </a:lnTo>
                  <a:lnTo>
                    <a:pt x="58052" y="32643"/>
                  </a:lnTo>
                  <a:lnTo>
                    <a:pt x="60756" y="29919"/>
                  </a:lnTo>
                  <a:lnTo>
                    <a:pt x="63400" y="27244"/>
                  </a:lnTo>
                  <a:lnTo>
                    <a:pt x="65984" y="24620"/>
                  </a:lnTo>
                  <a:lnTo>
                    <a:pt x="68498" y="22047"/>
                  </a:lnTo>
                  <a:lnTo>
                    <a:pt x="70941" y="19544"/>
                  </a:lnTo>
                  <a:lnTo>
                    <a:pt x="73323" y="17101"/>
                  </a:lnTo>
                  <a:lnTo>
                    <a:pt x="75626" y="14718"/>
                  </a:lnTo>
                  <a:lnTo>
                    <a:pt x="77858" y="12396"/>
                  </a:lnTo>
                  <a:lnTo>
                    <a:pt x="80019" y="10154"/>
                  </a:lnTo>
                  <a:lnTo>
                    <a:pt x="82101" y="7972"/>
                  </a:lnTo>
                  <a:lnTo>
                    <a:pt x="86032" y="3830"/>
                  </a:lnTo>
                  <a:lnTo>
                    <a:pt x="89641" y="0"/>
                  </a:lnTo>
                  <a:lnTo>
                    <a:pt x="106049" y="16286"/>
                  </a:lnTo>
                  <a:lnTo>
                    <a:pt x="106049" y="16286"/>
                  </a:lnTo>
                  <a:lnTo>
                    <a:pt x="104300" y="18207"/>
                  </a:lnTo>
                  <a:lnTo>
                    <a:pt x="102389" y="20267"/>
                  </a:lnTo>
                  <a:lnTo>
                    <a:pt x="100338" y="22449"/>
                  </a:lnTo>
                  <a:lnTo>
                    <a:pt x="98147" y="24751"/>
                  </a:lnTo>
                  <a:lnTo>
                    <a:pt x="95834" y="27164"/>
                  </a:lnTo>
                  <a:lnTo>
                    <a:pt x="93401" y="29687"/>
                  </a:lnTo>
                  <a:lnTo>
                    <a:pt x="90858" y="32301"/>
                  </a:lnTo>
                  <a:lnTo>
                    <a:pt x="88223" y="34995"/>
                  </a:lnTo>
                  <a:lnTo>
                    <a:pt x="85489" y="37770"/>
                  </a:lnTo>
                  <a:lnTo>
                    <a:pt x="82664" y="40615"/>
                  </a:lnTo>
                  <a:lnTo>
                    <a:pt x="79778" y="43521"/>
                  </a:lnTo>
                  <a:lnTo>
                    <a:pt x="76822" y="46476"/>
                  </a:lnTo>
                  <a:lnTo>
                    <a:pt x="73806" y="49472"/>
                  </a:lnTo>
                  <a:lnTo>
                    <a:pt x="70750" y="52508"/>
                  </a:lnTo>
                  <a:lnTo>
                    <a:pt x="67643" y="55564"/>
                  </a:lnTo>
                  <a:lnTo>
                    <a:pt x="64516" y="58641"/>
                  </a:lnTo>
                  <a:lnTo>
                    <a:pt x="61369" y="61717"/>
                  </a:lnTo>
                  <a:lnTo>
                    <a:pt x="58202" y="64803"/>
                  </a:lnTo>
                  <a:lnTo>
                    <a:pt x="55035" y="67880"/>
                  </a:lnTo>
                  <a:lnTo>
                    <a:pt x="51878" y="70936"/>
                  </a:lnTo>
                  <a:lnTo>
                    <a:pt x="48721" y="73962"/>
                  </a:lnTo>
                  <a:lnTo>
                    <a:pt x="45595" y="76958"/>
                  </a:lnTo>
                  <a:lnTo>
                    <a:pt x="42508" y="79903"/>
                  </a:lnTo>
                  <a:lnTo>
                    <a:pt x="39452" y="82799"/>
                  </a:lnTo>
                  <a:lnTo>
                    <a:pt x="36446" y="85644"/>
                  </a:lnTo>
                  <a:lnTo>
                    <a:pt x="33500" y="88408"/>
                  </a:lnTo>
                  <a:lnTo>
                    <a:pt x="30614" y="91103"/>
                  </a:lnTo>
                  <a:lnTo>
                    <a:pt x="27809" y="93706"/>
                  </a:lnTo>
                  <a:lnTo>
                    <a:pt x="25085" y="96210"/>
                  </a:lnTo>
                  <a:lnTo>
                    <a:pt x="22461" y="98622"/>
                  </a:lnTo>
                  <a:lnTo>
                    <a:pt x="19927" y="100915"/>
                  </a:lnTo>
                  <a:lnTo>
                    <a:pt x="17514" y="103086"/>
                  </a:lnTo>
                  <a:lnTo>
                    <a:pt x="17514" y="10308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-9035025" y="735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-8090725" y="-4171500"/>
              <a:ext cx="2457200" cy="2454025"/>
            </a:xfrm>
            <a:custGeom>
              <a:rect b="b" l="l" r="r" t="t"/>
              <a:pathLst>
                <a:path extrusionOk="0" h="98161" w="98288">
                  <a:moveTo>
                    <a:pt x="24804" y="1"/>
                  </a:moveTo>
                  <a:lnTo>
                    <a:pt x="22019" y="2976"/>
                  </a:lnTo>
                  <a:lnTo>
                    <a:pt x="18972" y="6214"/>
                  </a:lnTo>
                  <a:lnTo>
                    <a:pt x="12437" y="13150"/>
                  </a:lnTo>
                  <a:lnTo>
                    <a:pt x="5882" y="20107"/>
                  </a:lnTo>
                  <a:lnTo>
                    <a:pt x="2816" y="23385"/>
                  </a:lnTo>
                  <a:lnTo>
                    <a:pt x="1" y="26401"/>
                  </a:lnTo>
                  <a:lnTo>
                    <a:pt x="192" y="26702"/>
                  </a:lnTo>
                  <a:lnTo>
                    <a:pt x="785" y="27567"/>
                  </a:lnTo>
                  <a:lnTo>
                    <a:pt x="1227" y="28210"/>
                  </a:lnTo>
                  <a:lnTo>
                    <a:pt x="1760" y="28974"/>
                  </a:lnTo>
                  <a:lnTo>
                    <a:pt x="2394" y="29869"/>
                  </a:lnTo>
                  <a:lnTo>
                    <a:pt x="3127" y="30884"/>
                  </a:lnTo>
                  <a:lnTo>
                    <a:pt x="3962" y="32020"/>
                  </a:lnTo>
                  <a:lnTo>
                    <a:pt x="4887" y="33267"/>
                  </a:lnTo>
                  <a:lnTo>
                    <a:pt x="5912" y="34624"/>
                  </a:lnTo>
                  <a:lnTo>
                    <a:pt x="7028" y="36082"/>
                  </a:lnTo>
                  <a:lnTo>
                    <a:pt x="8255" y="37640"/>
                  </a:lnTo>
                  <a:lnTo>
                    <a:pt x="9562" y="39299"/>
                  </a:lnTo>
                  <a:lnTo>
                    <a:pt x="10980" y="41048"/>
                  </a:lnTo>
                  <a:lnTo>
                    <a:pt x="12488" y="42878"/>
                  </a:lnTo>
                  <a:lnTo>
                    <a:pt x="14086" y="44798"/>
                  </a:lnTo>
                  <a:lnTo>
                    <a:pt x="15795" y="46789"/>
                  </a:lnTo>
                  <a:lnTo>
                    <a:pt x="16680" y="47814"/>
                  </a:lnTo>
                  <a:lnTo>
                    <a:pt x="17585" y="48859"/>
                  </a:lnTo>
                  <a:lnTo>
                    <a:pt x="18520" y="49925"/>
                  </a:lnTo>
                  <a:lnTo>
                    <a:pt x="19485" y="51001"/>
                  </a:lnTo>
                  <a:lnTo>
                    <a:pt x="20460" y="52097"/>
                  </a:lnTo>
                  <a:lnTo>
                    <a:pt x="21476" y="53213"/>
                  </a:lnTo>
                  <a:lnTo>
                    <a:pt x="22501" y="54339"/>
                  </a:lnTo>
                  <a:lnTo>
                    <a:pt x="23557" y="55475"/>
                  </a:lnTo>
                  <a:lnTo>
                    <a:pt x="24633" y="56631"/>
                  </a:lnTo>
                  <a:lnTo>
                    <a:pt x="25739" y="57797"/>
                  </a:lnTo>
                  <a:lnTo>
                    <a:pt x="26865" y="58983"/>
                  </a:lnTo>
                  <a:lnTo>
                    <a:pt x="28011" y="60179"/>
                  </a:lnTo>
                  <a:lnTo>
                    <a:pt x="29187" y="61386"/>
                  </a:lnTo>
                  <a:lnTo>
                    <a:pt x="30384" y="62602"/>
                  </a:lnTo>
                  <a:lnTo>
                    <a:pt x="31610" y="63829"/>
                  </a:lnTo>
                  <a:lnTo>
                    <a:pt x="32857" y="65075"/>
                  </a:lnTo>
                  <a:lnTo>
                    <a:pt x="34124" y="66322"/>
                  </a:lnTo>
                  <a:lnTo>
                    <a:pt x="35421" y="67579"/>
                  </a:lnTo>
                  <a:lnTo>
                    <a:pt x="36738" y="68845"/>
                  </a:lnTo>
                  <a:lnTo>
                    <a:pt x="38075" y="70122"/>
                  </a:lnTo>
                  <a:lnTo>
                    <a:pt x="39442" y="71409"/>
                  </a:lnTo>
                  <a:lnTo>
                    <a:pt x="40830" y="72706"/>
                  </a:lnTo>
                  <a:lnTo>
                    <a:pt x="42237" y="74003"/>
                  </a:lnTo>
                  <a:lnTo>
                    <a:pt x="43675" y="75310"/>
                  </a:lnTo>
                  <a:lnTo>
                    <a:pt x="45133" y="76617"/>
                  </a:lnTo>
                  <a:lnTo>
                    <a:pt x="46621" y="77933"/>
                  </a:lnTo>
                  <a:lnTo>
                    <a:pt x="48129" y="79250"/>
                  </a:lnTo>
                  <a:lnTo>
                    <a:pt x="49657" y="80578"/>
                  </a:lnTo>
                  <a:lnTo>
                    <a:pt x="50934" y="81673"/>
                  </a:lnTo>
                  <a:lnTo>
                    <a:pt x="52231" y="82769"/>
                  </a:lnTo>
                  <a:lnTo>
                    <a:pt x="53538" y="83865"/>
                  </a:lnTo>
                  <a:lnTo>
                    <a:pt x="54865" y="84961"/>
                  </a:lnTo>
                  <a:lnTo>
                    <a:pt x="56212" y="86067"/>
                  </a:lnTo>
                  <a:lnTo>
                    <a:pt x="57569" y="87162"/>
                  </a:lnTo>
                  <a:lnTo>
                    <a:pt x="58947" y="88268"/>
                  </a:lnTo>
                  <a:lnTo>
                    <a:pt x="60334" y="89374"/>
                  </a:lnTo>
                  <a:lnTo>
                    <a:pt x="61742" y="90470"/>
                  </a:lnTo>
                  <a:lnTo>
                    <a:pt x="63170" y="91576"/>
                  </a:lnTo>
                  <a:lnTo>
                    <a:pt x="64607" y="92672"/>
                  </a:lnTo>
                  <a:lnTo>
                    <a:pt x="66065" y="93777"/>
                  </a:lnTo>
                  <a:lnTo>
                    <a:pt x="67533" y="94873"/>
                  </a:lnTo>
                  <a:lnTo>
                    <a:pt x="69021" y="95969"/>
                  </a:lnTo>
                  <a:lnTo>
                    <a:pt x="70519" y="97065"/>
                  </a:lnTo>
                  <a:lnTo>
                    <a:pt x="72037" y="98161"/>
                  </a:lnTo>
                  <a:lnTo>
                    <a:pt x="75063" y="95346"/>
                  </a:lnTo>
                  <a:lnTo>
                    <a:pt x="78321" y="92290"/>
                  </a:lnTo>
                  <a:lnTo>
                    <a:pt x="85218" y="85795"/>
                  </a:lnTo>
                  <a:lnTo>
                    <a:pt x="92085" y="79321"/>
                  </a:lnTo>
                  <a:lnTo>
                    <a:pt x="95312" y="76295"/>
                  </a:lnTo>
                  <a:lnTo>
                    <a:pt x="98288" y="73510"/>
                  </a:lnTo>
                  <a:lnTo>
                    <a:pt x="78271" y="53474"/>
                  </a:lnTo>
                  <a:lnTo>
                    <a:pt x="248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-8090725" y="-4171500"/>
              <a:ext cx="2457200" cy="2454025"/>
            </a:xfrm>
            <a:custGeom>
              <a:rect b="b" l="l" r="r" t="t"/>
              <a:pathLst>
                <a:path extrusionOk="0" fill="none" h="98161" w="98288">
                  <a:moveTo>
                    <a:pt x="98288" y="73510"/>
                  </a:moveTo>
                  <a:lnTo>
                    <a:pt x="98288" y="73510"/>
                  </a:lnTo>
                  <a:lnTo>
                    <a:pt x="95312" y="76295"/>
                  </a:lnTo>
                  <a:lnTo>
                    <a:pt x="92085" y="79321"/>
                  </a:lnTo>
                  <a:lnTo>
                    <a:pt x="85218" y="85795"/>
                  </a:lnTo>
                  <a:lnTo>
                    <a:pt x="78321" y="92290"/>
                  </a:lnTo>
                  <a:lnTo>
                    <a:pt x="75063" y="95346"/>
                  </a:lnTo>
                  <a:lnTo>
                    <a:pt x="72037" y="98161"/>
                  </a:lnTo>
                  <a:lnTo>
                    <a:pt x="72037" y="98161"/>
                  </a:lnTo>
                  <a:lnTo>
                    <a:pt x="70519" y="97065"/>
                  </a:lnTo>
                  <a:lnTo>
                    <a:pt x="69021" y="95969"/>
                  </a:lnTo>
                  <a:lnTo>
                    <a:pt x="67533" y="94873"/>
                  </a:lnTo>
                  <a:lnTo>
                    <a:pt x="66065" y="93777"/>
                  </a:lnTo>
                  <a:lnTo>
                    <a:pt x="64607" y="92672"/>
                  </a:lnTo>
                  <a:lnTo>
                    <a:pt x="63170" y="91576"/>
                  </a:lnTo>
                  <a:lnTo>
                    <a:pt x="61742" y="90470"/>
                  </a:lnTo>
                  <a:lnTo>
                    <a:pt x="60334" y="89374"/>
                  </a:lnTo>
                  <a:lnTo>
                    <a:pt x="58947" y="88268"/>
                  </a:lnTo>
                  <a:lnTo>
                    <a:pt x="57569" y="87162"/>
                  </a:lnTo>
                  <a:lnTo>
                    <a:pt x="56212" y="86067"/>
                  </a:lnTo>
                  <a:lnTo>
                    <a:pt x="54865" y="84961"/>
                  </a:lnTo>
                  <a:lnTo>
                    <a:pt x="53538" y="83865"/>
                  </a:lnTo>
                  <a:lnTo>
                    <a:pt x="52231" y="82769"/>
                  </a:lnTo>
                  <a:lnTo>
                    <a:pt x="50934" y="81673"/>
                  </a:lnTo>
                  <a:lnTo>
                    <a:pt x="49657" y="80578"/>
                  </a:lnTo>
                  <a:lnTo>
                    <a:pt x="49657" y="80578"/>
                  </a:lnTo>
                  <a:lnTo>
                    <a:pt x="48129" y="79250"/>
                  </a:lnTo>
                  <a:lnTo>
                    <a:pt x="46621" y="77933"/>
                  </a:lnTo>
                  <a:lnTo>
                    <a:pt x="45133" y="76617"/>
                  </a:lnTo>
                  <a:lnTo>
                    <a:pt x="43675" y="75310"/>
                  </a:lnTo>
                  <a:lnTo>
                    <a:pt x="42237" y="74003"/>
                  </a:lnTo>
                  <a:lnTo>
                    <a:pt x="40830" y="72706"/>
                  </a:lnTo>
                  <a:lnTo>
                    <a:pt x="39442" y="71409"/>
                  </a:lnTo>
                  <a:lnTo>
                    <a:pt x="38075" y="70122"/>
                  </a:lnTo>
                  <a:lnTo>
                    <a:pt x="36738" y="68845"/>
                  </a:lnTo>
                  <a:lnTo>
                    <a:pt x="35421" y="67579"/>
                  </a:lnTo>
                  <a:lnTo>
                    <a:pt x="34124" y="66322"/>
                  </a:lnTo>
                  <a:lnTo>
                    <a:pt x="32857" y="65075"/>
                  </a:lnTo>
                  <a:lnTo>
                    <a:pt x="31610" y="63829"/>
                  </a:lnTo>
                  <a:lnTo>
                    <a:pt x="30384" y="62602"/>
                  </a:lnTo>
                  <a:lnTo>
                    <a:pt x="29187" y="61386"/>
                  </a:lnTo>
                  <a:lnTo>
                    <a:pt x="28011" y="60179"/>
                  </a:lnTo>
                  <a:lnTo>
                    <a:pt x="26865" y="58983"/>
                  </a:lnTo>
                  <a:lnTo>
                    <a:pt x="25739" y="57797"/>
                  </a:lnTo>
                  <a:lnTo>
                    <a:pt x="24633" y="56631"/>
                  </a:lnTo>
                  <a:lnTo>
                    <a:pt x="23557" y="55475"/>
                  </a:lnTo>
                  <a:lnTo>
                    <a:pt x="22501" y="54339"/>
                  </a:lnTo>
                  <a:lnTo>
                    <a:pt x="21476" y="53213"/>
                  </a:lnTo>
                  <a:lnTo>
                    <a:pt x="20460" y="52097"/>
                  </a:lnTo>
                  <a:lnTo>
                    <a:pt x="19485" y="51001"/>
                  </a:lnTo>
                  <a:lnTo>
                    <a:pt x="18520" y="49925"/>
                  </a:lnTo>
                  <a:lnTo>
                    <a:pt x="17585" y="48859"/>
                  </a:lnTo>
                  <a:lnTo>
                    <a:pt x="16680" y="47814"/>
                  </a:lnTo>
                  <a:lnTo>
                    <a:pt x="15795" y="46789"/>
                  </a:lnTo>
                  <a:lnTo>
                    <a:pt x="14086" y="44798"/>
                  </a:lnTo>
                  <a:lnTo>
                    <a:pt x="12488" y="42878"/>
                  </a:lnTo>
                  <a:lnTo>
                    <a:pt x="10980" y="41048"/>
                  </a:lnTo>
                  <a:lnTo>
                    <a:pt x="9562" y="39299"/>
                  </a:lnTo>
                  <a:lnTo>
                    <a:pt x="8255" y="37640"/>
                  </a:lnTo>
                  <a:lnTo>
                    <a:pt x="7028" y="36082"/>
                  </a:lnTo>
                  <a:lnTo>
                    <a:pt x="5912" y="34624"/>
                  </a:lnTo>
                  <a:lnTo>
                    <a:pt x="4887" y="33267"/>
                  </a:lnTo>
                  <a:lnTo>
                    <a:pt x="3962" y="32020"/>
                  </a:lnTo>
                  <a:lnTo>
                    <a:pt x="3127" y="30884"/>
                  </a:lnTo>
                  <a:lnTo>
                    <a:pt x="2394" y="29869"/>
                  </a:lnTo>
                  <a:lnTo>
                    <a:pt x="1760" y="28974"/>
                  </a:lnTo>
                  <a:lnTo>
                    <a:pt x="1227" y="28210"/>
                  </a:lnTo>
                  <a:lnTo>
                    <a:pt x="785" y="27567"/>
                  </a:lnTo>
                  <a:lnTo>
                    <a:pt x="192" y="26702"/>
                  </a:lnTo>
                  <a:lnTo>
                    <a:pt x="1" y="26401"/>
                  </a:lnTo>
                  <a:lnTo>
                    <a:pt x="1" y="26401"/>
                  </a:lnTo>
                  <a:lnTo>
                    <a:pt x="2816" y="23385"/>
                  </a:lnTo>
                  <a:lnTo>
                    <a:pt x="5882" y="20107"/>
                  </a:lnTo>
                  <a:lnTo>
                    <a:pt x="12437" y="13150"/>
                  </a:lnTo>
                  <a:lnTo>
                    <a:pt x="18972" y="6214"/>
                  </a:lnTo>
                  <a:lnTo>
                    <a:pt x="22019" y="2976"/>
                  </a:lnTo>
                  <a:lnTo>
                    <a:pt x="24804" y="1"/>
                  </a:lnTo>
                  <a:lnTo>
                    <a:pt x="78271" y="53474"/>
                  </a:lnTo>
                  <a:lnTo>
                    <a:pt x="98288" y="7351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-5633550" y="-233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-6849300" y="-2834675"/>
              <a:ext cx="1215775" cy="1117200"/>
            </a:xfrm>
            <a:custGeom>
              <a:rect b="b" l="l" r="r" t="t"/>
              <a:pathLst>
                <a:path extrusionOk="0" h="44688" w="48631">
                  <a:moveTo>
                    <a:pt x="28614" y="1"/>
                  </a:moveTo>
                  <a:lnTo>
                    <a:pt x="27296" y="1388"/>
                  </a:lnTo>
                  <a:lnTo>
                    <a:pt x="25879" y="2846"/>
                  </a:lnTo>
                  <a:lnTo>
                    <a:pt x="24371" y="4394"/>
                  </a:lnTo>
                  <a:lnTo>
                    <a:pt x="22792" y="6013"/>
                  </a:lnTo>
                  <a:lnTo>
                    <a:pt x="21123" y="7682"/>
                  </a:lnTo>
                  <a:lnTo>
                    <a:pt x="19404" y="9401"/>
                  </a:lnTo>
                  <a:lnTo>
                    <a:pt x="17615" y="11160"/>
                  </a:lnTo>
                  <a:lnTo>
                    <a:pt x="15775" y="12950"/>
                  </a:lnTo>
                  <a:lnTo>
                    <a:pt x="13885" y="14749"/>
                  </a:lnTo>
                  <a:lnTo>
                    <a:pt x="11954" y="16569"/>
                  </a:lnTo>
                  <a:lnTo>
                    <a:pt x="10004" y="18378"/>
                  </a:lnTo>
                  <a:lnTo>
                    <a:pt x="9018" y="19283"/>
                  </a:lnTo>
                  <a:lnTo>
                    <a:pt x="8023" y="20188"/>
                  </a:lnTo>
                  <a:lnTo>
                    <a:pt x="7028" y="21083"/>
                  </a:lnTo>
                  <a:lnTo>
                    <a:pt x="6022" y="21967"/>
                  </a:lnTo>
                  <a:lnTo>
                    <a:pt x="5017" y="22852"/>
                  </a:lnTo>
                  <a:lnTo>
                    <a:pt x="4012" y="23727"/>
                  </a:lnTo>
                  <a:lnTo>
                    <a:pt x="3006" y="24591"/>
                  </a:lnTo>
                  <a:lnTo>
                    <a:pt x="2011" y="25436"/>
                  </a:lnTo>
                  <a:lnTo>
                    <a:pt x="1005" y="26280"/>
                  </a:lnTo>
                  <a:lnTo>
                    <a:pt x="0" y="27105"/>
                  </a:lnTo>
                  <a:lnTo>
                    <a:pt x="1277" y="28200"/>
                  </a:lnTo>
                  <a:lnTo>
                    <a:pt x="2574" y="29296"/>
                  </a:lnTo>
                  <a:lnTo>
                    <a:pt x="3881" y="30392"/>
                  </a:lnTo>
                  <a:lnTo>
                    <a:pt x="5208" y="31488"/>
                  </a:lnTo>
                  <a:lnTo>
                    <a:pt x="6555" y="32594"/>
                  </a:lnTo>
                  <a:lnTo>
                    <a:pt x="7912" y="33689"/>
                  </a:lnTo>
                  <a:lnTo>
                    <a:pt x="9290" y="34795"/>
                  </a:lnTo>
                  <a:lnTo>
                    <a:pt x="10677" y="35901"/>
                  </a:lnTo>
                  <a:lnTo>
                    <a:pt x="12085" y="36997"/>
                  </a:lnTo>
                  <a:lnTo>
                    <a:pt x="13513" y="38103"/>
                  </a:lnTo>
                  <a:lnTo>
                    <a:pt x="14950" y="39199"/>
                  </a:lnTo>
                  <a:lnTo>
                    <a:pt x="16408" y="40304"/>
                  </a:lnTo>
                  <a:lnTo>
                    <a:pt x="17876" y="41400"/>
                  </a:lnTo>
                  <a:lnTo>
                    <a:pt x="19364" y="42496"/>
                  </a:lnTo>
                  <a:lnTo>
                    <a:pt x="20862" y="43592"/>
                  </a:lnTo>
                  <a:lnTo>
                    <a:pt x="22380" y="44688"/>
                  </a:lnTo>
                  <a:lnTo>
                    <a:pt x="25406" y="41873"/>
                  </a:lnTo>
                  <a:lnTo>
                    <a:pt x="28664" y="38817"/>
                  </a:lnTo>
                  <a:lnTo>
                    <a:pt x="35561" y="32322"/>
                  </a:lnTo>
                  <a:lnTo>
                    <a:pt x="42428" y="25848"/>
                  </a:lnTo>
                  <a:lnTo>
                    <a:pt x="45655" y="22822"/>
                  </a:lnTo>
                  <a:lnTo>
                    <a:pt x="48631" y="20037"/>
                  </a:lnTo>
                  <a:lnTo>
                    <a:pt x="28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-5633550" y="-2333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-8009275" y="-10830025"/>
              <a:ext cx="9035225" cy="9034650"/>
            </a:xfrm>
            <a:custGeom>
              <a:rect b="b" l="l" r="r" t="t"/>
              <a:pathLst>
                <a:path extrusionOk="0" h="361386" w="361409">
                  <a:moveTo>
                    <a:pt x="180699" y="1"/>
                  </a:moveTo>
                  <a:lnTo>
                    <a:pt x="179533" y="11"/>
                  </a:lnTo>
                  <a:lnTo>
                    <a:pt x="178367" y="21"/>
                  </a:lnTo>
                  <a:lnTo>
                    <a:pt x="177201" y="41"/>
                  </a:lnTo>
                  <a:lnTo>
                    <a:pt x="176044" y="61"/>
                  </a:lnTo>
                  <a:lnTo>
                    <a:pt x="174878" y="91"/>
                  </a:lnTo>
                  <a:lnTo>
                    <a:pt x="173722" y="132"/>
                  </a:lnTo>
                  <a:lnTo>
                    <a:pt x="172566" y="182"/>
                  </a:lnTo>
                  <a:lnTo>
                    <a:pt x="171410" y="242"/>
                  </a:lnTo>
                  <a:lnTo>
                    <a:pt x="170253" y="302"/>
                  </a:lnTo>
                  <a:lnTo>
                    <a:pt x="169097" y="373"/>
                  </a:lnTo>
                  <a:lnTo>
                    <a:pt x="167951" y="443"/>
                  </a:lnTo>
                  <a:lnTo>
                    <a:pt x="166805" y="534"/>
                  </a:lnTo>
                  <a:lnTo>
                    <a:pt x="165659" y="624"/>
                  </a:lnTo>
                  <a:lnTo>
                    <a:pt x="164513" y="725"/>
                  </a:lnTo>
                  <a:lnTo>
                    <a:pt x="163366" y="825"/>
                  </a:lnTo>
                  <a:lnTo>
                    <a:pt x="162230" y="936"/>
                  </a:lnTo>
                  <a:lnTo>
                    <a:pt x="161094" y="1056"/>
                  </a:lnTo>
                  <a:lnTo>
                    <a:pt x="159958" y="1187"/>
                  </a:lnTo>
                  <a:lnTo>
                    <a:pt x="158822" y="1318"/>
                  </a:lnTo>
                  <a:lnTo>
                    <a:pt x="157686" y="1459"/>
                  </a:lnTo>
                  <a:lnTo>
                    <a:pt x="156560" y="1599"/>
                  </a:lnTo>
                  <a:lnTo>
                    <a:pt x="155434" y="1760"/>
                  </a:lnTo>
                  <a:lnTo>
                    <a:pt x="154308" y="1921"/>
                  </a:lnTo>
                  <a:lnTo>
                    <a:pt x="153182" y="2082"/>
                  </a:lnTo>
                  <a:lnTo>
                    <a:pt x="152066" y="2263"/>
                  </a:lnTo>
                  <a:lnTo>
                    <a:pt x="150950" y="2444"/>
                  </a:lnTo>
                  <a:lnTo>
                    <a:pt x="149834" y="2635"/>
                  </a:lnTo>
                  <a:lnTo>
                    <a:pt x="148718" y="2826"/>
                  </a:lnTo>
                  <a:lnTo>
                    <a:pt x="147602" y="3027"/>
                  </a:lnTo>
                  <a:lnTo>
                    <a:pt x="146496" y="3238"/>
                  </a:lnTo>
                  <a:lnTo>
                    <a:pt x="145390" y="3449"/>
                  </a:lnTo>
                  <a:lnTo>
                    <a:pt x="144284" y="3680"/>
                  </a:lnTo>
                  <a:lnTo>
                    <a:pt x="143188" y="3902"/>
                  </a:lnTo>
                  <a:lnTo>
                    <a:pt x="142082" y="4143"/>
                  </a:lnTo>
                  <a:lnTo>
                    <a:pt x="140986" y="4384"/>
                  </a:lnTo>
                  <a:lnTo>
                    <a:pt x="139891" y="4635"/>
                  </a:lnTo>
                  <a:lnTo>
                    <a:pt x="138805" y="4887"/>
                  </a:lnTo>
                  <a:lnTo>
                    <a:pt x="137709" y="5148"/>
                  </a:lnTo>
                  <a:lnTo>
                    <a:pt x="136623" y="5420"/>
                  </a:lnTo>
                  <a:lnTo>
                    <a:pt x="135537" y="5691"/>
                  </a:lnTo>
                  <a:lnTo>
                    <a:pt x="134461" y="5973"/>
                  </a:lnTo>
                  <a:lnTo>
                    <a:pt x="133386" y="6264"/>
                  </a:lnTo>
                  <a:lnTo>
                    <a:pt x="132310" y="6556"/>
                  </a:lnTo>
                  <a:lnTo>
                    <a:pt x="131234" y="6857"/>
                  </a:lnTo>
                  <a:lnTo>
                    <a:pt x="130158" y="7169"/>
                  </a:lnTo>
                  <a:lnTo>
                    <a:pt x="129093" y="7480"/>
                  </a:lnTo>
                  <a:lnTo>
                    <a:pt x="128027" y="7802"/>
                  </a:lnTo>
                  <a:lnTo>
                    <a:pt x="126971" y="8134"/>
                  </a:lnTo>
                  <a:lnTo>
                    <a:pt x="125906" y="8466"/>
                  </a:lnTo>
                  <a:lnTo>
                    <a:pt x="124850" y="8797"/>
                  </a:lnTo>
                  <a:lnTo>
                    <a:pt x="123794" y="9149"/>
                  </a:lnTo>
                  <a:lnTo>
                    <a:pt x="122749" y="9501"/>
                  </a:lnTo>
                  <a:lnTo>
                    <a:pt x="121693" y="9863"/>
                  </a:lnTo>
                  <a:lnTo>
                    <a:pt x="120647" y="10225"/>
                  </a:lnTo>
                  <a:lnTo>
                    <a:pt x="119612" y="10597"/>
                  </a:lnTo>
                  <a:lnTo>
                    <a:pt x="118566" y="10969"/>
                  </a:lnTo>
                  <a:lnTo>
                    <a:pt x="117531" y="11351"/>
                  </a:lnTo>
                  <a:lnTo>
                    <a:pt x="116505" y="11743"/>
                  </a:lnTo>
                  <a:lnTo>
                    <a:pt x="115470" y="12135"/>
                  </a:lnTo>
                  <a:lnTo>
                    <a:pt x="114444" y="12537"/>
                  </a:lnTo>
                  <a:lnTo>
                    <a:pt x="113419" y="12949"/>
                  </a:lnTo>
                  <a:lnTo>
                    <a:pt x="112393" y="13362"/>
                  </a:lnTo>
                  <a:lnTo>
                    <a:pt x="111378" y="13784"/>
                  </a:lnTo>
                  <a:lnTo>
                    <a:pt x="110362" y="14206"/>
                  </a:lnTo>
                  <a:lnTo>
                    <a:pt x="109357" y="14638"/>
                  </a:lnTo>
                  <a:lnTo>
                    <a:pt x="108341" y="15071"/>
                  </a:lnTo>
                  <a:lnTo>
                    <a:pt x="107336" y="15523"/>
                  </a:lnTo>
                  <a:lnTo>
                    <a:pt x="106341" y="15965"/>
                  </a:lnTo>
                  <a:lnTo>
                    <a:pt x="105335" y="16428"/>
                  </a:lnTo>
                  <a:lnTo>
                    <a:pt x="104340" y="16880"/>
                  </a:lnTo>
                  <a:lnTo>
                    <a:pt x="103344" y="17353"/>
                  </a:lnTo>
                  <a:lnTo>
                    <a:pt x="102359" y="17825"/>
                  </a:lnTo>
                  <a:lnTo>
                    <a:pt x="101374" y="18308"/>
                  </a:lnTo>
                  <a:lnTo>
                    <a:pt x="100389" y="18790"/>
                  </a:lnTo>
                  <a:lnTo>
                    <a:pt x="99413" y="19283"/>
                  </a:lnTo>
                  <a:lnTo>
                    <a:pt x="98438" y="19776"/>
                  </a:lnTo>
                  <a:lnTo>
                    <a:pt x="97463" y="20278"/>
                  </a:lnTo>
                  <a:lnTo>
                    <a:pt x="96498" y="20781"/>
                  </a:lnTo>
                  <a:lnTo>
                    <a:pt x="95533" y="21294"/>
                  </a:lnTo>
                  <a:lnTo>
                    <a:pt x="94567" y="21816"/>
                  </a:lnTo>
                  <a:lnTo>
                    <a:pt x="93612" y="22339"/>
                  </a:lnTo>
                  <a:lnTo>
                    <a:pt x="92657" y="22872"/>
                  </a:lnTo>
                  <a:lnTo>
                    <a:pt x="91702" y="23405"/>
                  </a:lnTo>
                  <a:lnTo>
                    <a:pt x="90757" y="23948"/>
                  </a:lnTo>
                  <a:lnTo>
                    <a:pt x="89812" y="24491"/>
                  </a:lnTo>
                  <a:lnTo>
                    <a:pt x="88867" y="25044"/>
                  </a:lnTo>
                  <a:lnTo>
                    <a:pt x="87932" y="25607"/>
                  </a:lnTo>
                  <a:lnTo>
                    <a:pt x="86997" y="26169"/>
                  </a:lnTo>
                  <a:lnTo>
                    <a:pt x="86072" y="26732"/>
                  </a:lnTo>
                  <a:lnTo>
                    <a:pt x="85147" y="27306"/>
                  </a:lnTo>
                  <a:lnTo>
                    <a:pt x="84222" y="27889"/>
                  </a:lnTo>
                  <a:lnTo>
                    <a:pt x="83307" y="28472"/>
                  </a:lnTo>
                  <a:lnTo>
                    <a:pt x="82392" y="29065"/>
                  </a:lnTo>
                  <a:lnTo>
                    <a:pt x="81477" y="29658"/>
                  </a:lnTo>
                  <a:lnTo>
                    <a:pt x="80572" y="30261"/>
                  </a:lnTo>
                  <a:lnTo>
                    <a:pt x="79667" y="30864"/>
                  </a:lnTo>
                  <a:lnTo>
                    <a:pt x="78773" y="31478"/>
                  </a:lnTo>
                  <a:lnTo>
                    <a:pt x="77878" y="32091"/>
                  </a:lnTo>
                  <a:lnTo>
                    <a:pt x="76983" y="32714"/>
                  </a:lnTo>
                  <a:lnTo>
                    <a:pt x="76098" y="33348"/>
                  </a:lnTo>
                  <a:lnTo>
                    <a:pt x="75214" y="33981"/>
                  </a:lnTo>
                  <a:lnTo>
                    <a:pt x="74329" y="34614"/>
                  </a:lnTo>
                  <a:lnTo>
                    <a:pt x="73454" y="35258"/>
                  </a:lnTo>
                  <a:lnTo>
                    <a:pt x="72579" y="35901"/>
                  </a:lnTo>
                  <a:lnTo>
                    <a:pt x="71715" y="36554"/>
                  </a:lnTo>
                  <a:lnTo>
                    <a:pt x="70850" y="37218"/>
                  </a:lnTo>
                  <a:lnTo>
                    <a:pt x="69996" y="37882"/>
                  </a:lnTo>
                  <a:lnTo>
                    <a:pt x="69141" y="38545"/>
                  </a:lnTo>
                  <a:lnTo>
                    <a:pt x="68286" y="39219"/>
                  </a:lnTo>
                  <a:lnTo>
                    <a:pt x="67442" y="39902"/>
                  </a:lnTo>
                  <a:lnTo>
                    <a:pt x="66597" y="40586"/>
                  </a:lnTo>
                  <a:lnTo>
                    <a:pt x="65763" y="41269"/>
                  </a:lnTo>
                  <a:lnTo>
                    <a:pt x="64928" y="41963"/>
                  </a:lnTo>
                  <a:lnTo>
                    <a:pt x="64094" y="42657"/>
                  </a:lnTo>
                  <a:lnTo>
                    <a:pt x="63270" y="43361"/>
                  </a:lnTo>
                  <a:lnTo>
                    <a:pt x="62445" y="44074"/>
                  </a:lnTo>
                  <a:lnTo>
                    <a:pt x="61631" y="44778"/>
                  </a:lnTo>
                  <a:lnTo>
                    <a:pt x="60816" y="45502"/>
                  </a:lnTo>
                  <a:lnTo>
                    <a:pt x="60002" y="46226"/>
                  </a:lnTo>
                  <a:lnTo>
                    <a:pt x="59198" y="46950"/>
                  </a:lnTo>
                  <a:lnTo>
                    <a:pt x="58403" y="47683"/>
                  </a:lnTo>
                  <a:lnTo>
                    <a:pt x="57609" y="48417"/>
                  </a:lnTo>
                  <a:lnTo>
                    <a:pt x="56815" y="49161"/>
                  </a:lnTo>
                  <a:lnTo>
                    <a:pt x="56031" y="49905"/>
                  </a:lnTo>
                  <a:lnTo>
                    <a:pt x="55247" y="50649"/>
                  </a:lnTo>
                  <a:lnTo>
                    <a:pt x="54472" y="51403"/>
                  </a:lnTo>
                  <a:lnTo>
                    <a:pt x="53698" y="52167"/>
                  </a:lnTo>
                  <a:lnTo>
                    <a:pt x="52924" y="52931"/>
                  </a:lnTo>
                  <a:lnTo>
                    <a:pt x="52160" y="53695"/>
                  </a:lnTo>
                  <a:lnTo>
                    <a:pt x="51406" y="54469"/>
                  </a:lnTo>
                  <a:lnTo>
                    <a:pt x="50652" y="55254"/>
                  </a:lnTo>
                  <a:lnTo>
                    <a:pt x="49898" y="56038"/>
                  </a:lnTo>
                  <a:lnTo>
                    <a:pt x="49154" y="56822"/>
                  </a:lnTo>
                  <a:lnTo>
                    <a:pt x="48410" y="57616"/>
                  </a:lnTo>
                  <a:lnTo>
                    <a:pt x="47676" y="58410"/>
                  </a:lnTo>
                  <a:lnTo>
                    <a:pt x="46942" y="59204"/>
                  </a:lnTo>
                  <a:lnTo>
                    <a:pt x="46218" y="60009"/>
                  </a:lnTo>
                  <a:lnTo>
                    <a:pt x="45494" y="60823"/>
                  </a:lnTo>
                  <a:lnTo>
                    <a:pt x="44780" y="61637"/>
                  </a:lnTo>
                  <a:lnTo>
                    <a:pt x="44067" y="62452"/>
                  </a:lnTo>
                  <a:lnTo>
                    <a:pt x="43353" y="63276"/>
                  </a:lnTo>
                  <a:lnTo>
                    <a:pt x="42649" y="64100"/>
                  </a:lnTo>
                  <a:lnTo>
                    <a:pt x="41955" y="64925"/>
                  </a:lnTo>
                  <a:lnTo>
                    <a:pt x="41261" y="65759"/>
                  </a:lnTo>
                  <a:lnTo>
                    <a:pt x="40578" y="66604"/>
                  </a:lnTo>
                  <a:lnTo>
                    <a:pt x="39894" y="67448"/>
                  </a:lnTo>
                  <a:lnTo>
                    <a:pt x="39210" y="68293"/>
                  </a:lnTo>
                  <a:lnTo>
                    <a:pt x="38537" y="69147"/>
                  </a:lnTo>
                  <a:lnTo>
                    <a:pt x="37873" y="70002"/>
                  </a:lnTo>
                  <a:lnTo>
                    <a:pt x="37210" y="70856"/>
                  </a:lnTo>
                  <a:lnTo>
                    <a:pt x="36556" y="71721"/>
                  </a:lnTo>
                  <a:lnTo>
                    <a:pt x="35903" y="72585"/>
                  </a:lnTo>
                  <a:lnTo>
                    <a:pt x="35249" y="73460"/>
                  </a:lnTo>
                  <a:lnTo>
                    <a:pt x="34606" y="74335"/>
                  </a:lnTo>
                  <a:lnTo>
                    <a:pt x="33972" y="75219"/>
                  </a:lnTo>
                  <a:lnTo>
                    <a:pt x="33339" y="76104"/>
                  </a:lnTo>
                  <a:lnTo>
                    <a:pt x="32716" y="76989"/>
                  </a:lnTo>
                  <a:lnTo>
                    <a:pt x="32092" y="77883"/>
                  </a:lnTo>
                  <a:lnTo>
                    <a:pt x="31469" y="78778"/>
                  </a:lnTo>
                  <a:lnTo>
                    <a:pt x="30866" y="79673"/>
                  </a:lnTo>
                  <a:lnTo>
                    <a:pt x="30252" y="80578"/>
                  </a:lnTo>
                  <a:lnTo>
                    <a:pt x="29649" y="81482"/>
                  </a:lnTo>
                  <a:lnTo>
                    <a:pt x="29056" y="82397"/>
                  </a:lnTo>
                  <a:lnTo>
                    <a:pt x="28463" y="83312"/>
                  </a:lnTo>
                  <a:lnTo>
                    <a:pt x="27880" y="84227"/>
                  </a:lnTo>
                  <a:lnTo>
                    <a:pt x="27307" y="85152"/>
                  </a:lnTo>
                  <a:lnTo>
                    <a:pt x="26734" y="86077"/>
                  </a:lnTo>
                  <a:lnTo>
                    <a:pt x="26160" y="87002"/>
                  </a:lnTo>
                  <a:lnTo>
                    <a:pt x="25597" y="87937"/>
                  </a:lnTo>
                  <a:lnTo>
                    <a:pt x="25045" y="88872"/>
                  </a:lnTo>
                  <a:lnTo>
                    <a:pt x="24492" y="89817"/>
                  </a:lnTo>
                  <a:lnTo>
                    <a:pt x="23939" y="90762"/>
                  </a:lnTo>
                  <a:lnTo>
                    <a:pt x="23396" y="91707"/>
                  </a:lnTo>
                  <a:lnTo>
                    <a:pt x="22863" y="92662"/>
                  </a:lnTo>
                  <a:lnTo>
                    <a:pt x="22330" y="93617"/>
                  </a:lnTo>
                  <a:lnTo>
                    <a:pt x="21807" y="94572"/>
                  </a:lnTo>
                  <a:lnTo>
                    <a:pt x="21294" y="95537"/>
                  </a:lnTo>
                  <a:lnTo>
                    <a:pt x="20782" y="96502"/>
                  </a:lnTo>
                  <a:lnTo>
                    <a:pt x="20269" y="97467"/>
                  </a:lnTo>
                  <a:lnTo>
                    <a:pt x="19766" y="98442"/>
                  </a:lnTo>
                  <a:lnTo>
                    <a:pt x="19274" y="99417"/>
                  </a:lnTo>
                  <a:lnTo>
                    <a:pt x="18781" y="100393"/>
                  </a:lnTo>
                  <a:lnTo>
                    <a:pt x="18298" y="101378"/>
                  </a:lnTo>
                  <a:lnTo>
                    <a:pt x="17816" y="102363"/>
                  </a:lnTo>
                  <a:lnTo>
                    <a:pt x="17343" y="103348"/>
                  </a:lnTo>
                  <a:lnTo>
                    <a:pt x="16881" y="104344"/>
                  </a:lnTo>
                  <a:lnTo>
                    <a:pt x="16418" y="105339"/>
                  </a:lnTo>
                  <a:lnTo>
                    <a:pt x="15966" y="106344"/>
                  </a:lnTo>
                  <a:lnTo>
                    <a:pt x="15513" y="107339"/>
                  </a:lnTo>
                  <a:lnTo>
                    <a:pt x="15071" y="108345"/>
                  </a:lnTo>
                  <a:lnTo>
                    <a:pt x="14629" y="109360"/>
                  </a:lnTo>
                  <a:lnTo>
                    <a:pt x="14196" y="110365"/>
                  </a:lnTo>
                  <a:lnTo>
                    <a:pt x="13774" y="111381"/>
                  </a:lnTo>
                  <a:lnTo>
                    <a:pt x="13352" y="112396"/>
                  </a:lnTo>
                  <a:lnTo>
                    <a:pt x="12940" y="113422"/>
                  </a:lnTo>
                  <a:lnTo>
                    <a:pt x="12537" y="114447"/>
                  </a:lnTo>
                  <a:lnTo>
                    <a:pt x="12135" y="115473"/>
                  </a:lnTo>
                  <a:lnTo>
                    <a:pt x="11733" y="116508"/>
                  </a:lnTo>
                  <a:lnTo>
                    <a:pt x="11351" y="117533"/>
                  </a:lnTo>
                  <a:lnTo>
                    <a:pt x="10969" y="118569"/>
                  </a:lnTo>
                  <a:lnTo>
                    <a:pt x="10587" y="119614"/>
                  </a:lnTo>
                  <a:lnTo>
                    <a:pt x="10215" y="120650"/>
                  </a:lnTo>
                  <a:lnTo>
                    <a:pt x="9853" y="121695"/>
                  </a:lnTo>
                  <a:lnTo>
                    <a:pt x="9491" y="122751"/>
                  </a:lnTo>
                  <a:lnTo>
                    <a:pt x="9139" y="123797"/>
                  </a:lnTo>
                  <a:lnTo>
                    <a:pt x="8797" y="124852"/>
                  </a:lnTo>
                  <a:lnTo>
                    <a:pt x="8456" y="125908"/>
                  </a:lnTo>
                  <a:lnTo>
                    <a:pt x="8124" y="126973"/>
                  </a:lnTo>
                  <a:lnTo>
                    <a:pt x="7802" y="128029"/>
                  </a:lnTo>
                  <a:lnTo>
                    <a:pt x="7480" y="129095"/>
                  </a:lnTo>
                  <a:lnTo>
                    <a:pt x="7159" y="130160"/>
                  </a:lnTo>
                  <a:lnTo>
                    <a:pt x="6857" y="131236"/>
                  </a:lnTo>
                  <a:lnTo>
                    <a:pt x="6555" y="132312"/>
                  </a:lnTo>
                  <a:lnTo>
                    <a:pt x="6264" y="133387"/>
                  </a:lnTo>
                  <a:lnTo>
                    <a:pt x="5972" y="134463"/>
                  </a:lnTo>
                  <a:lnTo>
                    <a:pt x="5691" y="135539"/>
                  </a:lnTo>
                  <a:lnTo>
                    <a:pt x="5409" y="136625"/>
                  </a:lnTo>
                  <a:lnTo>
                    <a:pt x="5148" y="137710"/>
                  </a:lnTo>
                  <a:lnTo>
                    <a:pt x="4886" y="138806"/>
                  </a:lnTo>
                  <a:lnTo>
                    <a:pt x="4625" y="139892"/>
                  </a:lnTo>
                  <a:lnTo>
                    <a:pt x="4384" y="140988"/>
                  </a:lnTo>
                  <a:lnTo>
                    <a:pt x="4132" y="142083"/>
                  </a:lnTo>
                  <a:lnTo>
                    <a:pt x="3901" y="143179"/>
                  </a:lnTo>
                  <a:lnTo>
                    <a:pt x="3670" y="144285"/>
                  </a:lnTo>
                  <a:lnTo>
                    <a:pt x="3449" y="145391"/>
                  </a:lnTo>
                  <a:lnTo>
                    <a:pt x="3238" y="146497"/>
                  </a:lnTo>
                  <a:lnTo>
                    <a:pt x="3026" y="147603"/>
                  </a:lnTo>
                  <a:lnTo>
                    <a:pt x="2825" y="148719"/>
                  </a:lnTo>
                  <a:lnTo>
                    <a:pt x="2624" y="149824"/>
                  </a:lnTo>
                  <a:lnTo>
                    <a:pt x="2443" y="150940"/>
                  </a:lnTo>
                  <a:lnTo>
                    <a:pt x="2262" y="152066"/>
                  </a:lnTo>
                  <a:lnTo>
                    <a:pt x="2081" y="153182"/>
                  </a:lnTo>
                  <a:lnTo>
                    <a:pt x="1910" y="154308"/>
                  </a:lnTo>
                  <a:lnTo>
                    <a:pt x="1750" y="155434"/>
                  </a:lnTo>
                  <a:lnTo>
                    <a:pt x="1599" y="156560"/>
                  </a:lnTo>
                  <a:lnTo>
                    <a:pt x="1448" y="157686"/>
                  </a:lnTo>
                  <a:lnTo>
                    <a:pt x="1307" y="158822"/>
                  </a:lnTo>
                  <a:lnTo>
                    <a:pt x="1176" y="159948"/>
                  </a:lnTo>
                  <a:lnTo>
                    <a:pt x="1056" y="161084"/>
                  </a:lnTo>
                  <a:lnTo>
                    <a:pt x="935" y="162230"/>
                  </a:lnTo>
                  <a:lnTo>
                    <a:pt x="825" y="163366"/>
                  </a:lnTo>
                  <a:lnTo>
                    <a:pt x="714" y="164512"/>
                  </a:lnTo>
                  <a:lnTo>
                    <a:pt x="613" y="165648"/>
                  </a:lnTo>
                  <a:lnTo>
                    <a:pt x="523" y="166794"/>
                  </a:lnTo>
                  <a:lnTo>
                    <a:pt x="443" y="167951"/>
                  </a:lnTo>
                  <a:lnTo>
                    <a:pt x="372" y="169097"/>
                  </a:lnTo>
                  <a:lnTo>
                    <a:pt x="302" y="170253"/>
                  </a:lnTo>
                  <a:lnTo>
                    <a:pt x="231" y="171399"/>
                  </a:lnTo>
                  <a:lnTo>
                    <a:pt x="181" y="172555"/>
                  </a:lnTo>
                  <a:lnTo>
                    <a:pt x="131" y="173721"/>
                  </a:lnTo>
                  <a:lnTo>
                    <a:pt x="91" y="174877"/>
                  </a:lnTo>
                  <a:lnTo>
                    <a:pt x="61" y="176033"/>
                  </a:lnTo>
                  <a:lnTo>
                    <a:pt x="30" y="177199"/>
                  </a:lnTo>
                  <a:lnTo>
                    <a:pt x="20" y="178366"/>
                  </a:lnTo>
                  <a:lnTo>
                    <a:pt x="0" y="179532"/>
                  </a:lnTo>
                  <a:lnTo>
                    <a:pt x="0" y="180698"/>
                  </a:lnTo>
                  <a:lnTo>
                    <a:pt x="0" y="181784"/>
                  </a:lnTo>
                  <a:lnTo>
                    <a:pt x="10" y="182859"/>
                  </a:lnTo>
                  <a:lnTo>
                    <a:pt x="30" y="183935"/>
                  </a:lnTo>
                  <a:lnTo>
                    <a:pt x="50" y="185001"/>
                  </a:lnTo>
                  <a:lnTo>
                    <a:pt x="81" y="186077"/>
                  </a:lnTo>
                  <a:lnTo>
                    <a:pt x="111" y="187152"/>
                  </a:lnTo>
                  <a:lnTo>
                    <a:pt x="151" y="188218"/>
                  </a:lnTo>
                  <a:lnTo>
                    <a:pt x="201" y="189284"/>
                  </a:lnTo>
                  <a:lnTo>
                    <a:pt x="252" y="190349"/>
                  </a:lnTo>
                  <a:lnTo>
                    <a:pt x="312" y="191415"/>
                  </a:lnTo>
                  <a:lnTo>
                    <a:pt x="382" y="192480"/>
                  </a:lnTo>
                  <a:lnTo>
                    <a:pt x="453" y="193536"/>
                  </a:lnTo>
                  <a:lnTo>
                    <a:pt x="523" y="194602"/>
                  </a:lnTo>
                  <a:lnTo>
                    <a:pt x="613" y="195657"/>
                  </a:lnTo>
                  <a:lnTo>
                    <a:pt x="704" y="196713"/>
                  </a:lnTo>
                  <a:lnTo>
                    <a:pt x="794" y="197768"/>
                  </a:lnTo>
                  <a:lnTo>
                    <a:pt x="895" y="198814"/>
                  </a:lnTo>
                  <a:lnTo>
                    <a:pt x="1006" y="199870"/>
                  </a:lnTo>
                  <a:lnTo>
                    <a:pt x="1116" y="200915"/>
                  </a:lnTo>
                  <a:lnTo>
                    <a:pt x="1237" y="201961"/>
                  </a:lnTo>
                  <a:lnTo>
                    <a:pt x="1368" y="203006"/>
                  </a:lnTo>
                  <a:lnTo>
                    <a:pt x="1498" y="204052"/>
                  </a:lnTo>
                  <a:lnTo>
                    <a:pt x="1629" y="205097"/>
                  </a:lnTo>
                  <a:lnTo>
                    <a:pt x="1780" y="206133"/>
                  </a:lnTo>
                  <a:lnTo>
                    <a:pt x="1931" y="207168"/>
                  </a:lnTo>
                  <a:lnTo>
                    <a:pt x="2081" y="208204"/>
                  </a:lnTo>
                  <a:lnTo>
                    <a:pt x="2242" y="209239"/>
                  </a:lnTo>
                  <a:lnTo>
                    <a:pt x="2413" y="210275"/>
                  </a:lnTo>
                  <a:lnTo>
                    <a:pt x="2584" y="211300"/>
                  </a:lnTo>
                  <a:lnTo>
                    <a:pt x="2755" y="212336"/>
                  </a:lnTo>
                  <a:lnTo>
                    <a:pt x="2946" y="213361"/>
                  </a:lnTo>
                  <a:lnTo>
                    <a:pt x="3137" y="214386"/>
                  </a:lnTo>
                  <a:lnTo>
                    <a:pt x="3529" y="216427"/>
                  </a:lnTo>
                  <a:lnTo>
                    <a:pt x="3951" y="218458"/>
                  </a:lnTo>
                  <a:lnTo>
                    <a:pt x="4394" y="220489"/>
                  </a:lnTo>
                  <a:lnTo>
                    <a:pt x="4856" y="222499"/>
                  </a:lnTo>
                  <a:lnTo>
                    <a:pt x="5349" y="224510"/>
                  </a:lnTo>
                  <a:lnTo>
                    <a:pt x="5862" y="226511"/>
                  </a:lnTo>
                  <a:lnTo>
                    <a:pt x="6394" y="228501"/>
                  </a:lnTo>
                  <a:lnTo>
                    <a:pt x="6947" y="230482"/>
                  </a:lnTo>
                  <a:lnTo>
                    <a:pt x="7521" y="232452"/>
                  </a:lnTo>
                  <a:lnTo>
                    <a:pt x="8114" y="234413"/>
                  </a:lnTo>
                  <a:lnTo>
                    <a:pt x="8737" y="236373"/>
                  </a:lnTo>
                  <a:lnTo>
                    <a:pt x="9380" y="238313"/>
                  </a:lnTo>
                  <a:lnTo>
                    <a:pt x="10044" y="240243"/>
                  </a:lnTo>
                  <a:lnTo>
                    <a:pt x="10728" y="242174"/>
                  </a:lnTo>
                  <a:lnTo>
                    <a:pt x="11431" y="244084"/>
                  </a:lnTo>
                  <a:lnTo>
                    <a:pt x="12155" y="245984"/>
                  </a:lnTo>
                  <a:lnTo>
                    <a:pt x="12899" y="247884"/>
                  </a:lnTo>
                  <a:lnTo>
                    <a:pt x="13663" y="249764"/>
                  </a:lnTo>
                  <a:lnTo>
                    <a:pt x="14458" y="251634"/>
                  </a:lnTo>
                  <a:lnTo>
                    <a:pt x="15262" y="253494"/>
                  </a:lnTo>
                  <a:lnTo>
                    <a:pt x="16086" y="255353"/>
                  </a:lnTo>
                  <a:lnTo>
                    <a:pt x="16941" y="257193"/>
                  </a:lnTo>
                  <a:lnTo>
                    <a:pt x="17806" y="259013"/>
                  </a:lnTo>
                  <a:lnTo>
                    <a:pt x="18690" y="260833"/>
                  </a:lnTo>
                  <a:lnTo>
                    <a:pt x="19605" y="262642"/>
                  </a:lnTo>
                  <a:lnTo>
                    <a:pt x="20530" y="264432"/>
                  </a:lnTo>
                  <a:lnTo>
                    <a:pt x="21475" y="266211"/>
                  </a:lnTo>
                  <a:lnTo>
                    <a:pt x="22441" y="267990"/>
                  </a:lnTo>
                  <a:lnTo>
                    <a:pt x="23426" y="269740"/>
                  </a:lnTo>
                  <a:lnTo>
                    <a:pt x="24431" y="271489"/>
                  </a:lnTo>
                  <a:lnTo>
                    <a:pt x="25457" y="273228"/>
                  </a:lnTo>
                  <a:lnTo>
                    <a:pt x="26492" y="274947"/>
                  </a:lnTo>
                  <a:lnTo>
                    <a:pt x="27558" y="276656"/>
                  </a:lnTo>
                  <a:lnTo>
                    <a:pt x="28634" y="278345"/>
                  </a:lnTo>
                  <a:lnTo>
                    <a:pt x="29730" y="280034"/>
                  </a:lnTo>
                  <a:lnTo>
                    <a:pt x="30846" y="281703"/>
                  </a:lnTo>
                  <a:lnTo>
                    <a:pt x="31972" y="283362"/>
                  </a:lnTo>
                  <a:lnTo>
                    <a:pt x="33128" y="285001"/>
                  </a:lnTo>
                  <a:lnTo>
                    <a:pt x="34294" y="286629"/>
                  </a:lnTo>
                  <a:lnTo>
                    <a:pt x="35480" y="288248"/>
                  </a:lnTo>
                  <a:lnTo>
                    <a:pt x="36687" y="289856"/>
                  </a:lnTo>
                  <a:lnTo>
                    <a:pt x="37903" y="291445"/>
                  </a:lnTo>
                  <a:lnTo>
                    <a:pt x="39140" y="293013"/>
                  </a:lnTo>
                  <a:lnTo>
                    <a:pt x="40397" y="294581"/>
                  </a:lnTo>
                  <a:lnTo>
                    <a:pt x="41664" y="296129"/>
                  </a:lnTo>
                  <a:lnTo>
                    <a:pt x="42951" y="297658"/>
                  </a:lnTo>
                  <a:lnTo>
                    <a:pt x="44258" y="299176"/>
                  </a:lnTo>
                  <a:lnTo>
                    <a:pt x="45585" y="300674"/>
                  </a:lnTo>
                  <a:lnTo>
                    <a:pt x="46359" y="301548"/>
                  </a:lnTo>
                  <a:lnTo>
                    <a:pt x="47143" y="302413"/>
                  </a:lnTo>
                  <a:lnTo>
                    <a:pt x="47937" y="303277"/>
                  </a:lnTo>
                  <a:lnTo>
                    <a:pt x="48732" y="304132"/>
                  </a:lnTo>
                  <a:lnTo>
                    <a:pt x="49526" y="304976"/>
                  </a:lnTo>
                  <a:lnTo>
                    <a:pt x="50330" y="305821"/>
                  </a:lnTo>
                  <a:lnTo>
                    <a:pt x="51145" y="306665"/>
                  </a:lnTo>
                  <a:lnTo>
                    <a:pt x="51959" y="307500"/>
                  </a:lnTo>
                  <a:lnTo>
                    <a:pt x="52783" y="308324"/>
                  </a:lnTo>
                  <a:lnTo>
                    <a:pt x="53608" y="309148"/>
                  </a:lnTo>
                  <a:lnTo>
                    <a:pt x="54442" y="309973"/>
                  </a:lnTo>
                  <a:lnTo>
                    <a:pt x="55287" y="310777"/>
                  </a:lnTo>
                  <a:lnTo>
                    <a:pt x="56121" y="311591"/>
                  </a:lnTo>
                  <a:lnTo>
                    <a:pt x="56976" y="312396"/>
                  </a:lnTo>
                  <a:lnTo>
                    <a:pt x="57830" y="313190"/>
                  </a:lnTo>
                  <a:lnTo>
                    <a:pt x="58685" y="313974"/>
                  </a:lnTo>
                  <a:lnTo>
                    <a:pt x="59550" y="314768"/>
                  </a:lnTo>
                  <a:lnTo>
                    <a:pt x="60414" y="315542"/>
                  </a:lnTo>
                  <a:lnTo>
                    <a:pt x="61289" y="316316"/>
                  </a:lnTo>
                  <a:lnTo>
                    <a:pt x="62174" y="317091"/>
                  </a:lnTo>
                  <a:lnTo>
                    <a:pt x="63058" y="317855"/>
                  </a:lnTo>
                  <a:lnTo>
                    <a:pt x="63943" y="318609"/>
                  </a:lnTo>
                  <a:lnTo>
                    <a:pt x="64838" y="319363"/>
                  </a:lnTo>
                  <a:lnTo>
                    <a:pt x="65733" y="320106"/>
                  </a:lnTo>
                  <a:lnTo>
                    <a:pt x="66638" y="320850"/>
                  </a:lnTo>
                  <a:lnTo>
                    <a:pt x="67542" y="321584"/>
                  </a:lnTo>
                  <a:lnTo>
                    <a:pt x="68457" y="322318"/>
                  </a:lnTo>
                  <a:lnTo>
                    <a:pt x="69382" y="323042"/>
                  </a:lnTo>
                  <a:lnTo>
                    <a:pt x="70297" y="323756"/>
                  </a:lnTo>
                  <a:lnTo>
                    <a:pt x="71232" y="324470"/>
                  </a:lnTo>
                  <a:lnTo>
                    <a:pt x="72157" y="325173"/>
                  </a:lnTo>
                  <a:lnTo>
                    <a:pt x="73102" y="325877"/>
                  </a:lnTo>
                  <a:lnTo>
                    <a:pt x="74037" y="326571"/>
                  </a:lnTo>
                  <a:lnTo>
                    <a:pt x="74982" y="327254"/>
                  </a:lnTo>
                  <a:lnTo>
                    <a:pt x="75937" y="327938"/>
                  </a:lnTo>
                  <a:lnTo>
                    <a:pt x="76893" y="328612"/>
                  </a:lnTo>
                  <a:lnTo>
                    <a:pt x="77848" y="329285"/>
                  </a:lnTo>
                  <a:lnTo>
                    <a:pt x="78813" y="329949"/>
                  </a:lnTo>
                  <a:lnTo>
                    <a:pt x="79788" y="330612"/>
                  </a:lnTo>
                  <a:lnTo>
                    <a:pt x="80763" y="331266"/>
                  </a:lnTo>
                  <a:lnTo>
                    <a:pt x="81739" y="331909"/>
                  </a:lnTo>
                  <a:lnTo>
                    <a:pt x="82724" y="332542"/>
                  </a:lnTo>
                  <a:lnTo>
                    <a:pt x="83709" y="333176"/>
                  </a:lnTo>
                  <a:lnTo>
                    <a:pt x="84694" y="333809"/>
                  </a:lnTo>
                  <a:lnTo>
                    <a:pt x="85690" y="334432"/>
                  </a:lnTo>
                  <a:lnTo>
                    <a:pt x="86695" y="335046"/>
                  </a:lnTo>
                  <a:lnTo>
                    <a:pt x="87701" y="335649"/>
                  </a:lnTo>
                  <a:lnTo>
                    <a:pt x="88706" y="336252"/>
                  </a:lnTo>
                  <a:lnTo>
                    <a:pt x="89721" y="336845"/>
                  </a:lnTo>
                  <a:lnTo>
                    <a:pt x="90737" y="337438"/>
                  </a:lnTo>
                  <a:lnTo>
                    <a:pt x="91752" y="338021"/>
                  </a:lnTo>
                  <a:lnTo>
                    <a:pt x="92778" y="338594"/>
                  </a:lnTo>
                  <a:lnTo>
                    <a:pt x="93813" y="339167"/>
                  </a:lnTo>
                  <a:lnTo>
                    <a:pt x="94839" y="339730"/>
                  </a:lnTo>
                  <a:lnTo>
                    <a:pt x="95884" y="340283"/>
                  </a:lnTo>
                  <a:lnTo>
                    <a:pt x="96920" y="340836"/>
                  </a:lnTo>
                  <a:lnTo>
                    <a:pt x="97966" y="341379"/>
                  </a:lnTo>
                  <a:lnTo>
                    <a:pt x="99021" y="341922"/>
                  </a:lnTo>
                  <a:lnTo>
                    <a:pt x="100067" y="342445"/>
                  </a:lnTo>
                  <a:lnTo>
                    <a:pt x="101123" y="342968"/>
                  </a:lnTo>
                  <a:lnTo>
                    <a:pt x="102188" y="343490"/>
                  </a:lnTo>
                  <a:lnTo>
                    <a:pt x="103254" y="344003"/>
                  </a:lnTo>
                  <a:lnTo>
                    <a:pt x="104320" y="344506"/>
                  </a:lnTo>
                  <a:lnTo>
                    <a:pt x="105395" y="344998"/>
                  </a:lnTo>
                  <a:lnTo>
                    <a:pt x="106471" y="345491"/>
                  </a:lnTo>
                  <a:lnTo>
                    <a:pt x="107547" y="345974"/>
                  </a:lnTo>
                  <a:lnTo>
                    <a:pt x="108633" y="346446"/>
                  </a:lnTo>
                  <a:lnTo>
                    <a:pt x="109719" y="346919"/>
                  </a:lnTo>
                  <a:lnTo>
                    <a:pt x="110815" y="347381"/>
                  </a:lnTo>
                  <a:lnTo>
                    <a:pt x="111910" y="347833"/>
                  </a:lnTo>
                  <a:lnTo>
                    <a:pt x="113006" y="348286"/>
                  </a:lnTo>
                  <a:lnTo>
                    <a:pt x="114112" y="348728"/>
                  </a:lnTo>
                  <a:lnTo>
                    <a:pt x="115218" y="349160"/>
                  </a:lnTo>
                  <a:lnTo>
                    <a:pt x="116324" y="349583"/>
                  </a:lnTo>
                  <a:lnTo>
                    <a:pt x="117440" y="350005"/>
                  </a:lnTo>
                  <a:lnTo>
                    <a:pt x="118556" y="350417"/>
                  </a:lnTo>
                  <a:lnTo>
                    <a:pt x="119672" y="350819"/>
                  </a:lnTo>
                  <a:lnTo>
                    <a:pt x="120798" y="351221"/>
                  </a:lnTo>
                  <a:lnTo>
                    <a:pt x="121924" y="351613"/>
                  </a:lnTo>
                  <a:lnTo>
                    <a:pt x="123050" y="351995"/>
                  </a:lnTo>
                  <a:lnTo>
                    <a:pt x="124186" y="352377"/>
                  </a:lnTo>
                  <a:lnTo>
                    <a:pt x="125322" y="352749"/>
                  </a:lnTo>
                  <a:lnTo>
                    <a:pt x="126458" y="353111"/>
                  </a:lnTo>
                  <a:lnTo>
                    <a:pt x="127605" y="353463"/>
                  </a:lnTo>
                  <a:lnTo>
                    <a:pt x="128751" y="353805"/>
                  </a:lnTo>
                  <a:lnTo>
                    <a:pt x="129897" y="354147"/>
                  </a:lnTo>
                  <a:lnTo>
                    <a:pt x="131053" y="354479"/>
                  </a:lnTo>
                  <a:lnTo>
                    <a:pt x="132209" y="354810"/>
                  </a:lnTo>
                  <a:lnTo>
                    <a:pt x="133366" y="355122"/>
                  </a:lnTo>
                  <a:lnTo>
                    <a:pt x="134532" y="355434"/>
                  </a:lnTo>
                  <a:lnTo>
                    <a:pt x="135698" y="355735"/>
                  </a:lnTo>
                  <a:lnTo>
                    <a:pt x="136864" y="356037"/>
                  </a:lnTo>
                  <a:lnTo>
                    <a:pt x="138031" y="356318"/>
                  </a:lnTo>
                  <a:lnTo>
                    <a:pt x="139207" y="356600"/>
                  </a:lnTo>
                  <a:lnTo>
                    <a:pt x="140383" y="356871"/>
                  </a:lnTo>
                  <a:lnTo>
                    <a:pt x="141570" y="357143"/>
                  </a:lnTo>
                  <a:lnTo>
                    <a:pt x="142746" y="357394"/>
                  </a:lnTo>
                  <a:lnTo>
                    <a:pt x="143932" y="357645"/>
                  </a:lnTo>
                  <a:lnTo>
                    <a:pt x="145119" y="357887"/>
                  </a:lnTo>
                  <a:lnTo>
                    <a:pt x="146315" y="358118"/>
                  </a:lnTo>
                  <a:lnTo>
                    <a:pt x="147511" y="358349"/>
                  </a:lnTo>
                  <a:lnTo>
                    <a:pt x="148708" y="358560"/>
                  </a:lnTo>
                  <a:lnTo>
                    <a:pt x="149904" y="358771"/>
                  </a:lnTo>
                  <a:lnTo>
                    <a:pt x="151111" y="358972"/>
                  </a:lnTo>
                  <a:lnTo>
                    <a:pt x="152307" y="359173"/>
                  </a:lnTo>
                  <a:lnTo>
                    <a:pt x="153524" y="359354"/>
                  </a:lnTo>
                  <a:lnTo>
                    <a:pt x="154730" y="359535"/>
                  </a:lnTo>
                  <a:lnTo>
                    <a:pt x="155947" y="359706"/>
                  </a:lnTo>
                  <a:lnTo>
                    <a:pt x="157153" y="359867"/>
                  </a:lnTo>
                  <a:lnTo>
                    <a:pt x="158380" y="360018"/>
                  </a:lnTo>
                  <a:lnTo>
                    <a:pt x="159596" y="360169"/>
                  </a:lnTo>
                  <a:lnTo>
                    <a:pt x="160823" y="360309"/>
                  </a:lnTo>
                  <a:lnTo>
                    <a:pt x="162039" y="360440"/>
                  </a:lnTo>
                  <a:lnTo>
                    <a:pt x="163276" y="360561"/>
                  </a:lnTo>
                  <a:lnTo>
                    <a:pt x="164503" y="360671"/>
                  </a:lnTo>
                  <a:lnTo>
                    <a:pt x="165739" y="360782"/>
                  </a:lnTo>
                  <a:lnTo>
                    <a:pt x="166966" y="360872"/>
                  </a:lnTo>
                  <a:lnTo>
                    <a:pt x="168202" y="360963"/>
                  </a:lnTo>
                  <a:lnTo>
                    <a:pt x="169449" y="361043"/>
                  </a:lnTo>
                  <a:lnTo>
                    <a:pt x="170686" y="361114"/>
                  </a:lnTo>
                  <a:lnTo>
                    <a:pt x="171932" y="361174"/>
                  </a:lnTo>
                  <a:lnTo>
                    <a:pt x="173179" y="361234"/>
                  </a:lnTo>
                  <a:lnTo>
                    <a:pt x="174426" y="361285"/>
                  </a:lnTo>
                  <a:lnTo>
                    <a:pt x="175672" y="361315"/>
                  </a:lnTo>
                  <a:lnTo>
                    <a:pt x="176929" y="361345"/>
                  </a:lnTo>
                  <a:lnTo>
                    <a:pt x="178186" y="361375"/>
                  </a:lnTo>
                  <a:lnTo>
                    <a:pt x="179443" y="361385"/>
                  </a:lnTo>
                  <a:lnTo>
                    <a:pt x="181866" y="361385"/>
                  </a:lnTo>
                  <a:lnTo>
                    <a:pt x="183032" y="361375"/>
                  </a:lnTo>
                  <a:lnTo>
                    <a:pt x="184198" y="361355"/>
                  </a:lnTo>
                  <a:lnTo>
                    <a:pt x="185364" y="361325"/>
                  </a:lnTo>
                  <a:lnTo>
                    <a:pt x="186521" y="361295"/>
                  </a:lnTo>
                  <a:lnTo>
                    <a:pt x="187687" y="361254"/>
                  </a:lnTo>
                  <a:lnTo>
                    <a:pt x="188843" y="361204"/>
                  </a:lnTo>
                  <a:lnTo>
                    <a:pt x="189999" y="361154"/>
                  </a:lnTo>
                  <a:lnTo>
                    <a:pt x="191155" y="361094"/>
                  </a:lnTo>
                  <a:lnTo>
                    <a:pt x="192302" y="361023"/>
                  </a:lnTo>
                  <a:lnTo>
                    <a:pt x="193458" y="360943"/>
                  </a:lnTo>
                  <a:lnTo>
                    <a:pt x="194604" y="360862"/>
                  </a:lnTo>
                  <a:lnTo>
                    <a:pt x="195750" y="360772"/>
                  </a:lnTo>
                  <a:lnTo>
                    <a:pt x="196896" y="360671"/>
                  </a:lnTo>
                  <a:lnTo>
                    <a:pt x="198032" y="360571"/>
                  </a:lnTo>
                  <a:lnTo>
                    <a:pt x="199179" y="360450"/>
                  </a:lnTo>
                  <a:lnTo>
                    <a:pt x="200315" y="360340"/>
                  </a:lnTo>
                  <a:lnTo>
                    <a:pt x="201451" y="360209"/>
                  </a:lnTo>
                  <a:lnTo>
                    <a:pt x="202587" y="360078"/>
                  </a:lnTo>
                  <a:lnTo>
                    <a:pt x="203713" y="359937"/>
                  </a:lnTo>
                  <a:lnTo>
                    <a:pt x="204849" y="359787"/>
                  </a:lnTo>
                  <a:lnTo>
                    <a:pt x="205975" y="359636"/>
                  </a:lnTo>
                  <a:lnTo>
                    <a:pt x="207101" y="359475"/>
                  </a:lnTo>
                  <a:lnTo>
                    <a:pt x="208217" y="359304"/>
                  </a:lnTo>
                  <a:lnTo>
                    <a:pt x="209343" y="359133"/>
                  </a:lnTo>
                  <a:lnTo>
                    <a:pt x="210459" y="358952"/>
                  </a:lnTo>
                  <a:lnTo>
                    <a:pt x="211575" y="358761"/>
                  </a:lnTo>
                  <a:lnTo>
                    <a:pt x="212691" y="358570"/>
                  </a:lnTo>
                  <a:lnTo>
                    <a:pt x="213797" y="358359"/>
                  </a:lnTo>
                  <a:lnTo>
                    <a:pt x="214903" y="358158"/>
                  </a:lnTo>
                  <a:lnTo>
                    <a:pt x="216009" y="357937"/>
                  </a:lnTo>
                  <a:lnTo>
                    <a:pt x="217115" y="357716"/>
                  </a:lnTo>
                  <a:lnTo>
                    <a:pt x="218221" y="357484"/>
                  </a:lnTo>
                  <a:lnTo>
                    <a:pt x="219317" y="357253"/>
                  </a:lnTo>
                  <a:lnTo>
                    <a:pt x="220412" y="357012"/>
                  </a:lnTo>
                  <a:lnTo>
                    <a:pt x="221508" y="356761"/>
                  </a:lnTo>
                  <a:lnTo>
                    <a:pt x="222604" y="356509"/>
                  </a:lnTo>
                  <a:lnTo>
                    <a:pt x="223690" y="356248"/>
                  </a:lnTo>
                  <a:lnTo>
                    <a:pt x="224776" y="355977"/>
                  </a:lnTo>
                  <a:lnTo>
                    <a:pt x="225862" y="355695"/>
                  </a:lnTo>
                  <a:lnTo>
                    <a:pt x="226937" y="355414"/>
                  </a:lnTo>
                  <a:lnTo>
                    <a:pt x="228023" y="355132"/>
                  </a:lnTo>
                  <a:lnTo>
                    <a:pt x="229099" y="354830"/>
                  </a:lnTo>
                  <a:lnTo>
                    <a:pt x="230165" y="354529"/>
                  </a:lnTo>
                  <a:lnTo>
                    <a:pt x="231240" y="354227"/>
                  </a:lnTo>
                  <a:lnTo>
                    <a:pt x="232306" y="353916"/>
                  </a:lnTo>
                  <a:lnTo>
                    <a:pt x="233372" y="353594"/>
                  </a:lnTo>
                  <a:lnTo>
                    <a:pt x="234438" y="353262"/>
                  </a:lnTo>
                  <a:lnTo>
                    <a:pt x="235493" y="352930"/>
                  </a:lnTo>
                  <a:lnTo>
                    <a:pt x="236549" y="352589"/>
                  </a:lnTo>
                  <a:lnTo>
                    <a:pt x="237605" y="352247"/>
                  </a:lnTo>
                  <a:lnTo>
                    <a:pt x="238660" y="351895"/>
                  </a:lnTo>
                  <a:lnTo>
                    <a:pt x="239706" y="351533"/>
                  </a:lnTo>
                  <a:lnTo>
                    <a:pt x="240752" y="351171"/>
                  </a:lnTo>
                  <a:lnTo>
                    <a:pt x="241787" y="350799"/>
                  </a:lnTo>
                  <a:lnTo>
                    <a:pt x="242833" y="350427"/>
                  </a:lnTo>
                  <a:lnTo>
                    <a:pt x="243868" y="350045"/>
                  </a:lnTo>
                  <a:lnTo>
                    <a:pt x="244904" y="349653"/>
                  </a:lnTo>
                  <a:lnTo>
                    <a:pt x="245929" y="349261"/>
                  </a:lnTo>
                  <a:lnTo>
                    <a:pt x="246955" y="348859"/>
                  </a:lnTo>
                  <a:lnTo>
                    <a:pt x="247980" y="348447"/>
                  </a:lnTo>
                  <a:lnTo>
                    <a:pt x="249006" y="348034"/>
                  </a:lnTo>
                  <a:lnTo>
                    <a:pt x="250021" y="347612"/>
                  </a:lnTo>
                  <a:lnTo>
                    <a:pt x="251037" y="347190"/>
                  </a:lnTo>
                  <a:lnTo>
                    <a:pt x="252052" y="346758"/>
                  </a:lnTo>
                  <a:lnTo>
                    <a:pt x="253058" y="346315"/>
                  </a:lnTo>
                  <a:lnTo>
                    <a:pt x="254063" y="345873"/>
                  </a:lnTo>
                  <a:lnTo>
                    <a:pt x="255068" y="345431"/>
                  </a:lnTo>
                  <a:lnTo>
                    <a:pt x="256064" y="344968"/>
                  </a:lnTo>
                  <a:lnTo>
                    <a:pt x="257059" y="344506"/>
                  </a:lnTo>
                  <a:lnTo>
                    <a:pt x="258054" y="344043"/>
                  </a:lnTo>
                  <a:lnTo>
                    <a:pt x="259040" y="343571"/>
                  </a:lnTo>
                  <a:lnTo>
                    <a:pt x="260025" y="343088"/>
                  </a:lnTo>
                  <a:lnTo>
                    <a:pt x="261010" y="342606"/>
                  </a:lnTo>
                  <a:lnTo>
                    <a:pt x="261985" y="342113"/>
                  </a:lnTo>
                  <a:lnTo>
                    <a:pt x="262961" y="341620"/>
                  </a:lnTo>
                  <a:lnTo>
                    <a:pt x="263936" y="341118"/>
                  </a:lnTo>
                  <a:lnTo>
                    <a:pt x="264901" y="340615"/>
                  </a:lnTo>
                  <a:lnTo>
                    <a:pt x="265876" y="340102"/>
                  </a:lnTo>
                  <a:lnTo>
                    <a:pt x="266831" y="339580"/>
                  </a:lnTo>
                  <a:lnTo>
                    <a:pt x="267797" y="339057"/>
                  </a:lnTo>
                  <a:lnTo>
                    <a:pt x="268742" y="338524"/>
                  </a:lnTo>
                  <a:lnTo>
                    <a:pt x="269697" y="337991"/>
                  </a:lnTo>
                  <a:lnTo>
                    <a:pt x="270642" y="337448"/>
                  </a:lnTo>
                  <a:lnTo>
                    <a:pt x="271587" y="336905"/>
                  </a:lnTo>
                  <a:lnTo>
                    <a:pt x="272532" y="336353"/>
                  </a:lnTo>
                  <a:lnTo>
                    <a:pt x="273467" y="335790"/>
                  </a:lnTo>
                  <a:lnTo>
                    <a:pt x="274402" y="335227"/>
                  </a:lnTo>
                  <a:lnTo>
                    <a:pt x="275327" y="334664"/>
                  </a:lnTo>
                  <a:lnTo>
                    <a:pt x="276252" y="334091"/>
                  </a:lnTo>
                  <a:lnTo>
                    <a:pt x="277177" y="333507"/>
                  </a:lnTo>
                  <a:lnTo>
                    <a:pt x="278092" y="332924"/>
                  </a:lnTo>
                  <a:lnTo>
                    <a:pt x="279007" y="332331"/>
                  </a:lnTo>
                  <a:lnTo>
                    <a:pt x="279922" y="331738"/>
                  </a:lnTo>
                  <a:lnTo>
                    <a:pt x="280826" y="331135"/>
                  </a:lnTo>
                  <a:lnTo>
                    <a:pt x="281731" y="330532"/>
                  </a:lnTo>
                  <a:lnTo>
                    <a:pt x="282636" y="329918"/>
                  </a:lnTo>
                  <a:lnTo>
                    <a:pt x="283531" y="329305"/>
                  </a:lnTo>
                  <a:lnTo>
                    <a:pt x="284416" y="328682"/>
                  </a:lnTo>
                  <a:lnTo>
                    <a:pt x="285311" y="328049"/>
                  </a:lnTo>
                  <a:lnTo>
                    <a:pt x="286185" y="327415"/>
                  </a:lnTo>
                  <a:lnTo>
                    <a:pt x="287070" y="326782"/>
                  </a:lnTo>
                  <a:lnTo>
                    <a:pt x="287945" y="326138"/>
                  </a:lnTo>
                  <a:lnTo>
                    <a:pt x="288819" y="325495"/>
                  </a:lnTo>
                  <a:lnTo>
                    <a:pt x="289684" y="324842"/>
                  </a:lnTo>
                  <a:lnTo>
                    <a:pt x="290549" y="324178"/>
                  </a:lnTo>
                  <a:lnTo>
                    <a:pt x="291403" y="323515"/>
                  </a:lnTo>
                  <a:lnTo>
                    <a:pt x="292268" y="322851"/>
                  </a:lnTo>
                  <a:lnTo>
                    <a:pt x="293112" y="322177"/>
                  </a:lnTo>
                  <a:lnTo>
                    <a:pt x="293957" y="321494"/>
                  </a:lnTo>
                  <a:lnTo>
                    <a:pt x="294801" y="320810"/>
                  </a:lnTo>
                  <a:lnTo>
                    <a:pt x="295646" y="320127"/>
                  </a:lnTo>
                  <a:lnTo>
                    <a:pt x="296480" y="319433"/>
                  </a:lnTo>
                  <a:lnTo>
                    <a:pt x="297305" y="318739"/>
                  </a:lnTo>
                  <a:lnTo>
                    <a:pt x="298129" y="318036"/>
                  </a:lnTo>
                  <a:lnTo>
                    <a:pt x="298954" y="317322"/>
                  </a:lnTo>
                  <a:lnTo>
                    <a:pt x="299778" y="316618"/>
                  </a:lnTo>
                  <a:lnTo>
                    <a:pt x="300582" y="315894"/>
                  </a:lnTo>
                  <a:lnTo>
                    <a:pt x="301397" y="315170"/>
                  </a:lnTo>
                  <a:lnTo>
                    <a:pt x="302201" y="314447"/>
                  </a:lnTo>
                  <a:lnTo>
                    <a:pt x="302995" y="313713"/>
                  </a:lnTo>
                  <a:lnTo>
                    <a:pt x="303800" y="312979"/>
                  </a:lnTo>
                  <a:lnTo>
                    <a:pt x="304584" y="312235"/>
                  </a:lnTo>
                  <a:lnTo>
                    <a:pt x="305378" y="311491"/>
                  </a:lnTo>
                  <a:lnTo>
                    <a:pt x="306152" y="310747"/>
                  </a:lnTo>
                  <a:lnTo>
                    <a:pt x="306937" y="309983"/>
                  </a:lnTo>
                  <a:lnTo>
                    <a:pt x="307711" y="309229"/>
                  </a:lnTo>
                  <a:lnTo>
                    <a:pt x="308475" y="308465"/>
                  </a:lnTo>
                  <a:lnTo>
                    <a:pt x="309239" y="307691"/>
                  </a:lnTo>
                  <a:lnTo>
                    <a:pt x="310003" y="306927"/>
                  </a:lnTo>
                  <a:lnTo>
                    <a:pt x="310757" y="306143"/>
                  </a:lnTo>
                  <a:lnTo>
                    <a:pt x="311501" y="305358"/>
                  </a:lnTo>
                  <a:lnTo>
                    <a:pt x="312255" y="304574"/>
                  </a:lnTo>
                  <a:lnTo>
                    <a:pt x="312989" y="303780"/>
                  </a:lnTo>
                  <a:lnTo>
                    <a:pt x="313723" y="302986"/>
                  </a:lnTo>
                  <a:lnTo>
                    <a:pt x="314457" y="302192"/>
                  </a:lnTo>
                  <a:lnTo>
                    <a:pt x="315181" y="301387"/>
                  </a:lnTo>
                  <a:lnTo>
                    <a:pt x="315905" y="300573"/>
                  </a:lnTo>
                  <a:lnTo>
                    <a:pt x="316629" y="299759"/>
                  </a:lnTo>
                  <a:lnTo>
                    <a:pt x="317332" y="298944"/>
                  </a:lnTo>
                  <a:lnTo>
                    <a:pt x="318046" y="298120"/>
                  </a:lnTo>
                  <a:lnTo>
                    <a:pt x="318750" y="297296"/>
                  </a:lnTo>
                  <a:lnTo>
                    <a:pt x="319444" y="296471"/>
                  </a:lnTo>
                  <a:lnTo>
                    <a:pt x="320137" y="295637"/>
                  </a:lnTo>
                  <a:lnTo>
                    <a:pt x="320831" y="294792"/>
                  </a:lnTo>
                  <a:lnTo>
                    <a:pt x="321505" y="293948"/>
                  </a:lnTo>
                  <a:lnTo>
                    <a:pt x="322188" y="293103"/>
                  </a:lnTo>
                  <a:lnTo>
                    <a:pt x="322862" y="292249"/>
                  </a:lnTo>
                  <a:lnTo>
                    <a:pt x="323525" y="291394"/>
                  </a:lnTo>
                  <a:lnTo>
                    <a:pt x="324189" y="290540"/>
                  </a:lnTo>
                  <a:lnTo>
                    <a:pt x="324853" y="289675"/>
                  </a:lnTo>
                  <a:lnTo>
                    <a:pt x="325506" y="288811"/>
                  </a:lnTo>
                  <a:lnTo>
                    <a:pt x="326150" y="287936"/>
                  </a:lnTo>
                  <a:lnTo>
                    <a:pt x="326793" y="287061"/>
                  </a:lnTo>
                  <a:lnTo>
                    <a:pt x="327426" y="286177"/>
                  </a:lnTo>
                  <a:lnTo>
                    <a:pt x="328060" y="285292"/>
                  </a:lnTo>
                  <a:lnTo>
                    <a:pt x="328693" y="284407"/>
                  </a:lnTo>
                  <a:lnTo>
                    <a:pt x="329317" y="283513"/>
                  </a:lnTo>
                  <a:lnTo>
                    <a:pt x="329930" y="282618"/>
                  </a:lnTo>
                  <a:lnTo>
                    <a:pt x="330543" y="281723"/>
                  </a:lnTo>
                  <a:lnTo>
                    <a:pt x="331146" y="280818"/>
                  </a:lnTo>
                  <a:lnTo>
                    <a:pt x="331750" y="279914"/>
                  </a:lnTo>
                  <a:lnTo>
                    <a:pt x="332343" y="278999"/>
                  </a:lnTo>
                  <a:lnTo>
                    <a:pt x="332936" y="278084"/>
                  </a:lnTo>
                  <a:lnTo>
                    <a:pt x="333519" y="277169"/>
                  </a:lnTo>
                  <a:lnTo>
                    <a:pt x="334102" y="276244"/>
                  </a:lnTo>
                  <a:lnTo>
                    <a:pt x="334675" y="275319"/>
                  </a:lnTo>
                  <a:lnTo>
                    <a:pt x="335238" y="274394"/>
                  </a:lnTo>
                  <a:lnTo>
                    <a:pt x="335801" y="273459"/>
                  </a:lnTo>
                  <a:lnTo>
                    <a:pt x="336364" y="272524"/>
                  </a:lnTo>
                  <a:lnTo>
                    <a:pt x="336917" y="271579"/>
                  </a:lnTo>
                  <a:lnTo>
                    <a:pt x="337460" y="270634"/>
                  </a:lnTo>
                  <a:lnTo>
                    <a:pt x="338003" y="269689"/>
                  </a:lnTo>
                  <a:lnTo>
                    <a:pt x="338536" y="268734"/>
                  </a:lnTo>
                  <a:lnTo>
                    <a:pt x="339069" y="267779"/>
                  </a:lnTo>
                  <a:lnTo>
                    <a:pt x="339592" y="266824"/>
                  </a:lnTo>
                  <a:lnTo>
                    <a:pt x="340114" y="265859"/>
                  </a:lnTo>
                  <a:lnTo>
                    <a:pt x="340627" y="264894"/>
                  </a:lnTo>
                  <a:lnTo>
                    <a:pt x="341130" y="263929"/>
                  </a:lnTo>
                  <a:lnTo>
                    <a:pt x="341633" y="262954"/>
                  </a:lnTo>
                  <a:lnTo>
                    <a:pt x="342125" y="261979"/>
                  </a:lnTo>
                  <a:lnTo>
                    <a:pt x="342618" y="261003"/>
                  </a:lnTo>
                  <a:lnTo>
                    <a:pt x="343100" y="260018"/>
                  </a:lnTo>
                  <a:lnTo>
                    <a:pt x="343583" y="259033"/>
                  </a:lnTo>
                  <a:lnTo>
                    <a:pt x="344056" y="258048"/>
                  </a:lnTo>
                  <a:lnTo>
                    <a:pt x="344518" y="257052"/>
                  </a:lnTo>
                  <a:lnTo>
                    <a:pt x="344981" y="256057"/>
                  </a:lnTo>
                  <a:lnTo>
                    <a:pt x="345443" y="255052"/>
                  </a:lnTo>
                  <a:lnTo>
                    <a:pt x="345885" y="254057"/>
                  </a:lnTo>
                  <a:lnTo>
                    <a:pt x="346328" y="253051"/>
                  </a:lnTo>
                  <a:lnTo>
                    <a:pt x="346770" y="252036"/>
                  </a:lnTo>
                  <a:lnTo>
                    <a:pt x="347202" y="251031"/>
                  </a:lnTo>
                  <a:lnTo>
                    <a:pt x="347625" y="250015"/>
                  </a:lnTo>
                  <a:lnTo>
                    <a:pt x="348047" y="248990"/>
                  </a:lnTo>
                  <a:lnTo>
                    <a:pt x="348459" y="247974"/>
                  </a:lnTo>
                  <a:lnTo>
                    <a:pt x="348871" y="246949"/>
                  </a:lnTo>
                  <a:lnTo>
                    <a:pt x="349274" y="245924"/>
                  </a:lnTo>
                  <a:lnTo>
                    <a:pt x="349666" y="244888"/>
                  </a:lnTo>
                  <a:lnTo>
                    <a:pt x="350058" y="243863"/>
                  </a:lnTo>
                  <a:lnTo>
                    <a:pt x="350440" y="242817"/>
                  </a:lnTo>
                  <a:lnTo>
                    <a:pt x="350812" y="241782"/>
                  </a:lnTo>
                  <a:lnTo>
                    <a:pt x="351184" y="240736"/>
                  </a:lnTo>
                  <a:lnTo>
                    <a:pt x="351546" y="239691"/>
                  </a:lnTo>
                  <a:lnTo>
                    <a:pt x="351908" y="238645"/>
                  </a:lnTo>
                  <a:lnTo>
                    <a:pt x="352260" y="237599"/>
                  </a:lnTo>
                  <a:lnTo>
                    <a:pt x="352601" y="236544"/>
                  </a:lnTo>
                  <a:lnTo>
                    <a:pt x="352943" y="235488"/>
                  </a:lnTo>
                  <a:lnTo>
                    <a:pt x="353275" y="234423"/>
                  </a:lnTo>
                  <a:lnTo>
                    <a:pt x="353607" y="233367"/>
                  </a:lnTo>
                  <a:lnTo>
                    <a:pt x="353929" y="232301"/>
                  </a:lnTo>
                  <a:lnTo>
                    <a:pt x="354240" y="231236"/>
                  </a:lnTo>
                  <a:lnTo>
                    <a:pt x="354552" y="230160"/>
                  </a:lnTo>
                  <a:lnTo>
                    <a:pt x="354854" y="229084"/>
                  </a:lnTo>
                  <a:lnTo>
                    <a:pt x="355145" y="228009"/>
                  </a:lnTo>
                  <a:lnTo>
                    <a:pt x="355437" y="226933"/>
                  </a:lnTo>
                  <a:lnTo>
                    <a:pt x="355718" y="225847"/>
                  </a:lnTo>
                  <a:lnTo>
                    <a:pt x="355990" y="224771"/>
                  </a:lnTo>
                  <a:lnTo>
                    <a:pt x="356261" y="223686"/>
                  </a:lnTo>
                  <a:lnTo>
                    <a:pt x="356522" y="222590"/>
                  </a:lnTo>
                  <a:lnTo>
                    <a:pt x="356774" y="221504"/>
                  </a:lnTo>
                  <a:lnTo>
                    <a:pt x="357025" y="220408"/>
                  </a:lnTo>
                  <a:lnTo>
                    <a:pt x="357266" y="219313"/>
                  </a:lnTo>
                  <a:lnTo>
                    <a:pt x="357508" y="218207"/>
                  </a:lnTo>
                  <a:lnTo>
                    <a:pt x="357729" y="217111"/>
                  </a:lnTo>
                  <a:lnTo>
                    <a:pt x="357950" y="216005"/>
                  </a:lnTo>
                  <a:lnTo>
                    <a:pt x="358171" y="214899"/>
                  </a:lnTo>
                  <a:lnTo>
                    <a:pt x="358382" y="213793"/>
                  </a:lnTo>
                  <a:lnTo>
                    <a:pt x="358584" y="212677"/>
                  </a:lnTo>
                  <a:lnTo>
                    <a:pt x="358775" y="211562"/>
                  </a:lnTo>
                  <a:lnTo>
                    <a:pt x="358966" y="210446"/>
                  </a:lnTo>
                  <a:lnTo>
                    <a:pt x="359147" y="209330"/>
                  </a:lnTo>
                  <a:lnTo>
                    <a:pt x="359317" y="208214"/>
                  </a:lnTo>
                  <a:lnTo>
                    <a:pt x="359488" y="207088"/>
                  </a:lnTo>
                  <a:lnTo>
                    <a:pt x="359649" y="205962"/>
                  </a:lnTo>
                  <a:lnTo>
                    <a:pt x="359800" y="204836"/>
                  </a:lnTo>
                  <a:lnTo>
                    <a:pt x="359951" y="203710"/>
                  </a:lnTo>
                  <a:lnTo>
                    <a:pt x="360092" y="202574"/>
                  </a:lnTo>
                  <a:lnTo>
                    <a:pt x="360222" y="201438"/>
                  </a:lnTo>
                  <a:lnTo>
                    <a:pt x="360353" y="200302"/>
                  </a:lnTo>
                  <a:lnTo>
                    <a:pt x="360474" y="199166"/>
                  </a:lnTo>
                  <a:lnTo>
                    <a:pt x="360584" y="198030"/>
                  </a:lnTo>
                  <a:lnTo>
                    <a:pt x="360685" y="196884"/>
                  </a:lnTo>
                  <a:lnTo>
                    <a:pt x="360785" y="195738"/>
                  </a:lnTo>
                  <a:lnTo>
                    <a:pt x="360876" y="194592"/>
                  </a:lnTo>
                  <a:lnTo>
                    <a:pt x="360956" y="193446"/>
                  </a:lnTo>
                  <a:lnTo>
                    <a:pt x="361037" y="192299"/>
                  </a:lnTo>
                  <a:lnTo>
                    <a:pt x="361107" y="191143"/>
                  </a:lnTo>
                  <a:lnTo>
                    <a:pt x="361167" y="189987"/>
                  </a:lnTo>
                  <a:lnTo>
                    <a:pt x="361228" y="188831"/>
                  </a:lnTo>
                  <a:lnTo>
                    <a:pt x="361268" y="187675"/>
                  </a:lnTo>
                  <a:lnTo>
                    <a:pt x="361308" y="186519"/>
                  </a:lnTo>
                  <a:lnTo>
                    <a:pt x="361348" y="185353"/>
                  </a:lnTo>
                  <a:lnTo>
                    <a:pt x="361368" y="184197"/>
                  </a:lnTo>
                  <a:lnTo>
                    <a:pt x="361389" y="183030"/>
                  </a:lnTo>
                  <a:lnTo>
                    <a:pt x="361399" y="181864"/>
                  </a:lnTo>
                  <a:lnTo>
                    <a:pt x="361409" y="180688"/>
                  </a:lnTo>
                  <a:lnTo>
                    <a:pt x="361399" y="179411"/>
                  </a:lnTo>
                  <a:lnTo>
                    <a:pt x="361389" y="178134"/>
                  </a:lnTo>
                  <a:lnTo>
                    <a:pt x="361368" y="176858"/>
                  </a:lnTo>
                  <a:lnTo>
                    <a:pt x="361338" y="175581"/>
                  </a:lnTo>
                  <a:lnTo>
                    <a:pt x="361298" y="174314"/>
                  </a:lnTo>
                  <a:lnTo>
                    <a:pt x="361248" y="173037"/>
                  </a:lnTo>
                  <a:lnTo>
                    <a:pt x="361188" y="171771"/>
                  </a:lnTo>
                  <a:lnTo>
                    <a:pt x="361127" y="170504"/>
                  </a:lnTo>
                  <a:lnTo>
                    <a:pt x="361047" y="169247"/>
                  </a:lnTo>
                  <a:lnTo>
                    <a:pt x="360966" y="167981"/>
                  </a:lnTo>
                  <a:lnTo>
                    <a:pt x="360876" y="166724"/>
                  </a:lnTo>
                  <a:lnTo>
                    <a:pt x="360775" y="165467"/>
                  </a:lnTo>
                  <a:lnTo>
                    <a:pt x="360665" y="164221"/>
                  </a:lnTo>
                  <a:lnTo>
                    <a:pt x="360544" y="162964"/>
                  </a:lnTo>
                  <a:lnTo>
                    <a:pt x="360423" y="161717"/>
                  </a:lnTo>
                  <a:lnTo>
                    <a:pt x="360283" y="160471"/>
                  </a:lnTo>
                  <a:lnTo>
                    <a:pt x="360142" y="159224"/>
                  </a:lnTo>
                  <a:lnTo>
                    <a:pt x="359991" y="157988"/>
                  </a:lnTo>
                  <a:lnTo>
                    <a:pt x="359830" y="156751"/>
                  </a:lnTo>
                  <a:lnTo>
                    <a:pt x="359669" y="155515"/>
                  </a:lnTo>
                  <a:lnTo>
                    <a:pt x="359488" y="154278"/>
                  </a:lnTo>
                  <a:lnTo>
                    <a:pt x="359307" y="153052"/>
                  </a:lnTo>
                  <a:lnTo>
                    <a:pt x="359116" y="151825"/>
                  </a:lnTo>
                  <a:lnTo>
                    <a:pt x="358915" y="150599"/>
                  </a:lnTo>
                  <a:lnTo>
                    <a:pt x="358704" y="149372"/>
                  </a:lnTo>
                  <a:lnTo>
                    <a:pt x="358483" y="148156"/>
                  </a:lnTo>
                  <a:lnTo>
                    <a:pt x="358262" y="146939"/>
                  </a:lnTo>
                  <a:lnTo>
                    <a:pt x="358021" y="145733"/>
                  </a:lnTo>
                  <a:lnTo>
                    <a:pt x="357779" y="144516"/>
                  </a:lnTo>
                  <a:lnTo>
                    <a:pt x="357538" y="143310"/>
                  </a:lnTo>
                  <a:lnTo>
                    <a:pt x="357277" y="142104"/>
                  </a:lnTo>
                  <a:lnTo>
                    <a:pt x="357015" y="140907"/>
                  </a:lnTo>
                  <a:lnTo>
                    <a:pt x="356734" y="139701"/>
                  </a:lnTo>
                  <a:lnTo>
                    <a:pt x="356452" y="138505"/>
                  </a:lnTo>
                  <a:lnTo>
                    <a:pt x="356171" y="137318"/>
                  </a:lnTo>
                  <a:lnTo>
                    <a:pt x="355869" y="136132"/>
                  </a:lnTo>
                  <a:lnTo>
                    <a:pt x="355567" y="134946"/>
                  </a:lnTo>
                  <a:lnTo>
                    <a:pt x="355246" y="133759"/>
                  </a:lnTo>
                  <a:lnTo>
                    <a:pt x="354934" y="132573"/>
                  </a:lnTo>
                  <a:lnTo>
                    <a:pt x="354602" y="131397"/>
                  </a:lnTo>
                  <a:lnTo>
                    <a:pt x="354260" y="130231"/>
                  </a:lnTo>
                  <a:lnTo>
                    <a:pt x="353919" y="129054"/>
                  </a:lnTo>
                  <a:lnTo>
                    <a:pt x="353567" y="127888"/>
                  </a:lnTo>
                  <a:lnTo>
                    <a:pt x="353205" y="126722"/>
                  </a:lnTo>
                  <a:lnTo>
                    <a:pt x="352843" y="125566"/>
                  </a:lnTo>
                  <a:lnTo>
                    <a:pt x="352471" y="124410"/>
                  </a:lnTo>
                  <a:lnTo>
                    <a:pt x="352089" y="123254"/>
                  </a:lnTo>
                  <a:lnTo>
                    <a:pt x="351697" y="122108"/>
                  </a:lnTo>
                  <a:lnTo>
                    <a:pt x="351304" y="120962"/>
                  </a:lnTo>
                  <a:lnTo>
                    <a:pt x="350892" y="119816"/>
                  </a:lnTo>
                  <a:lnTo>
                    <a:pt x="350480" y="118680"/>
                  </a:lnTo>
                  <a:lnTo>
                    <a:pt x="350068" y="117544"/>
                  </a:lnTo>
                  <a:lnTo>
                    <a:pt x="349636" y="116407"/>
                  </a:lnTo>
                  <a:lnTo>
                    <a:pt x="349203" y="115282"/>
                  </a:lnTo>
                  <a:lnTo>
                    <a:pt x="348761" y="114156"/>
                  </a:lnTo>
                  <a:lnTo>
                    <a:pt x="348308" y="113030"/>
                  </a:lnTo>
                  <a:lnTo>
                    <a:pt x="347856" y="111914"/>
                  </a:lnTo>
                  <a:lnTo>
                    <a:pt x="347394" y="110808"/>
                  </a:lnTo>
                  <a:lnTo>
                    <a:pt x="346921" y="109692"/>
                  </a:lnTo>
                  <a:lnTo>
                    <a:pt x="346448" y="108586"/>
                  </a:lnTo>
                  <a:lnTo>
                    <a:pt x="345966" y="107480"/>
                  </a:lnTo>
                  <a:lnTo>
                    <a:pt x="345473" y="106384"/>
                  </a:lnTo>
                  <a:lnTo>
                    <a:pt x="344971" y="105289"/>
                  </a:lnTo>
                  <a:lnTo>
                    <a:pt x="344468" y="104203"/>
                  </a:lnTo>
                  <a:lnTo>
                    <a:pt x="343955" y="103117"/>
                  </a:lnTo>
                  <a:lnTo>
                    <a:pt x="343432" y="102031"/>
                  </a:lnTo>
                  <a:lnTo>
                    <a:pt x="342899" y="100956"/>
                  </a:lnTo>
                  <a:lnTo>
                    <a:pt x="342367" y="99880"/>
                  </a:lnTo>
                  <a:lnTo>
                    <a:pt x="341834" y="98804"/>
                  </a:lnTo>
                  <a:lnTo>
                    <a:pt x="341281" y="97739"/>
                  </a:lnTo>
                  <a:lnTo>
                    <a:pt x="340728" y="96673"/>
                  </a:lnTo>
                  <a:lnTo>
                    <a:pt x="340165" y="95617"/>
                  </a:lnTo>
                  <a:lnTo>
                    <a:pt x="339602" y="94562"/>
                  </a:lnTo>
                  <a:lnTo>
                    <a:pt x="339019" y="93516"/>
                  </a:lnTo>
                  <a:lnTo>
                    <a:pt x="338446" y="92471"/>
                  </a:lnTo>
                  <a:lnTo>
                    <a:pt x="337852" y="91425"/>
                  </a:lnTo>
                  <a:lnTo>
                    <a:pt x="337259" y="90390"/>
                  </a:lnTo>
                  <a:lnTo>
                    <a:pt x="336656" y="89354"/>
                  </a:lnTo>
                  <a:lnTo>
                    <a:pt x="336053" y="88329"/>
                  </a:lnTo>
                  <a:lnTo>
                    <a:pt x="335429" y="87303"/>
                  </a:lnTo>
                  <a:lnTo>
                    <a:pt x="334816" y="86288"/>
                  </a:lnTo>
                  <a:lnTo>
                    <a:pt x="334183" y="85273"/>
                  </a:lnTo>
                  <a:lnTo>
                    <a:pt x="333549" y="84257"/>
                  </a:lnTo>
                  <a:lnTo>
                    <a:pt x="332906" y="83252"/>
                  </a:lnTo>
                  <a:lnTo>
                    <a:pt x="332262" y="82247"/>
                  </a:lnTo>
                  <a:lnTo>
                    <a:pt x="331609" y="81251"/>
                  </a:lnTo>
                  <a:lnTo>
                    <a:pt x="330945" y="80256"/>
                  </a:lnTo>
                  <a:lnTo>
                    <a:pt x="330282" y="79271"/>
                  </a:lnTo>
                  <a:lnTo>
                    <a:pt x="329608" y="78286"/>
                  </a:lnTo>
                  <a:lnTo>
                    <a:pt x="328924" y="77310"/>
                  </a:lnTo>
                  <a:lnTo>
                    <a:pt x="328241" y="76335"/>
                  </a:lnTo>
                  <a:lnTo>
                    <a:pt x="327547" y="75370"/>
                  </a:lnTo>
                  <a:lnTo>
                    <a:pt x="326853" y="74405"/>
                  </a:lnTo>
                  <a:lnTo>
                    <a:pt x="326150" y="73440"/>
                  </a:lnTo>
                  <a:lnTo>
                    <a:pt x="325436" y="72485"/>
                  </a:lnTo>
                  <a:lnTo>
                    <a:pt x="324722" y="71540"/>
                  </a:lnTo>
                  <a:lnTo>
                    <a:pt x="323998" y="70595"/>
                  </a:lnTo>
                  <a:lnTo>
                    <a:pt x="323274" y="69650"/>
                  </a:lnTo>
                  <a:lnTo>
                    <a:pt x="322540" y="68715"/>
                  </a:lnTo>
                  <a:lnTo>
                    <a:pt x="321796" y="67790"/>
                  </a:lnTo>
                  <a:lnTo>
                    <a:pt x="321052" y="66865"/>
                  </a:lnTo>
                  <a:lnTo>
                    <a:pt x="320298" y="65940"/>
                  </a:lnTo>
                  <a:lnTo>
                    <a:pt x="319534" y="65025"/>
                  </a:lnTo>
                  <a:lnTo>
                    <a:pt x="318770" y="64110"/>
                  </a:lnTo>
                  <a:lnTo>
                    <a:pt x="318006" y="63206"/>
                  </a:lnTo>
                  <a:lnTo>
                    <a:pt x="317232" y="62311"/>
                  </a:lnTo>
                  <a:lnTo>
                    <a:pt x="316448" y="61416"/>
                  </a:lnTo>
                  <a:lnTo>
                    <a:pt x="315653" y="60521"/>
                  </a:lnTo>
                  <a:lnTo>
                    <a:pt x="314869" y="59637"/>
                  </a:lnTo>
                  <a:lnTo>
                    <a:pt x="314065" y="58762"/>
                  </a:lnTo>
                  <a:lnTo>
                    <a:pt x="313260" y="57888"/>
                  </a:lnTo>
                  <a:lnTo>
                    <a:pt x="312446" y="57023"/>
                  </a:lnTo>
                  <a:lnTo>
                    <a:pt x="311632" y="56158"/>
                  </a:lnTo>
                  <a:lnTo>
                    <a:pt x="310817" y="55304"/>
                  </a:lnTo>
                  <a:lnTo>
                    <a:pt x="309983" y="54449"/>
                  </a:lnTo>
                  <a:lnTo>
                    <a:pt x="309148" y="53605"/>
                  </a:lnTo>
                  <a:lnTo>
                    <a:pt x="308314" y="52760"/>
                  </a:lnTo>
                  <a:lnTo>
                    <a:pt x="307469" y="51926"/>
                  </a:lnTo>
                  <a:lnTo>
                    <a:pt x="306625" y="51092"/>
                  </a:lnTo>
                  <a:lnTo>
                    <a:pt x="305770" y="50267"/>
                  </a:lnTo>
                  <a:lnTo>
                    <a:pt x="304906" y="49453"/>
                  </a:lnTo>
                  <a:lnTo>
                    <a:pt x="304041" y="48639"/>
                  </a:lnTo>
                  <a:lnTo>
                    <a:pt x="303166" y="47824"/>
                  </a:lnTo>
                  <a:lnTo>
                    <a:pt x="302292" y="47020"/>
                  </a:lnTo>
                  <a:lnTo>
                    <a:pt x="301417" y="46226"/>
                  </a:lnTo>
                  <a:lnTo>
                    <a:pt x="300522" y="45432"/>
                  </a:lnTo>
                  <a:lnTo>
                    <a:pt x="299637" y="44647"/>
                  </a:lnTo>
                  <a:lnTo>
                    <a:pt x="298743" y="43873"/>
                  </a:lnTo>
                  <a:lnTo>
                    <a:pt x="297245" y="42597"/>
                  </a:lnTo>
                  <a:lnTo>
                    <a:pt x="295746" y="41340"/>
                  </a:lnTo>
                  <a:lnTo>
                    <a:pt x="294218" y="40103"/>
                  </a:lnTo>
                  <a:lnTo>
                    <a:pt x="292690" y="38877"/>
                  </a:lnTo>
                  <a:lnTo>
                    <a:pt x="291142" y="37660"/>
                  </a:lnTo>
                  <a:lnTo>
                    <a:pt x="289583" y="36474"/>
                  </a:lnTo>
                  <a:lnTo>
                    <a:pt x="288015" y="35298"/>
                  </a:lnTo>
                  <a:lnTo>
                    <a:pt x="286427" y="34142"/>
                  </a:lnTo>
                  <a:lnTo>
                    <a:pt x="284828" y="32996"/>
                  </a:lnTo>
                  <a:lnTo>
                    <a:pt x="283219" y="31870"/>
                  </a:lnTo>
                  <a:lnTo>
                    <a:pt x="281591" y="30764"/>
                  </a:lnTo>
                  <a:lnTo>
                    <a:pt x="279952" y="29668"/>
                  </a:lnTo>
                  <a:lnTo>
                    <a:pt x="278303" y="28602"/>
                  </a:lnTo>
                  <a:lnTo>
                    <a:pt x="276644" y="27547"/>
                  </a:lnTo>
                  <a:lnTo>
                    <a:pt x="274965" y="26501"/>
                  </a:lnTo>
                  <a:lnTo>
                    <a:pt x="273276" y="25486"/>
                  </a:lnTo>
                  <a:lnTo>
                    <a:pt x="271587" y="24481"/>
                  </a:lnTo>
                  <a:lnTo>
                    <a:pt x="269868" y="23495"/>
                  </a:lnTo>
                  <a:lnTo>
                    <a:pt x="268148" y="22530"/>
                  </a:lnTo>
                  <a:lnTo>
                    <a:pt x="266419" y="21585"/>
                  </a:lnTo>
                  <a:lnTo>
                    <a:pt x="264670" y="20650"/>
                  </a:lnTo>
                  <a:lnTo>
                    <a:pt x="262920" y="19745"/>
                  </a:lnTo>
                  <a:lnTo>
                    <a:pt x="261151" y="18851"/>
                  </a:lnTo>
                  <a:lnTo>
                    <a:pt x="259371" y="17976"/>
                  </a:lnTo>
                  <a:lnTo>
                    <a:pt x="257582" y="17122"/>
                  </a:lnTo>
                  <a:lnTo>
                    <a:pt x="255782" y="16287"/>
                  </a:lnTo>
                  <a:lnTo>
                    <a:pt x="253972" y="15473"/>
                  </a:lnTo>
                  <a:lnTo>
                    <a:pt x="252153" y="14679"/>
                  </a:lnTo>
                  <a:lnTo>
                    <a:pt x="250323" y="13894"/>
                  </a:lnTo>
                  <a:lnTo>
                    <a:pt x="248473" y="13140"/>
                  </a:lnTo>
                  <a:lnTo>
                    <a:pt x="246623" y="12407"/>
                  </a:lnTo>
                  <a:lnTo>
                    <a:pt x="244763" y="11683"/>
                  </a:lnTo>
                  <a:lnTo>
                    <a:pt x="242893" y="10989"/>
                  </a:lnTo>
                  <a:lnTo>
                    <a:pt x="241013" y="10316"/>
                  </a:lnTo>
                  <a:lnTo>
                    <a:pt x="239123" y="9652"/>
                  </a:lnTo>
                  <a:lnTo>
                    <a:pt x="237223" y="9019"/>
                  </a:lnTo>
                  <a:lnTo>
                    <a:pt x="235312" y="8405"/>
                  </a:lnTo>
                  <a:lnTo>
                    <a:pt x="233392" y="7802"/>
                  </a:lnTo>
                  <a:lnTo>
                    <a:pt x="231462" y="7229"/>
                  </a:lnTo>
                  <a:lnTo>
                    <a:pt x="229521" y="6676"/>
                  </a:lnTo>
                  <a:lnTo>
                    <a:pt x="227581" y="6143"/>
                  </a:lnTo>
                  <a:lnTo>
                    <a:pt x="225620" y="5631"/>
                  </a:lnTo>
                  <a:lnTo>
                    <a:pt x="223660" y="5138"/>
                  </a:lnTo>
                  <a:lnTo>
                    <a:pt x="221689" y="4676"/>
                  </a:lnTo>
                  <a:lnTo>
                    <a:pt x="219709" y="4223"/>
                  </a:lnTo>
                  <a:lnTo>
                    <a:pt x="217718" y="3801"/>
                  </a:lnTo>
                  <a:lnTo>
                    <a:pt x="215727" y="3399"/>
                  </a:lnTo>
                  <a:lnTo>
                    <a:pt x="213727" y="3017"/>
                  </a:lnTo>
                  <a:lnTo>
                    <a:pt x="211716" y="2655"/>
                  </a:lnTo>
                  <a:lnTo>
                    <a:pt x="209695" y="2313"/>
                  </a:lnTo>
                  <a:lnTo>
                    <a:pt x="207664" y="2001"/>
                  </a:lnTo>
                  <a:lnTo>
                    <a:pt x="205633" y="1710"/>
                  </a:lnTo>
                  <a:lnTo>
                    <a:pt x="203592" y="1438"/>
                  </a:lnTo>
                  <a:lnTo>
                    <a:pt x="201541" y="1197"/>
                  </a:lnTo>
                  <a:lnTo>
                    <a:pt x="199490" y="966"/>
                  </a:lnTo>
                  <a:lnTo>
                    <a:pt x="197429" y="765"/>
                  </a:lnTo>
                  <a:lnTo>
                    <a:pt x="195358" y="594"/>
                  </a:lnTo>
                  <a:lnTo>
                    <a:pt x="193287" y="433"/>
                  </a:lnTo>
                  <a:lnTo>
                    <a:pt x="191206" y="302"/>
                  </a:lnTo>
                  <a:lnTo>
                    <a:pt x="189115" y="192"/>
                  </a:lnTo>
                  <a:lnTo>
                    <a:pt x="187023" y="111"/>
                  </a:lnTo>
                  <a:lnTo>
                    <a:pt x="184922" y="51"/>
                  </a:lnTo>
                  <a:lnTo>
                    <a:pt x="182821" y="11"/>
                  </a:lnTo>
                  <a:lnTo>
                    <a:pt x="181765" y="11"/>
                  </a:lnTo>
                  <a:lnTo>
                    <a:pt x="1806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-8009275" y="-10830025"/>
              <a:ext cx="9035225" cy="9034650"/>
            </a:xfrm>
            <a:custGeom>
              <a:rect b="b" l="l" r="r" t="t"/>
              <a:pathLst>
                <a:path extrusionOk="0" fill="none" h="361386" w="361409">
                  <a:moveTo>
                    <a:pt x="180699" y="361385"/>
                  </a:moveTo>
                  <a:lnTo>
                    <a:pt x="180699" y="361385"/>
                  </a:lnTo>
                  <a:lnTo>
                    <a:pt x="179443" y="361385"/>
                  </a:lnTo>
                  <a:lnTo>
                    <a:pt x="178186" y="361375"/>
                  </a:lnTo>
                  <a:lnTo>
                    <a:pt x="176929" y="361345"/>
                  </a:lnTo>
                  <a:lnTo>
                    <a:pt x="175672" y="361315"/>
                  </a:lnTo>
                  <a:lnTo>
                    <a:pt x="174426" y="361285"/>
                  </a:lnTo>
                  <a:lnTo>
                    <a:pt x="173179" y="361234"/>
                  </a:lnTo>
                  <a:lnTo>
                    <a:pt x="171932" y="361174"/>
                  </a:lnTo>
                  <a:lnTo>
                    <a:pt x="170686" y="361114"/>
                  </a:lnTo>
                  <a:lnTo>
                    <a:pt x="169449" y="361043"/>
                  </a:lnTo>
                  <a:lnTo>
                    <a:pt x="168202" y="360963"/>
                  </a:lnTo>
                  <a:lnTo>
                    <a:pt x="166966" y="360872"/>
                  </a:lnTo>
                  <a:lnTo>
                    <a:pt x="165739" y="360782"/>
                  </a:lnTo>
                  <a:lnTo>
                    <a:pt x="164503" y="360671"/>
                  </a:lnTo>
                  <a:lnTo>
                    <a:pt x="163276" y="360561"/>
                  </a:lnTo>
                  <a:lnTo>
                    <a:pt x="162039" y="360440"/>
                  </a:lnTo>
                  <a:lnTo>
                    <a:pt x="160823" y="360309"/>
                  </a:lnTo>
                  <a:lnTo>
                    <a:pt x="159596" y="360169"/>
                  </a:lnTo>
                  <a:lnTo>
                    <a:pt x="158380" y="360018"/>
                  </a:lnTo>
                  <a:lnTo>
                    <a:pt x="157153" y="359867"/>
                  </a:lnTo>
                  <a:lnTo>
                    <a:pt x="155947" y="359706"/>
                  </a:lnTo>
                  <a:lnTo>
                    <a:pt x="154730" y="359535"/>
                  </a:lnTo>
                  <a:lnTo>
                    <a:pt x="153524" y="359354"/>
                  </a:lnTo>
                  <a:lnTo>
                    <a:pt x="152307" y="359173"/>
                  </a:lnTo>
                  <a:lnTo>
                    <a:pt x="151111" y="358972"/>
                  </a:lnTo>
                  <a:lnTo>
                    <a:pt x="149904" y="358771"/>
                  </a:lnTo>
                  <a:lnTo>
                    <a:pt x="148708" y="358560"/>
                  </a:lnTo>
                  <a:lnTo>
                    <a:pt x="147511" y="358349"/>
                  </a:lnTo>
                  <a:lnTo>
                    <a:pt x="146315" y="358118"/>
                  </a:lnTo>
                  <a:lnTo>
                    <a:pt x="145119" y="357887"/>
                  </a:lnTo>
                  <a:lnTo>
                    <a:pt x="143932" y="357645"/>
                  </a:lnTo>
                  <a:lnTo>
                    <a:pt x="142746" y="357394"/>
                  </a:lnTo>
                  <a:lnTo>
                    <a:pt x="141570" y="357143"/>
                  </a:lnTo>
                  <a:lnTo>
                    <a:pt x="140383" y="356871"/>
                  </a:lnTo>
                  <a:lnTo>
                    <a:pt x="139207" y="356600"/>
                  </a:lnTo>
                  <a:lnTo>
                    <a:pt x="138031" y="356318"/>
                  </a:lnTo>
                  <a:lnTo>
                    <a:pt x="136864" y="356037"/>
                  </a:lnTo>
                  <a:lnTo>
                    <a:pt x="135698" y="355735"/>
                  </a:lnTo>
                  <a:lnTo>
                    <a:pt x="134532" y="355434"/>
                  </a:lnTo>
                  <a:lnTo>
                    <a:pt x="133366" y="355122"/>
                  </a:lnTo>
                  <a:lnTo>
                    <a:pt x="132209" y="354810"/>
                  </a:lnTo>
                  <a:lnTo>
                    <a:pt x="131053" y="354479"/>
                  </a:lnTo>
                  <a:lnTo>
                    <a:pt x="129897" y="354147"/>
                  </a:lnTo>
                  <a:lnTo>
                    <a:pt x="128751" y="353805"/>
                  </a:lnTo>
                  <a:lnTo>
                    <a:pt x="127605" y="353463"/>
                  </a:lnTo>
                  <a:lnTo>
                    <a:pt x="126458" y="353111"/>
                  </a:lnTo>
                  <a:lnTo>
                    <a:pt x="125322" y="352749"/>
                  </a:lnTo>
                  <a:lnTo>
                    <a:pt x="124186" y="352377"/>
                  </a:lnTo>
                  <a:lnTo>
                    <a:pt x="123050" y="351995"/>
                  </a:lnTo>
                  <a:lnTo>
                    <a:pt x="121924" y="351613"/>
                  </a:lnTo>
                  <a:lnTo>
                    <a:pt x="120798" y="351221"/>
                  </a:lnTo>
                  <a:lnTo>
                    <a:pt x="119672" y="350819"/>
                  </a:lnTo>
                  <a:lnTo>
                    <a:pt x="118556" y="350417"/>
                  </a:lnTo>
                  <a:lnTo>
                    <a:pt x="117440" y="350005"/>
                  </a:lnTo>
                  <a:lnTo>
                    <a:pt x="116324" y="349583"/>
                  </a:lnTo>
                  <a:lnTo>
                    <a:pt x="115218" y="349160"/>
                  </a:lnTo>
                  <a:lnTo>
                    <a:pt x="114112" y="348728"/>
                  </a:lnTo>
                  <a:lnTo>
                    <a:pt x="113006" y="348286"/>
                  </a:lnTo>
                  <a:lnTo>
                    <a:pt x="111910" y="347833"/>
                  </a:lnTo>
                  <a:lnTo>
                    <a:pt x="110815" y="347381"/>
                  </a:lnTo>
                  <a:lnTo>
                    <a:pt x="109719" y="346919"/>
                  </a:lnTo>
                  <a:lnTo>
                    <a:pt x="108633" y="346446"/>
                  </a:lnTo>
                  <a:lnTo>
                    <a:pt x="107547" y="345974"/>
                  </a:lnTo>
                  <a:lnTo>
                    <a:pt x="106471" y="345491"/>
                  </a:lnTo>
                  <a:lnTo>
                    <a:pt x="105395" y="344998"/>
                  </a:lnTo>
                  <a:lnTo>
                    <a:pt x="104320" y="344506"/>
                  </a:lnTo>
                  <a:lnTo>
                    <a:pt x="103254" y="344003"/>
                  </a:lnTo>
                  <a:lnTo>
                    <a:pt x="102188" y="343490"/>
                  </a:lnTo>
                  <a:lnTo>
                    <a:pt x="101123" y="342968"/>
                  </a:lnTo>
                  <a:lnTo>
                    <a:pt x="100067" y="342445"/>
                  </a:lnTo>
                  <a:lnTo>
                    <a:pt x="99021" y="341922"/>
                  </a:lnTo>
                  <a:lnTo>
                    <a:pt x="97966" y="341379"/>
                  </a:lnTo>
                  <a:lnTo>
                    <a:pt x="96920" y="340836"/>
                  </a:lnTo>
                  <a:lnTo>
                    <a:pt x="95884" y="340283"/>
                  </a:lnTo>
                  <a:lnTo>
                    <a:pt x="94839" y="339730"/>
                  </a:lnTo>
                  <a:lnTo>
                    <a:pt x="93813" y="339167"/>
                  </a:lnTo>
                  <a:lnTo>
                    <a:pt x="92778" y="338594"/>
                  </a:lnTo>
                  <a:lnTo>
                    <a:pt x="91752" y="338021"/>
                  </a:lnTo>
                  <a:lnTo>
                    <a:pt x="90737" y="337438"/>
                  </a:lnTo>
                  <a:lnTo>
                    <a:pt x="89721" y="336845"/>
                  </a:lnTo>
                  <a:lnTo>
                    <a:pt x="88706" y="336252"/>
                  </a:lnTo>
                  <a:lnTo>
                    <a:pt x="87701" y="335649"/>
                  </a:lnTo>
                  <a:lnTo>
                    <a:pt x="86695" y="335046"/>
                  </a:lnTo>
                  <a:lnTo>
                    <a:pt x="85690" y="334432"/>
                  </a:lnTo>
                  <a:lnTo>
                    <a:pt x="84694" y="333809"/>
                  </a:lnTo>
                  <a:lnTo>
                    <a:pt x="83709" y="333176"/>
                  </a:lnTo>
                  <a:lnTo>
                    <a:pt x="82724" y="332542"/>
                  </a:lnTo>
                  <a:lnTo>
                    <a:pt x="81739" y="331909"/>
                  </a:lnTo>
                  <a:lnTo>
                    <a:pt x="80763" y="331266"/>
                  </a:lnTo>
                  <a:lnTo>
                    <a:pt x="79788" y="330612"/>
                  </a:lnTo>
                  <a:lnTo>
                    <a:pt x="78813" y="329949"/>
                  </a:lnTo>
                  <a:lnTo>
                    <a:pt x="77848" y="329285"/>
                  </a:lnTo>
                  <a:lnTo>
                    <a:pt x="76893" y="328612"/>
                  </a:lnTo>
                  <a:lnTo>
                    <a:pt x="75937" y="327938"/>
                  </a:lnTo>
                  <a:lnTo>
                    <a:pt x="74982" y="327254"/>
                  </a:lnTo>
                  <a:lnTo>
                    <a:pt x="74037" y="326571"/>
                  </a:lnTo>
                  <a:lnTo>
                    <a:pt x="73102" y="325877"/>
                  </a:lnTo>
                  <a:lnTo>
                    <a:pt x="72157" y="325173"/>
                  </a:lnTo>
                  <a:lnTo>
                    <a:pt x="71232" y="324470"/>
                  </a:lnTo>
                  <a:lnTo>
                    <a:pt x="70297" y="323756"/>
                  </a:lnTo>
                  <a:lnTo>
                    <a:pt x="69382" y="323042"/>
                  </a:lnTo>
                  <a:lnTo>
                    <a:pt x="68457" y="322318"/>
                  </a:lnTo>
                  <a:lnTo>
                    <a:pt x="67542" y="321584"/>
                  </a:lnTo>
                  <a:lnTo>
                    <a:pt x="66638" y="320850"/>
                  </a:lnTo>
                  <a:lnTo>
                    <a:pt x="65733" y="320106"/>
                  </a:lnTo>
                  <a:lnTo>
                    <a:pt x="64838" y="319363"/>
                  </a:lnTo>
                  <a:lnTo>
                    <a:pt x="63943" y="318609"/>
                  </a:lnTo>
                  <a:lnTo>
                    <a:pt x="63058" y="317855"/>
                  </a:lnTo>
                  <a:lnTo>
                    <a:pt x="62174" y="317091"/>
                  </a:lnTo>
                  <a:lnTo>
                    <a:pt x="61289" y="316316"/>
                  </a:lnTo>
                  <a:lnTo>
                    <a:pt x="60414" y="315542"/>
                  </a:lnTo>
                  <a:lnTo>
                    <a:pt x="59550" y="314768"/>
                  </a:lnTo>
                  <a:lnTo>
                    <a:pt x="58685" y="313974"/>
                  </a:lnTo>
                  <a:lnTo>
                    <a:pt x="57830" y="313190"/>
                  </a:lnTo>
                  <a:lnTo>
                    <a:pt x="56976" y="312396"/>
                  </a:lnTo>
                  <a:lnTo>
                    <a:pt x="56121" y="311591"/>
                  </a:lnTo>
                  <a:lnTo>
                    <a:pt x="55287" y="310777"/>
                  </a:lnTo>
                  <a:lnTo>
                    <a:pt x="54442" y="309973"/>
                  </a:lnTo>
                  <a:lnTo>
                    <a:pt x="53608" y="309148"/>
                  </a:lnTo>
                  <a:lnTo>
                    <a:pt x="52783" y="308324"/>
                  </a:lnTo>
                  <a:lnTo>
                    <a:pt x="51959" y="307500"/>
                  </a:lnTo>
                  <a:lnTo>
                    <a:pt x="51145" y="306665"/>
                  </a:lnTo>
                  <a:lnTo>
                    <a:pt x="50330" y="305821"/>
                  </a:lnTo>
                  <a:lnTo>
                    <a:pt x="49526" y="304976"/>
                  </a:lnTo>
                  <a:lnTo>
                    <a:pt x="48732" y="304132"/>
                  </a:lnTo>
                  <a:lnTo>
                    <a:pt x="47937" y="303277"/>
                  </a:lnTo>
                  <a:lnTo>
                    <a:pt x="47143" y="302413"/>
                  </a:lnTo>
                  <a:lnTo>
                    <a:pt x="46359" y="301548"/>
                  </a:lnTo>
                  <a:lnTo>
                    <a:pt x="45585" y="300674"/>
                  </a:lnTo>
                  <a:lnTo>
                    <a:pt x="45585" y="300674"/>
                  </a:lnTo>
                  <a:lnTo>
                    <a:pt x="44258" y="299176"/>
                  </a:lnTo>
                  <a:lnTo>
                    <a:pt x="42951" y="297658"/>
                  </a:lnTo>
                  <a:lnTo>
                    <a:pt x="41664" y="296129"/>
                  </a:lnTo>
                  <a:lnTo>
                    <a:pt x="40397" y="294581"/>
                  </a:lnTo>
                  <a:lnTo>
                    <a:pt x="39140" y="293013"/>
                  </a:lnTo>
                  <a:lnTo>
                    <a:pt x="37903" y="291445"/>
                  </a:lnTo>
                  <a:lnTo>
                    <a:pt x="36687" y="289856"/>
                  </a:lnTo>
                  <a:lnTo>
                    <a:pt x="35480" y="288248"/>
                  </a:lnTo>
                  <a:lnTo>
                    <a:pt x="34294" y="286629"/>
                  </a:lnTo>
                  <a:lnTo>
                    <a:pt x="33128" y="285001"/>
                  </a:lnTo>
                  <a:lnTo>
                    <a:pt x="31972" y="283362"/>
                  </a:lnTo>
                  <a:lnTo>
                    <a:pt x="30846" y="281703"/>
                  </a:lnTo>
                  <a:lnTo>
                    <a:pt x="29730" y="280034"/>
                  </a:lnTo>
                  <a:lnTo>
                    <a:pt x="28634" y="278345"/>
                  </a:lnTo>
                  <a:lnTo>
                    <a:pt x="27558" y="276656"/>
                  </a:lnTo>
                  <a:lnTo>
                    <a:pt x="26492" y="274947"/>
                  </a:lnTo>
                  <a:lnTo>
                    <a:pt x="25457" y="273228"/>
                  </a:lnTo>
                  <a:lnTo>
                    <a:pt x="24431" y="271489"/>
                  </a:lnTo>
                  <a:lnTo>
                    <a:pt x="23426" y="269740"/>
                  </a:lnTo>
                  <a:lnTo>
                    <a:pt x="22441" y="267990"/>
                  </a:lnTo>
                  <a:lnTo>
                    <a:pt x="21475" y="266211"/>
                  </a:lnTo>
                  <a:lnTo>
                    <a:pt x="20530" y="264432"/>
                  </a:lnTo>
                  <a:lnTo>
                    <a:pt x="19605" y="262642"/>
                  </a:lnTo>
                  <a:lnTo>
                    <a:pt x="18690" y="260833"/>
                  </a:lnTo>
                  <a:lnTo>
                    <a:pt x="17806" y="259013"/>
                  </a:lnTo>
                  <a:lnTo>
                    <a:pt x="16941" y="257193"/>
                  </a:lnTo>
                  <a:lnTo>
                    <a:pt x="16086" y="255353"/>
                  </a:lnTo>
                  <a:lnTo>
                    <a:pt x="15262" y="253494"/>
                  </a:lnTo>
                  <a:lnTo>
                    <a:pt x="14458" y="251634"/>
                  </a:lnTo>
                  <a:lnTo>
                    <a:pt x="13663" y="249764"/>
                  </a:lnTo>
                  <a:lnTo>
                    <a:pt x="12899" y="247884"/>
                  </a:lnTo>
                  <a:lnTo>
                    <a:pt x="12155" y="245984"/>
                  </a:lnTo>
                  <a:lnTo>
                    <a:pt x="11431" y="244084"/>
                  </a:lnTo>
                  <a:lnTo>
                    <a:pt x="10728" y="242174"/>
                  </a:lnTo>
                  <a:lnTo>
                    <a:pt x="10044" y="240243"/>
                  </a:lnTo>
                  <a:lnTo>
                    <a:pt x="9380" y="238313"/>
                  </a:lnTo>
                  <a:lnTo>
                    <a:pt x="8737" y="236373"/>
                  </a:lnTo>
                  <a:lnTo>
                    <a:pt x="8114" y="234413"/>
                  </a:lnTo>
                  <a:lnTo>
                    <a:pt x="7521" y="232452"/>
                  </a:lnTo>
                  <a:lnTo>
                    <a:pt x="6947" y="230482"/>
                  </a:lnTo>
                  <a:lnTo>
                    <a:pt x="6394" y="228501"/>
                  </a:lnTo>
                  <a:lnTo>
                    <a:pt x="5862" y="226511"/>
                  </a:lnTo>
                  <a:lnTo>
                    <a:pt x="5349" y="224510"/>
                  </a:lnTo>
                  <a:lnTo>
                    <a:pt x="4856" y="222499"/>
                  </a:lnTo>
                  <a:lnTo>
                    <a:pt x="4394" y="220489"/>
                  </a:lnTo>
                  <a:lnTo>
                    <a:pt x="3951" y="218458"/>
                  </a:lnTo>
                  <a:lnTo>
                    <a:pt x="3529" y="216427"/>
                  </a:lnTo>
                  <a:lnTo>
                    <a:pt x="3137" y="214386"/>
                  </a:lnTo>
                  <a:lnTo>
                    <a:pt x="2946" y="213361"/>
                  </a:lnTo>
                  <a:lnTo>
                    <a:pt x="2755" y="212336"/>
                  </a:lnTo>
                  <a:lnTo>
                    <a:pt x="2584" y="211300"/>
                  </a:lnTo>
                  <a:lnTo>
                    <a:pt x="2413" y="210275"/>
                  </a:lnTo>
                  <a:lnTo>
                    <a:pt x="2242" y="209239"/>
                  </a:lnTo>
                  <a:lnTo>
                    <a:pt x="2081" y="208204"/>
                  </a:lnTo>
                  <a:lnTo>
                    <a:pt x="1931" y="207168"/>
                  </a:lnTo>
                  <a:lnTo>
                    <a:pt x="1780" y="206133"/>
                  </a:lnTo>
                  <a:lnTo>
                    <a:pt x="1629" y="205097"/>
                  </a:lnTo>
                  <a:lnTo>
                    <a:pt x="1498" y="204052"/>
                  </a:lnTo>
                  <a:lnTo>
                    <a:pt x="1368" y="203006"/>
                  </a:lnTo>
                  <a:lnTo>
                    <a:pt x="1237" y="201961"/>
                  </a:lnTo>
                  <a:lnTo>
                    <a:pt x="1116" y="200915"/>
                  </a:lnTo>
                  <a:lnTo>
                    <a:pt x="1006" y="199870"/>
                  </a:lnTo>
                  <a:lnTo>
                    <a:pt x="895" y="198814"/>
                  </a:lnTo>
                  <a:lnTo>
                    <a:pt x="794" y="197768"/>
                  </a:lnTo>
                  <a:lnTo>
                    <a:pt x="704" y="196713"/>
                  </a:lnTo>
                  <a:lnTo>
                    <a:pt x="613" y="195657"/>
                  </a:lnTo>
                  <a:lnTo>
                    <a:pt x="523" y="194602"/>
                  </a:lnTo>
                  <a:lnTo>
                    <a:pt x="453" y="193536"/>
                  </a:lnTo>
                  <a:lnTo>
                    <a:pt x="382" y="192480"/>
                  </a:lnTo>
                  <a:lnTo>
                    <a:pt x="312" y="191415"/>
                  </a:lnTo>
                  <a:lnTo>
                    <a:pt x="252" y="190349"/>
                  </a:lnTo>
                  <a:lnTo>
                    <a:pt x="201" y="189284"/>
                  </a:lnTo>
                  <a:lnTo>
                    <a:pt x="151" y="188218"/>
                  </a:lnTo>
                  <a:lnTo>
                    <a:pt x="111" y="187152"/>
                  </a:lnTo>
                  <a:lnTo>
                    <a:pt x="81" y="186077"/>
                  </a:lnTo>
                  <a:lnTo>
                    <a:pt x="50" y="185001"/>
                  </a:lnTo>
                  <a:lnTo>
                    <a:pt x="30" y="183935"/>
                  </a:lnTo>
                  <a:lnTo>
                    <a:pt x="10" y="182859"/>
                  </a:lnTo>
                  <a:lnTo>
                    <a:pt x="0" y="181784"/>
                  </a:lnTo>
                  <a:lnTo>
                    <a:pt x="0" y="180698"/>
                  </a:lnTo>
                  <a:lnTo>
                    <a:pt x="0" y="180698"/>
                  </a:lnTo>
                  <a:lnTo>
                    <a:pt x="0" y="179532"/>
                  </a:lnTo>
                  <a:lnTo>
                    <a:pt x="20" y="178366"/>
                  </a:lnTo>
                  <a:lnTo>
                    <a:pt x="30" y="177199"/>
                  </a:lnTo>
                  <a:lnTo>
                    <a:pt x="61" y="176033"/>
                  </a:lnTo>
                  <a:lnTo>
                    <a:pt x="91" y="174877"/>
                  </a:lnTo>
                  <a:lnTo>
                    <a:pt x="131" y="173721"/>
                  </a:lnTo>
                  <a:lnTo>
                    <a:pt x="181" y="172555"/>
                  </a:lnTo>
                  <a:lnTo>
                    <a:pt x="231" y="171399"/>
                  </a:lnTo>
                  <a:lnTo>
                    <a:pt x="302" y="170253"/>
                  </a:lnTo>
                  <a:lnTo>
                    <a:pt x="372" y="169097"/>
                  </a:lnTo>
                  <a:lnTo>
                    <a:pt x="443" y="167951"/>
                  </a:lnTo>
                  <a:lnTo>
                    <a:pt x="523" y="166794"/>
                  </a:lnTo>
                  <a:lnTo>
                    <a:pt x="613" y="165648"/>
                  </a:lnTo>
                  <a:lnTo>
                    <a:pt x="714" y="164512"/>
                  </a:lnTo>
                  <a:lnTo>
                    <a:pt x="825" y="163366"/>
                  </a:lnTo>
                  <a:lnTo>
                    <a:pt x="935" y="162230"/>
                  </a:lnTo>
                  <a:lnTo>
                    <a:pt x="1056" y="161084"/>
                  </a:lnTo>
                  <a:lnTo>
                    <a:pt x="1176" y="159948"/>
                  </a:lnTo>
                  <a:lnTo>
                    <a:pt x="1307" y="158822"/>
                  </a:lnTo>
                  <a:lnTo>
                    <a:pt x="1448" y="157686"/>
                  </a:lnTo>
                  <a:lnTo>
                    <a:pt x="1599" y="156560"/>
                  </a:lnTo>
                  <a:lnTo>
                    <a:pt x="1750" y="155434"/>
                  </a:lnTo>
                  <a:lnTo>
                    <a:pt x="1910" y="154308"/>
                  </a:lnTo>
                  <a:lnTo>
                    <a:pt x="2081" y="153182"/>
                  </a:lnTo>
                  <a:lnTo>
                    <a:pt x="2262" y="152066"/>
                  </a:lnTo>
                  <a:lnTo>
                    <a:pt x="2443" y="150940"/>
                  </a:lnTo>
                  <a:lnTo>
                    <a:pt x="2624" y="149824"/>
                  </a:lnTo>
                  <a:lnTo>
                    <a:pt x="2825" y="148719"/>
                  </a:lnTo>
                  <a:lnTo>
                    <a:pt x="3026" y="147603"/>
                  </a:lnTo>
                  <a:lnTo>
                    <a:pt x="3238" y="146497"/>
                  </a:lnTo>
                  <a:lnTo>
                    <a:pt x="3449" y="145391"/>
                  </a:lnTo>
                  <a:lnTo>
                    <a:pt x="3670" y="144285"/>
                  </a:lnTo>
                  <a:lnTo>
                    <a:pt x="3901" y="143179"/>
                  </a:lnTo>
                  <a:lnTo>
                    <a:pt x="4132" y="142083"/>
                  </a:lnTo>
                  <a:lnTo>
                    <a:pt x="4384" y="140988"/>
                  </a:lnTo>
                  <a:lnTo>
                    <a:pt x="4625" y="139892"/>
                  </a:lnTo>
                  <a:lnTo>
                    <a:pt x="4886" y="138806"/>
                  </a:lnTo>
                  <a:lnTo>
                    <a:pt x="5148" y="137710"/>
                  </a:lnTo>
                  <a:lnTo>
                    <a:pt x="5409" y="136625"/>
                  </a:lnTo>
                  <a:lnTo>
                    <a:pt x="5691" y="135539"/>
                  </a:lnTo>
                  <a:lnTo>
                    <a:pt x="5972" y="134463"/>
                  </a:lnTo>
                  <a:lnTo>
                    <a:pt x="6264" y="133387"/>
                  </a:lnTo>
                  <a:lnTo>
                    <a:pt x="6555" y="132312"/>
                  </a:lnTo>
                  <a:lnTo>
                    <a:pt x="6857" y="131236"/>
                  </a:lnTo>
                  <a:lnTo>
                    <a:pt x="7159" y="130160"/>
                  </a:lnTo>
                  <a:lnTo>
                    <a:pt x="7480" y="129095"/>
                  </a:lnTo>
                  <a:lnTo>
                    <a:pt x="7802" y="128029"/>
                  </a:lnTo>
                  <a:lnTo>
                    <a:pt x="8124" y="126973"/>
                  </a:lnTo>
                  <a:lnTo>
                    <a:pt x="8456" y="125908"/>
                  </a:lnTo>
                  <a:lnTo>
                    <a:pt x="8797" y="124852"/>
                  </a:lnTo>
                  <a:lnTo>
                    <a:pt x="9139" y="123797"/>
                  </a:lnTo>
                  <a:lnTo>
                    <a:pt x="9491" y="122751"/>
                  </a:lnTo>
                  <a:lnTo>
                    <a:pt x="9853" y="121695"/>
                  </a:lnTo>
                  <a:lnTo>
                    <a:pt x="10215" y="120650"/>
                  </a:lnTo>
                  <a:lnTo>
                    <a:pt x="10587" y="119614"/>
                  </a:lnTo>
                  <a:lnTo>
                    <a:pt x="10969" y="118569"/>
                  </a:lnTo>
                  <a:lnTo>
                    <a:pt x="11351" y="117533"/>
                  </a:lnTo>
                  <a:lnTo>
                    <a:pt x="11733" y="116508"/>
                  </a:lnTo>
                  <a:lnTo>
                    <a:pt x="12135" y="115473"/>
                  </a:lnTo>
                  <a:lnTo>
                    <a:pt x="12537" y="114447"/>
                  </a:lnTo>
                  <a:lnTo>
                    <a:pt x="12940" y="113422"/>
                  </a:lnTo>
                  <a:lnTo>
                    <a:pt x="13352" y="112396"/>
                  </a:lnTo>
                  <a:lnTo>
                    <a:pt x="13774" y="111381"/>
                  </a:lnTo>
                  <a:lnTo>
                    <a:pt x="14196" y="110365"/>
                  </a:lnTo>
                  <a:lnTo>
                    <a:pt x="14629" y="109360"/>
                  </a:lnTo>
                  <a:lnTo>
                    <a:pt x="15071" y="108345"/>
                  </a:lnTo>
                  <a:lnTo>
                    <a:pt x="15513" y="107339"/>
                  </a:lnTo>
                  <a:lnTo>
                    <a:pt x="15966" y="106344"/>
                  </a:lnTo>
                  <a:lnTo>
                    <a:pt x="16418" y="105339"/>
                  </a:lnTo>
                  <a:lnTo>
                    <a:pt x="16881" y="104344"/>
                  </a:lnTo>
                  <a:lnTo>
                    <a:pt x="17343" y="103348"/>
                  </a:lnTo>
                  <a:lnTo>
                    <a:pt x="17816" y="102363"/>
                  </a:lnTo>
                  <a:lnTo>
                    <a:pt x="18298" y="101378"/>
                  </a:lnTo>
                  <a:lnTo>
                    <a:pt x="18781" y="100393"/>
                  </a:lnTo>
                  <a:lnTo>
                    <a:pt x="19274" y="99417"/>
                  </a:lnTo>
                  <a:lnTo>
                    <a:pt x="19766" y="98442"/>
                  </a:lnTo>
                  <a:lnTo>
                    <a:pt x="20269" y="97467"/>
                  </a:lnTo>
                  <a:lnTo>
                    <a:pt x="20782" y="96502"/>
                  </a:lnTo>
                  <a:lnTo>
                    <a:pt x="21294" y="95537"/>
                  </a:lnTo>
                  <a:lnTo>
                    <a:pt x="21807" y="94572"/>
                  </a:lnTo>
                  <a:lnTo>
                    <a:pt x="22330" y="93617"/>
                  </a:lnTo>
                  <a:lnTo>
                    <a:pt x="22863" y="92662"/>
                  </a:lnTo>
                  <a:lnTo>
                    <a:pt x="23396" y="91707"/>
                  </a:lnTo>
                  <a:lnTo>
                    <a:pt x="23939" y="90762"/>
                  </a:lnTo>
                  <a:lnTo>
                    <a:pt x="24492" y="89817"/>
                  </a:lnTo>
                  <a:lnTo>
                    <a:pt x="25045" y="88872"/>
                  </a:lnTo>
                  <a:lnTo>
                    <a:pt x="25597" y="87937"/>
                  </a:lnTo>
                  <a:lnTo>
                    <a:pt x="26160" y="87002"/>
                  </a:lnTo>
                  <a:lnTo>
                    <a:pt x="26734" y="86077"/>
                  </a:lnTo>
                  <a:lnTo>
                    <a:pt x="27307" y="85152"/>
                  </a:lnTo>
                  <a:lnTo>
                    <a:pt x="27880" y="84227"/>
                  </a:lnTo>
                  <a:lnTo>
                    <a:pt x="28463" y="83312"/>
                  </a:lnTo>
                  <a:lnTo>
                    <a:pt x="29056" y="82397"/>
                  </a:lnTo>
                  <a:lnTo>
                    <a:pt x="29649" y="81482"/>
                  </a:lnTo>
                  <a:lnTo>
                    <a:pt x="30252" y="80578"/>
                  </a:lnTo>
                  <a:lnTo>
                    <a:pt x="30866" y="79673"/>
                  </a:lnTo>
                  <a:lnTo>
                    <a:pt x="31469" y="78778"/>
                  </a:lnTo>
                  <a:lnTo>
                    <a:pt x="32092" y="77883"/>
                  </a:lnTo>
                  <a:lnTo>
                    <a:pt x="32716" y="76989"/>
                  </a:lnTo>
                  <a:lnTo>
                    <a:pt x="33339" y="76104"/>
                  </a:lnTo>
                  <a:lnTo>
                    <a:pt x="33972" y="75219"/>
                  </a:lnTo>
                  <a:lnTo>
                    <a:pt x="34606" y="74335"/>
                  </a:lnTo>
                  <a:lnTo>
                    <a:pt x="35249" y="73460"/>
                  </a:lnTo>
                  <a:lnTo>
                    <a:pt x="35903" y="72585"/>
                  </a:lnTo>
                  <a:lnTo>
                    <a:pt x="36556" y="71721"/>
                  </a:lnTo>
                  <a:lnTo>
                    <a:pt x="37210" y="70856"/>
                  </a:lnTo>
                  <a:lnTo>
                    <a:pt x="37873" y="70002"/>
                  </a:lnTo>
                  <a:lnTo>
                    <a:pt x="38537" y="69147"/>
                  </a:lnTo>
                  <a:lnTo>
                    <a:pt x="39210" y="68293"/>
                  </a:lnTo>
                  <a:lnTo>
                    <a:pt x="39894" y="67448"/>
                  </a:lnTo>
                  <a:lnTo>
                    <a:pt x="40578" y="66604"/>
                  </a:lnTo>
                  <a:lnTo>
                    <a:pt x="41261" y="65759"/>
                  </a:lnTo>
                  <a:lnTo>
                    <a:pt x="41955" y="64925"/>
                  </a:lnTo>
                  <a:lnTo>
                    <a:pt x="42649" y="64100"/>
                  </a:lnTo>
                  <a:lnTo>
                    <a:pt x="43353" y="63276"/>
                  </a:lnTo>
                  <a:lnTo>
                    <a:pt x="44067" y="62452"/>
                  </a:lnTo>
                  <a:lnTo>
                    <a:pt x="44780" y="61637"/>
                  </a:lnTo>
                  <a:lnTo>
                    <a:pt x="45494" y="60823"/>
                  </a:lnTo>
                  <a:lnTo>
                    <a:pt x="46218" y="60009"/>
                  </a:lnTo>
                  <a:lnTo>
                    <a:pt x="46942" y="59204"/>
                  </a:lnTo>
                  <a:lnTo>
                    <a:pt x="47676" y="58410"/>
                  </a:lnTo>
                  <a:lnTo>
                    <a:pt x="48410" y="57616"/>
                  </a:lnTo>
                  <a:lnTo>
                    <a:pt x="49154" y="56822"/>
                  </a:lnTo>
                  <a:lnTo>
                    <a:pt x="49898" y="56038"/>
                  </a:lnTo>
                  <a:lnTo>
                    <a:pt x="50652" y="55254"/>
                  </a:lnTo>
                  <a:lnTo>
                    <a:pt x="51406" y="54469"/>
                  </a:lnTo>
                  <a:lnTo>
                    <a:pt x="52160" y="53695"/>
                  </a:lnTo>
                  <a:lnTo>
                    <a:pt x="52924" y="52931"/>
                  </a:lnTo>
                  <a:lnTo>
                    <a:pt x="53698" y="52167"/>
                  </a:lnTo>
                  <a:lnTo>
                    <a:pt x="54472" y="51403"/>
                  </a:lnTo>
                  <a:lnTo>
                    <a:pt x="55247" y="50649"/>
                  </a:lnTo>
                  <a:lnTo>
                    <a:pt x="56031" y="49905"/>
                  </a:lnTo>
                  <a:lnTo>
                    <a:pt x="56815" y="49161"/>
                  </a:lnTo>
                  <a:lnTo>
                    <a:pt x="57609" y="48417"/>
                  </a:lnTo>
                  <a:lnTo>
                    <a:pt x="58403" y="47683"/>
                  </a:lnTo>
                  <a:lnTo>
                    <a:pt x="59198" y="46950"/>
                  </a:lnTo>
                  <a:lnTo>
                    <a:pt x="60002" y="46226"/>
                  </a:lnTo>
                  <a:lnTo>
                    <a:pt x="60816" y="45502"/>
                  </a:lnTo>
                  <a:lnTo>
                    <a:pt x="61631" y="44778"/>
                  </a:lnTo>
                  <a:lnTo>
                    <a:pt x="62445" y="44074"/>
                  </a:lnTo>
                  <a:lnTo>
                    <a:pt x="63270" y="43361"/>
                  </a:lnTo>
                  <a:lnTo>
                    <a:pt x="64094" y="42657"/>
                  </a:lnTo>
                  <a:lnTo>
                    <a:pt x="64928" y="41963"/>
                  </a:lnTo>
                  <a:lnTo>
                    <a:pt x="65763" y="41269"/>
                  </a:lnTo>
                  <a:lnTo>
                    <a:pt x="66597" y="40586"/>
                  </a:lnTo>
                  <a:lnTo>
                    <a:pt x="67442" y="39902"/>
                  </a:lnTo>
                  <a:lnTo>
                    <a:pt x="68286" y="39219"/>
                  </a:lnTo>
                  <a:lnTo>
                    <a:pt x="69141" y="38545"/>
                  </a:lnTo>
                  <a:lnTo>
                    <a:pt x="69996" y="37882"/>
                  </a:lnTo>
                  <a:lnTo>
                    <a:pt x="70850" y="37218"/>
                  </a:lnTo>
                  <a:lnTo>
                    <a:pt x="71715" y="36554"/>
                  </a:lnTo>
                  <a:lnTo>
                    <a:pt x="72579" y="35901"/>
                  </a:lnTo>
                  <a:lnTo>
                    <a:pt x="73454" y="35258"/>
                  </a:lnTo>
                  <a:lnTo>
                    <a:pt x="74329" y="34614"/>
                  </a:lnTo>
                  <a:lnTo>
                    <a:pt x="75214" y="33981"/>
                  </a:lnTo>
                  <a:lnTo>
                    <a:pt x="76098" y="33348"/>
                  </a:lnTo>
                  <a:lnTo>
                    <a:pt x="76983" y="32714"/>
                  </a:lnTo>
                  <a:lnTo>
                    <a:pt x="77878" y="32091"/>
                  </a:lnTo>
                  <a:lnTo>
                    <a:pt x="78773" y="31478"/>
                  </a:lnTo>
                  <a:lnTo>
                    <a:pt x="79667" y="30864"/>
                  </a:lnTo>
                  <a:lnTo>
                    <a:pt x="80572" y="30261"/>
                  </a:lnTo>
                  <a:lnTo>
                    <a:pt x="81477" y="29658"/>
                  </a:lnTo>
                  <a:lnTo>
                    <a:pt x="82392" y="29065"/>
                  </a:lnTo>
                  <a:lnTo>
                    <a:pt x="83307" y="28472"/>
                  </a:lnTo>
                  <a:lnTo>
                    <a:pt x="84222" y="27889"/>
                  </a:lnTo>
                  <a:lnTo>
                    <a:pt x="85147" y="27306"/>
                  </a:lnTo>
                  <a:lnTo>
                    <a:pt x="86072" y="26732"/>
                  </a:lnTo>
                  <a:lnTo>
                    <a:pt x="86997" y="26169"/>
                  </a:lnTo>
                  <a:lnTo>
                    <a:pt x="87932" y="25607"/>
                  </a:lnTo>
                  <a:lnTo>
                    <a:pt x="88867" y="25044"/>
                  </a:lnTo>
                  <a:lnTo>
                    <a:pt x="89812" y="24491"/>
                  </a:lnTo>
                  <a:lnTo>
                    <a:pt x="90757" y="23948"/>
                  </a:lnTo>
                  <a:lnTo>
                    <a:pt x="91702" y="23405"/>
                  </a:lnTo>
                  <a:lnTo>
                    <a:pt x="92657" y="22872"/>
                  </a:lnTo>
                  <a:lnTo>
                    <a:pt x="93612" y="22339"/>
                  </a:lnTo>
                  <a:lnTo>
                    <a:pt x="94567" y="21816"/>
                  </a:lnTo>
                  <a:lnTo>
                    <a:pt x="95533" y="21294"/>
                  </a:lnTo>
                  <a:lnTo>
                    <a:pt x="96498" y="20781"/>
                  </a:lnTo>
                  <a:lnTo>
                    <a:pt x="97463" y="20278"/>
                  </a:lnTo>
                  <a:lnTo>
                    <a:pt x="98438" y="19776"/>
                  </a:lnTo>
                  <a:lnTo>
                    <a:pt x="99413" y="19283"/>
                  </a:lnTo>
                  <a:lnTo>
                    <a:pt x="100389" y="18790"/>
                  </a:lnTo>
                  <a:lnTo>
                    <a:pt x="101374" y="18308"/>
                  </a:lnTo>
                  <a:lnTo>
                    <a:pt x="102359" y="17825"/>
                  </a:lnTo>
                  <a:lnTo>
                    <a:pt x="103344" y="17353"/>
                  </a:lnTo>
                  <a:lnTo>
                    <a:pt x="104340" y="16880"/>
                  </a:lnTo>
                  <a:lnTo>
                    <a:pt x="105335" y="16428"/>
                  </a:lnTo>
                  <a:lnTo>
                    <a:pt x="106341" y="15965"/>
                  </a:lnTo>
                  <a:lnTo>
                    <a:pt x="107336" y="15523"/>
                  </a:lnTo>
                  <a:lnTo>
                    <a:pt x="108341" y="15071"/>
                  </a:lnTo>
                  <a:lnTo>
                    <a:pt x="109357" y="14638"/>
                  </a:lnTo>
                  <a:lnTo>
                    <a:pt x="110362" y="14206"/>
                  </a:lnTo>
                  <a:lnTo>
                    <a:pt x="111378" y="13784"/>
                  </a:lnTo>
                  <a:lnTo>
                    <a:pt x="112393" y="13362"/>
                  </a:lnTo>
                  <a:lnTo>
                    <a:pt x="113419" y="12949"/>
                  </a:lnTo>
                  <a:lnTo>
                    <a:pt x="114444" y="12537"/>
                  </a:lnTo>
                  <a:lnTo>
                    <a:pt x="115470" y="12135"/>
                  </a:lnTo>
                  <a:lnTo>
                    <a:pt x="116505" y="11743"/>
                  </a:lnTo>
                  <a:lnTo>
                    <a:pt x="117531" y="11351"/>
                  </a:lnTo>
                  <a:lnTo>
                    <a:pt x="118566" y="10969"/>
                  </a:lnTo>
                  <a:lnTo>
                    <a:pt x="119612" y="10597"/>
                  </a:lnTo>
                  <a:lnTo>
                    <a:pt x="120647" y="10225"/>
                  </a:lnTo>
                  <a:lnTo>
                    <a:pt x="121693" y="9863"/>
                  </a:lnTo>
                  <a:lnTo>
                    <a:pt x="122749" y="9501"/>
                  </a:lnTo>
                  <a:lnTo>
                    <a:pt x="123794" y="9149"/>
                  </a:lnTo>
                  <a:lnTo>
                    <a:pt x="124850" y="8797"/>
                  </a:lnTo>
                  <a:lnTo>
                    <a:pt x="125906" y="8466"/>
                  </a:lnTo>
                  <a:lnTo>
                    <a:pt x="126971" y="8134"/>
                  </a:lnTo>
                  <a:lnTo>
                    <a:pt x="128027" y="7802"/>
                  </a:lnTo>
                  <a:lnTo>
                    <a:pt x="129093" y="7480"/>
                  </a:lnTo>
                  <a:lnTo>
                    <a:pt x="130158" y="7169"/>
                  </a:lnTo>
                  <a:lnTo>
                    <a:pt x="131234" y="6857"/>
                  </a:lnTo>
                  <a:lnTo>
                    <a:pt x="132310" y="6556"/>
                  </a:lnTo>
                  <a:lnTo>
                    <a:pt x="133386" y="6264"/>
                  </a:lnTo>
                  <a:lnTo>
                    <a:pt x="134461" y="5973"/>
                  </a:lnTo>
                  <a:lnTo>
                    <a:pt x="135537" y="5691"/>
                  </a:lnTo>
                  <a:lnTo>
                    <a:pt x="136623" y="5420"/>
                  </a:lnTo>
                  <a:lnTo>
                    <a:pt x="137709" y="5148"/>
                  </a:lnTo>
                  <a:lnTo>
                    <a:pt x="138805" y="4887"/>
                  </a:lnTo>
                  <a:lnTo>
                    <a:pt x="139891" y="4635"/>
                  </a:lnTo>
                  <a:lnTo>
                    <a:pt x="140986" y="4384"/>
                  </a:lnTo>
                  <a:lnTo>
                    <a:pt x="142082" y="4143"/>
                  </a:lnTo>
                  <a:lnTo>
                    <a:pt x="143188" y="3902"/>
                  </a:lnTo>
                  <a:lnTo>
                    <a:pt x="144284" y="3680"/>
                  </a:lnTo>
                  <a:lnTo>
                    <a:pt x="145390" y="3449"/>
                  </a:lnTo>
                  <a:lnTo>
                    <a:pt x="146496" y="3238"/>
                  </a:lnTo>
                  <a:lnTo>
                    <a:pt x="147602" y="3027"/>
                  </a:lnTo>
                  <a:lnTo>
                    <a:pt x="148718" y="2826"/>
                  </a:lnTo>
                  <a:lnTo>
                    <a:pt x="149834" y="2635"/>
                  </a:lnTo>
                  <a:lnTo>
                    <a:pt x="150950" y="2444"/>
                  </a:lnTo>
                  <a:lnTo>
                    <a:pt x="152066" y="2263"/>
                  </a:lnTo>
                  <a:lnTo>
                    <a:pt x="153182" y="2082"/>
                  </a:lnTo>
                  <a:lnTo>
                    <a:pt x="154308" y="1921"/>
                  </a:lnTo>
                  <a:lnTo>
                    <a:pt x="155434" y="1760"/>
                  </a:lnTo>
                  <a:lnTo>
                    <a:pt x="156560" y="1599"/>
                  </a:lnTo>
                  <a:lnTo>
                    <a:pt x="157686" y="1459"/>
                  </a:lnTo>
                  <a:lnTo>
                    <a:pt x="158822" y="1318"/>
                  </a:lnTo>
                  <a:lnTo>
                    <a:pt x="159958" y="1187"/>
                  </a:lnTo>
                  <a:lnTo>
                    <a:pt x="161094" y="1056"/>
                  </a:lnTo>
                  <a:lnTo>
                    <a:pt x="162230" y="936"/>
                  </a:lnTo>
                  <a:lnTo>
                    <a:pt x="163366" y="825"/>
                  </a:lnTo>
                  <a:lnTo>
                    <a:pt x="164513" y="725"/>
                  </a:lnTo>
                  <a:lnTo>
                    <a:pt x="165659" y="624"/>
                  </a:lnTo>
                  <a:lnTo>
                    <a:pt x="166805" y="534"/>
                  </a:lnTo>
                  <a:lnTo>
                    <a:pt x="167951" y="443"/>
                  </a:lnTo>
                  <a:lnTo>
                    <a:pt x="169097" y="373"/>
                  </a:lnTo>
                  <a:lnTo>
                    <a:pt x="170253" y="302"/>
                  </a:lnTo>
                  <a:lnTo>
                    <a:pt x="171410" y="242"/>
                  </a:lnTo>
                  <a:lnTo>
                    <a:pt x="172566" y="182"/>
                  </a:lnTo>
                  <a:lnTo>
                    <a:pt x="173722" y="132"/>
                  </a:lnTo>
                  <a:lnTo>
                    <a:pt x="174878" y="91"/>
                  </a:lnTo>
                  <a:lnTo>
                    <a:pt x="176044" y="61"/>
                  </a:lnTo>
                  <a:lnTo>
                    <a:pt x="177201" y="41"/>
                  </a:lnTo>
                  <a:lnTo>
                    <a:pt x="178367" y="21"/>
                  </a:lnTo>
                  <a:lnTo>
                    <a:pt x="179533" y="11"/>
                  </a:lnTo>
                  <a:lnTo>
                    <a:pt x="180699" y="1"/>
                  </a:lnTo>
                  <a:lnTo>
                    <a:pt x="180699" y="1"/>
                  </a:lnTo>
                  <a:lnTo>
                    <a:pt x="181765" y="11"/>
                  </a:lnTo>
                  <a:lnTo>
                    <a:pt x="182821" y="11"/>
                  </a:lnTo>
                  <a:lnTo>
                    <a:pt x="184922" y="51"/>
                  </a:lnTo>
                  <a:lnTo>
                    <a:pt x="187023" y="111"/>
                  </a:lnTo>
                  <a:lnTo>
                    <a:pt x="189115" y="192"/>
                  </a:lnTo>
                  <a:lnTo>
                    <a:pt x="191206" y="302"/>
                  </a:lnTo>
                  <a:lnTo>
                    <a:pt x="193287" y="433"/>
                  </a:lnTo>
                  <a:lnTo>
                    <a:pt x="195358" y="594"/>
                  </a:lnTo>
                  <a:lnTo>
                    <a:pt x="197429" y="765"/>
                  </a:lnTo>
                  <a:lnTo>
                    <a:pt x="199490" y="966"/>
                  </a:lnTo>
                  <a:lnTo>
                    <a:pt x="201541" y="1197"/>
                  </a:lnTo>
                  <a:lnTo>
                    <a:pt x="203592" y="1438"/>
                  </a:lnTo>
                  <a:lnTo>
                    <a:pt x="205633" y="1710"/>
                  </a:lnTo>
                  <a:lnTo>
                    <a:pt x="207664" y="2001"/>
                  </a:lnTo>
                  <a:lnTo>
                    <a:pt x="209695" y="2313"/>
                  </a:lnTo>
                  <a:lnTo>
                    <a:pt x="211716" y="2655"/>
                  </a:lnTo>
                  <a:lnTo>
                    <a:pt x="213727" y="3017"/>
                  </a:lnTo>
                  <a:lnTo>
                    <a:pt x="215727" y="3399"/>
                  </a:lnTo>
                  <a:lnTo>
                    <a:pt x="217718" y="3801"/>
                  </a:lnTo>
                  <a:lnTo>
                    <a:pt x="219709" y="4223"/>
                  </a:lnTo>
                  <a:lnTo>
                    <a:pt x="221689" y="4676"/>
                  </a:lnTo>
                  <a:lnTo>
                    <a:pt x="223660" y="5138"/>
                  </a:lnTo>
                  <a:lnTo>
                    <a:pt x="225620" y="5631"/>
                  </a:lnTo>
                  <a:lnTo>
                    <a:pt x="227581" y="6143"/>
                  </a:lnTo>
                  <a:lnTo>
                    <a:pt x="229521" y="6676"/>
                  </a:lnTo>
                  <a:lnTo>
                    <a:pt x="231462" y="7229"/>
                  </a:lnTo>
                  <a:lnTo>
                    <a:pt x="233392" y="7802"/>
                  </a:lnTo>
                  <a:lnTo>
                    <a:pt x="235312" y="8405"/>
                  </a:lnTo>
                  <a:lnTo>
                    <a:pt x="237223" y="9019"/>
                  </a:lnTo>
                  <a:lnTo>
                    <a:pt x="239123" y="9652"/>
                  </a:lnTo>
                  <a:lnTo>
                    <a:pt x="241013" y="10316"/>
                  </a:lnTo>
                  <a:lnTo>
                    <a:pt x="242893" y="10989"/>
                  </a:lnTo>
                  <a:lnTo>
                    <a:pt x="244763" y="11683"/>
                  </a:lnTo>
                  <a:lnTo>
                    <a:pt x="246623" y="12407"/>
                  </a:lnTo>
                  <a:lnTo>
                    <a:pt x="248473" y="13140"/>
                  </a:lnTo>
                  <a:lnTo>
                    <a:pt x="250323" y="13894"/>
                  </a:lnTo>
                  <a:lnTo>
                    <a:pt x="252153" y="14679"/>
                  </a:lnTo>
                  <a:lnTo>
                    <a:pt x="253972" y="15473"/>
                  </a:lnTo>
                  <a:lnTo>
                    <a:pt x="255782" y="16287"/>
                  </a:lnTo>
                  <a:lnTo>
                    <a:pt x="257582" y="17122"/>
                  </a:lnTo>
                  <a:lnTo>
                    <a:pt x="259371" y="17976"/>
                  </a:lnTo>
                  <a:lnTo>
                    <a:pt x="261151" y="18851"/>
                  </a:lnTo>
                  <a:lnTo>
                    <a:pt x="262920" y="19745"/>
                  </a:lnTo>
                  <a:lnTo>
                    <a:pt x="264670" y="20650"/>
                  </a:lnTo>
                  <a:lnTo>
                    <a:pt x="266419" y="21585"/>
                  </a:lnTo>
                  <a:lnTo>
                    <a:pt x="268148" y="22530"/>
                  </a:lnTo>
                  <a:lnTo>
                    <a:pt x="269868" y="23495"/>
                  </a:lnTo>
                  <a:lnTo>
                    <a:pt x="271587" y="24481"/>
                  </a:lnTo>
                  <a:lnTo>
                    <a:pt x="273276" y="25486"/>
                  </a:lnTo>
                  <a:lnTo>
                    <a:pt x="274965" y="26501"/>
                  </a:lnTo>
                  <a:lnTo>
                    <a:pt x="276644" y="27547"/>
                  </a:lnTo>
                  <a:lnTo>
                    <a:pt x="278303" y="28602"/>
                  </a:lnTo>
                  <a:lnTo>
                    <a:pt x="279952" y="29668"/>
                  </a:lnTo>
                  <a:lnTo>
                    <a:pt x="281591" y="30764"/>
                  </a:lnTo>
                  <a:lnTo>
                    <a:pt x="283219" y="31870"/>
                  </a:lnTo>
                  <a:lnTo>
                    <a:pt x="284828" y="32996"/>
                  </a:lnTo>
                  <a:lnTo>
                    <a:pt x="286427" y="34142"/>
                  </a:lnTo>
                  <a:lnTo>
                    <a:pt x="288015" y="35298"/>
                  </a:lnTo>
                  <a:lnTo>
                    <a:pt x="289583" y="36474"/>
                  </a:lnTo>
                  <a:lnTo>
                    <a:pt x="291142" y="37660"/>
                  </a:lnTo>
                  <a:lnTo>
                    <a:pt x="292690" y="38877"/>
                  </a:lnTo>
                  <a:lnTo>
                    <a:pt x="294218" y="40103"/>
                  </a:lnTo>
                  <a:lnTo>
                    <a:pt x="295746" y="41340"/>
                  </a:lnTo>
                  <a:lnTo>
                    <a:pt x="297245" y="42597"/>
                  </a:lnTo>
                  <a:lnTo>
                    <a:pt x="298743" y="43873"/>
                  </a:lnTo>
                  <a:lnTo>
                    <a:pt x="298743" y="43873"/>
                  </a:lnTo>
                  <a:lnTo>
                    <a:pt x="299637" y="44647"/>
                  </a:lnTo>
                  <a:lnTo>
                    <a:pt x="300522" y="45432"/>
                  </a:lnTo>
                  <a:lnTo>
                    <a:pt x="301417" y="46226"/>
                  </a:lnTo>
                  <a:lnTo>
                    <a:pt x="302292" y="47020"/>
                  </a:lnTo>
                  <a:lnTo>
                    <a:pt x="303166" y="47824"/>
                  </a:lnTo>
                  <a:lnTo>
                    <a:pt x="304041" y="48639"/>
                  </a:lnTo>
                  <a:lnTo>
                    <a:pt x="304906" y="49453"/>
                  </a:lnTo>
                  <a:lnTo>
                    <a:pt x="305770" y="50267"/>
                  </a:lnTo>
                  <a:lnTo>
                    <a:pt x="306625" y="51092"/>
                  </a:lnTo>
                  <a:lnTo>
                    <a:pt x="307469" y="51926"/>
                  </a:lnTo>
                  <a:lnTo>
                    <a:pt x="308314" y="52760"/>
                  </a:lnTo>
                  <a:lnTo>
                    <a:pt x="309148" y="53605"/>
                  </a:lnTo>
                  <a:lnTo>
                    <a:pt x="309983" y="54449"/>
                  </a:lnTo>
                  <a:lnTo>
                    <a:pt x="310817" y="55304"/>
                  </a:lnTo>
                  <a:lnTo>
                    <a:pt x="311632" y="56158"/>
                  </a:lnTo>
                  <a:lnTo>
                    <a:pt x="312446" y="57023"/>
                  </a:lnTo>
                  <a:lnTo>
                    <a:pt x="313260" y="57888"/>
                  </a:lnTo>
                  <a:lnTo>
                    <a:pt x="314065" y="58762"/>
                  </a:lnTo>
                  <a:lnTo>
                    <a:pt x="314869" y="59637"/>
                  </a:lnTo>
                  <a:lnTo>
                    <a:pt x="315653" y="60521"/>
                  </a:lnTo>
                  <a:lnTo>
                    <a:pt x="316448" y="61416"/>
                  </a:lnTo>
                  <a:lnTo>
                    <a:pt x="317232" y="62311"/>
                  </a:lnTo>
                  <a:lnTo>
                    <a:pt x="318006" y="63206"/>
                  </a:lnTo>
                  <a:lnTo>
                    <a:pt x="318770" y="64110"/>
                  </a:lnTo>
                  <a:lnTo>
                    <a:pt x="319534" y="65025"/>
                  </a:lnTo>
                  <a:lnTo>
                    <a:pt x="320298" y="65940"/>
                  </a:lnTo>
                  <a:lnTo>
                    <a:pt x="321052" y="66865"/>
                  </a:lnTo>
                  <a:lnTo>
                    <a:pt x="321796" y="67790"/>
                  </a:lnTo>
                  <a:lnTo>
                    <a:pt x="322540" y="68715"/>
                  </a:lnTo>
                  <a:lnTo>
                    <a:pt x="323274" y="69650"/>
                  </a:lnTo>
                  <a:lnTo>
                    <a:pt x="323998" y="70595"/>
                  </a:lnTo>
                  <a:lnTo>
                    <a:pt x="324722" y="71540"/>
                  </a:lnTo>
                  <a:lnTo>
                    <a:pt x="325436" y="72485"/>
                  </a:lnTo>
                  <a:lnTo>
                    <a:pt x="326150" y="73440"/>
                  </a:lnTo>
                  <a:lnTo>
                    <a:pt x="326853" y="74405"/>
                  </a:lnTo>
                  <a:lnTo>
                    <a:pt x="327547" y="75370"/>
                  </a:lnTo>
                  <a:lnTo>
                    <a:pt x="328241" y="76335"/>
                  </a:lnTo>
                  <a:lnTo>
                    <a:pt x="328924" y="77310"/>
                  </a:lnTo>
                  <a:lnTo>
                    <a:pt x="329608" y="78286"/>
                  </a:lnTo>
                  <a:lnTo>
                    <a:pt x="330282" y="79271"/>
                  </a:lnTo>
                  <a:lnTo>
                    <a:pt x="330945" y="80256"/>
                  </a:lnTo>
                  <a:lnTo>
                    <a:pt x="331609" y="81251"/>
                  </a:lnTo>
                  <a:lnTo>
                    <a:pt x="332262" y="82247"/>
                  </a:lnTo>
                  <a:lnTo>
                    <a:pt x="332906" y="83252"/>
                  </a:lnTo>
                  <a:lnTo>
                    <a:pt x="333549" y="84257"/>
                  </a:lnTo>
                  <a:lnTo>
                    <a:pt x="334183" y="85273"/>
                  </a:lnTo>
                  <a:lnTo>
                    <a:pt x="334816" y="86288"/>
                  </a:lnTo>
                  <a:lnTo>
                    <a:pt x="335429" y="87303"/>
                  </a:lnTo>
                  <a:lnTo>
                    <a:pt x="336053" y="88329"/>
                  </a:lnTo>
                  <a:lnTo>
                    <a:pt x="336656" y="89354"/>
                  </a:lnTo>
                  <a:lnTo>
                    <a:pt x="337259" y="90390"/>
                  </a:lnTo>
                  <a:lnTo>
                    <a:pt x="337852" y="91425"/>
                  </a:lnTo>
                  <a:lnTo>
                    <a:pt x="338446" y="92471"/>
                  </a:lnTo>
                  <a:lnTo>
                    <a:pt x="339019" y="93516"/>
                  </a:lnTo>
                  <a:lnTo>
                    <a:pt x="339602" y="94562"/>
                  </a:lnTo>
                  <a:lnTo>
                    <a:pt x="340165" y="95617"/>
                  </a:lnTo>
                  <a:lnTo>
                    <a:pt x="340728" y="96673"/>
                  </a:lnTo>
                  <a:lnTo>
                    <a:pt x="341281" y="97739"/>
                  </a:lnTo>
                  <a:lnTo>
                    <a:pt x="341834" y="98804"/>
                  </a:lnTo>
                  <a:lnTo>
                    <a:pt x="342367" y="99880"/>
                  </a:lnTo>
                  <a:lnTo>
                    <a:pt x="342899" y="100956"/>
                  </a:lnTo>
                  <a:lnTo>
                    <a:pt x="343432" y="102031"/>
                  </a:lnTo>
                  <a:lnTo>
                    <a:pt x="343955" y="103117"/>
                  </a:lnTo>
                  <a:lnTo>
                    <a:pt x="344468" y="104203"/>
                  </a:lnTo>
                  <a:lnTo>
                    <a:pt x="344971" y="105289"/>
                  </a:lnTo>
                  <a:lnTo>
                    <a:pt x="345473" y="106384"/>
                  </a:lnTo>
                  <a:lnTo>
                    <a:pt x="345966" y="107480"/>
                  </a:lnTo>
                  <a:lnTo>
                    <a:pt x="346448" y="108586"/>
                  </a:lnTo>
                  <a:lnTo>
                    <a:pt x="346921" y="109692"/>
                  </a:lnTo>
                  <a:lnTo>
                    <a:pt x="347394" y="110808"/>
                  </a:lnTo>
                  <a:lnTo>
                    <a:pt x="347856" y="111914"/>
                  </a:lnTo>
                  <a:lnTo>
                    <a:pt x="348308" y="113030"/>
                  </a:lnTo>
                  <a:lnTo>
                    <a:pt x="348761" y="114156"/>
                  </a:lnTo>
                  <a:lnTo>
                    <a:pt x="349203" y="115282"/>
                  </a:lnTo>
                  <a:lnTo>
                    <a:pt x="349636" y="116407"/>
                  </a:lnTo>
                  <a:lnTo>
                    <a:pt x="350068" y="117544"/>
                  </a:lnTo>
                  <a:lnTo>
                    <a:pt x="350480" y="118680"/>
                  </a:lnTo>
                  <a:lnTo>
                    <a:pt x="350892" y="119816"/>
                  </a:lnTo>
                  <a:lnTo>
                    <a:pt x="351304" y="120962"/>
                  </a:lnTo>
                  <a:lnTo>
                    <a:pt x="351697" y="122108"/>
                  </a:lnTo>
                  <a:lnTo>
                    <a:pt x="352089" y="123254"/>
                  </a:lnTo>
                  <a:lnTo>
                    <a:pt x="352471" y="124410"/>
                  </a:lnTo>
                  <a:lnTo>
                    <a:pt x="352843" y="125566"/>
                  </a:lnTo>
                  <a:lnTo>
                    <a:pt x="353205" y="126722"/>
                  </a:lnTo>
                  <a:lnTo>
                    <a:pt x="353567" y="127888"/>
                  </a:lnTo>
                  <a:lnTo>
                    <a:pt x="353919" y="129054"/>
                  </a:lnTo>
                  <a:lnTo>
                    <a:pt x="354260" y="130231"/>
                  </a:lnTo>
                  <a:lnTo>
                    <a:pt x="354602" y="131397"/>
                  </a:lnTo>
                  <a:lnTo>
                    <a:pt x="354934" y="132573"/>
                  </a:lnTo>
                  <a:lnTo>
                    <a:pt x="355246" y="133759"/>
                  </a:lnTo>
                  <a:lnTo>
                    <a:pt x="355567" y="134946"/>
                  </a:lnTo>
                  <a:lnTo>
                    <a:pt x="355869" y="136132"/>
                  </a:lnTo>
                  <a:lnTo>
                    <a:pt x="356171" y="137318"/>
                  </a:lnTo>
                  <a:lnTo>
                    <a:pt x="356452" y="138505"/>
                  </a:lnTo>
                  <a:lnTo>
                    <a:pt x="356734" y="139701"/>
                  </a:lnTo>
                  <a:lnTo>
                    <a:pt x="357015" y="140907"/>
                  </a:lnTo>
                  <a:lnTo>
                    <a:pt x="357277" y="142104"/>
                  </a:lnTo>
                  <a:lnTo>
                    <a:pt x="357538" y="143310"/>
                  </a:lnTo>
                  <a:lnTo>
                    <a:pt x="357779" y="144516"/>
                  </a:lnTo>
                  <a:lnTo>
                    <a:pt x="358021" y="145733"/>
                  </a:lnTo>
                  <a:lnTo>
                    <a:pt x="358262" y="146939"/>
                  </a:lnTo>
                  <a:lnTo>
                    <a:pt x="358483" y="148156"/>
                  </a:lnTo>
                  <a:lnTo>
                    <a:pt x="358704" y="149372"/>
                  </a:lnTo>
                  <a:lnTo>
                    <a:pt x="358915" y="150599"/>
                  </a:lnTo>
                  <a:lnTo>
                    <a:pt x="359116" y="151825"/>
                  </a:lnTo>
                  <a:lnTo>
                    <a:pt x="359307" y="153052"/>
                  </a:lnTo>
                  <a:lnTo>
                    <a:pt x="359488" y="154278"/>
                  </a:lnTo>
                  <a:lnTo>
                    <a:pt x="359669" y="155515"/>
                  </a:lnTo>
                  <a:lnTo>
                    <a:pt x="359830" y="156751"/>
                  </a:lnTo>
                  <a:lnTo>
                    <a:pt x="359991" y="157988"/>
                  </a:lnTo>
                  <a:lnTo>
                    <a:pt x="360142" y="159224"/>
                  </a:lnTo>
                  <a:lnTo>
                    <a:pt x="360283" y="160471"/>
                  </a:lnTo>
                  <a:lnTo>
                    <a:pt x="360423" y="161717"/>
                  </a:lnTo>
                  <a:lnTo>
                    <a:pt x="360544" y="162964"/>
                  </a:lnTo>
                  <a:lnTo>
                    <a:pt x="360665" y="164221"/>
                  </a:lnTo>
                  <a:lnTo>
                    <a:pt x="360775" y="165467"/>
                  </a:lnTo>
                  <a:lnTo>
                    <a:pt x="360876" y="166724"/>
                  </a:lnTo>
                  <a:lnTo>
                    <a:pt x="360966" y="167981"/>
                  </a:lnTo>
                  <a:lnTo>
                    <a:pt x="361047" y="169247"/>
                  </a:lnTo>
                  <a:lnTo>
                    <a:pt x="361127" y="170504"/>
                  </a:lnTo>
                  <a:lnTo>
                    <a:pt x="361188" y="171771"/>
                  </a:lnTo>
                  <a:lnTo>
                    <a:pt x="361248" y="173037"/>
                  </a:lnTo>
                  <a:lnTo>
                    <a:pt x="361298" y="174314"/>
                  </a:lnTo>
                  <a:lnTo>
                    <a:pt x="361338" y="175581"/>
                  </a:lnTo>
                  <a:lnTo>
                    <a:pt x="361368" y="176858"/>
                  </a:lnTo>
                  <a:lnTo>
                    <a:pt x="361389" y="178134"/>
                  </a:lnTo>
                  <a:lnTo>
                    <a:pt x="361399" y="179411"/>
                  </a:lnTo>
                  <a:lnTo>
                    <a:pt x="361409" y="180688"/>
                  </a:lnTo>
                  <a:lnTo>
                    <a:pt x="361409" y="180688"/>
                  </a:lnTo>
                  <a:lnTo>
                    <a:pt x="361399" y="181864"/>
                  </a:lnTo>
                  <a:lnTo>
                    <a:pt x="361389" y="183030"/>
                  </a:lnTo>
                  <a:lnTo>
                    <a:pt x="361368" y="184197"/>
                  </a:lnTo>
                  <a:lnTo>
                    <a:pt x="361348" y="185353"/>
                  </a:lnTo>
                  <a:lnTo>
                    <a:pt x="361308" y="186519"/>
                  </a:lnTo>
                  <a:lnTo>
                    <a:pt x="361268" y="187675"/>
                  </a:lnTo>
                  <a:lnTo>
                    <a:pt x="361228" y="188831"/>
                  </a:lnTo>
                  <a:lnTo>
                    <a:pt x="361167" y="189987"/>
                  </a:lnTo>
                  <a:lnTo>
                    <a:pt x="361107" y="191143"/>
                  </a:lnTo>
                  <a:lnTo>
                    <a:pt x="361037" y="192299"/>
                  </a:lnTo>
                  <a:lnTo>
                    <a:pt x="360956" y="193446"/>
                  </a:lnTo>
                  <a:lnTo>
                    <a:pt x="360876" y="194592"/>
                  </a:lnTo>
                  <a:lnTo>
                    <a:pt x="360785" y="195738"/>
                  </a:lnTo>
                  <a:lnTo>
                    <a:pt x="360685" y="196884"/>
                  </a:lnTo>
                  <a:lnTo>
                    <a:pt x="360584" y="198030"/>
                  </a:lnTo>
                  <a:lnTo>
                    <a:pt x="360474" y="199166"/>
                  </a:lnTo>
                  <a:lnTo>
                    <a:pt x="360353" y="200302"/>
                  </a:lnTo>
                  <a:lnTo>
                    <a:pt x="360222" y="201438"/>
                  </a:lnTo>
                  <a:lnTo>
                    <a:pt x="360092" y="202574"/>
                  </a:lnTo>
                  <a:lnTo>
                    <a:pt x="359951" y="203710"/>
                  </a:lnTo>
                  <a:lnTo>
                    <a:pt x="359800" y="204836"/>
                  </a:lnTo>
                  <a:lnTo>
                    <a:pt x="359649" y="205962"/>
                  </a:lnTo>
                  <a:lnTo>
                    <a:pt x="359488" y="207088"/>
                  </a:lnTo>
                  <a:lnTo>
                    <a:pt x="359317" y="208214"/>
                  </a:lnTo>
                  <a:lnTo>
                    <a:pt x="359147" y="209330"/>
                  </a:lnTo>
                  <a:lnTo>
                    <a:pt x="358966" y="210446"/>
                  </a:lnTo>
                  <a:lnTo>
                    <a:pt x="358775" y="211562"/>
                  </a:lnTo>
                  <a:lnTo>
                    <a:pt x="358584" y="212677"/>
                  </a:lnTo>
                  <a:lnTo>
                    <a:pt x="358382" y="213793"/>
                  </a:lnTo>
                  <a:lnTo>
                    <a:pt x="358171" y="214899"/>
                  </a:lnTo>
                  <a:lnTo>
                    <a:pt x="357950" y="216005"/>
                  </a:lnTo>
                  <a:lnTo>
                    <a:pt x="357729" y="217111"/>
                  </a:lnTo>
                  <a:lnTo>
                    <a:pt x="357508" y="218207"/>
                  </a:lnTo>
                  <a:lnTo>
                    <a:pt x="357266" y="219313"/>
                  </a:lnTo>
                  <a:lnTo>
                    <a:pt x="357025" y="220408"/>
                  </a:lnTo>
                  <a:lnTo>
                    <a:pt x="356774" y="221504"/>
                  </a:lnTo>
                  <a:lnTo>
                    <a:pt x="356522" y="222590"/>
                  </a:lnTo>
                  <a:lnTo>
                    <a:pt x="356261" y="223686"/>
                  </a:lnTo>
                  <a:lnTo>
                    <a:pt x="355990" y="224771"/>
                  </a:lnTo>
                  <a:lnTo>
                    <a:pt x="355718" y="225847"/>
                  </a:lnTo>
                  <a:lnTo>
                    <a:pt x="355437" y="226933"/>
                  </a:lnTo>
                  <a:lnTo>
                    <a:pt x="355145" y="228009"/>
                  </a:lnTo>
                  <a:lnTo>
                    <a:pt x="354854" y="229084"/>
                  </a:lnTo>
                  <a:lnTo>
                    <a:pt x="354552" y="230160"/>
                  </a:lnTo>
                  <a:lnTo>
                    <a:pt x="354240" y="231236"/>
                  </a:lnTo>
                  <a:lnTo>
                    <a:pt x="353929" y="232301"/>
                  </a:lnTo>
                  <a:lnTo>
                    <a:pt x="353607" y="233367"/>
                  </a:lnTo>
                  <a:lnTo>
                    <a:pt x="353275" y="234423"/>
                  </a:lnTo>
                  <a:lnTo>
                    <a:pt x="352943" y="235488"/>
                  </a:lnTo>
                  <a:lnTo>
                    <a:pt x="352601" y="236544"/>
                  </a:lnTo>
                  <a:lnTo>
                    <a:pt x="352260" y="237599"/>
                  </a:lnTo>
                  <a:lnTo>
                    <a:pt x="351908" y="238645"/>
                  </a:lnTo>
                  <a:lnTo>
                    <a:pt x="351546" y="239691"/>
                  </a:lnTo>
                  <a:lnTo>
                    <a:pt x="351184" y="240736"/>
                  </a:lnTo>
                  <a:lnTo>
                    <a:pt x="350812" y="241782"/>
                  </a:lnTo>
                  <a:lnTo>
                    <a:pt x="350440" y="242817"/>
                  </a:lnTo>
                  <a:lnTo>
                    <a:pt x="350058" y="243863"/>
                  </a:lnTo>
                  <a:lnTo>
                    <a:pt x="349666" y="244888"/>
                  </a:lnTo>
                  <a:lnTo>
                    <a:pt x="349274" y="245924"/>
                  </a:lnTo>
                  <a:lnTo>
                    <a:pt x="348871" y="246949"/>
                  </a:lnTo>
                  <a:lnTo>
                    <a:pt x="348459" y="247974"/>
                  </a:lnTo>
                  <a:lnTo>
                    <a:pt x="348047" y="248990"/>
                  </a:lnTo>
                  <a:lnTo>
                    <a:pt x="347625" y="250015"/>
                  </a:lnTo>
                  <a:lnTo>
                    <a:pt x="347202" y="251031"/>
                  </a:lnTo>
                  <a:lnTo>
                    <a:pt x="346770" y="252036"/>
                  </a:lnTo>
                  <a:lnTo>
                    <a:pt x="346328" y="253051"/>
                  </a:lnTo>
                  <a:lnTo>
                    <a:pt x="345885" y="254057"/>
                  </a:lnTo>
                  <a:lnTo>
                    <a:pt x="345443" y="255052"/>
                  </a:lnTo>
                  <a:lnTo>
                    <a:pt x="344981" y="256057"/>
                  </a:lnTo>
                  <a:lnTo>
                    <a:pt x="344518" y="257052"/>
                  </a:lnTo>
                  <a:lnTo>
                    <a:pt x="344056" y="258048"/>
                  </a:lnTo>
                  <a:lnTo>
                    <a:pt x="343583" y="259033"/>
                  </a:lnTo>
                  <a:lnTo>
                    <a:pt x="343100" y="260018"/>
                  </a:lnTo>
                  <a:lnTo>
                    <a:pt x="342618" y="261003"/>
                  </a:lnTo>
                  <a:lnTo>
                    <a:pt x="342125" y="261979"/>
                  </a:lnTo>
                  <a:lnTo>
                    <a:pt x="341633" y="262954"/>
                  </a:lnTo>
                  <a:lnTo>
                    <a:pt x="341130" y="263929"/>
                  </a:lnTo>
                  <a:lnTo>
                    <a:pt x="340627" y="264894"/>
                  </a:lnTo>
                  <a:lnTo>
                    <a:pt x="340114" y="265859"/>
                  </a:lnTo>
                  <a:lnTo>
                    <a:pt x="339592" y="266824"/>
                  </a:lnTo>
                  <a:lnTo>
                    <a:pt x="339069" y="267779"/>
                  </a:lnTo>
                  <a:lnTo>
                    <a:pt x="338536" y="268734"/>
                  </a:lnTo>
                  <a:lnTo>
                    <a:pt x="338003" y="269689"/>
                  </a:lnTo>
                  <a:lnTo>
                    <a:pt x="337460" y="270634"/>
                  </a:lnTo>
                  <a:lnTo>
                    <a:pt x="336917" y="271579"/>
                  </a:lnTo>
                  <a:lnTo>
                    <a:pt x="336364" y="272524"/>
                  </a:lnTo>
                  <a:lnTo>
                    <a:pt x="335801" y="273459"/>
                  </a:lnTo>
                  <a:lnTo>
                    <a:pt x="335238" y="274394"/>
                  </a:lnTo>
                  <a:lnTo>
                    <a:pt x="334675" y="275319"/>
                  </a:lnTo>
                  <a:lnTo>
                    <a:pt x="334102" y="276244"/>
                  </a:lnTo>
                  <a:lnTo>
                    <a:pt x="333519" y="277169"/>
                  </a:lnTo>
                  <a:lnTo>
                    <a:pt x="332936" y="278084"/>
                  </a:lnTo>
                  <a:lnTo>
                    <a:pt x="332343" y="278999"/>
                  </a:lnTo>
                  <a:lnTo>
                    <a:pt x="331750" y="279914"/>
                  </a:lnTo>
                  <a:lnTo>
                    <a:pt x="331146" y="280818"/>
                  </a:lnTo>
                  <a:lnTo>
                    <a:pt x="330543" y="281723"/>
                  </a:lnTo>
                  <a:lnTo>
                    <a:pt x="329930" y="282618"/>
                  </a:lnTo>
                  <a:lnTo>
                    <a:pt x="329317" y="283513"/>
                  </a:lnTo>
                  <a:lnTo>
                    <a:pt x="328693" y="284407"/>
                  </a:lnTo>
                  <a:lnTo>
                    <a:pt x="328060" y="285292"/>
                  </a:lnTo>
                  <a:lnTo>
                    <a:pt x="327426" y="286177"/>
                  </a:lnTo>
                  <a:lnTo>
                    <a:pt x="326793" y="287061"/>
                  </a:lnTo>
                  <a:lnTo>
                    <a:pt x="326150" y="287936"/>
                  </a:lnTo>
                  <a:lnTo>
                    <a:pt x="325506" y="288811"/>
                  </a:lnTo>
                  <a:lnTo>
                    <a:pt x="324853" y="289675"/>
                  </a:lnTo>
                  <a:lnTo>
                    <a:pt x="324189" y="290540"/>
                  </a:lnTo>
                  <a:lnTo>
                    <a:pt x="323525" y="291394"/>
                  </a:lnTo>
                  <a:lnTo>
                    <a:pt x="322862" y="292249"/>
                  </a:lnTo>
                  <a:lnTo>
                    <a:pt x="322188" y="293103"/>
                  </a:lnTo>
                  <a:lnTo>
                    <a:pt x="321505" y="293948"/>
                  </a:lnTo>
                  <a:lnTo>
                    <a:pt x="320831" y="294792"/>
                  </a:lnTo>
                  <a:lnTo>
                    <a:pt x="320137" y="295637"/>
                  </a:lnTo>
                  <a:lnTo>
                    <a:pt x="319444" y="296471"/>
                  </a:lnTo>
                  <a:lnTo>
                    <a:pt x="318750" y="297296"/>
                  </a:lnTo>
                  <a:lnTo>
                    <a:pt x="318046" y="298120"/>
                  </a:lnTo>
                  <a:lnTo>
                    <a:pt x="317332" y="298944"/>
                  </a:lnTo>
                  <a:lnTo>
                    <a:pt x="316629" y="299759"/>
                  </a:lnTo>
                  <a:lnTo>
                    <a:pt x="315905" y="300573"/>
                  </a:lnTo>
                  <a:lnTo>
                    <a:pt x="315181" y="301387"/>
                  </a:lnTo>
                  <a:lnTo>
                    <a:pt x="314457" y="302192"/>
                  </a:lnTo>
                  <a:lnTo>
                    <a:pt x="313723" y="302986"/>
                  </a:lnTo>
                  <a:lnTo>
                    <a:pt x="312989" y="303780"/>
                  </a:lnTo>
                  <a:lnTo>
                    <a:pt x="312255" y="304574"/>
                  </a:lnTo>
                  <a:lnTo>
                    <a:pt x="311501" y="305358"/>
                  </a:lnTo>
                  <a:lnTo>
                    <a:pt x="310757" y="306143"/>
                  </a:lnTo>
                  <a:lnTo>
                    <a:pt x="310003" y="306927"/>
                  </a:lnTo>
                  <a:lnTo>
                    <a:pt x="309239" y="307691"/>
                  </a:lnTo>
                  <a:lnTo>
                    <a:pt x="308475" y="308465"/>
                  </a:lnTo>
                  <a:lnTo>
                    <a:pt x="307711" y="309229"/>
                  </a:lnTo>
                  <a:lnTo>
                    <a:pt x="306937" y="309983"/>
                  </a:lnTo>
                  <a:lnTo>
                    <a:pt x="306152" y="310747"/>
                  </a:lnTo>
                  <a:lnTo>
                    <a:pt x="305378" y="311491"/>
                  </a:lnTo>
                  <a:lnTo>
                    <a:pt x="304584" y="312235"/>
                  </a:lnTo>
                  <a:lnTo>
                    <a:pt x="303800" y="312979"/>
                  </a:lnTo>
                  <a:lnTo>
                    <a:pt x="302995" y="313713"/>
                  </a:lnTo>
                  <a:lnTo>
                    <a:pt x="302201" y="314447"/>
                  </a:lnTo>
                  <a:lnTo>
                    <a:pt x="301397" y="315170"/>
                  </a:lnTo>
                  <a:lnTo>
                    <a:pt x="300582" y="315894"/>
                  </a:lnTo>
                  <a:lnTo>
                    <a:pt x="299778" y="316618"/>
                  </a:lnTo>
                  <a:lnTo>
                    <a:pt x="298954" y="317322"/>
                  </a:lnTo>
                  <a:lnTo>
                    <a:pt x="298129" y="318036"/>
                  </a:lnTo>
                  <a:lnTo>
                    <a:pt x="297305" y="318739"/>
                  </a:lnTo>
                  <a:lnTo>
                    <a:pt x="296480" y="319433"/>
                  </a:lnTo>
                  <a:lnTo>
                    <a:pt x="295646" y="320127"/>
                  </a:lnTo>
                  <a:lnTo>
                    <a:pt x="294801" y="320810"/>
                  </a:lnTo>
                  <a:lnTo>
                    <a:pt x="293957" y="321494"/>
                  </a:lnTo>
                  <a:lnTo>
                    <a:pt x="293112" y="322177"/>
                  </a:lnTo>
                  <a:lnTo>
                    <a:pt x="292268" y="322851"/>
                  </a:lnTo>
                  <a:lnTo>
                    <a:pt x="291403" y="323515"/>
                  </a:lnTo>
                  <a:lnTo>
                    <a:pt x="290549" y="324178"/>
                  </a:lnTo>
                  <a:lnTo>
                    <a:pt x="289684" y="324842"/>
                  </a:lnTo>
                  <a:lnTo>
                    <a:pt x="288819" y="325495"/>
                  </a:lnTo>
                  <a:lnTo>
                    <a:pt x="287945" y="326138"/>
                  </a:lnTo>
                  <a:lnTo>
                    <a:pt x="287070" y="326782"/>
                  </a:lnTo>
                  <a:lnTo>
                    <a:pt x="286185" y="327415"/>
                  </a:lnTo>
                  <a:lnTo>
                    <a:pt x="285311" y="328049"/>
                  </a:lnTo>
                  <a:lnTo>
                    <a:pt x="284416" y="328682"/>
                  </a:lnTo>
                  <a:lnTo>
                    <a:pt x="283531" y="329305"/>
                  </a:lnTo>
                  <a:lnTo>
                    <a:pt x="282636" y="329918"/>
                  </a:lnTo>
                  <a:lnTo>
                    <a:pt x="281731" y="330532"/>
                  </a:lnTo>
                  <a:lnTo>
                    <a:pt x="280826" y="331135"/>
                  </a:lnTo>
                  <a:lnTo>
                    <a:pt x="279922" y="331738"/>
                  </a:lnTo>
                  <a:lnTo>
                    <a:pt x="279007" y="332331"/>
                  </a:lnTo>
                  <a:lnTo>
                    <a:pt x="278092" y="332924"/>
                  </a:lnTo>
                  <a:lnTo>
                    <a:pt x="277177" y="333507"/>
                  </a:lnTo>
                  <a:lnTo>
                    <a:pt x="276252" y="334091"/>
                  </a:lnTo>
                  <a:lnTo>
                    <a:pt x="275327" y="334664"/>
                  </a:lnTo>
                  <a:lnTo>
                    <a:pt x="274402" y="335227"/>
                  </a:lnTo>
                  <a:lnTo>
                    <a:pt x="273467" y="335790"/>
                  </a:lnTo>
                  <a:lnTo>
                    <a:pt x="272532" y="336353"/>
                  </a:lnTo>
                  <a:lnTo>
                    <a:pt x="271587" y="336905"/>
                  </a:lnTo>
                  <a:lnTo>
                    <a:pt x="270642" y="337448"/>
                  </a:lnTo>
                  <a:lnTo>
                    <a:pt x="269697" y="337991"/>
                  </a:lnTo>
                  <a:lnTo>
                    <a:pt x="268742" y="338524"/>
                  </a:lnTo>
                  <a:lnTo>
                    <a:pt x="267797" y="339057"/>
                  </a:lnTo>
                  <a:lnTo>
                    <a:pt x="266831" y="339580"/>
                  </a:lnTo>
                  <a:lnTo>
                    <a:pt x="265876" y="340102"/>
                  </a:lnTo>
                  <a:lnTo>
                    <a:pt x="264901" y="340615"/>
                  </a:lnTo>
                  <a:lnTo>
                    <a:pt x="263936" y="341118"/>
                  </a:lnTo>
                  <a:lnTo>
                    <a:pt x="262961" y="341620"/>
                  </a:lnTo>
                  <a:lnTo>
                    <a:pt x="261985" y="342113"/>
                  </a:lnTo>
                  <a:lnTo>
                    <a:pt x="261010" y="342606"/>
                  </a:lnTo>
                  <a:lnTo>
                    <a:pt x="260025" y="343088"/>
                  </a:lnTo>
                  <a:lnTo>
                    <a:pt x="259040" y="343571"/>
                  </a:lnTo>
                  <a:lnTo>
                    <a:pt x="258054" y="344043"/>
                  </a:lnTo>
                  <a:lnTo>
                    <a:pt x="257059" y="344506"/>
                  </a:lnTo>
                  <a:lnTo>
                    <a:pt x="256064" y="344968"/>
                  </a:lnTo>
                  <a:lnTo>
                    <a:pt x="255068" y="345431"/>
                  </a:lnTo>
                  <a:lnTo>
                    <a:pt x="254063" y="345873"/>
                  </a:lnTo>
                  <a:lnTo>
                    <a:pt x="253058" y="346315"/>
                  </a:lnTo>
                  <a:lnTo>
                    <a:pt x="252052" y="346758"/>
                  </a:lnTo>
                  <a:lnTo>
                    <a:pt x="251037" y="347190"/>
                  </a:lnTo>
                  <a:lnTo>
                    <a:pt x="250021" y="347612"/>
                  </a:lnTo>
                  <a:lnTo>
                    <a:pt x="249006" y="348034"/>
                  </a:lnTo>
                  <a:lnTo>
                    <a:pt x="247980" y="348447"/>
                  </a:lnTo>
                  <a:lnTo>
                    <a:pt x="246955" y="348859"/>
                  </a:lnTo>
                  <a:lnTo>
                    <a:pt x="245929" y="349261"/>
                  </a:lnTo>
                  <a:lnTo>
                    <a:pt x="244904" y="349653"/>
                  </a:lnTo>
                  <a:lnTo>
                    <a:pt x="243868" y="350045"/>
                  </a:lnTo>
                  <a:lnTo>
                    <a:pt x="242833" y="350427"/>
                  </a:lnTo>
                  <a:lnTo>
                    <a:pt x="241787" y="350799"/>
                  </a:lnTo>
                  <a:lnTo>
                    <a:pt x="240752" y="351171"/>
                  </a:lnTo>
                  <a:lnTo>
                    <a:pt x="239706" y="351533"/>
                  </a:lnTo>
                  <a:lnTo>
                    <a:pt x="238660" y="351895"/>
                  </a:lnTo>
                  <a:lnTo>
                    <a:pt x="237605" y="352247"/>
                  </a:lnTo>
                  <a:lnTo>
                    <a:pt x="236549" y="352589"/>
                  </a:lnTo>
                  <a:lnTo>
                    <a:pt x="235493" y="352930"/>
                  </a:lnTo>
                  <a:lnTo>
                    <a:pt x="234438" y="353262"/>
                  </a:lnTo>
                  <a:lnTo>
                    <a:pt x="233372" y="353594"/>
                  </a:lnTo>
                  <a:lnTo>
                    <a:pt x="232306" y="353916"/>
                  </a:lnTo>
                  <a:lnTo>
                    <a:pt x="231240" y="354227"/>
                  </a:lnTo>
                  <a:lnTo>
                    <a:pt x="230165" y="354529"/>
                  </a:lnTo>
                  <a:lnTo>
                    <a:pt x="229099" y="354830"/>
                  </a:lnTo>
                  <a:lnTo>
                    <a:pt x="228023" y="355132"/>
                  </a:lnTo>
                  <a:lnTo>
                    <a:pt x="226937" y="355414"/>
                  </a:lnTo>
                  <a:lnTo>
                    <a:pt x="225862" y="355695"/>
                  </a:lnTo>
                  <a:lnTo>
                    <a:pt x="224776" y="355977"/>
                  </a:lnTo>
                  <a:lnTo>
                    <a:pt x="223690" y="356248"/>
                  </a:lnTo>
                  <a:lnTo>
                    <a:pt x="222604" y="356509"/>
                  </a:lnTo>
                  <a:lnTo>
                    <a:pt x="221508" y="356761"/>
                  </a:lnTo>
                  <a:lnTo>
                    <a:pt x="220412" y="357012"/>
                  </a:lnTo>
                  <a:lnTo>
                    <a:pt x="219317" y="357253"/>
                  </a:lnTo>
                  <a:lnTo>
                    <a:pt x="218221" y="357484"/>
                  </a:lnTo>
                  <a:lnTo>
                    <a:pt x="217115" y="357716"/>
                  </a:lnTo>
                  <a:lnTo>
                    <a:pt x="216009" y="357937"/>
                  </a:lnTo>
                  <a:lnTo>
                    <a:pt x="214903" y="358158"/>
                  </a:lnTo>
                  <a:lnTo>
                    <a:pt x="213797" y="358359"/>
                  </a:lnTo>
                  <a:lnTo>
                    <a:pt x="212691" y="358570"/>
                  </a:lnTo>
                  <a:lnTo>
                    <a:pt x="211575" y="358761"/>
                  </a:lnTo>
                  <a:lnTo>
                    <a:pt x="210459" y="358952"/>
                  </a:lnTo>
                  <a:lnTo>
                    <a:pt x="209343" y="359133"/>
                  </a:lnTo>
                  <a:lnTo>
                    <a:pt x="208217" y="359304"/>
                  </a:lnTo>
                  <a:lnTo>
                    <a:pt x="207101" y="359475"/>
                  </a:lnTo>
                  <a:lnTo>
                    <a:pt x="205975" y="359636"/>
                  </a:lnTo>
                  <a:lnTo>
                    <a:pt x="204849" y="359787"/>
                  </a:lnTo>
                  <a:lnTo>
                    <a:pt x="203713" y="359937"/>
                  </a:lnTo>
                  <a:lnTo>
                    <a:pt x="202587" y="360078"/>
                  </a:lnTo>
                  <a:lnTo>
                    <a:pt x="201451" y="360209"/>
                  </a:lnTo>
                  <a:lnTo>
                    <a:pt x="200315" y="360340"/>
                  </a:lnTo>
                  <a:lnTo>
                    <a:pt x="199179" y="360450"/>
                  </a:lnTo>
                  <a:lnTo>
                    <a:pt x="198032" y="360571"/>
                  </a:lnTo>
                  <a:lnTo>
                    <a:pt x="196896" y="360671"/>
                  </a:lnTo>
                  <a:lnTo>
                    <a:pt x="195750" y="360772"/>
                  </a:lnTo>
                  <a:lnTo>
                    <a:pt x="194604" y="360862"/>
                  </a:lnTo>
                  <a:lnTo>
                    <a:pt x="193458" y="360943"/>
                  </a:lnTo>
                  <a:lnTo>
                    <a:pt x="192302" y="361023"/>
                  </a:lnTo>
                  <a:lnTo>
                    <a:pt x="191155" y="361094"/>
                  </a:lnTo>
                  <a:lnTo>
                    <a:pt x="189999" y="361154"/>
                  </a:lnTo>
                  <a:lnTo>
                    <a:pt x="188843" y="361204"/>
                  </a:lnTo>
                  <a:lnTo>
                    <a:pt x="187687" y="361254"/>
                  </a:lnTo>
                  <a:lnTo>
                    <a:pt x="186521" y="361295"/>
                  </a:lnTo>
                  <a:lnTo>
                    <a:pt x="185364" y="361325"/>
                  </a:lnTo>
                  <a:lnTo>
                    <a:pt x="184198" y="361355"/>
                  </a:lnTo>
                  <a:lnTo>
                    <a:pt x="183032" y="361375"/>
                  </a:lnTo>
                  <a:lnTo>
                    <a:pt x="181866" y="361385"/>
                  </a:lnTo>
                  <a:lnTo>
                    <a:pt x="180699" y="361385"/>
                  </a:lnTo>
                  <a:lnTo>
                    <a:pt x="180699" y="36138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-3491800" y="-179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-6869675" y="-9733200"/>
              <a:ext cx="7895625" cy="7937825"/>
            </a:xfrm>
            <a:custGeom>
              <a:rect b="b" l="l" r="r" t="t"/>
              <a:pathLst>
                <a:path extrusionOk="0" h="317513" w="315825">
                  <a:moveTo>
                    <a:pt x="253159" y="0"/>
                  </a:moveTo>
                  <a:lnTo>
                    <a:pt x="253872" y="835"/>
                  </a:lnTo>
                  <a:lnTo>
                    <a:pt x="254586" y="1669"/>
                  </a:lnTo>
                  <a:lnTo>
                    <a:pt x="255290" y="2514"/>
                  </a:lnTo>
                  <a:lnTo>
                    <a:pt x="255994" y="3358"/>
                  </a:lnTo>
                  <a:lnTo>
                    <a:pt x="256687" y="4203"/>
                  </a:lnTo>
                  <a:lnTo>
                    <a:pt x="257371" y="5057"/>
                  </a:lnTo>
                  <a:lnTo>
                    <a:pt x="258055" y="5912"/>
                  </a:lnTo>
                  <a:lnTo>
                    <a:pt x="258728" y="6766"/>
                  </a:lnTo>
                  <a:lnTo>
                    <a:pt x="259402" y="7621"/>
                  </a:lnTo>
                  <a:lnTo>
                    <a:pt x="260066" y="8485"/>
                  </a:lnTo>
                  <a:lnTo>
                    <a:pt x="260719" y="9350"/>
                  </a:lnTo>
                  <a:lnTo>
                    <a:pt x="261373" y="10224"/>
                  </a:lnTo>
                  <a:lnTo>
                    <a:pt x="262026" y="11099"/>
                  </a:lnTo>
                  <a:lnTo>
                    <a:pt x="262660" y="11974"/>
                  </a:lnTo>
                  <a:lnTo>
                    <a:pt x="263303" y="12848"/>
                  </a:lnTo>
                  <a:lnTo>
                    <a:pt x="263926" y="13733"/>
                  </a:lnTo>
                  <a:lnTo>
                    <a:pt x="264550" y="14618"/>
                  </a:lnTo>
                  <a:lnTo>
                    <a:pt x="265173" y="15502"/>
                  </a:lnTo>
                  <a:lnTo>
                    <a:pt x="265776" y="16397"/>
                  </a:lnTo>
                  <a:lnTo>
                    <a:pt x="266390" y="17282"/>
                  </a:lnTo>
                  <a:lnTo>
                    <a:pt x="266983" y="18177"/>
                  </a:lnTo>
                  <a:lnTo>
                    <a:pt x="267576" y="19081"/>
                  </a:lnTo>
                  <a:lnTo>
                    <a:pt x="268169" y="19976"/>
                  </a:lnTo>
                  <a:lnTo>
                    <a:pt x="268752" y="20881"/>
                  </a:lnTo>
                  <a:lnTo>
                    <a:pt x="269325" y="21786"/>
                  </a:lnTo>
                  <a:lnTo>
                    <a:pt x="269898" y="22701"/>
                  </a:lnTo>
                  <a:lnTo>
                    <a:pt x="270461" y="23605"/>
                  </a:lnTo>
                  <a:lnTo>
                    <a:pt x="271014" y="24520"/>
                  </a:lnTo>
                  <a:lnTo>
                    <a:pt x="271567" y="25445"/>
                  </a:lnTo>
                  <a:lnTo>
                    <a:pt x="272110" y="26360"/>
                  </a:lnTo>
                  <a:lnTo>
                    <a:pt x="272653" y="27285"/>
                  </a:lnTo>
                  <a:lnTo>
                    <a:pt x="273186" y="28210"/>
                  </a:lnTo>
                  <a:lnTo>
                    <a:pt x="273719" y="29135"/>
                  </a:lnTo>
                  <a:lnTo>
                    <a:pt x="274242" y="30059"/>
                  </a:lnTo>
                  <a:lnTo>
                    <a:pt x="274754" y="30994"/>
                  </a:lnTo>
                  <a:lnTo>
                    <a:pt x="275267" y="31929"/>
                  </a:lnTo>
                  <a:lnTo>
                    <a:pt x="275770" y="32864"/>
                  </a:lnTo>
                  <a:lnTo>
                    <a:pt x="276273" y="33799"/>
                  </a:lnTo>
                  <a:lnTo>
                    <a:pt x="276765" y="34744"/>
                  </a:lnTo>
                  <a:lnTo>
                    <a:pt x="277258" y="35689"/>
                  </a:lnTo>
                  <a:lnTo>
                    <a:pt x="277740" y="36634"/>
                  </a:lnTo>
                  <a:lnTo>
                    <a:pt x="278213" y="37579"/>
                  </a:lnTo>
                  <a:lnTo>
                    <a:pt x="278685" y="38534"/>
                  </a:lnTo>
                  <a:lnTo>
                    <a:pt x="279148" y="39479"/>
                  </a:lnTo>
                  <a:lnTo>
                    <a:pt x="279600" y="40434"/>
                  </a:lnTo>
                  <a:lnTo>
                    <a:pt x="280053" y="41400"/>
                  </a:lnTo>
                  <a:lnTo>
                    <a:pt x="280505" y="42355"/>
                  </a:lnTo>
                  <a:lnTo>
                    <a:pt x="280938" y="43310"/>
                  </a:lnTo>
                  <a:lnTo>
                    <a:pt x="281380" y="44275"/>
                  </a:lnTo>
                  <a:lnTo>
                    <a:pt x="281802" y="45240"/>
                  </a:lnTo>
                  <a:lnTo>
                    <a:pt x="282224" y="46205"/>
                  </a:lnTo>
                  <a:lnTo>
                    <a:pt x="282647" y="47180"/>
                  </a:lnTo>
                  <a:lnTo>
                    <a:pt x="283049" y="48145"/>
                  </a:lnTo>
                  <a:lnTo>
                    <a:pt x="283461" y="49120"/>
                  </a:lnTo>
                  <a:lnTo>
                    <a:pt x="283853" y="50096"/>
                  </a:lnTo>
                  <a:lnTo>
                    <a:pt x="284245" y="51071"/>
                  </a:lnTo>
                  <a:lnTo>
                    <a:pt x="284637" y="52046"/>
                  </a:lnTo>
                  <a:lnTo>
                    <a:pt x="285019" y="53031"/>
                  </a:lnTo>
                  <a:lnTo>
                    <a:pt x="285391" y="54006"/>
                  </a:lnTo>
                  <a:lnTo>
                    <a:pt x="285763" y="54992"/>
                  </a:lnTo>
                  <a:lnTo>
                    <a:pt x="286125" y="55977"/>
                  </a:lnTo>
                  <a:lnTo>
                    <a:pt x="286487" y="56962"/>
                  </a:lnTo>
                  <a:lnTo>
                    <a:pt x="286839" y="57947"/>
                  </a:lnTo>
                  <a:lnTo>
                    <a:pt x="287181" y="58942"/>
                  </a:lnTo>
                  <a:lnTo>
                    <a:pt x="287523" y="59928"/>
                  </a:lnTo>
                  <a:lnTo>
                    <a:pt x="287855" y="60923"/>
                  </a:lnTo>
                  <a:lnTo>
                    <a:pt x="288186" y="61918"/>
                  </a:lnTo>
                  <a:lnTo>
                    <a:pt x="288508" y="62914"/>
                  </a:lnTo>
                  <a:lnTo>
                    <a:pt x="288820" y="63909"/>
                  </a:lnTo>
                  <a:lnTo>
                    <a:pt x="289132" y="64914"/>
                  </a:lnTo>
                  <a:lnTo>
                    <a:pt x="289433" y="65909"/>
                  </a:lnTo>
                  <a:lnTo>
                    <a:pt x="289735" y="66915"/>
                  </a:lnTo>
                  <a:lnTo>
                    <a:pt x="290026" y="67920"/>
                  </a:lnTo>
                  <a:lnTo>
                    <a:pt x="290308" y="68915"/>
                  </a:lnTo>
                  <a:lnTo>
                    <a:pt x="290871" y="70936"/>
                  </a:lnTo>
                  <a:lnTo>
                    <a:pt x="291404" y="72947"/>
                  </a:lnTo>
                  <a:lnTo>
                    <a:pt x="291906" y="74977"/>
                  </a:lnTo>
                  <a:lnTo>
                    <a:pt x="292389" y="76998"/>
                  </a:lnTo>
                  <a:lnTo>
                    <a:pt x="292851" y="79029"/>
                  </a:lnTo>
                  <a:lnTo>
                    <a:pt x="293294" y="81070"/>
                  </a:lnTo>
                  <a:lnTo>
                    <a:pt x="293706" y="83111"/>
                  </a:lnTo>
                  <a:lnTo>
                    <a:pt x="294098" y="85151"/>
                  </a:lnTo>
                  <a:lnTo>
                    <a:pt x="294460" y="87192"/>
                  </a:lnTo>
                  <a:lnTo>
                    <a:pt x="294802" y="89243"/>
                  </a:lnTo>
                  <a:lnTo>
                    <a:pt x="295124" y="91304"/>
                  </a:lnTo>
                  <a:lnTo>
                    <a:pt x="295415" y="93355"/>
                  </a:lnTo>
                  <a:lnTo>
                    <a:pt x="295687" y="95416"/>
                  </a:lnTo>
                  <a:lnTo>
                    <a:pt x="295938" y="97477"/>
                  </a:lnTo>
                  <a:lnTo>
                    <a:pt x="296169" y="99538"/>
                  </a:lnTo>
                  <a:lnTo>
                    <a:pt x="296370" y="101608"/>
                  </a:lnTo>
                  <a:lnTo>
                    <a:pt x="296541" y="103669"/>
                  </a:lnTo>
                  <a:lnTo>
                    <a:pt x="296702" y="105740"/>
                  </a:lnTo>
                  <a:lnTo>
                    <a:pt x="296833" y="107811"/>
                  </a:lnTo>
                  <a:lnTo>
                    <a:pt x="296933" y="109882"/>
                  </a:lnTo>
                  <a:lnTo>
                    <a:pt x="297014" y="111953"/>
                  </a:lnTo>
                  <a:lnTo>
                    <a:pt x="297074" y="114024"/>
                  </a:lnTo>
                  <a:lnTo>
                    <a:pt x="297114" y="116095"/>
                  </a:lnTo>
                  <a:lnTo>
                    <a:pt x="297124" y="118176"/>
                  </a:lnTo>
                  <a:lnTo>
                    <a:pt x="297114" y="120247"/>
                  </a:lnTo>
                  <a:lnTo>
                    <a:pt x="297084" y="122318"/>
                  </a:lnTo>
                  <a:lnTo>
                    <a:pt x="297024" y="124389"/>
                  </a:lnTo>
                  <a:lnTo>
                    <a:pt x="296943" y="126460"/>
                  </a:lnTo>
                  <a:lnTo>
                    <a:pt x="296833" y="128531"/>
                  </a:lnTo>
                  <a:lnTo>
                    <a:pt x="296702" y="130602"/>
                  </a:lnTo>
                  <a:lnTo>
                    <a:pt x="296551" y="132673"/>
                  </a:lnTo>
                  <a:lnTo>
                    <a:pt x="296370" y="134734"/>
                  </a:lnTo>
                  <a:lnTo>
                    <a:pt x="296169" y="136805"/>
                  </a:lnTo>
                  <a:lnTo>
                    <a:pt x="295948" y="138866"/>
                  </a:lnTo>
                  <a:lnTo>
                    <a:pt x="295707" y="140927"/>
                  </a:lnTo>
                  <a:lnTo>
                    <a:pt x="295435" y="142988"/>
                  </a:lnTo>
                  <a:lnTo>
                    <a:pt x="295134" y="145049"/>
                  </a:lnTo>
                  <a:lnTo>
                    <a:pt x="294822" y="147099"/>
                  </a:lnTo>
                  <a:lnTo>
                    <a:pt x="294480" y="149150"/>
                  </a:lnTo>
                  <a:lnTo>
                    <a:pt x="294108" y="151191"/>
                  </a:lnTo>
                  <a:lnTo>
                    <a:pt x="293726" y="153242"/>
                  </a:lnTo>
                  <a:lnTo>
                    <a:pt x="293314" y="155273"/>
                  </a:lnTo>
                  <a:lnTo>
                    <a:pt x="292872" y="157314"/>
                  </a:lnTo>
                  <a:lnTo>
                    <a:pt x="292409" y="159344"/>
                  </a:lnTo>
                  <a:lnTo>
                    <a:pt x="291927" y="161375"/>
                  </a:lnTo>
                  <a:lnTo>
                    <a:pt x="291424" y="163396"/>
                  </a:lnTo>
                  <a:lnTo>
                    <a:pt x="290891" y="165416"/>
                  </a:lnTo>
                  <a:lnTo>
                    <a:pt x="290619" y="166422"/>
                  </a:lnTo>
                  <a:lnTo>
                    <a:pt x="290338" y="167427"/>
                  </a:lnTo>
                  <a:lnTo>
                    <a:pt x="290046" y="168432"/>
                  </a:lnTo>
                  <a:lnTo>
                    <a:pt x="289755" y="169438"/>
                  </a:lnTo>
                  <a:lnTo>
                    <a:pt x="289463" y="170433"/>
                  </a:lnTo>
                  <a:lnTo>
                    <a:pt x="289152" y="171438"/>
                  </a:lnTo>
                  <a:lnTo>
                    <a:pt x="288850" y="172434"/>
                  </a:lnTo>
                  <a:lnTo>
                    <a:pt x="288528" y="173429"/>
                  </a:lnTo>
                  <a:lnTo>
                    <a:pt x="288207" y="174424"/>
                  </a:lnTo>
                  <a:lnTo>
                    <a:pt x="287885" y="175419"/>
                  </a:lnTo>
                  <a:lnTo>
                    <a:pt x="287553" y="176415"/>
                  </a:lnTo>
                  <a:lnTo>
                    <a:pt x="287211" y="177410"/>
                  </a:lnTo>
                  <a:lnTo>
                    <a:pt x="286859" y="178395"/>
                  </a:lnTo>
                  <a:lnTo>
                    <a:pt x="286517" y="179380"/>
                  </a:lnTo>
                  <a:lnTo>
                    <a:pt x="286156" y="180376"/>
                  </a:lnTo>
                  <a:lnTo>
                    <a:pt x="285794" y="181351"/>
                  </a:lnTo>
                  <a:lnTo>
                    <a:pt x="285422" y="182336"/>
                  </a:lnTo>
                  <a:lnTo>
                    <a:pt x="285050" y="183321"/>
                  </a:lnTo>
                  <a:lnTo>
                    <a:pt x="284668" y="184296"/>
                  </a:lnTo>
                  <a:lnTo>
                    <a:pt x="284286" y="185282"/>
                  </a:lnTo>
                  <a:lnTo>
                    <a:pt x="283893" y="186257"/>
                  </a:lnTo>
                  <a:lnTo>
                    <a:pt x="283491" y="187232"/>
                  </a:lnTo>
                  <a:lnTo>
                    <a:pt x="283089" y="188197"/>
                  </a:lnTo>
                  <a:lnTo>
                    <a:pt x="282677" y="189172"/>
                  </a:lnTo>
                  <a:lnTo>
                    <a:pt x="282265" y="190137"/>
                  </a:lnTo>
                  <a:lnTo>
                    <a:pt x="281842" y="191103"/>
                  </a:lnTo>
                  <a:lnTo>
                    <a:pt x="281410" y="192068"/>
                  </a:lnTo>
                  <a:lnTo>
                    <a:pt x="280978" y="193033"/>
                  </a:lnTo>
                  <a:lnTo>
                    <a:pt x="280535" y="193998"/>
                  </a:lnTo>
                  <a:lnTo>
                    <a:pt x="280093" y="194953"/>
                  </a:lnTo>
                  <a:lnTo>
                    <a:pt x="279641" y="195908"/>
                  </a:lnTo>
                  <a:lnTo>
                    <a:pt x="279188" y="196863"/>
                  </a:lnTo>
                  <a:lnTo>
                    <a:pt x="278726" y="197818"/>
                  </a:lnTo>
                  <a:lnTo>
                    <a:pt x="278253" y="198763"/>
                  </a:lnTo>
                  <a:lnTo>
                    <a:pt x="277781" y="199718"/>
                  </a:lnTo>
                  <a:lnTo>
                    <a:pt x="277298" y="200663"/>
                  </a:lnTo>
                  <a:lnTo>
                    <a:pt x="276805" y="201608"/>
                  </a:lnTo>
                  <a:lnTo>
                    <a:pt x="276313" y="202543"/>
                  </a:lnTo>
                  <a:lnTo>
                    <a:pt x="275820" y="203488"/>
                  </a:lnTo>
                  <a:lnTo>
                    <a:pt x="275317" y="204423"/>
                  </a:lnTo>
                  <a:lnTo>
                    <a:pt x="274805" y="205358"/>
                  </a:lnTo>
                  <a:lnTo>
                    <a:pt x="274282" y="206283"/>
                  </a:lnTo>
                  <a:lnTo>
                    <a:pt x="273759" y="207218"/>
                  </a:lnTo>
                  <a:lnTo>
                    <a:pt x="273236" y="208143"/>
                  </a:lnTo>
                  <a:lnTo>
                    <a:pt x="272703" y="209068"/>
                  </a:lnTo>
                  <a:lnTo>
                    <a:pt x="272160" y="209993"/>
                  </a:lnTo>
                  <a:lnTo>
                    <a:pt x="271618" y="210907"/>
                  </a:lnTo>
                  <a:lnTo>
                    <a:pt x="271065" y="211822"/>
                  </a:lnTo>
                  <a:lnTo>
                    <a:pt x="270502" y="212737"/>
                  </a:lnTo>
                  <a:lnTo>
                    <a:pt x="269939" y="213652"/>
                  </a:lnTo>
                  <a:lnTo>
                    <a:pt x="269376" y="214567"/>
                  </a:lnTo>
                  <a:lnTo>
                    <a:pt x="268792" y="215472"/>
                  </a:lnTo>
                  <a:lnTo>
                    <a:pt x="268219" y="216376"/>
                  </a:lnTo>
                  <a:lnTo>
                    <a:pt x="267626" y="217271"/>
                  </a:lnTo>
                  <a:lnTo>
                    <a:pt x="267033" y="218176"/>
                  </a:lnTo>
                  <a:lnTo>
                    <a:pt x="266440" y="219071"/>
                  </a:lnTo>
                  <a:lnTo>
                    <a:pt x="265837" y="219965"/>
                  </a:lnTo>
                  <a:lnTo>
                    <a:pt x="265223" y="220850"/>
                  </a:lnTo>
                  <a:lnTo>
                    <a:pt x="264600" y="221735"/>
                  </a:lnTo>
                  <a:lnTo>
                    <a:pt x="263977" y="222619"/>
                  </a:lnTo>
                  <a:lnTo>
                    <a:pt x="263353" y="223504"/>
                  </a:lnTo>
                  <a:lnTo>
                    <a:pt x="262720" y="224379"/>
                  </a:lnTo>
                  <a:lnTo>
                    <a:pt x="262076" y="225253"/>
                  </a:lnTo>
                  <a:lnTo>
                    <a:pt x="261433" y="226128"/>
                  </a:lnTo>
                  <a:lnTo>
                    <a:pt x="260779" y="227003"/>
                  </a:lnTo>
                  <a:lnTo>
                    <a:pt x="260126" y="227867"/>
                  </a:lnTo>
                  <a:lnTo>
                    <a:pt x="259452" y="228732"/>
                  </a:lnTo>
                  <a:lnTo>
                    <a:pt x="258789" y="229586"/>
                  </a:lnTo>
                  <a:lnTo>
                    <a:pt x="258115" y="230451"/>
                  </a:lnTo>
                  <a:lnTo>
                    <a:pt x="257431" y="231305"/>
                  </a:lnTo>
                  <a:lnTo>
                    <a:pt x="256738" y="232150"/>
                  </a:lnTo>
                  <a:lnTo>
                    <a:pt x="256044" y="233004"/>
                  </a:lnTo>
                  <a:lnTo>
                    <a:pt x="255350" y="233849"/>
                  </a:lnTo>
                  <a:lnTo>
                    <a:pt x="254647" y="234683"/>
                  </a:lnTo>
                  <a:lnTo>
                    <a:pt x="253933" y="235528"/>
                  </a:lnTo>
                  <a:lnTo>
                    <a:pt x="253219" y="236362"/>
                  </a:lnTo>
                  <a:lnTo>
                    <a:pt x="252495" y="237187"/>
                  </a:lnTo>
                  <a:lnTo>
                    <a:pt x="251761" y="238021"/>
                  </a:lnTo>
                  <a:lnTo>
                    <a:pt x="251027" y="238845"/>
                  </a:lnTo>
                  <a:lnTo>
                    <a:pt x="250283" y="239660"/>
                  </a:lnTo>
                  <a:lnTo>
                    <a:pt x="249539" y="240484"/>
                  </a:lnTo>
                  <a:lnTo>
                    <a:pt x="248785" y="241298"/>
                  </a:lnTo>
                  <a:lnTo>
                    <a:pt x="248031" y="242103"/>
                  </a:lnTo>
                  <a:lnTo>
                    <a:pt x="247267" y="242917"/>
                  </a:lnTo>
                  <a:lnTo>
                    <a:pt x="246493" y="243711"/>
                  </a:lnTo>
                  <a:lnTo>
                    <a:pt x="245719" y="244515"/>
                  </a:lnTo>
                  <a:lnTo>
                    <a:pt x="244934" y="245310"/>
                  </a:lnTo>
                  <a:lnTo>
                    <a:pt x="244150" y="246104"/>
                  </a:lnTo>
                  <a:lnTo>
                    <a:pt x="243366" y="246888"/>
                  </a:lnTo>
                  <a:lnTo>
                    <a:pt x="242572" y="247662"/>
                  </a:lnTo>
                  <a:lnTo>
                    <a:pt x="241778" y="248426"/>
                  </a:lnTo>
                  <a:lnTo>
                    <a:pt x="240983" y="249190"/>
                  </a:lnTo>
                  <a:lnTo>
                    <a:pt x="240189" y="249954"/>
                  </a:lnTo>
                  <a:lnTo>
                    <a:pt x="239385" y="250698"/>
                  </a:lnTo>
                  <a:lnTo>
                    <a:pt x="238580" y="251452"/>
                  </a:lnTo>
                  <a:lnTo>
                    <a:pt x="237766" y="252186"/>
                  </a:lnTo>
                  <a:lnTo>
                    <a:pt x="236952" y="252920"/>
                  </a:lnTo>
                  <a:lnTo>
                    <a:pt x="236137" y="253654"/>
                  </a:lnTo>
                  <a:lnTo>
                    <a:pt x="235313" y="254378"/>
                  </a:lnTo>
                  <a:lnTo>
                    <a:pt x="234488" y="255091"/>
                  </a:lnTo>
                  <a:lnTo>
                    <a:pt x="233664" y="255805"/>
                  </a:lnTo>
                  <a:lnTo>
                    <a:pt x="232840" y="256509"/>
                  </a:lnTo>
                  <a:lnTo>
                    <a:pt x="232005" y="257203"/>
                  </a:lnTo>
                  <a:lnTo>
                    <a:pt x="231171" y="257896"/>
                  </a:lnTo>
                  <a:lnTo>
                    <a:pt x="230326" y="258590"/>
                  </a:lnTo>
                  <a:lnTo>
                    <a:pt x="229482" y="259274"/>
                  </a:lnTo>
                  <a:lnTo>
                    <a:pt x="228637" y="259947"/>
                  </a:lnTo>
                  <a:lnTo>
                    <a:pt x="227793" y="260621"/>
                  </a:lnTo>
                  <a:lnTo>
                    <a:pt x="226938" y="261284"/>
                  </a:lnTo>
                  <a:lnTo>
                    <a:pt x="226083" y="261938"/>
                  </a:lnTo>
                  <a:lnTo>
                    <a:pt x="225229" y="262591"/>
                  </a:lnTo>
                  <a:lnTo>
                    <a:pt x="224364" y="263245"/>
                  </a:lnTo>
                  <a:lnTo>
                    <a:pt x="223499" y="263888"/>
                  </a:lnTo>
                  <a:lnTo>
                    <a:pt x="222635" y="264521"/>
                  </a:lnTo>
                  <a:lnTo>
                    <a:pt x="221760" y="265155"/>
                  </a:lnTo>
                  <a:lnTo>
                    <a:pt x="220896" y="265778"/>
                  </a:lnTo>
                  <a:lnTo>
                    <a:pt x="220011" y="266391"/>
                  </a:lnTo>
                  <a:lnTo>
                    <a:pt x="219136" y="267005"/>
                  </a:lnTo>
                  <a:lnTo>
                    <a:pt x="218251" y="267618"/>
                  </a:lnTo>
                  <a:lnTo>
                    <a:pt x="217367" y="268211"/>
                  </a:lnTo>
                  <a:lnTo>
                    <a:pt x="216482" y="268814"/>
                  </a:lnTo>
                  <a:lnTo>
                    <a:pt x="215597" y="269397"/>
                  </a:lnTo>
                  <a:lnTo>
                    <a:pt x="214702" y="269980"/>
                  </a:lnTo>
                  <a:lnTo>
                    <a:pt x="213807" y="270563"/>
                  </a:lnTo>
                  <a:lnTo>
                    <a:pt x="212913" y="271136"/>
                  </a:lnTo>
                  <a:lnTo>
                    <a:pt x="212008" y="271699"/>
                  </a:lnTo>
                  <a:lnTo>
                    <a:pt x="211113" y="272262"/>
                  </a:lnTo>
                  <a:lnTo>
                    <a:pt x="210208" y="272815"/>
                  </a:lnTo>
                  <a:lnTo>
                    <a:pt x="209293" y="273358"/>
                  </a:lnTo>
                  <a:lnTo>
                    <a:pt x="208388" y="273911"/>
                  </a:lnTo>
                  <a:lnTo>
                    <a:pt x="207474" y="274444"/>
                  </a:lnTo>
                  <a:lnTo>
                    <a:pt x="206559" y="274977"/>
                  </a:lnTo>
                  <a:lnTo>
                    <a:pt x="205644" y="275500"/>
                  </a:lnTo>
                  <a:lnTo>
                    <a:pt x="204719" y="276022"/>
                  </a:lnTo>
                  <a:lnTo>
                    <a:pt x="203794" y="276535"/>
                  </a:lnTo>
                  <a:lnTo>
                    <a:pt x="202869" y="277048"/>
                  </a:lnTo>
                  <a:lnTo>
                    <a:pt x="201944" y="277550"/>
                  </a:lnTo>
                  <a:lnTo>
                    <a:pt x="201019" y="278043"/>
                  </a:lnTo>
                  <a:lnTo>
                    <a:pt x="200084" y="278536"/>
                  </a:lnTo>
                  <a:lnTo>
                    <a:pt x="199149" y="279018"/>
                  </a:lnTo>
                  <a:lnTo>
                    <a:pt x="198214" y="279501"/>
                  </a:lnTo>
                  <a:lnTo>
                    <a:pt x="197279" y="279973"/>
                  </a:lnTo>
                  <a:lnTo>
                    <a:pt x="196334" y="280436"/>
                  </a:lnTo>
                  <a:lnTo>
                    <a:pt x="195399" y="280898"/>
                  </a:lnTo>
                  <a:lnTo>
                    <a:pt x="194454" y="281361"/>
                  </a:lnTo>
                  <a:lnTo>
                    <a:pt x="193499" y="281803"/>
                  </a:lnTo>
                  <a:lnTo>
                    <a:pt x="192553" y="282255"/>
                  </a:lnTo>
                  <a:lnTo>
                    <a:pt x="191598" y="282688"/>
                  </a:lnTo>
                  <a:lnTo>
                    <a:pt x="190653" y="283120"/>
                  </a:lnTo>
                  <a:lnTo>
                    <a:pt x="189698" y="283552"/>
                  </a:lnTo>
                  <a:lnTo>
                    <a:pt x="188743" y="283975"/>
                  </a:lnTo>
                  <a:lnTo>
                    <a:pt x="187778" y="284387"/>
                  </a:lnTo>
                  <a:lnTo>
                    <a:pt x="186823" y="284799"/>
                  </a:lnTo>
                  <a:lnTo>
                    <a:pt x="185858" y="285201"/>
                  </a:lnTo>
                  <a:lnTo>
                    <a:pt x="184892" y="285603"/>
                  </a:lnTo>
                  <a:lnTo>
                    <a:pt x="183927" y="285995"/>
                  </a:lnTo>
                  <a:lnTo>
                    <a:pt x="182962" y="286377"/>
                  </a:lnTo>
                  <a:lnTo>
                    <a:pt x="181987" y="286759"/>
                  </a:lnTo>
                  <a:lnTo>
                    <a:pt x="180046" y="287503"/>
                  </a:lnTo>
                  <a:lnTo>
                    <a:pt x="178096" y="288227"/>
                  </a:lnTo>
                  <a:lnTo>
                    <a:pt x="176135" y="288921"/>
                  </a:lnTo>
                  <a:lnTo>
                    <a:pt x="174175" y="289594"/>
                  </a:lnTo>
                  <a:lnTo>
                    <a:pt x="172204" y="290248"/>
                  </a:lnTo>
                  <a:lnTo>
                    <a:pt x="170224" y="290881"/>
                  </a:lnTo>
                  <a:lnTo>
                    <a:pt x="168243" y="291484"/>
                  </a:lnTo>
                  <a:lnTo>
                    <a:pt x="166252" y="292067"/>
                  </a:lnTo>
                  <a:lnTo>
                    <a:pt x="164262" y="292620"/>
                  </a:lnTo>
                  <a:lnTo>
                    <a:pt x="162271" y="293163"/>
                  </a:lnTo>
                  <a:lnTo>
                    <a:pt x="160260" y="293676"/>
                  </a:lnTo>
                  <a:lnTo>
                    <a:pt x="158260" y="294158"/>
                  </a:lnTo>
                  <a:lnTo>
                    <a:pt x="156249" y="294631"/>
                  </a:lnTo>
                  <a:lnTo>
                    <a:pt x="154228" y="295073"/>
                  </a:lnTo>
                  <a:lnTo>
                    <a:pt x="152217" y="295496"/>
                  </a:lnTo>
                  <a:lnTo>
                    <a:pt x="150186" y="295888"/>
                  </a:lnTo>
                  <a:lnTo>
                    <a:pt x="148165" y="296260"/>
                  </a:lnTo>
                  <a:lnTo>
                    <a:pt x="146135" y="296611"/>
                  </a:lnTo>
                  <a:lnTo>
                    <a:pt x="144104" y="296933"/>
                  </a:lnTo>
                  <a:lnTo>
                    <a:pt x="142063" y="297245"/>
                  </a:lnTo>
                  <a:lnTo>
                    <a:pt x="140022" y="297526"/>
                  </a:lnTo>
                  <a:lnTo>
                    <a:pt x="137981" y="297778"/>
                  </a:lnTo>
                  <a:lnTo>
                    <a:pt x="135940" y="298019"/>
                  </a:lnTo>
                  <a:lnTo>
                    <a:pt x="133899" y="298230"/>
                  </a:lnTo>
                  <a:lnTo>
                    <a:pt x="131848" y="298411"/>
                  </a:lnTo>
                  <a:lnTo>
                    <a:pt x="129797" y="298582"/>
                  </a:lnTo>
                  <a:lnTo>
                    <a:pt x="127746" y="298723"/>
                  </a:lnTo>
                  <a:lnTo>
                    <a:pt x="125695" y="298833"/>
                  </a:lnTo>
                  <a:lnTo>
                    <a:pt x="123644" y="298934"/>
                  </a:lnTo>
                  <a:lnTo>
                    <a:pt x="121593" y="299004"/>
                  </a:lnTo>
                  <a:lnTo>
                    <a:pt x="119542" y="299054"/>
                  </a:lnTo>
                  <a:lnTo>
                    <a:pt x="117481" y="299074"/>
                  </a:lnTo>
                  <a:lnTo>
                    <a:pt x="115430" y="299085"/>
                  </a:lnTo>
                  <a:lnTo>
                    <a:pt x="113379" y="299064"/>
                  </a:lnTo>
                  <a:lnTo>
                    <a:pt x="111318" y="299014"/>
                  </a:lnTo>
                  <a:lnTo>
                    <a:pt x="109267" y="298954"/>
                  </a:lnTo>
                  <a:lnTo>
                    <a:pt x="107216" y="298863"/>
                  </a:lnTo>
                  <a:lnTo>
                    <a:pt x="105165" y="298743"/>
                  </a:lnTo>
                  <a:lnTo>
                    <a:pt x="103114" y="298612"/>
                  </a:lnTo>
                  <a:lnTo>
                    <a:pt x="101063" y="298451"/>
                  </a:lnTo>
                  <a:lnTo>
                    <a:pt x="99022" y="298270"/>
                  </a:lnTo>
                  <a:lnTo>
                    <a:pt x="96971" y="298059"/>
                  </a:lnTo>
                  <a:lnTo>
                    <a:pt x="94930" y="297828"/>
                  </a:lnTo>
                  <a:lnTo>
                    <a:pt x="92889" y="297577"/>
                  </a:lnTo>
                  <a:lnTo>
                    <a:pt x="90848" y="297305"/>
                  </a:lnTo>
                  <a:lnTo>
                    <a:pt x="88807" y="297004"/>
                  </a:lnTo>
                  <a:lnTo>
                    <a:pt x="86776" y="296682"/>
                  </a:lnTo>
                  <a:lnTo>
                    <a:pt x="84745" y="296340"/>
                  </a:lnTo>
                  <a:lnTo>
                    <a:pt x="82714" y="295968"/>
                  </a:lnTo>
                  <a:lnTo>
                    <a:pt x="80693" y="295576"/>
                  </a:lnTo>
                  <a:lnTo>
                    <a:pt x="78673" y="295164"/>
                  </a:lnTo>
                  <a:lnTo>
                    <a:pt x="76662" y="294721"/>
                  </a:lnTo>
                  <a:lnTo>
                    <a:pt x="74651" y="294259"/>
                  </a:lnTo>
                  <a:lnTo>
                    <a:pt x="72640" y="293776"/>
                  </a:lnTo>
                  <a:lnTo>
                    <a:pt x="70640" y="293274"/>
                  </a:lnTo>
                  <a:lnTo>
                    <a:pt x="68639" y="292741"/>
                  </a:lnTo>
                  <a:lnTo>
                    <a:pt x="66648" y="292188"/>
                  </a:lnTo>
                  <a:lnTo>
                    <a:pt x="64657" y="291605"/>
                  </a:lnTo>
                  <a:lnTo>
                    <a:pt x="62677" y="291012"/>
                  </a:lnTo>
                  <a:lnTo>
                    <a:pt x="60696" y="290388"/>
                  </a:lnTo>
                  <a:lnTo>
                    <a:pt x="58726" y="289735"/>
                  </a:lnTo>
                  <a:lnTo>
                    <a:pt x="56755" y="289071"/>
                  </a:lnTo>
                  <a:lnTo>
                    <a:pt x="54805" y="288378"/>
                  </a:lnTo>
                  <a:lnTo>
                    <a:pt x="52844" y="287664"/>
                  </a:lnTo>
                  <a:lnTo>
                    <a:pt x="50904" y="286920"/>
                  </a:lnTo>
                  <a:lnTo>
                    <a:pt x="49928" y="286538"/>
                  </a:lnTo>
                  <a:lnTo>
                    <a:pt x="48963" y="286156"/>
                  </a:lnTo>
                  <a:lnTo>
                    <a:pt x="47998" y="285764"/>
                  </a:lnTo>
                  <a:lnTo>
                    <a:pt x="47033" y="285372"/>
                  </a:lnTo>
                  <a:lnTo>
                    <a:pt x="46068" y="284970"/>
                  </a:lnTo>
                  <a:lnTo>
                    <a:pt x="45103" y="284558"/>
                  </a:lnTo>
                  <a:lnTo>
                    <a:pt x="44147" y="284145"/>
                  </a:lnTo>
                  <a:lnTo>
                    <a:pt x="43192" y="283733"/>
                  </a:lnTo>
                  <a:lnTo>
                    <a:pt x="42237" y="283301"/>
                  </a:lnTo>
                  <a:lnTo>
                    <a:pt x="41282" y="282879"/>
                  </a:lnTo>
                  <a:lnTo>
                    <a:pt x="40327" y="282436"/>
                  </a:lnTo>
                  <a:lnTo>
                    <a:pt x="39382" y="281994"/>
                  </a:lnTo>
                  <a:lnTo>
                    <a:pt x="38427" y="281552"/>
                  </a:lnTo>
                  <a:lnTo>
                    <a:pt x="37482" y="281099"/>
                  </a:lnTo>
                  <a:lnTo>
                    <a:pt x="36547" y="280637"/>
                  </a:lnTo>
                  <a:lnTo>
                    <a:pt x="35602" y="280174"/>
                  </a:lnTo>
                  <a:lnTo>
                    <a:pt x="34667" y="279702"/>
                  </a:lnTo>
                  <a:lnTo>
                    <a:pt x="33722" y="279219"/>
                  </a:lnTo>
                  <a:lnTo>
                    <a:pt x="32787" y="278737"/>
                  </a:lnTo>
                  <a:lnTo>
                    <a:pt x="31862" y="278254"/>
                  </a:lnTo>
                  <a:lnTo>
                    <a:pt x="30927" y="277762"/>
                  </a:lnTo>
                  <a:lnTo>
                    <a:pt x="30002" y="277259"/>
                  </a:lnTo>
                  <a:lnTo>
                    <a:pt x="29077" y="276746"/>
                  </a:lnTo>
                  <a:lnTo>
                    <a:pt x="28152" y="276244"/>
                  </a:lnTo>
                  <a:lnTo>
                    <a:pt x="27227" y="275721"/>
                  </a:lnTo>
                  <a:lnTo>
                    <a:pt x="26312" y="275198"/>
                  </a:lnTo>
                  <a:lnTo>
                    <a:pt x="25397" y="274665"/>
                  </a:lnTo>
                  <a:lnTo>
                    <a:pt x="24482" y="274132"/>
                  </a:lnTo>
                  <a:lnTo>
                    <a:pt x="23567" y="273589"/>
                  </a:lnTo>
                  <a:lnTo>
                    <a:pt x="22662" y="273047"/>
                  </a:lnTo>
                  <a:lnTo>
                    <a:pt x="21757" y="272494"/>
                  </a:lnTo>
                  <a:lnTo>
                    <a:pt x="20853" y="271941"/>
                  </a:lnTo>
                  <a:lnTo>
                    <a:pt x="19948" y="271378"/>
                  </a:lnTo>
                  <a:lnTo>
                    <a:pt x="19053" y="270805"/>
                  </a:lnTo>
                  <a:lnTo>
                    <a:pt x="18158" y="270232"/>
                  </a:lnTo>
                  <a:lnTo>
                    <a:pt x="17263" y="269649"/>
                  </a:lnTo>
                  <a:lnTo>
                    <a:pt x="16368" y="269055"/>
                  </a:lnTo>
                  <a:lnTo>
                    <a:pt x="15484" y="268462"/>
                  </a:lnTo>
                  <a:lnTo>
                    <a:pt x="14599" y="267869"/>
                  </a:lnTo>
                  <a:lnTo>
                    <a:pt x="13714" y="267266"/>
                  </a:lnTo>
                  <a:lnTo>
                    <a:pt x="12840" y="266653"/>
                  </a:lnTo>
                  <a:lnTo>
                    <a:pt x="11965" y="266039"/>
                  </a:lnTo>
                  <a:lnTo>
                    <a:pt x="11090" y="265416"/>
                  </a:lnTo>
                  <a:lnTo>
                    <a:pt x="10215" y="264793"/>
                  </a:lnTo>
                  <a:lnTo>
                    <a:pt x="9351" y="264160"/>
                  </a:lnTo>
                  <a:lnTo>
                    <a:pt x="8486" y="263516"/>
                  </a:lnTo>
                  <a:lnTo>
                    <a:pt x="7622" y="262873"/>
                  </a:lnTo>
                  <a:lnTo>
                    <a:pt x="6757" y="262219"/>
                  </a:lnTo>
                  <a:lnTo>
                    <a:pt x="5902" y="261566"/>
                  </a:lnTo>
                  <a:lnTo>
                    <a:pt x="5048" y="260902"/>
                  </a:lnTo>
                  <a:lnTo>
                    <a:pt x="4203" y="260229"/>
                  </a:lnTo>
                  <a:lnTo>
                    <a:pt x="3359" y="259555"/>
                  </a:lnTo>
                  <a:lnTo>
                    <a:pt x="2514" y="258882"/>
                  </a:lnTo>
                  <a:lnTo>
                    <a:pt x="1670" y="258198"/>
                  </a:lnTo>
                  <a:lnTo>
                    <a:pt x="835" y="257504"/>
                  </a:lnTo>
                  <a:lnTo>
                    <a:pt x="1" y="256801"/>
                  </a:lnTo>
                  <a:lnTo>
                    <a:pt x="775" y="257675"/>
                  </a:lnTo>
                  <a:lnTo>
                    <a:pt x="1559" y="258540"/>
                  </a:lnTo>
                  <a:lnTo>
                    <a:pt x="2353" y="259404"/>
                  </a:lnTo>
                  <a:lnTo>
                    <a:pt x="3148" y="260259"/>
                  </a:lnTo>
                  <a:lnTo>
                    <a:pt x="3942" y="261103"/>
                  </a:lnTo>
                  <a:lnTo>
                    <a:pt x="4746" y="261948"/>
                  </a:lnTo>
                  <a:lnTo>
                    <a:pt x="5561" y="262792"/>
                  </a:lnTo>
                  <a:lnTo>
                    <a:pt x="6375" y="263627"/>
                  </a:lnTo>
                  <a:lnTo>
                    <a:pt x="7199" y="264451"/>
                  </a:lnTo>
                  <a:lnTo>
                    <a:pt x="8024" y="265275"/>
                  </a:lnTo>
                  <a:lnTo>
                    <a:pt x="8858" y="266100"/>
                  </a:lnTo>
                  <a:lnTo>
                    <a:pt x="9703" y="266904"/>
                  </a:lnTo>
                  <a:lnTo>
                    <a:pt x="10537" y="267718"/>
                  </a:lnTo>
                  <a:lnTo>
                    <a:pt x="11392" y="268523"/>
                  </a:lnTo>
                  <a:lnTo>
                    <a:pt x="12246" y="269317"/>
                  </a:lnTo>
                  <a:lnTo>
                    <a:pt x="13101" y="270101"/>
                  </a:lnTo>
                  <a:lnTo>
                    <a:pt x="13966" y="270895"/>
                  </a:lnTo>
                  <a:lnTo>
                    <a:pt x="14830" y="271669"/>
                  </a:lnTo>
                  <a:lnTo>
                    <a:pt x="15705" y="272443"/>
                  </a:lnTo>
                  <a:lnTo>
                    <a:pt x="16590" y="273218"/>
                  </a:lnTo>
                  <a:lnTo>
                    <a:pt x="17474" y="273982"/>
                  </a:lnTo>
                  <a:lnTo>
                    <a:pt x="18359" y="274736"/>
                  </a:lnTo>
                  <a:lnTo>
                    <a:pt x="19254" y="275490"/>
                  </a:lnTo>
                  <a:lnTo>
                    <a:pt x="20149" y="276233"/>
                  </a:lnTo>
                  <a:lnTo>
                    <a:pt x="21054" y="276977"/>
                  </a:lnTo>
                  <a:lnTo>
                    <a:pt x="21958" y="277711"/>
                  </a:lnTo>
                  <a:lnTo>
                    <a:pt x="22873" y="278445"/>
                  </a:lnTo>
                  <a:lnTo>
                    <a:pt x="23798" y="279169"/>
                  </a:lnTo>
                  <a:lnTo>
                    <a:pt x="24713" y="279883"/>
                  </a:lnTo>
                  <a:lnTo>
                    <a:pt x="25648" y="280597"/>
                  </a:lnTo>
                  <a:lnTo>
                    <a:pt x="26573" y="281300"/>
                  </a:lnTo>
                  <a:lnTo>
                    <a:pt x="27518" y="282004"/>
                  </a:lnTo>
                  <a:lnTo>
                    <a:pt x="28453" y="282698"/>
                  </a:lnTo>
                  <a:lnTo>
                    <a:pt x="29398" y="283381"/>
                  </a:lnTo>
                  <a:lnTo>
                    <a:pt x="30353" y="284065"/>
                  </a:lnTo>
                  <a:lnTo>
                    <a:pt x="31309" y="284739"/>
                  </a:lnTo>
                  <a:lnTo>
                    <a:pt x="32264" y="285412"/>
                  </a:lnTo>
                  <a:lnTo>
                    <a:pt x="33229" y="286076"/>
                  </a:lnTo>
                  <a:lnTo>
                    <a:pt x="34204" y="286739"/>
                  </a:lnTo>
                  <a:lnTo>
                    <a:pt x="35179" y="287393"/>
                  </a:lnTo>
                  <a:lnTo>
                    <a:pt x="36155" y="288036"/>
                  </a:lnTo>
                  <a:lnTo>
                    <a:pt x="37140" y="288669"/>
                  </a:lnTo>
                  <a:lnTo>
                    <a:pt x="38125" y="289303"/>
                  </a:lnTo>
                  <a:lnTo>
                    <a:pt x="39110" y="289936"/>
                  </a:lnTo>
                  <a:lnTo>
                    <a:pt x="40106" y="290559"/>
                  </a:lnTo>
                  <a:lnTo>
                    <a:pt x="41111" y="291173"/>
                  </a:lnTo>
                  <a:lnTo>
                    <a:pt x="42117" y="291776"/>
                  </a:lnTo>
                  <a:lnTo>
                    <a:pt x="43122" y="292379"/>
                  </a:lnTo>
                  <a:lnTo>
                    <a:pt x="44137" y="292972"/>
                  </a:lnTo>
                  <a:lnTo>
                    <a:pt x="45153" y="293565"/>
                  </a:lnTo>
                  <a:lnTo>
                    <a:pt x="46168" y="294148"/>
                  </a:lnTo>
                  <a:lnTo>
                    <a:pt x="47194" y="294721"/>
                  </a:lnTo>
                  <a:lnTo>
                    <a:pt x="48229" y="295294"/>
                  </a:lnTo>
                  <a:lnTo>
                    <a:pt x="49255" y="295857"/>
                  </a:lnTo>
                  <a:lnTo>
                    <a:pt x="50300" y="296410"/>
                  </a:lnTo>
                  <a:lnTo>
                    <a:pt x="51336" y="296963"/>
                  </a:lnTo>
                  <a:lnTo>
                    <a:pt x="52382" y="297506"/>
                  </a:lnTo>
                  <a:lnTo>
                    <a:pt x="53437" y="298049"/>
                  </a:lnTo>
                  <a:lnTo>
                    <a:pt x="54483" y="298572"/>
                  </a:lnTo>
                  <a:lnTo>
                    <a:pt x="55539" y="299095"/>
                  </a:lnTo>
                  <a:lnTo>
                    <a:pt x="56604" y="299617"/>
                  </a:lnTo>
                  <a:lnTo>
                    <a:pt x="57670" y="300130"/>
                  </a:lnTo>
                  <a:lnTo>
                    <a:pt x="58736" y="300633"/>
                  </a:lnTo>
                  <a:lnTo>
                    <a:pt x="59811" y="301125"/>
                  </a:lnTo>
                  <a:lnTo>
                    <a:pt x="60887" y="301618"/>
                  </a:lnTo>
                  <a:lnTo>
                    <a:pt x="61963" y="302101"/>
                  </a:lnTo>
                  <a:lnTo>
                    <a:pt x="63049" y="302573"/>
                  </a:lnTo>
                  <a:lnTo>
                    <a:pt x="64135" y="303046"/>
                  </a:lnTo>
                  <a:lnTo>
                    <a:pt x="65231" y="303508"/>
                  </a:lnTo>
                  <a:lnTo>
                    <a:pt x="66326" y="303960"/>
                  </a:lnTo>
                  <a:lnTo>
                    <a:pt x="67422" y="304413"/>
                  </a:lnTo>
                  <a:lnTo>
                    <a:pt x="68528" y="304855"/>
                  </a:lnTo>
                  <a:lnTo>
                    <a:pt x="69634" y="305287"/>
                  </a:lnTo>
                  <a:lnTo>
                    <a:pt x="70740" y="305710"/>
                  </a:lnTo>
                  <a:lnTo>
                    <a:pt x="71856" y="306132"/>
                  </a:lnTo>
                  <a:lnTo>
                    <a:pt x="72972" y="306544"/>
                  </a:lnTo>
                  <a:lnTo>
                    <a:pt x="74088" y="306946"/>
                  </a:lnTo>
                  <a:lnTo>
                    <a:pt x="75214" y="307348"/>
                  </a:lnTo>
                  <a:lnTo>
                    <a:pt x="76340" y="307740"/>
                  </a:lnTo>
                  <a:lnTo>
                    <a:pt x="77466" y="308122"/>
                  </a:lnTo>
                  <a:lnTo>
                    <a:pt x="78602" y="308504"/>
                  </a:lnTo>
                  <a:lnTo>
                    <a:pt x="79738" y="308876"/>
                  </a:lnTo>
                  <a:lnTo>
                    <a:pt x="80874" y="309238"/>
                  </a:lnTo>
                  <a:lnTo>
                    <a:pt x="82021" y="309590"/>
                  </a:lnTo>
                  <a:lnTo>
                    <a:pt x="83167" y="309932"/>
                  </a:lnTo>
                  <a:lnTo>
                    <a:pt x="84313" y="310274"/>
                  </a:lnTo>
                  <a:lnTo>
                    <a:pt x="85469" y="310606"/>
                  </a:lnTo>
                  <a:lnTo>
                    <a:pt x="86625" y="310937"/>
                  </a:lnTo>
                  <a:lnTo>
                    <a:pt x="87782" y="311249"/>
                  </a:lnTo>
                  <a:lnTo>
                    <a:pt x="88948" y="311561"/>
                  </a:lnTo>
                  <a:lnTo>
                    <a:pt x="90114" y="311862"/>
                  </a:lnTo>
                  <a:lnTo>
                    <a:pt x="91280" y="312164"/>
                  </a:lnTo>
                  <a:lnTo>
                    <a:pt x="92447" y="312445"/>
                  </a:lnTo>
                  <a:lnTo>
                    <a:pt x="93623" y="312727"/>
                  </a:lnTo>
                  <a:lnTo>
                    <a:pt x="94799" y="312998"/>
                  </a:lnTo>
                  <a:lnTo>
                    <a:pt x="95986" y="313270"/>
                  </a:lnTo>
                  <a:lnTo>
                    <a:pt x="97162" y="313521"/>
                  </a:lnTo>
                  <a:lnTo>
                    <a:pt x="98348" y="313772"/>
                  </a:lnTo>
                  <a:lnTo>
                    <a:pt x="99535" y="314014"/>
                  </a:lnTo>
                  <a:lnTo>
                    <a:pt x="100731" y="314245"/>
                  </a:lnTo>
                  <a:lnTo>
                    <a:pt x="101927" y="314476"/>
                  </a:lnTo>
                  <a:lnTo>
                    <a:pt x="103124" y="314687"/>
                  </a:lnTo>
                  <a:lnTo>
                    <a:pt x="104320" y="314898"/>
                  </a:lnTo>
                  <a:lnTo>
                    <a:pt x="105527" y="315099"/>
                  </a:lnTo>
                  <a:lnTo>
                    <a:pt x="106723" y="315300"/>
                  </a:lnTo>
                  <a:lnTo>
                    <a:pt x="107940" y="315481"/>
                  </a:lnTo>
                  <a:lnTo>
                    <a:pt x="109146" y="315662"/>
                  </a:lnTo>
                  <a:lnTo>
                    <a:pt x="110363" y="315833"/>
                  </a:lnTo>
                  <a:lnTo>
                    <a:pt x="111569" y="315994"/>
                  </a:lnTo>
                  <a:lnTo>
                    <a:pt x="112796" y="316145"/>
                  </a:lnTo>
                  <a:lnTo>
                    <a:pt x="114012" y="316296"/>
                  </a:lnTo>
                  <a:lnTo>
                    <a:pt x="115239" y="316436"/>
                  </a:lnTo>
                  <a:lnTo>
                    <a:pt x="116455" y="316567"/>
                  </a:lnTo>
                  <a:lnTo>
                    <a:pt x="117692" y="316688"/>
                  </a:lnTo>
                  <a:lnTo>
                    <a:pt x="118919" y="316798"/>
                  </a:lnTo>
                  <a:lnTo>
                    <a:pt x="120155" y="316909"/>
                  </a:lnTo>
                  <a:lnTo>
                    <a:pt x="121382" y="316999"/>
                  </a:lnTo>
                  <a:lnTo>
                    <a:pt x="122618" y="317090"/>
                  </a:lnTo>
                  <a:lnTo>
                    <a:pt x="123865" y="317170"/>
                  </a:lnTo>
                  <a:lnTo>
                    <a:pt x="125102" y="317241"/>
                  </a:lnTo>
                  <a:lnTo>
                    <a:pt x="126348" y="317301"/>
                  </a:lnTo>
                  <a:lnTo>
                    <a:pt x="127595" y="317361"/>
                  </a:lnTo>
                  <a:lnTo>
                    <a:pt x="128842" y="317412"/>
                  </a:lnTo>
                  <a:lnTo>
                    <a:pt x="130088" y="317442"/>
                  </a:lnTo>
                  <a:lnTo>
                    <a:pt x="131345" y="317472"/>
                  </a:lnTo>
                  <a:lnTo>
                    <a:pt x="132602" y="317502"/>
                  </a:lnTo>
                  <a:lnTo>
                    <a:pt x="133859" y="317512"/>
                  </a:lnTo>
                  <a:lnTo>
                    <a:pt x="136282" y="317512"/>
                  </a:lnTo>
                  <a:lnTo>
                    <a:pt x="137448" y="317502"/>
                  </a:lnTo>
                  <a:lnTo>
                    <a:pt x="138614" y="317482"/>
                  </a:lnTo>
                  <a:lnTo>
                    <a:pt x="139780" y="317452"/>
                  </a:lnTo>
                  <a:lnTo>
                    <a:pt x="140937" y="317422"/>
                  </a:lnTo>
                  <a:lnTo>
                    <a:pt x="142103" y="317381"/>
                  </a:lnTo>
                  <a:lnTo>
                    <a:pt x="143259" y="317331"/>
                  </a:lnTo>
                  <a:lnTo>
                    <a:pt x="144415" y="317281"/>
                  </a:lnTo>
                  <a:lnTo>
                    <a:pt x="145571" y="317221"/>
                  </a:lnTo>
                  <a:lnTo>
                    <a:pt x="146718" y="317150"/>
                  </a:lnTo>
                  <a:lnTo>
                    <a:pt x="147874" y="317070"/>
                  </a:lnTo>
                  <a:lnTo>
                    <a:pt x="149020" y="316989"/>
                  </a:lnTo>
                  <a:lnTo>
                    <a:pt x="150166" y="316899"/>
                  </a:lnTo>
                  <a:lnTo>
                    <a:pt x="151312" y="316798"/>
                  </a:lnTo>
                  <a:lnTo>
                    <a:pt x="152448" y="316698"/>
                  </a:lnTo>
                  <a:lnTo>
                    <a:pt x="153595" y="316577"/>
                  </a:lnTo>
                  <a:lnTo>
                    <a:pt x="154731" y="316467"/>
                  </a:lnTo>
                  <a:lnTo>
                    <a:pt x="155867" y="316336"/>
                  </a:lnTo>
                  <a:lnTo>
                    <a:pt x="157003" y="316205"/>
                  </a:lnTo>
                  <a:lnTo>
                    <a:pt x="158129" y="316064"/>
                  </a:lnTo>
                  <a:lnTo>
                    <a:pt x="159265" y="315914"/>
                  </a:lnTo>
                  <a:lnTo>
                    <a:pt x="160391" y="315763"/>
                  </a:lnTo>
                  <a:lnTo>
                    <a:pt x="161517" y="315602"/>
                  </a:lnTo>
                  <a:lnTo>
                    <a:pt x="162633" y="315431"/>
                  </a:lnTo>
                  <a:lnTo>
                    <a:pt x="163759" y="315260"/>
                  </a:lnTo>
                  <a:lnTo>
                    <a:pt x="164875" y="315079"/>
                  </a:lnTo>
                  <a:lnTo>
                    <a:pt x="165991" y="314888"/>
                  </a:lnTo>
                  <a:lnTo>
                    <a:pt x="167107" y="314697"/>
                  </a:lnTo>
                  <a:lnTo>
                    <a:pt x="168213" y="314486"/>
                  </a:lnTo>
                  <a:lnTo>
                    <a:pt x="169319" y="314285"/>
                  </a:lnTo>
                  <a:lnTo>
                    <a:pt x="170425" y="314064"/>
                  </a:lnTo>
                  <a:lnTo>
                    <a:pt x="171531" y="313843"/>
                  </a:lnTo>
                  <a:lnTo>
                    <a:pt x="172637" y="313611"/>
                  </a:lnTo>
                  <a:lnTo>
                    <a:pt x="173733" y="313380"/>
                  </a:lnTo>
                  <a:lnTo>
                    <a:pt x="174828" y="313139"/>
                  </a:lnTo>
                  <a:lnTo>
                    <a:pt x="175924" y="312888"/>
                  </a:lnTo>
                  <a:lnTo>
                    <a:pt x="177020" y="312636"/>
                  </a:lnTo>
                  <a:lnTo>
                    <a:pt x="178106" y="312375"/>
                  </a:lnTo>
                  <a:lnTo>
                    <a:pt x="179192" y="312104"/>
                  </a:lnTo>
                  <a:lnTo>
                    <a:pt x="180278" y="311822"/>
                  </a:lnTo>
                  <a:lnTo>
                    <a:pt x="181353" y="311541"/>
                  </a:lnTo>
                  <a:lnTo>
                    <a:pt x="182439" y="311259"/>
                  </a:lnTo>
                  <a:lnTo>
                    <a:pt x="183515" y="310957"/>
                  </a:lnTo>
                  <a:lnTo>
                    <a:pt x="184581" y="310656"/>
                  </a:lnTo>
                  <a:lnTo>
                    <a:pt x="185656" y="310354"/>
                  </a:lnTo>
                  <a:lnTo>
                    <a:pt x="186722" y="310043"/>
                  </a:lnTo>
                  <a:lnTo>
                    <a:pt x="187788" y="309721"/>
                  </a:lnTo>
                  <a:lnTo>
                    <a:pt x="188854" y="309389"/>
                  </a:lnTo>
                  <a:lnTo>
                    <a:pt x="189909" y="309057"/>
                  </a:lnTo>
                  <a:lnTo>
                    <a:pt x="190965" y="308716"/>
                  </a:lnTo>
                  <a:lnTo>
                    <a:pt x="192021" y="308374"/>
                  </a:lnTo>
                  <a:lnTo>
                    <a:pt x="193076" y="308022"/>
                  </a:lnTo>
                  <a:lnTo>
                    <a:pt x="194122" y="307660"/>
                  </a:lnTo>
                  <a:lnTo>
                    <a:pt x="195168" y="307298"/>
                  </a:lnTo>
                  <a:lnTo>
                    <a:pt x="196203" y="306926"/>
                  </a:lnTo>
                  <a:lnTo>
                    <a:pt x="197249" y="306554"/>
                  </a:lnTo>
                  <a:lnTo>
                    <a:pt x="198284" y="306172"/>
                  </a:lnTo>
                  <a:lnTo>
                    <a:pt x="199320" y="305780"/>
                  </a:lnTo>
                  <a:lnTo>
                    <a:pt x="200345" y="305388"/>
                  </a:lnTo>
                  <a:lnTo>
                    <a:pt x="201371" y="304986"/>
                  </a:lnTo>
                  <a:lnTo>
                    <a:pt x="202396" y="304574"/>
                  </a:lnTo>
                  <a:lnTo>
                    <a:pt x="203422" y="304161"/>
                  </a:lnTo>
                  <a:lnTo>
                    <a:pt x="204437" y="303739"/>
                  </a:lnTo>
                  <a:lnTo>
                    <a:pt x="205453" y="303317"/>
                  </a:lnTo>
                  <a:lnTo>
                    <a:pt x="206468" y="302885"/>
                  </a:lnTo>
                  <a:lnTo>
                    <a:pt x="207474" y="302442"/>
                  </a:lnTo>
                  <a:lnTo>
                    <a:pt x="208479" y="302000"/>
                  </a:lnTo>
                  <a:lnTo>
                    <a:pt x="209484" y="301558"/>
                  </a:lnTo>
                  <a:lnTo>
                    <a:pt x="210480" y="301095"/>
                  </a:lnTo>
                  <a:lnTo>
                    <a:pt x="211475" y="300633"/>
                  </a:lnTo>
                  <a:lnTo>
                    <a:pt x="212470" y="300170"/>
                  </a:lnTo>
                  <a:lnTo>
                    <a:pt x="213456" y="299698"/>
                  </a:lnTo>
                  <a:lnTo>
                    <a:pt x="214441" y="299215"/>
                  </a:lnTo>
                  <a:lnTo>
                    <a:pt x="215426" y="298733"/>
                  </a:lnTo>
                  <a:lnTo>
                    <a:pt x="216401" y="298240"/>
                  </a:lnTo>
                  <a:lnTo>
                    <a:pt x="217377" y="297747"/>
                  </a:lnTo>
                  <a:lnTo>
                    <a:pt x="218352" y="297245"/>
                  </a:lnTo>
                  <a:lnTo>
                    <a:pt x="219317" y="296742"/>
                  </a:lnTo>
                  <a:lnTo>
                    <a:pt x="220292" y="296229"/>
                  </a:lnTo>
                  <a:lnTo>
                    <a:pt x="221247" y="295707"/>
                  </a:lnTo>
                  <a:lnTo>
                    <a:pt x="222213" y="295184"/>
                  </a:lnTo>
                  <a:lnTo>
                    <a:pt x="223158" y="294651"/>
                  </a:lnTo>
                  <a:lnTo>
                    <a:pt x="224113" y="294118"/>
                  </a:lnTo>
                  <a:lnTo>
                    <a:pt x="225058" y="293575"/>
                  </a:lnTo>
                  <a:lnTo>
                    <a:pt x="226003" y="293032"/>
                  </a:lnTo>
                  <a:lnTo>
                    <a:pt x="226948" y="292480"/>
                  </a:lnTo>
                  <a:lnTo>
                    <a:pt x="227883" y="291917"/>
                  </a:lnTo>
                  <a:lnTo>
                    <a:pt x="228818" y="291354"/>
                  </a:lnTo>
                  <a:lnTo>
                    <a:pt x="229743" y="290791"/>
                  </a:lnTo>
                  <a:lnTo>
                    <a:pt x="230668" y="290218"/>
                  </a:lnTo>
                  <a:lnTo>
                    <a:pt x="231593" y="289634"/>
                  </a:lnTo>
                  <a:lnTo>
                    <a:pt x="232508" y="289051"/>
                  </a:lnTo>
                  <a:lnTo>
                    <a:pt x="233423" y="288458"/>
                  </a:lnTo>
                  <a:lnTo>
                    <a:pt x="234338" y="287865"/>
                  </a:lnTo>
                  <a:lnTo>
                    <a:pt x="235242" y="287262"/>
                  </a:lnTo>
                  <a:lnTo>
                    <a:pt x="236147" y="286659"/>
                  </a:lnTo>
                  <a:lnTo>
                    <a:pt x="237052" y="286045"/>
                  </a:lnTo>
                  <a:lnTo>
                    <a:pt x="237947" y="285432"/>
                  </a:lnTo>
                  <a:lnTo>
                    <a:pt x="238832" y="284809"/>
                  </a:lnTo>
                  <a:lnTo>
                    <a:pt x="239727" y="284176"/>
                  </a:lnTo>
                  <a:lnTo>
                    <a:pt x="240601" y="283542"/>
                  </a:lnTo>
                  <a:lnTo>
                    <a:pt x="241486" y="282909"/>
                  </a:lnTo>
                  <a:lnTo>
                    <a:pt x="242361" y="282265"/>
                  </a:lnTo>
                  <a:lnTo>
                    <a:pt x="243235" y="281622"/>
                  </a:lnTo>
                  <a:lnTo>
                    <a:pt x="244100" y="280969"/>
                  </a:lnTo>
                  <a:lnTo>
                    <a:pt x="244965" y="280305"/>
                  </a:lnTo>
                  <a:lnTo>
                    <a:pt x="245819" y="279642"/>
                  </a:lnTo>
                  <a:lnTo>
                    <a:pt x="246684" y="278978"/>
                  </a:lnTo>
                  <a:lnTo>
                    <a:pt x="247528" y="278304"/>
                  </a:lnTo>
                  <a:lnTo>
                    <a:pt x="248373" y="277621"/>
                  </a:lnTo>
                  <a:lnTo>
                    <a:pt x="249217" y="276937"/>
                  </a:lnTo>
                  <a:lnTo>
                    <a:pt x="250062" y="276254"/>
                  </a:lnTo>
                  <a:lnTo>
                    <a:pt x="250896" y="275560"/>
                  </a:lnTo>
                  <a:lnTo>
                    <a:pt x="251721" y="274866"/>
                  </a:lnTo>
                  <a:lnTo>
                    <a:pt x="252545" y="274163"/>
                  </a:lnTo>
                  <a:lnTo>
                    <a:pt x="253370" y="273449"/>
                  </a:lnTo>
                  <a:lnTo>
                    <a:pt x="254194" y="272745"/>
                  </a:lnTo>
                  <a:lnTo>
                    <a:pt x="254998" y="272021"/>
                  </a:lnTo>
                  <a:lnTo>
                    <a:pt x="255813" y="271297"/>
                  </a:lnTo>
                  <a:lnTo>
                    <a:pt x="256617" y="270574"/>
                  </a:lnTo>
                  <a:lnTo>
                    <a:pt x="257411" y="269840"/>
                  </a:lnTo>
                  <a:lnTo>
                    <a:pt x="258216" y="269106"/>
                  </a:lnTo>
                  <a:lnTo>
                    <a:pt x="259000" y="268362"/>
                  </a:lnTo>
                  <a:lnTo>
                    <a:pt x="259794" y="267618"/>
                  </a:lnTo>
                  <a:lnTo>
                    <a:pt x="260568" y="266874"/>
                  </a:lnTo>
                  <a:lnTo>
                    <a:pt x="261353" y="266110"/>
                  </a:lnTo>
                  <a:lnTo>
                    <a:pt x="262127" y="265356"/>
                  </a:lnTo>
                  <a:lnTo>
                    <a:pt x="262891" y="264592"/>
                  </a:lnTo>
                  <a:lnTo>
                    <a:pt x="263655" y="263818"/>
                  </a:lnTo>
                  <a:lnTo>
                    <a:pt x="264419" y="263054"/>
                  </a:lnTo>
                  <a:lnTo>
                    <a:pt x="265173" y="262270"/>
                  </a:lnTo>
                  <a:lnTo>
                    <a:pt x="265917" y="261485"/>
                  </a:lnTo>
                  <a:lnTo>
                    <a:pt x="266671" y="260701"/>
                  </a:lnTo>
                  <a:lnTo>
                    <a:pt x="267405" y="259907"/>
                  </a:lnTo>
                  <a:lnTo>
                    <a:pt x="268139" y="259113"/>
                  </a:lnTo>
                  <a:lnTo>
                    <a:pt x="268873" y="258319"/>
                  </a:lnTo>
                  <a:lnTo>
                    <a:pt x="269597" y="257514"/>
                  </a:lnTo>
                  <a:lnTo>
                    <a:pt x="270321" y="256700"/>
                  </a:lnTo>
                  <a:lnTo>
                    <a:pt x="271045" y="255886"/>
                  </a:lnTo>
                  <a:lnTo>
                    <a:pt x="271748" y="255071"/>
                  </a:lnTo>
                  <a:lnTo>
                    <a:pt x="272462" y="254247"/>
                  </a:lnTo>
                  <a:lnTo>
                    <a:pt x="273166" y="253423"/>
                  </a:lnTo>
                  <a:lnTo>
                    <a:pt x="273860" y="252598"/>
                  </a:lnTo>
                  <a:lnTo>
                    <a:pt x="274553" y="251764"/>
                  </a:lnTo>
                  <a:lnTo>
                    <a:pt x="275247" y="250919"/>
                  </a:lnTo>
                  <a:lnTo>
                    <a:pt x="275921" y="250075"/>
                  </a:lnTo>
                  <a:lnTo>
                    <a:pt x="276604" y="249230"/>
                  </a:lnTo>
                  <a:lnTo>
                    <a:pt x="277278" y="248376"/>
                  </a:lnTo>
                  <a:lnTo>
                    <a:pt x="277941" y="247521"/>
                  </a:lnTo>
                  <a:lnTo>
                    <a:pt x="278605" y="246667"/>
                  </a:lnTo>
                  <a:lnTo>
                    <a:pt x="279269" y="245802"/>
                  </a:lnTo>
                  <a:lnTo>
                    <a:pt x="279922" y="244938"/>
                  </a:lnTo>
                  <a:lnTo>
                    <a:pt x="280566" y="244063"/>
                  </a:lnTo>
                  <a:lnTo>
                    <a:pt x="281209" y="243188"/>
                  </a:lnTo>
                  <a:lnTo>
                    <a:pt x="281842" y="242304"/>
                  </a:lnTo>
                  <a:lnTo>
                    <a:pt x="282476" y="241419"/>
                  </a:lnTo>
                  <a:lnTo>
                    <a:pt x="283109" y="240534"/>
                  </a:lnTo>
                  <a:lnTo>
                    <a:pt x="283733" y="239640"/>
                  </a:lnTo>
                  <a:lnTo>
                    <a:pt x="284346" y="238745"/>
                  </a:lnTo>
                  <a:lnTo>
                    <a:pt x="284959" y="237850"/>
                  </a:lnTo>
                  <a:lnTo>
                    <a:pt x="285562" y="236945"/>
                  </a:lnTo>
                  <a:lnTo>
                    <a:pt x="286166" y="236041"/>
                  </a:lnTo>
                  <a:lnTo>
                    <a:pt x="286759" y="235126"/>
                  </a:lnTo>
                  <a:lnTo>
                    <a:pt x="287352" y="234211"/>
                  </a:lnTo>
                  <a:lnTo>
                    <a:pt x="287935" y="233296"/>
                  </a:lnTo>
                  <a:lnTo>
                    <a:pt x="288518" y="232371"/>
                  </a:lnTo>
                  <a:lnTo>
                    <a:pt x="289091" y="231446"/>
                  </a:lnTo>
                  <a:lnTo>
                    <a:pt x="289654" y="230521"/>
                  </a:lnTo>
                  <a:lnTo>
                    <a:pt x="290217" y="229586"/>
                  </a:lnTo>
                  <a:lnTo>
                    <a:pt x="290780" y="228651"/>
                  </a:lnTo>
                  <a:lnTo>
                    <a:pt x="291333" y="227706"/>
                  </a:lnTo>
                  <a:lnTo>
                    <a:pt x="291876" y="226761"/>
                  </a:lnTo>
                  <a:lnTo>
                    <a:pt x="292419" y="225816"/>
                  </a:lnTo>
                  <a:lnTo>
                    <a:pt x="292952" y="224861"/>
                  </a:lnTo>
                  <a:lnTo>
                    <a:pt x="293485" y="223906"/>
                  </a:lnTo>
                  <a:lnTo>
                    <a:pt x="294008" y="222951"/>
                  </a:lnTo>
                  <a:lnTo>
                    <a:pt x="294530" y="221986"/>
                  </a:lnTo>
                  <a:lnTo>
                    <a:pt x="295043" y="221021"/>
                  </a:lnTo>
                  <a:lnTo>
                    <a:pt x="295546" y="220056"/>
                  </a:lnTo>
                  <a:lnTo>
                    <a:pt x="296049" y="219081"/>
                  </a:lnTo>
                  <a:lnTo>
                    <a:pt x="296541" y="218106"/>
                  </a:lnTo>
                  <a:lnTo>
                    <a:pt x="297034" y="217130"/>
                  </a:lnTo>
                  <a:lnTo>
                    <a:pt x="297516" y="216145"/>
                  </a:lnTo>
                  <a:lnTo>
                    <a:pt x="297999" y="215160"/>
                  </a:lnTo>
                  <a:lnTo>
                    <a:pt x="298472" y="214175"/>
                  </a:lnTo>
                  <a:lnTo>
                    <a:pt x="298934" y="213179"/>
                  </a:lnTo>
                  <a:lnTo>
                    <a:pt x="299397" y="212184"/>
                  </a:lnTo>
                  <a:lnTo>
                    <a:pt x="299859" y="211179"/>
                  </a:lnTo>
                  <a:lnTo>
                    <a:pt x="300301" y="210184"/>
                  </a:lnTo>
                  <a:lnTo>
                    <a:pt x="300744" y="209178"/>
                  </a:lnTo>
                  <a:lnTo>
                    <a:pt x="301186" y="208163"/>
                  </a:lnTo>
                  <a:lnTo>
                    <a:pt x="301618" y="207158"/>
                  </a:lnTo>
                  <a:lnTo>
                    <a:pt x="302041" y="206142"/>
                  </a:lnTo>
                  <a:lnTo>
                    <a:pt x="302463" y="205117"/>
                  </a:lnTo>
                  <a:lnTo>
                    <a:pt x="302875" y="204101"/>
                  </a:lnTo>
                  <a:lnTo>
                    <a:pt x="303287" y="203076"/>
                  </a:lnTo>
                  <a:lnTo>
                    <a:pt x="303690" y="202051"/>
                  </a:lnTo>
                  <a:lnTo>
                    <a:pt x="304082" y="201015"/>
                  </a:lnTo>
                  <a:lnTo>
                    <a:pt x="304474" y="199990"/>
                  </a:lnTo>
                  <a:lnTo>
                    <a:pt x="304856" y="198944"/>
                  </a:lnTo>
                  <a:lnTo>
                    <a:pt x="305228" y="197909"/>
                  </a:lnTo>
                  <a:lnTo>
                    <a:pt x="305600" y="196863"/>
                  </a:lnTo>
                  <a:lnTo>
                    <a:pt x="305962" y="195818"/>
                  </a:lnTo>
                  <a:lnTo>
                    <a:pt x="306324" y="194772"/>
                  </a:lnTo>
                  <a:lnTo>
                    <a:pt x="306676" y="193726"/>
                  </a:lnTo>
                  <a:lnTo>
                    <a:pt x="307017" y="192671"/>
                  </a:lnTo>
                  <a:lnTo>
                    <a:pt x="307359" y="191615"/>
                  </a:lnTo>
                  <a:lnTo>
                    <a:pt x="307691" y="190550"/>
                  </a:lnTo>
                  <a:lnTo>
                    <a:pt x="308023" y="189494"/>
                  </a:lnTo>
                  <a:lnTo>
                    <a:pt x="308345" y="188428"/>
                  </a:lnTo>
                  <a:lnTo>
                    <a:pt x="308656" y="187363"/>
                  </a:lnTo>
                  <a:lnTo>
                    <a:pt x="308968" y="186287"/>
                  </a:lnTo>
                  <a:lnTo>
                    <a:pt x="309270" y="185211"/>
                  </a:lnTo>
                  <a:lnTo>
                    <a:pt x="309561" y="184136"/>
                  </a:lnTo>
                  <a:lnTo>
                    <a:pt x="309853" y="183060"/>
                  </a:lnTo>
                  <a:lnTo>
                    <a:pt x="310134" y="181974"/>
                  </a:lnTo>
                  <a:lnTo>
                    <a:pt x="310406" y="180898"/>
                  </a:lnTo>
                  <a:lnTo>
                    <a:pt x="310677" y="179813"/>
                  </a:lnTo>
                  <a:lnTo>
                    <a:pt x="310938" y="178717"/>
                  </a:lnTo>
                  <a:lnTo>
                    <a:pt x="311190" y="177631"/>
                  </a:lnTo>
                  <a:lnTo>
                    <a:pt x="311441" y="176535"/>
                  </a:lnTo>
                  <a:lnTo>
                    <a:pt x="311682" y="175440"/>
                  </a:lnTo>
                  <a:lnTo>
                    <a:pt x="311924" y="174334"/>
                  </a:lnTo>
                  <a:lnTo>
                    <a:pt x="312145" y="173238"/>
                  </a:lnTo>
                  <a:lnTo>
                    <a:pt x="312366" y="172132"/>
                  </a:lnTo>
                  <a:lnTo>
                    <a:pt x="312587" y="171026"/>
                  </a:lnTo>
                  <a:lnTo>
                    <a:pt x="312798" y="169920"/>
                  </a:lnTo>
                  <a:lnTo>
                    <a:pt x="313000" y="168804"/>
                  </a:lnTo>
                  <a:lnTo>
                    <a:pt x="313191" y="167689"/>
                  </a:lnTo>
                  <a:lnTo>
                    <a:pt x="313382" y="166573"/>
                  </a:lnTo>
                  <a:lnTo>
                    <a:pt x="313563" y="165457"/>
                  </a:lnTo>
                  <a:lnTo>
                    <a:pt x="313733" y="164341"/>
                  </a:lnTo>
                  <a:lnTo>
                    <a:pt x="313904" y="163215"/>
                  </a:lnTo>
                  <a:lnTo>
                    <a:pt x="314065" y="162089"/>
                  </a:lnTo>
                  <a:lnTo>
                    <a:pt x="314216" y="160963"/>
                  </a:lnTo>
                  <a:lnTo>
                    <a:pt x="314367" y="159837"/>
                  </a:lnTo>
                  <a:lnTo>
                    <a:pt x="314508" y="158701"/>
                  </a:lnTo>
                  <a:lnTo>
                    <a:pt x="314638" y="157565"/>
                  </a:lnTo>
                  <a:lnTo>
                    <a:pt x="314769" y="156429"/>
                  </a:lnTo>
                  <a:lnTo>
                    <a:pt x="314890" y="155293"/>
                  </a:lnTo>
                  <a:lnTo>
                    <a:pt x="315000" y="154157"/>
                  </a:lnTo>
                  <a:lnTo>
                    <a:pt x="315101" y="153011"/>
                  </a:lnTo>
                  <a:lnTo>
                    <a:pt x="315201" y="151865"/>
                  </a:lnTo>
                  <a:lnTo>
                    <a:pt x="315292" y="150719"/>
                  </a:lnTo>
                  <a:lnTo>
                    <a:pt x="315372" y="149573"/>
                  </a:lnTo>
                  <a:lnTo>
                    <a:pt x="315453" y="148426"/>
                  </a:lnTo>
                  <a:lnTo>
                    <a:pt x="315523" y="147270"/>
                  </a:lnTo>
                  <a:lnTo>
                    <a:pt x="315583" y="146114"/>
                  </a:lnTo>
                  <a:lnTo>
                    <a:pt x="315644" y="144958"/>
                  </a:lnTo>
                  <a:lnTo>
                    <a:pt x="315684" y="143802"/>
                  </a:lnTo>
                  <a:lnTo>
                    <a:pt x="315724" y="142646"/>
                  </a:lnTo>
                  <a:lnTo>
                    <a:pt x="315764" y="141480"/>
                  </a:lnTo>
                  <a:lnTo>
                    <a:pt x="315784" y="140324"/>
                  </a:lnTo>
                  <a:lnTo>
                    <a:pt x="315805" y="139157"/>
                  </a:lnTo>
                  <a:lnTo>
                    <a:pt x="315815" y="137991"/>
                  </a:lnTo>
                  <a:lnTo>
                    <a:pt x="315825" y="136815"/>
                  </a:lnTo>
                  <a:lnTo>
                    <a:pt x="315815" y="135538"/>
                  </a:lnTo>
                  <a:lnTo>
                    <a:pt x="315805" y="134261"/>
                  </a:lnTo>
                  <a:lnTo>
                    <a:pt x="315784" y="132985"/>
                  </a:lnTo>
                  <a:lnTo>
                    <a:pt x="315754" y="131708"/>
                  </a:lnTo>
                  <a:lnTo>
                    <a:pt x="315714" y="130441"/>
                  </a:lnTo>
                  <a:lnTo>
                    <a:pt x="315664" y="129164"/>
                  </a:lnTo>
                  <a:lnTo>
                    <a:pt x="315604" y="127898"/>
                  </a:lnTo>
                  <a:lnTo>
                    <a:pt x="315543" y="126631"/>
                  </a:lnTo>
                  <a:lnTo>
                    <a:pt x="315463" y="125374"/>
                  </a:lnTo>
                  <a:lnTo>
                    <a:pt x="315382" y="124108"/>
                  </a:lnTo>
                  <a:lnTo>
                    <a:pt x="315292" y="122851"/>
                  </a:lnTo>
                  <a:lnTo>
                    <a:pt x="315191" y="121594"/>
                  </a:lnTo>
                  <a:lnTo>
                    <a:pt x="315081" y="120348"/>
                  </a:lnTo>
                  <a:lnTo>
                    <a:pt x="314960" y="119091"/>
                  </a:lnTo>
                  <a:lnTo>
                    <a:pt x="314839" y="117844"/>
                  </a:lnTo>
                  <a:lnTo>
                    <a:pt x="314699" y="116598"/>
                  </a:lnTo>
                  <a:lnTo>
                    <a:pt x="314558" y="115351"/>
                  </a:lnTo>
                  <a:lnTo>
                    <a:pt x="314407" y="114115"/>
                  </a:lnTo>
                  <a:lnTo>
                    <a:pt x="314246" y="112878"/>
                  </a:lnTo>
                  <a:lnTo>
                    <a:pt x="314085" y="111642"/>
                  </a:lnTo>
                  <a:lnTo>
                    <a:pt x="313904" y="110405"/>
                  </a:lnTo>
                  <a:lnTo>
                    <a:pt x="313723" y="109179"/>
                  </a:lnTo>
                  <a:lnTo>
                    <a:pt x="313532" y="107952"/>
                  </a:lnTo>
                  <a:lnTo>
                    <a:pt x="313331" y="106726"/>
                  </a:lnTo>
                  <a:lnTo>
                    <a:pt x="313120" y="105499"/>
                  </a:lnTo>
                  <a:lnTo>
                    <a:pt x="312899" y="104283"/>
                  </a:lnTo>
                  <a:lnTo>
                    <a:pt x="312678" y="103066"/>
                  </a:lnTo>
                  <a:lnTo>
                    <a:pt x="312437" y="101860"/>
                  </a:lnTo>
                  <a:lnTo>
                    <a:pt x="312195" y="100643"/>
                  </a:lnTo>
                  <a:lnTo>
                    <a:pt x="311954" y="99437"/>
                  </a:lnTo>
                  <a:lnTo>
                    <a:pt x="311693" y="98231"/>
                  </a:lnTo>
                  <a:lnTo>
                    <a:pt x="311431" y="97034"/>
                  </a:lnTo>
                  <a:lnTo>
                    <a:pt x="311150" y="95828"/>
                  </a:lnTo>
                  <a:lnTo>
                    <a:pt x="310868" y="94632"/>
                  </a:lnTo>
                  <a:lnTo>
                    <a:pt x="310587" y="93445"/>
                  </a:lnTo>
                  <a:lnTo>
                    <a:pt x="310285" y="92259"/>
                  </a:lnTo>
                  <a:lnTo>
                    <a:pt x="309983" y="91073"/>
                  </a:lnTo>
                  <a:lnTo>
                    <a:pt x="309662" y="89886"/>
                  </a:lnTo>
                  <a:lnTo>
                    <a:pt x="309350" y="88700"/>
                  </a:lnTo>
                  <a:lnTo>
                    <a:pt x="309018" y="87524"/>
                  </a:lnTo>
                  <a:lnTo>
                    <a:pt x="308676" y="86358"/>
                  </a:lnTo>
                  <a:lnTo>
                    <a:pt x="308335" y="85181"/>
                  </a:lnTo>
                  <a:lnTo>
                    <a:pt x="307983" y="84015"/>
                  </a:lnTo>
                  <a:lnTo>
                    <a:pt x="307621" y="82849"/>
                  </a:lnTo>
                  <a:lnTo>
                    <a:pt x="307259" y="81693"/>
                  </a:lnTo>
                  <a:lnTo>
                    <a:pt x="306887" y="80537"/>
                  </a:lnTo>
                  <a:lnTo>
                    <a:pt x="306505" y="79381"/>
                  </a:lnTo>
                  <a:lnTo>
                    <a:pt x="306113" y="78235"/>
                  </a:lnTo>
                  <a:lnTo>
                    <a:pt x="305720" y="77089"/>
                  </a:lnTo>
                  <a:lnTo>
                    <a:pt x="305308" y="75943"/>
                  </a:lnTo>
                  <a:lnTo>
                    <a:pt x="304896" y="74807"/>
                  </a:lnTo>
                  <a:lnTo>
                    <a:pt x="304484" y="73671"/>
                  </a:lnTo>
                  <a:lnTo>
                    <a:pt x="304052" y="72534"/>
                  </a:lnTo>
                  <a:lnTo>
                    <a:pt x="303619" y="71409"/>
                  </a:lnTo>
                  <a:lnTo>
                    <a:pt x="303177" y="70283"/>
                  </a:lnTo>
                  <a:lnTo>
                    <a:pt x="302724" y="69157"/>
                  </a:lnTo>
                  <a:lnTo>
                    <a:pt x="302272" y="68041"/>
                  </a:lnTo>
                  <a:lnTo>
                    <a:pt x="301810" y="66935"/>
                  </a:lnTo>
                  <a:lnTo>
                    <a:pt x="301337" y="65819"/>
                  </a:lnTo>
                  <a:lnTo>
                    <a:pt x="300864" y="64713"/>
                  </a:lnTo>
                  <a:lnTo>
                    <a:pt x="300382" y="63607"/>
                  </a:lnTo>
                  <a:lnTo>
                    <a:pt x="299889" y="62511"/>
                  </a:lnTo>
                  <a:lnTo>
                    <a:pt x="299387" y="61416"/>
                  </a:lnTo>
                  <a:lnTo>
                    <a:pt x="298884" y="60330"/>
                  </a:lnTo>
                  <a:lnTo>
                    <a:pt x="298371" y="59244"/>
                  </a:lnTo>
                  <a:lnTo>
                    <a:pt x="297848" y="58158"/>
                  </a:lnTo>
                  <a:lnTo>
                    <a:pt x="297315" y="57083"/>
                  </a:lnTo>
                  <a:lnTo>
                    <a:pt x="296783" y="56007"/>
                  </a:lnTo>
                  <a:lnTo>
                    <a:pt x="296250" y="54931"/>
                  </a:lnTo>
                  <a:lnTo>
                    <a:pt x="295697" y="53866"/>
                  </a:lnTo>
                  <a:lnTo>
                    <a:pt x="295144" y="52800"/>
                  </a:lnTo>
                  <a:lnTo>
                    <a:pt x="294581" y="51744"/>
                  </a:lnTo>
                  <a:lnTo>
                    <a:pt x="294018" y="50689"/>
                  </a:lnTo>
                  <a:lnTo>
                    <a:pt x="293435" y="49643"/>
                  </a:lnTo>
                  <a:lnTo>
                    <a:pt x="292862" y="48598"/>
                  </a:lnTo>
                  <a:lnTo>
                    <a:pt x="292268" y="47552"/>
                  </a:lnTo>
                  <a:lnTo>
                    <a:pt x="291675" y="46517"/>
                  </a:lnTo>
                  <a:lnTo>
                    <a:pt x="291072" y="45481"/>
                  </a:lnTo>
                  <a:lnTo>
                    <a:pt x="290469" y="44456"/>
                  </a:lnTo>
                  <a:lnTo>
                    <a:pt x="289845" y="43430"/>
                  </a:lnTo>
                  <a:lnTo>
                    <a:pt x="289232" y="42415"/>
                  </a:lnTo>
                  <a:lnTo>
                    <a:pt x="288599" y="41400"/>
                  </a:lnTo>
                  <a:lnTo>
                    <a:pt x="287965" y="40384"/>
                  </a:lnTo>
                  <a:lnTo>
                    <a:pt x="287322" y="39379"/>
                  </a:lnTo>
                  <a:lnTo>
                    <a:pt x="286678" y="38374"/>
                  </a:lnTo>
                  <a:lnTo>
                    <a:pt x="286025" y="37378"/>
                  </a:lnTo>
                  <a:lnTo>
                    <a:pt x="285361" y="36383"/>
                  </a:lnTo>
                  <a:lnTo>
                    <a:pt x="284698" y="35398"/>
                  </a:lnTo>
                  <a:lnTo>
                    <a:pt x="284024" y="34413"/>
                  </a:lnTo>
                  <a:lnTo>
                    <a:pt x="283340" y="33437"/>
                  </a:lnTo>
                  <a:lnTo>
                    <a:pt x="282657" y="32462"/>
                  </a:lnTo>
                  <a:lnTo>
                    <a:pt x="281963" y="31497"/>
                  </a:lnTo>
                  <a:lnTo>
                    <a:pt x="281269" y="30532"/>
                  </a:lnTo>
                  <a:lnTo>
                    <a:pt x="280566" y="29567"/>
                  </a:lnTo>
                  <a:lnTo>
                    <a:pt x="279852" y="28612"/>
                  </a:lnTo>
                  <a:lnTo>
                    <a:pt x="279138" y="27667"/>
                  </a:lnTo>
                  <a:lnTo>
                    <a:pt x="278414" y="26722"/>
                  </a:lnTo>
                  <a:lnTo>
                    <a:pt x="277690" y="25777"/>
                  </a:lnTo>
                  <a:lnTo>
                    <a:pt x="276956" y="24842"/>
                  </a:lnTo>
                  <a:lnTo>
                    <a:pt x="276212" y="23917"/>
                  </a:lnTo>
                  <a:lnTo>
                    <a:pt x="275468" y="22992"/>
                  </a:lnTo>
                  <a:lnTo>
                    <a:pt x="274714" y="22067"/>
                  </a:lnTo>
                  <a:lnTo>
                    <a:pt x="273950" y="21152"/>
                  </a:lnTo>
                  <a:lnTo>
                    <a:pt x="273186" y="20237"/>
                  </a:lnTo>
                  <a:lnTo>
                    <a:pt x="272422" y="19333"/>
                  </a:lnTo>
                  <a:lnTo>
                    <a:pt x="271648" y="18438"/>
                  </a:lnTo>
                  <a:lnTo>
                    <a:pt x="270864" y="17543"/>
                  </a:lnTo>
                  <a:lnTo>
                    <a:pt x="270069" y="16648"/>
                  </a:lnTo>
                  <a:lnTo>
                    <a:pt x="269285" y="15764"/>
                  </a:lnTo>
                  <a:lnTo>
                    <a:pt x="268481" y="14889"/>
                  </a:lnTo>
                  <a:lnTo>
                    <a:pt x="267676" y="14015"/>
                  </a:lnTo>
                  <a:lnTo>
                    <a:pt x="266862" y="13150"/>
                  </a:lnTo>
                  <a:lnTo>
                    <a:pt x="266048" y="12285"/>
                  </a:lnTo>
                  <a:lnTo>
                    <a:pt x="265233" y="11431"/>
                  </a:lnTo>
                  <a:lnTo>
                    <a:pt x="264399" y="10576"/>
                  </a:lnTo>
                  <a:lnTo>
                    <a:pt x="263564" y="9732"/>
                  </a:lnTo>
                  <a:lnTo>
                    <a:pt x="262730" y="8887"/>
                  </a:lnTo>
                  <a:lnTo>
                    <a:pt x="261885" y="8053"/>
                  </a:lnTo>
                  <a:lnTo>
                    <a:pt x="261041" y="7219"/>
                  </a:lnTo>
                  <a:lnTo>
                    <a:pt x="260186" y="6394"/>
                  </a:lnTo>
                  <a:lnTo>
                    <a:pt x="259322" y="5580"/>
                  </a:lnTo>
                  <a:lnTo>
                    <a:pt x="258457" y="4766"/>
                  </a:lnTo>
                  <a:lnTo>
                    <a:pt x="257582" y="3951"/>
                  </a:lnTo>
                  <a:lnTo>
                    <a:pt x="256708" y="3147"/>
                  </a:lnTo>
                  <a:lnTo>
                    <a:pt x="255833" y="2353"/>
                  </a:lnTo>
                  <a:lnTo>
                    <a:pt x="254938" y="1559"/>
                  </a:lnTo>
                  <a:lnTo>
                    <a:pt x="254053" y="774"/>
                  </a:lnTo>
                  <a:lnTo>
                    <a:pt x="253159" y="0"/>
                  </a:lnTo>
                  <a:close/>
                </a:path>
              </a:pathLst>
            </a:custGeom>
            <a:solidFill>
              <a:srgbClr val="DA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-6869675" y="-9733200"/>
              <a:ext cx="7895625" cy="7937825"/>
            </a:xfrm>
            <a:custGeom>
              <a:rect b="b" l="l" r="r" t="t"/>
              <a:pathLst>
                <a:path extrusionOk="0" fill="none" h="317513" w="315825">
                  <a:moveTo>
                    <a:pt x="135115" y="317512"/>
                  </a:moveTo>
                  <a:lnTo>
                    <a:pt x="135115" y="317512"/>
                  </a:lnTo>
                  <a:lnTo>
                    <a:pt x="133859" y="317512"/>
                  </a:lnTo>
                  <a:lnTo>
                    <a:pt x="132602" y="317502"/>
                  </a:lnTo>
                  <a:lnTo>
                    <a:pt x="131345" y="317472"/>
                  </a:lnTo>
                  <a:lnTo>
                    <a:pt x="130088" y="317442"/>
                  </a:lnTo>
                  <a:lnTo>
                    <a:pt x="128842" y="317412"/>
                  </a:lnTo>
                  <a:lnTo>
                    <a:pt x="127595" y="317361"/>
                  </a:lnTo>
                  <a:lnTo>
                    <a:pt x="126348" y="317301"/>
                  </a:lnTo>
                  <a:lnTo>
                    <a:pt x="125102" y="317241"/>
                  </a:lnTo>
                  <a:lnTo>
                    <a:pt x="123865" y="317170"/>
                  </a:lnTo>
                  <a:lnTo>
                    <a:pt x="122618" y="317090"/>
                  </a:lnTo>
                  <a:lnTo>
                    <a:pt x="121382" y="316999"/>
                  </a:lnTo>
                  <a:lnTo>
                    <a:pt x="120155" y="316909"/>
                  </a:lnTo>
                  <a:lnTo>
                    <a:pt x="118919" y="316798"/>
                  </a:lnTo>
                  <a:lnTo>
                    <a:pt x="117692" y="316688"/>
                  </a:lnTo>
                  <a:lnTo>
                    <a:pt x="116455" y="316567"/>
                  </a:lnTo>
                  <a:lnTo>
                    <a:pt x="115239" y="316436"/>
                  </a:lnTo>
                  <a:lnTo>
                    <a:pt x="114012" y="316296"/>
                  </a:lnTo>
                  <a:lnTo>
                    <a:pt x="112796" y="316145"/>
                  </a:lnTo>
                  <a:lnTo>
                    <a:pt x="111569" y="315994"/>
                  </a:lnTo>
                  <a:lnTo>
                    <a:pt x="110363" y="315833"/>
                  </a:lnTo>
                  <a:lnTo>
                    <a:pt x="109146" y="315662"/>
                  </a:lnTo>
                  <a:lnTo>
                    <a:pt x="107940" y="315481"/>
                  </a:lnTo>
                  <a:lnTo>
                    <a:pt x="106723" y="315300"/>
                  </a:lnTo>
                  <a:lnTo>
                    <a:pt x="105527" y="315099"/>
                  </a:lnTo>
                  <a:lnTo>
                    <a:pt x="104320" y="314898"/>
                  </a:lnTo>
                  <a:lnTo>
                    <a:pt x="103124" y="314687"/>
                  </a:lnTo>
                  <a:lnTo>
                    <a:pt x="101927" y="314476"/>
                  </a:lnTo>
                  <a:lnTo>
                    <a:pt x="100731" y="314245"/>
                  </a:lnTo>
                  <a:lnTo>
                    <a:pt x="99535" y="314014"/>
                  </a:lnTo>
                  <a:lnTo>
                    <a:pt x="98348" y="313772"/>
                  </a:lnTo>
                  <a:lnTo>
                    <a:pt x="97162" y="313521"/>
                  </a:lnTo>
                  <a:lnTo>
                    <a:pt x="95986" y="313270"/>
                  </a:lnTo>
                  <a:lnTo>
                    <a:pt x="94799" y="312998"/>
                  </a:lnTo>
                  <a:lnTo>
                    <a:pt x="93623" y="312727"/>
                  </a:lnTo>
                  <a:lnTo>
                    <a:pt x="92447" y="312445"/>
                  </a:lnTo>
                  <a:lnTo>
                    <a:pt x="91280" y="312164"/>
                  </a:lnTo>
                  <a:lnTo>
                    <a:pt x="90114" y="311862"/>
                  </a:lnTo>
                  <a:lnTo>
                    <a:pt x="88948" y="311561"/>
                  </a:lnTo>
                  <a:lnTo>
                    <a:pt x="87782" y="311249"/>
                  </a:lnTo>
                  <a:lnTo>
                    <a:pt x="86625" y="310937"/>
                  </a:lnTo>
                  <a:lnTo>
                    <a:pt x="85469" y="310606"/>
                  </a:lnTo>
                  <a:lnTo>
                    <a:pt x="84313" y="310274"/>
                  </a:lnTo>
                  <a:lnTo>
                    <a:pt x="83167" y="309932"/>
                  </a:lnTo>
                  <a:lnTo>
                    <a:pt x="82021" y="309590"/>
                  </a:lnTo>
                  <a:lnTo>
                    <a:pt x="80874" y="309238"/>
                  </a:lnTo>
                  <a:lnTo>
                    <a:pt x="79738" y="308876"/>
                  </a:lnTo>
                  <a:lnTo>
                    <a:pt x="78602" y="308504"/>
                  </a:lnTo>
                  <a:lnTo>
                    <a:pt x="77466" y="308122"/>
                  </a:lnTo>
                  <a:lnTo>
                    <a:pt x="76340" y="307740"/>
                  </a:lnTo>
                  <a:lnTo>
                    <a:pt x="75214" y="307348"/>
                  </a:lnTo>
                  <a:lnTo>
                    <a:pt x="74088" y="306946"/>
                  </a:lnTo>
                  <a:lnTo>
                    <a:pt x="72972" y="306544"/>
                  </a:lnTo>
                  <a:lnTo>
                    <a:pt x="71856" y="306132"/>
                  </a:lnTo>
                  <a:lnTo>
                    <a:pt x="70740" y="305710"/>
                  </a:lnTo>
                  <a:lnTo>
                    <a:pt x="69634" y="305287"/>
                  </a:lnTo>
                  <a:lnTo>
                    <a:pt x="68528" y="304855"/>
                  </a:lnTo>
                  <a:lnTo>
                    <a:pt x="67422" y="304413"/>
                  </a:lnTo>
                  <a:lnTo>
                    <a:pt x="66326" y="303960"/>
                  </a:lnTo>
                  <a:lnTo>
                    <a:pt x="65231" y="303508"/>
                  </a:lnTo>
                  <a:lnTo>
                    <a:pt x="64135" y="303046"/>
                  </a:lnTo>
                  <a:lnTo>
                    <a:pt x="63049" y="302573"/>
                  </a:lnTo>
                  <a:lnTo>
                    <a:pt x="61963" y="302101"/>
                  </a:lnTo>
                  <a:lnTo>
                    <a:pt x="60887" y="301618"/>
                  </a:lnTo>
                  <a:lnTo>
                    <a:pt x="59811" y="301125"/>
                  </a:lnTo>
                  <a:lnTo>
                    <a:pt x="58736" y="300633"/>
                  </a:lnTo>
                  <a:lnTo>
                    <a:pt x="57670" y="300130"/>
                  </a:lnTo>
                  <a:lnTo>
                    <a:pt x="56604" y="299617"/>
                  </a:lnTo>
                  <a:lnTo>
                    <a:pt x="55539" y="299095"/>
                  </a:lnTo>
                  <a:lnTo>
                    <a:pt x="54483" y="298572"/>
                  </a:lnTo>
                  <a:lnTo>
                    <a:pt x="53437" y="298049"/>
                  </a:lnTo>
                  <a:lnTo>
                    <a:pt x="52382" y="297506"/>
                  </a:lnTo>
                  <a:lnTo>
                    <a:pt x="51336" y="296963"/>
                  </a:lnTo>
                  <a:lnTo>
                    <a:pt x="50300" y="296410"/>
                  </a:lnTo>
                  <a:lnTo>
                    <a:pt x="49255" y="295857"/>
                  </a:lnTo>
                  <a:lnTo>
                    <a:pt x="48229" y="295294"/>
                  </a:lnTo>
                  <a:lnTo>
                    <a:pt x="47194" y="294721"/>
                  </a:lnTo>
                  <a:lnTo>
                    <a:pt x="46168" y="294148"/>
                  </a:lnTo>
                  <a:lnTo>
                    <a:pt x="45153" y="293565"/>
                  </a:lnTo>
                  <a:lnTo>
                    <a:pt x="44137" y="292972"/>
                  </a:lnTo>
                  <a:lnTo>
                    <a:pt x="43122" y="292379"/>
                  </a:lnTo>
                  <a:lnTo>
                    <a:pt x="42117" y="291776"/>
                  </a:lnTo>
                  <a:lnTo>
                    <a:pt x="41111" y="291173"/>
                  </a:lnTo>
                  <a:lnTo>
                    <a:pt x="40106" y="290559"/>
                  </a:lnTo>
                  <a:lnTo>
                    <a:pt x="39110" y="289936"/>
                  </a:lnTo>
                  <a:lnTo>
                    <a:pt x="38125" y="289303"/>
                  </a:lnTo>
                  <a:lnTo>
                    <a:pt x="37140" y="288669"/>
                  </a:lnTo>
                  <a:lnTo>
                    <a:pt x="36155" y="288036"/>
                  </a:lnTo>
                  <a:lnTo>
                    <a:pt x="35179" y="287393"/>
                  </a:lnTo>
                  <a:lnTo>
                    <a:pt x="34204" y="286739"/>
                  </a:lnTo>
                  <a:lnTo>
                    <a:pt x="33229" y="286076"/>
                  </a:lnTo>
                  <a:lnTo>
                    <a:pt x="32264" y="285412"/>
                  </a:lnTo>
                  <a:lnTo>
                    <a:pt x="31309" y="284739"/>
                  </a:lnTo>
                  <a:lnTo>
                    <a:pt x="30353" y="284065"/>
                  </a:lnTo>
                  <a:lnTo>
                    <a:pt x="29398" y="283381"/>
                  </a:lnTo>
                  <a:lnTo>
                    <a:pt x="28453" y="282698"/>
                  </a:lnTo>
                  <a:lnTo>
                    <a:pt x="27518" y="282004"/>
                  </a:lnTo>
                  <a:lnTo>
                    <a:pt x="26573" y="281300"/>
                  </a:lnTo>
                  <a:lnTo>
                    <a:pt x="25648" y="280597"/>
                  </a:lnTo>
                  <a:lnTo>
                    <a:pt x="24713" y="279883"/>
                  </a:lnTo>
                  <a:lnTo>
                    <a:pt x="23798" y="279169"/>
                  </a:lnTo>
                  <a:lnTo>
                    <a:pt x="22873" y="278445"/>
                  </a:lnTo>
                  <a:lnTo>
                    <a:pt x="21958" y="277711"/>
                  </a:lnTo>
                  <a:lnTo>
                    <a:pt x="21054" y="276977"/>
                  </a:lnTo>
                  <a:lnTo>
                    <a:pt x="20149" y="276233"/>
                  </a:lnTo>
                  <a:lnTo>
                    <a:pt x="19254" y="275490"/>
                  </a:lnTo>
                  <a:lnTo>
                    <a:pt x="18359" y="274736"/>
                  </a:lnTo>
                  <a:lnTo>
                    <a:pt x="17474" y="273982"/>
                  </a:lnTo>
                  <a:lnTo>
                    <a:pt x="16590" y="273218"/>
                  </a:lnTo>
                  <a:lnTo>
                    <a:pt x="15705" y="272443"/>
                  </a:lnTo>
                  <a:lnTo>
                    <a:pt x="14830" y="271669"/>
                  </a:lnTo>
                  <a:lnTo>
                    <a:pt x="13966" y="270895"/>
                  </a:lnTo>
                  <a:lnTo>
                    <a:pt x="13101" y="270101"/>
                  </a:lnTo>
                  <a:lnTo>
                    <a:pt x="12246" y="269317"/>
                  </a:lnTo>
                  <a:lnTo>
                    <a:pt x="11392" y="268523"/>
                  </a:lnTo>
                  <a:lnTo>
                    <a:pt x="10537" y="267718"/>
                  </a:lnTo>
                  <a:lnTo>
                    <a:pt x="9703" y="266904"/>
                  </a:lnTo>
                  <a:lnTo>
                    <a:pt x="8858" y="266100"/>
                  </a:lnTo>
                  <a:lnTo>
                    <a:pt x="8024" y="265275"/>
                  </a:lnTo>
                  <a:lnTo>
                    <a:pt x="7199" y="264451"/>
                  </a:lnTo>
                  <a:lnTo>
                    <a:pt x="6375" y="263627"/>
                  </a:lnTo>
                  <a:lnTo>
                    <a:pt x="5561" y="262792"/>
                  </a:lnTo>
                  <a:lnTo>
                    <a:pt x="4746" y="261948"/>
                  </a:lnTo>
                  <a:lnTo>
                    <a:pt x="3942" y="261103"/>
                  </a:lnTo>
                  <a:lnTo>
                    <a:pt x="3148" y="260259"/>
                  </a:lnTo>
                  <a:lnTo>
                    <a:pt x="2353" y="259404"/>
                  </a:lnTo>
                  <a:lnTo>
                    <a:pt x="1559" y="258540"/>
                  </a:lnTo>
                  <a:lnTo>
                    <a:pt x="775" y="257675"/>
                  </a:lnTo>
                  <a:lnTo>
                    <a:pt x="1" y="256801"/>
                  </a:lnTo>
                  <a:lnTo>
                    <a:pt x="1" y="256801"/>
                  </a:lnTo>
                  <a:lnTo>
                    <a:pt x="835" y="257504"/>
                  </a:lnTo>
                  <a:lnTo>
                    <a:pt x="1670" y="258198"/>
                  </a:lnTo>
                  <a:lnTo>
                    <a:pt x="2514" y="258882"/>
                  </a:lnTo>
                  <a:lnTo>
                    <a:pt x="3359" y="259555"/>
                  </a:lnTo>
                  <a:lnTo>
                    <a:pt x="4203" y="260229"/>
                  </a:lnTo>
                  <a:lnTo>
                    <a:pt x="5048" y="260902"/>
                  </a:lnTo>
                  <a:lnTo>
                    <a:pt x="5902" y="261566"/>
                  </a:lnTo>
                  <a:lnTo>
                    <a:pt x="6757" y="262219"/>
                  </a:lnTo>
                  <a:lnTo>
                    <a:pt x="7622" y="262873"/>
                  </a:lnTo>
                  <a:lnTo>
                    <a:pt x="8486" y="263516"/>
                  </a:lnTo>
                  <a:lnTo>
                    <a:pt x="9351" y="264160"/>
                  </a:lnTo>
                  <a:lnTo>
                    <a:pt x="10215" y="264793"/>
                  </a:lnTo>
                  <a:lnTo>
                    <a:pt x="11090" y="265416"/>
                  </a:lnTo>
                  <a:lnTo>
                    <a:pt x="11965" y="266039"/>
                  </a:lnTo>
                  <a:lnTo>
                    <a:pt x="12840" y="266653"/>
                  </a:lnTo>
                  <a:lnTo>
                    <a:pt x="13714" y="267266"/>
                  </a:lnTo>
                  <a:lnTo>
                    <a:pt x="14599" y="267869"/>
                  </a:lnTo>
                  <a:lnTo>
                    <a:pt x="15484" y="268462"/>
                  </a:lnTo>
                  <a:lnTo>
                    <a:pt x="16368" y="269055"/>
                  </a:lnTo>
                  <a:lnTo>
                    <a:pt x="17263" y="269649"/>
                  </a:lnTo>
                  <a:lnTo>
                    <a:pt x="18158" y="270232"/>
                  </a:lnTo>
                  <a:lnTo>
                    <a:pt x="19053" y="270805"/>
                  </a:lnTo>
                  <a:lnTo>
                    <a:pt x="19948" y="271378"/>
                  </a:lnTo>
                  <a:lnTo>
                    <a:pt x="20853" y="271941"/>
                  </a:lnTo>
                  <a:lnTo>
                    <a:pt x="21757" y="272494"/>
                  </a:lnTo>
                  <a:lnTo>
                    <a:pt x="22662" y="273047"/>
                  </a:lnTo>
                  <a:lnTo>
                    <a:pt x="23567" y="273589"/>
                  </a:lnTo>
                  <a:lnTo>
                    <a:pt x="24482" y="274132"/>
                  </a:lnTo>
                  <a:lnTo>
                    <a:pt x="25397" y="274665"/>
                  </a:lnTo>
                  <a:lnTo>
                    <a:pt x="26312" y="275198"/>
                  </a:lnTo>
                  <a:lnTo>
                    <a:pt x="27227" y="275721"/>
                  </a:lnTo>
                  <a:lnTo>
                    <a:pt x="28152" y="276244"/>
                  </a:lnTo>
                  <a:lnTo>
                    <a:pt x="29077" y="276746"/>
                  </a:lnTo>
                  <a:lnTo>
                    <a:pt x="30002" y="277259"/>
                  </a:lnTo>
                  <a:lnTo>
                    <a:pt x="30927" y="277762"/>
                  </a:lnTo>
                  <a:lnTo>
                    <a:pt x="31862" y="278254"/>
                  </a:lnTo>
                  <a:lnTo>
                    <a:pt x="32787" y="278737"/>
                  </a:lnTo>
                  <a:lnTo>
                    <a:pt x="33722" y="279219"/>
                  </a:lnTo>
                  <a:lnTo>
                    <a:pt x="34667" y="279702"/>
                  </a:lnTo>
                  <a:lnTo>
                    <a:pt x="35602" y="280174"/>
                  </a:lnTo>
                  <a:lnTo>
                    <a:pt x="36547" y="280637"/>
                  </a:lnTo>
                  <a:lnTo>
                    <a:pt x="37482" y="281099"/>
                  </a:lnTo>
                  <a:lnTo>
                    <a:pt x="38427" y="281552"/>
                  </a:lnTo>
                  <a:lnTo>
                    <a:pt x="39382" y="281994"/>
                  </a:lnTo>
                  <a:lnTo>
                    <a:pt x="40327" y="282436"/>
                  </a:lnTo>
                  <a:lnTo>
                    <a:pt x="41282" y="282879"/>
                  </a:lnTo>
                  <a:lnTo>
                    <a:pt x="42237" y="283301"/>
                  </a:lnTo>
                  <a:lnTo>
                    <a:pt x="43192" y="283733"/>
                  </a:lnTo>
                  <a:lnTo>
                    <a:pt x="44147" y="284145"/>
                  </a:lnTo>
                  <a:lnTo>
                    <a:pt x="45103" y="284558"/>
                  </a:lnTo>
                  <a:lnTo>
                    <a:pt x="46068" y="284970"/>
                  </a:lnTo>
                  <a:lnTo>
                    <a:pt x="47033" y="285372"/>
                  </a:lnTo>
                  <a:lnTo>
                    <a:pt x="47998" y="285764"/>
                  </a:lnTo>
                  <a:lnTo>
                    <a:pt x="48963" y="286156"/>
                  </a:lnTo>
                  <a:lnTo>
                    <a:pt x="49928" y="286538"/>
                  </a:lnTo>
                  <a:lnTo>
                    <a:pt x="50904" y="286920"/>
                  </a:lnTo>
                  <a:lnTo>
                    <a:pt x="52844" y="287664"/>
                  </a:lnTo>
                  <a:lnTo>
                    <a:pt x="54805" y="288378"/>
                  </a:lnTo>
                  <a:lnTo>
                    <a:pt x="56755" y="289071"/>
                  </a:lnTo>
                  <a:lnTo>
                    <a:pt x="58726" y="289735"/>
                  </a:lnTo>
                  <a:lnTo>
                    <a:pt x="60696" y="290388"/>
                  </a:lnTo>
                  <a:lnTo>
                    <a:pt x="62677" y="291012"/>
                  </a:lnTo>
                  <a:lnTo>
                    <a:pt x="64657" y="291605"/>
                  </a:lnTo>
                  <a:lnTo>
                    <a:pt x="66648" y="292188"/>
                  </a:lnTo>
                  <a:lnTo>
                    <a:pt x="68639" y="292741"/>
                  </a:lnTo>
                  <a:lnTo>
                    <a:pt x="70640" y="293274"/>
                  </a:lnTo>
                  <a:lnTo>
                    <a:pt x="72640" y="293776"/>
                  </a:lnTo>
                  <a:lnTo>
                    <a:pt x="74651" y="294259"/>
                  </a:lnTo>
                  <a:lnTo>
                    <a:pt x="76662" y="294721"/>
                  </a:lnTo>
                  <a:lnTo>
                    <a:pt x="78673" y="295164"/>
                  </a:lnTo>
                  <a:lnTo>
                    <a:pt x="80693" y="295576"/>
                  </a:lnTo>
                  <a:lnTo>
                    <a:pt x="82714" y="295968"/>
                  </a:lnTo>
                  <a:lnTo>
                    <a:pt x="84745" y="296340"/>
                  </a:lnTo>
                  <a:lnTo>
                    <a:pt x="86776" y="296682"/>
                  </a:lnTo>
                  <a:lnTo>
                    <a:pt x="88807" y="297004"/>
                  </a:lnTo>
                  <a:lnTo>
                    <a:pt x="90848" y="297305"/>
                  </a:lnTo>
                  <a:lnTo>
                    <a:pt x="92889" y="297577"/>
                  </a:lnTo>
                  <a:lnTo>
                    <a:pt x="94930" y="297828"/>
                  </a:lnTo>
                  <a:lnTo>
                    <a:pt x="96971" y="298059"/>
                  </a:lnTo>
                  <a:lnTo>
                    <a:pt x="99022" y="298270"/>
                  </a:lnTo>
                  <a:lnTo>
                    <a:pt x="101063" y="298451"/>
                  </a:lnTo>
                  <a:lnTo>
                    <a:pt x="103114" y="298612"/>
                  </a:lnTo>
                  <a:lnTo>
                    <a:pt x="105165" y="298743"/>
                  </a:lnTo>
                  <a:lnTo>
                    <a:pt x="107216" y="298863"/>
                  </a:lnTo>
                  <a:lnTo>
                    <a:pt x="109267" y="298954"/>
                  </a:lnTo>
                  <a:lnTo>
                    <a:pt x="111318" y="299014"/>
                  </a:lnTo>
                  <a:lnTo>
                    <a:pt x="113379" y="299064"/>
                  </a:lnTo>
                  <a:lnTo>
                    <a:pt x="115430" y="299085"/>
                  </a:lnTo>
                  <a:lnTo>
                    <a:pt x="117481" y="299074"/>
                  </a:lnTo>
                  <a:lnTo>
                    <a:pt x="119542" y="299054"/>
                  </a:lnTo>
                  <a:lnTo>
                    <a:pt x="121593" y="299004"/>
                  </a:lnTo>
                  <a:lnTo>
                    <a:pt x="123644" y="298934"/>
                  </a:lnTo>
                  <a:lnTo>
                    <a:pt x="125695" y="298833"/>
                  </a:lnTo>
                  <a:lnTo>
                    <a:pt x="127746" y="298723"/>
                  </a:lnTo>
                  <a:lnTo>
                    <a:pt x="129797" y="298582"/>
                  </a:lnTo>
                  <a:lnTo>
                    <a:pt x="131848" y="298411"/>
                  </a:lnTo>
                  <a:lnTo>
                    <a:pt x="133899" y="298230"/>
                  </a:lnTo>
                  <a:lnTo>
                    <a:pt x="135940" y="298019"/>
                  </a:lnTo>
                  <a:lnTo>
                    <a:pt x="137981" y="297778"/>
                  </a:lnTo>
                  <a:lnTo>
                    <a:pt x="140022" y="297526"/>
                  </a:lnTo>
                  <a:lnTo>
                    <a:pt x="142063" y="297245"/>
                  </a:lnTo>
                  <a:lnTo>
                    <a:pt x="144104" y="296933"/>
                  </a:lnTo>
                  <a:lnTo>
                    <a:pt x="146135" y="296611"/>
                  </a:lnTo>
                  <a:lnTo>
                    <a:pt x="148165" y="296260"/>
                  </a:lnTo>
                  <a:lnTo>
                    <a:pt x="150186" y="295888"/>
                  </a:lnTo>
                  <a:lnTo>
                    <a:pt x="152217" y="295496"/>
                  </a:lnTo>
                  <a:lnTo>
                    <a:pt x="154228" y="295073"/>
                  </a:lnTo>
                  <a:lnTo>
                    <a:pt x="156249" y="294631"/>
                  </a:lnTo>
                  <a:lnTo>
                    <a:pt x="158260" y="294158"/>
                  </a:lnTo>
                  <a:lnTo>
                    <a:pt x="160260" y="293676"/>
                  </a:lnTo>
                  <a:lnTo>
                    <a:pt x="162271" y="293163"/>
                  </a:lnTo>
                  <a:lnTo>
                    <a:pt x="164262" y="292620"/>
                  </a:lnTo>
                  <a:lnTo>
                    <a:pt x="166252" y="292067"/>
                  </a:lnTo>
                  <a:lnTo>
                    <a:pt x="168243" y="291484"/>
                  </a:lnTo>
                  <a:lnTo>
                    <a:pt x="170224" y="290881"/>
                  </a:lnTo>
                  <a:lnTo>
                    <a:pt x="172204" y="290248"/>
                  </a:lnTo>
                  <a:lnTo>
                    <a:pt x="174175" y="289594"/>
                  </a:lnTo>
                  <a:lnTo>
                    <a:pt x="176135" y="288921"/>
                  </a:lnTo>
                  <a:lnTo>
                    <a:pt x="178096" y="288227"/>
                  </a:lnTo>
                  <a:lnTo>
                    <a:pt x="180046" y="287503"/>
                  </a:lnTo>
                  <a:lnTo>
                    <a:pt x="181987" y="286759"/>
                  </a:lnTo>
                  <a:lnTo>
                    <a:pt x="182962" y="286377"/>
                  </a:lnTo>
                  <a:lnTo>
                    <a:pt x="183927" y="285995"/>
                  </a:lnTo>
                  <a:lnTo>
                    <a:pt x="184892" y="285603"/>
                  </a:lnTo>
                  <a:lnTo>
                    <a:pt x="185858" y="285201"/>
                  </a:lnTo>
                  <a:lnTo>
                    <a:pt x="186823" y="284799"/>
                  </a:lnTo>
                  <a:lnTo>
                    <a:pt x="187778" y="284387"/>
                  </a:lnTo>
                  <a:lnTo>
                    <a:pt x="188743" y="283975"/>
                  </a:lnTo>
                  <a:lnTo>
                    <a:pt x="189698" y="283552"/>
                  </a:lnTo>
                  <a:lnTo>
                    <a:pt x="190653" y="283120"/>
                  </a:lnTo>
                  <a:lnTo>
                    <a:pt x="191598" y="282688"/>
                  </a:lnTo>
                  <a:lnTo>
                    <a:pt x="192553" y="282255"/>
                  </a:lnTo>
                  <a:lnTo>
                    <a:pt x="193499" y="281803"/>
                  </a:lnTo>
                  <a:lnTo>
                    <a:pt x="194454" y="281361"/>
                  </a:lnTo>
                  <a:lnTo>
                    <a:pt x="195399" y="280898"/>
                  </a:lnTo>
                  <a:lnTo>
                    <a:pt x="196334" y="280436"/>
                  </a:lnTo>
                  <a:lnTo>
                    <a:pt x="197279" y="279973"/>
                  </a:lnTo>
                  <a:lnTo>
                    <a:pt x="198214" y="279501"/>
                  </a:lnTo>
                  <a:lnTo>
                    <a:pt x="199149" y="279018"/>
                  </a:lnTo>
                  <a:lnTo>
                    <a:pt x="200084" y="278536"/>
                  </a:lnTo>
                  <a:lnTo>
                    <a:pt x="201019" y="278043"/>
                  </a:lnTo>
                  <a:lnTo>
                    <a:pt x="201944" y="277550"/>
                  </a:lnTo>
                  <a:lnTo>
                    <a:pt x="202869" y="277048"/>
                  </a:lnTo>
                  <a:lnTo>
                    <a:pt x="203794" y="276535"/>
                  </a:lnTo>
                  <a:lnTo>
                    <a:pt x="204719" y="276022"/>
                  </a:lnTo>
                  <a:lnTo>
                    <a:pt x="205644" y="275500"/>
                  </a:lnTo>
                  <a:lnTo>
                    <a:pt x="206559" y="274977"/>
                  </a:lnTo>
                  <a:lnTo>
                    <a:pt x="207474" y="274444"/>
                  </a:lnTo>
                  <a:lnTo>
                    <a:pt x="208388" y="273911"/>
                  </a:lnTo>
                  <a:lnTo>
                    <a:pt x="209293" y="273358"/>
                  </a:lnTo>
                  <a:lnTo>
                    <a:pt x="210208" y="272815"/>
                  </a:lnTo>
                  <a:lnTo>
                    <a:pt x="211113" y="272262"/>
                  </a:lnTo>
                  <a:lnTo>
                    <a:pt x="212008" y="271699"/>
                  </a:lnTo>
                  <a:lnTo>
                    <a:pt x="212913" y="271136"/>
                  </a:lnTo>
                  <a:lnTo>
                    <a:pt x="213807" y="270563"/>
                  </a:lnTo>
                  <a:lnTo>
                    <a:pt x="214702" y="269980"/>
                  </a:lnTo>
                  <a:lnTo>
                    <a:pt x="215597" y="269397"/>
                  </a:lnTo>
                  <a:lnTo>
                    <a:pt x="216482" y="268814"/>
                  </a:lnTo>
                  <a:lnTo>
                    <a:pt x="217367" y="268211"/>
                  </a:lnTo>
                  <a:lnTo>
                    <a:pt x="218251" y="267618"/>
                  </a:lnTo>
                  <a:lnTo>
                    <a:pt x="219136" y="267005"/>
                  </a:lnTo>
                  <a:lnTo>
                    <a:pt x="220011" y="266391"/>
                  </a:lnTo>
                  <a:lnTo>
                    <a:pt x="220896" y="265778"/>
                  </a:lnTo>
                  <a:lnTo>
                    <a:pt x="221760" y="265155"/>
                  </a:lnTo>
                  <a:lnTo>
                    <a:pt x="222635" y="264521"/>
                  </a:lnTo>
                  <a:lnTo>
                    <a:pt x="223499" y="263888"/>
                  </a:lnTo>
                  <a:lnTo>
                    <a:pt x="224364" y="263245"/>
                  </a:lnTo>
                  <a:lnTo>
                    <a:pt x="225229" y="262591"/>
                  </a:lnTo>
                  <a:lnTo>
                    <a:pt x="226083" y="261938"/>
                  </a:lnTo>
                  <a:lnTo>
                    <a:pt x="226938" y="261284"/>
                  </a:lnTo>
                  <a:lnTo>
                    <a:pt x="227793" y="260621"/>
                  </a:lnTo>
                  <a:lnTo>
                    <a:pt x="228637" y="259947"/>
                  </a:lnTo>
                  <a:lnTo>
                    <a:pt x="229482" y="259274"/>
                  </a:lnTo>
                  <a:lnTo>
                    <a:pt x="230326" y="258590"/>
                  </a:lnTo>
                  <a:lnTo>
                    <a:pt x="231171" y="257896"/>
                  </a:lnTo>
                  <a:lnTo>
                    <a:pt x="232005" y="257203"/>
                  </a:lnTo>
                  <a:lnTo>
                    <a:pt x="232840" y="256509"/>
                  </a:lnTo>
                  <a:lnTo>
                    <a:pt x="233664" y="255805"/>
                  </a:lnTo>
                  <a:lnTo>
                    <a:pt x="234488" y="255091"/>
                  </a:lnTo>
                  <a:lnTo>
                    <a:pt x="235313" y="254378"/>
                  </a:lnTo>
                  <a:lnTo>
                    <a:pt x="236137" y="253654"/>
                  </a:lnTo>
                  <a:lnTo>
                    <a:pt x="236952" y="252920"/>
                  </a:lnTo>
                  <a:lnTo>
                    <a:pt x="237766" y="252186"/>
                  </a:lnTo>
                  <a:lnTo>
                    <a:pt x="238580" y="251452"/>
                  </a:lnTo>
                  <a:lnTo>
                    <a:pt x="239385" y="250698"/>
                  </a:lnTo>
                  <a:lnTo>
                    <a:pt x="240189" y="249954"/>
                  </a:lnTo>
                  <a:lnTo>
                    <a:pt x="240983" y="249190"/>
                  </a:lnTo>
                  <a:lnTo>
                    <a:pt x="241778" y="248426"/>
                  </a:lnTo>
                  <a:lnTo>
                    <a:pt x="242572" y="247662"/>
                  </a:lnTo>
                  <a:lnTo>
                    <a:pt x="243366" y="246888"/>
                  </a:lnTo>
                  <a:lnTo>
                    <a:pt x="244150" y="246104"/>
                  </a:lnTo>
                  <a:lnTo>
                    <a:pt x="244150" y="246104"/>
                  </a:lnTo>
                  <a:lnTo>
                    <a:pt x="244934" y="245310"/>
                  </a:lnTo>
                  <a:lnTo>
                    <a:pt x="245719" y="244515"/>
                  </a:lnTo>
                  <a:lnTo>
                    <a:pt x="246493" y="243711"/>
                  </a:lnTo>
                  <a:lnTo>
                    <a:pt x="247267" y="242917"/>
                  </a:lnTo>
                  <a:lnTo>
                    <a:pt x="248031" y="242103"/>
                  </a:lnTo>
                  <a:lnTo>
                    <a:pt x="248785" y="241298"/>
                  </a:lnTo>
                  <a:lnTo>
                    <a:pt x="249539" y="240484"/>
                  </a:lnTo>
                  <a:lnTo>
                    <a:pt x="250283" y="239660"/>
                  </a:lnTo>
                  <a:lnTo>
                    <a:pt x="251027" y="238845"/>
                  </a:lnTo>
                  <a:lnTo>
                    <a:pt x="251761" y="238021"/>
                  </a:lnTo>
                  <a:lnTo>
                    <a:pt x="252495" y="237187"/>
                  </a:lnTo>
                  <a:lnTo>
                    <a:pt x="253219" y="236362"/>
                  </a:lnTo>
                  <a:lnTo>
                    <a:pt x="253933" y="235528"/>
                  </a:lnTo>
                  <a:lnTo>
                    <a:pt x="254647" y="234683"/>
                  </a:lnTo>
                  <a:lnTo>
                    <a:pt x="255350" y="233849"/>
                  </a:lnTo>
                  <a:lnTo>
                    <a:pt x="256044" y="233004"/>
                  </a:lnTo>
                  <a:lnTo>
                    <a:pt x="256738" y="232150"/>
                  </a:lnTo>
                  <a:lnTo>
                    <a:pt x="257431" y="231305"/>
                  </a:lnTo>
                  <a:lnTo>
                    <a:pt x="258115" y="230451"/>
                  </a:lnTo>
                  <a:lnTo>
                    <a:pt x="258789" y="229586"/>
                  </a:lnTo>
                  <a:lnTo>
                    <a:pt x="259452" y="228732"/>
                  </a:lnTo>
                  <a:lnTo>
                    <a:pt x="260126" y="227867"/>
                  </a:lnTo>
                  <a:lnTo>
                    <a:pt x="260779" y="227003"/>
                  </a:lnTo>
                  <a:lnTo>
                    <a:pt x="261433" y="226128"/>
                  </a:lnTo>
                  <a:lnTo>
                    <a:pt x="262076" y="225253"/>
                  </a:lnTo>
                  <a:lnTo>
                    <a:pt x="262720" y="224379"/>
                  </a:lnTo>
                  <a:lnTo>
                    <a:pt x="263353" y="223504"/>
                  </a:lnTo>
                  <a:lnTo>
                    <a:pt x="263977" y="222619"/>
                  </a:lnTo>
                  <a:lnTo>
                    <a:pt x="264600" y="221735"/>
                  </a:lnTo>
                  <a:lnTo>
                    <a:pt x="265223" y="220850"/>
                  </a:lnTo>
                  <a:lnTo>
                    <a:pt x="265837" y="219965"/>
                  </a:lnTo>
                  <a:lnTo>
                    <a:pt x="266440" y="219071"/>
                  </a:lnTo>
                  <a:lnTo>
                    <a:pt x="267033" y="218176"/>
                  </a:lnTo>
                  <a:lnTo>
                    <a:pt x="267626" y="217271"/>
                  </a:lnTo>
                  <a:lnTo>
                    <a:pt x="268219" y="216376"/>
                  </a:lnTo>
                  <a:lnTo>
                    <a:pt x="268792" y="215472"/>
                  </a:lnTo>
                  <a:lnTo>
                    <a:pt x="269376" y="214567"/>
                  </a:lnTo>
                  <a:lnTo>
                    <a:pt x="269939" y="213652"/>
                  </a:lnTo>
                  <a:lnTo>
                    <a:pt x="270502" y="212737"/>
                  </a:lnTo>
                  <a:lnTo>
                    <a:pt x="271065" y="211822"/>
                  </a:lnTo>
                  <a:lnTo>
                    <a:pt x="271618" y="210907"/>
                  </a:lnTo>
                  <a:lnTo>
                    <a:pt x="272160" y="209993"/>
                  </a:lnTo>
                  <a:lnTo>
                    <a:pt x="272703" y="209068"/>
                  </a:lnTo>
                  <a:lnTo>
                    <a:pt x="273236" y="208143"/>
                  </a:lnTo>
                  <a:lnTo>
                    <a:pt x="273759" y="207218"/>
                  </a:lnTo>
                  <a:lnTo>
                    <a:pt x="274282" y="206283"/>
                  </a:lnTo>
                  <a:lnTo>
                    <a:pt x="274805" y="205358"/>
                  </a:lnTo>
                  <a:lnTo>
                    <a:pt x="275317" y="204423"/>
                  </a:lnTo>
                  <a:lnTo>
                    <a:pt x="275820" y="203488"/>
                  </a:lnTo>
                  <a:lnTo>
                    <a:pt x="276313" y="202543"/>
                  </a:lnTo>
                  <a:lnTo>
                    <a:pt x="276805" y="201608"/>
                  </a:lnTo>
                  <a:lnTo>
                    <a:pt x="277298" y="200663"/>
                  </a:lnTo>
                  <a:lnTo>
                    <a:pt x="277781" y="199718"/>
                  </a:lnTo>
                  <a:lnTo>
                    <a:pt x="278253" y="198763"/>
                  </a:lnTo>
                  <a:lnTo>
                    <a:pt x="278726" y="197818"/>
                  </a:lnTo>
                  <a:lnTo>
                    <a:pt x="279188" y="196863"/>
                  </a:lnTo>
                  <a:lnTo>
                    <a:pt x="279641" y="195908"/>
                  </a:lnTo>
                  <a:lnTo>
                    <a:pt x="280093" y="194953"/>
                  </a:lnTo>
                  <a:lnTo>
                    <a:pt x="280535" y="193998"/>
                  </a:lnTo>
                  <a:lnTo>
                    <a:pt x="280978" y="193033"/>
                  </a:lnTo>
                  <a:lnTo>
                    <a:pt x="281410" y="192068"/>
                  </a:lnTo>
                  <a:lnTo>
                    <a:pt x="281842" y="191103"/>
                  </a:lnTo>
                  <a:lnTo>
                    <a:pt x="282265" y="190137"/>
                  </a:lnTo>
                  <a:lnTo>
                    <a:pt x="282677" y="189172"/>
                  </a:lnTo>
                  <a:lnTo>
                    <a:pt x="283089" y="188197"/>
                  </a:lnTo>
                  <a:lnTo>
                    <a:pt x="283491" y="187232"/>
                  </a:lnTo>
                  <a:lnTo>
                    <a:pt x="283893" y="186257"/>
                  </a:lnTo>
                  <a:lnTo>
                    <a:pt x="284286" y="185282"/>
                  </a:lnTo>
                  <a:lnTo>
                    <a:pt x="284668" y="184296"/>
                  </a:lnTo>
                  <a:lnTo>
                    <a:pt x="285050" y="183321"/>
                  </a:lnTo>
                  <a:lnTo>
                    <a:pt x="285422" y="182336"/>
                  </a:lnTo>
                  <a:lnTo>
                    <a:pt x="285794" y="181351"/>
                  </a:lnTo>
                  <a:lnTo>
                    <a:pt x="286156" y="180376"/>
                  </a:lnTo>
                  <a:lnTo>
                    <a:pt x="286517" y="179380"/>
                  </a:lnTo>
                  <a:lnTo>
                    <a:pt x="286859" y="178395"/>
                  </a:lnTo>
                  <a:lnTo>
                    <a:pt x="287211" y="177410"/>
                  </a:lnTo>
                  <a:lnTo>
                    <a:pt x="287553" y="176415"/>
                  </a:lnTo>
                  <a:lnTo>
                    <a:pt x="287885" y="175419"/>
                  </a:lnTo>
                  <a:lnTo>
                    <a:pt x="288207" y="174424"/>
                  </a:lnTo>
                  <a:lnTo>
                    <a:pt x="288528" y="173429"/>
                  </a:lnTo>
                  <a:lnTo>
                    <a:pt x="288850" y="172434"/>
                  </a:lnTo>
                  <a:lnTo>
                    <a:pt x="289152" y="171438"/>
                  </a:lnTo>
                  <a:lnTo>
                    <a:pt x="289463" y="170433"/>
                  </a:lnTo>
                  <a:lnTo>
                    <a:pt x="289755" y="169438"/>
                  </a:lnTo>
                  <a:lnTo>
                    <a:pt x="290046" y="168432"/>
                  </a:lnTo>
                  <a:lnTo>
                    <a:pt x="290338" y="167427"/>
                  </a:lnTo>
                  <a:lnTo>
                    <a:pt x="290619" y="166422"/>
                  </a:lnTo>
                  <a:lnTo>
                    <a:pt x="290891" y="165416"/>
                  </a:lnTo>
                  <a:lnTo>
                    <a:pt x="291424" y="163396"/>
                  </a:lnTo>
                  <a:lnTo>
                    <a:pt x="291927" y="161375"/>
                  </a:lnTo>
                  <a:lnTo>
                    <a:pt x="292409" y="159344"/>
                  </a:lnTo>
                  <a:lnTo>
                    <a:pt x="292872" y="157314"/>
                  </a:lnTo>
                  <a:lnTo>
                    <a:pt x="293314" y="155273"/>
                  </a:lnTo>
                  <a:lnTo>
                    <a:pt x="293726" y="153242"/>
                  </a:lnTo>
                  <a:lnTo>
                    <a:pt x="294108" y="151191"/>
                  </a:lnTo>
                  <a:lnTo>
                    <a:pt x="294480" y="149150"/>
                  </a:lnTo>
                  <a:lnTo>
                    <a:pt x="294822" y="147099"/>
                  </a:lnTo>
                  <a:lnTo>
                    <a:pt x="295134" y="145049"/>
                  </a:lnTo>
                  <a:lnTo>
                    <a:pt x="295435" y="142988"/>
                  </a:lnTo>
                  <a:lnTo>
                    <a:pt x="295707" y="140927"/>
                  </a:lnTo>
                  <a:lnTo>
                    <a:pt x="295948" y="138866"/>
                  </a:lnTo>
                  <a:lnTo>
                    <a:pt x="296169" y="136805"/>
                  </a:lnTo>
                  <a:lnTo>
                    <a:pt x="296370" y="134734"/>
                  </a:lnTo>
                  <a:lnTo>
                    <a:pt x="296551" y="132673"/>
                  </a:lnTo>
                  <a:lnTo>
                    <a:pt x="296702" y="130602"/>
                  </a:lnTo>
                  <a:lnTo>
                    <a:pt x="296833" y="128531"/>
                  </a:lnTo>
                  <a:lnTo>
                    <a:pt x="296943" y="126460"/>
                  </a:lnTo>
                  <a:lnTo>
                    <a:pt x="297024" y="124389"/>
                  </a:lnTo>
                  <a:lnTo>
                    <a:pt x="297084" y="122318"/>
                  </a:lnTo>
                  <a:lnTo>
                    <a:pt x="297114" y="120247"/>
                  </a:lnTo>
                  <a:lnTo>
                    <a:pt x="297124" y="118176"/>
                  </a:lnTo>
                  <a:lnTo>
                    <a:pt x="297114" y="116095"/>
                  </a:lnTo>
                  <a:lnTo>
                    <a:pt x="297074" y="114024"/>
                  </a:lnTo>
                  <a:lnTo>
                    <a:pt x="297014" y="111953"/>
                  </a:lnTo>
                  <a:lnTo>
                    <a:pt x="296933" y="109882"/>
                  </a:lnTo>
                  <a:lnTo>
                    <a:pt x="296833" y="107811"/>
                  </a:lnTo>
                  <a:lnTo>
                    <a:pt x="296702" y="105740"/>
                  </a:lnTo>
                  <a:lnTo>
                    <a:pt x="296541" y="103669"/>
                  </a:lnTo>
                  <a:lnTo>
                    <a:pt x="296370" y="101608"/>
                  </a:lnTo>
                  <a:lnTo>
                    <a:pt x="296169" y="99538"/>
                  </a:lnTo>
                  <a:lnTo>
                    <a:pt x="295938" y="97477"/>
                  </a:lnTo>
                  <a:lnTo>
                    <a:pt x="295687" y="95416"/>
                  </a:lnTo>
                  <a:lnTo>
                    <a:pt x="295415" y="93355"/>
                  </a:lnTo>
                  <a:lnTo>
                    <a:pt x="295124" y="91304"/>
                  </a:lnTo>
                  <a:lnTo>
                    <a:pt x="294802" y="89243"/>
                  </a:lnTo>
                  <a:lnTo>
                    <a:pt x="294460" y="87192"/>
                  </a:lnTo>
                  <a:lnTo>
                    <a:pt x="294098" y="85151"/>
                  </a:lnTo>
                  <a:lnTo>
                    <a:pt x="293706" y="83111"/>
                  </a:lnTo>
                  <a:lnTo>
                    <a:pt x="293294" y="81070"/>
                  </a:lnTo>
                  <a:lnTo>
                    <a:pt x="292851" y="79029"/>
                  </a:lnTo>
                  <a:lnTo>
                    <a:pt x="292389" y="76998"/>
                  </a:lnTo>
                  <a:lnTo>
                    <a:pt x="291906" y="74977"/>
                  </a:lnTo>
                  <a:lnTo>
                    <a:pt x="291404" y="72947"/>
                  </a:lnTo>
                  <a:lnTo>
                    <a:pt x="290871" y="70936"/>
                  </a:lnTo>
                  <a:lnTo>
                    <a:pt x="290308" y="68915"/>
                  </a:lnTo>
                  <a:lnTo>
                    <a:pt x="290026" y="67920"/>
                  </a:lnTo>
                  <a:lnTo>
                    <a:pt x="289735" y="66915"/>
                  </a:lnTo>
                  <a:lnTo>
                    <a:pt x="289433" y="65909"/>
                  </a:lnTo>
                  <a:lnTo>
                    <a:pt x="289132" y="64914"/>
                  </a:lnTo>
                  <a:lnTo>
                    <a:pt x="288820" y="63909"/>
                  </a:lnTo>
                  <a:lnTo>
                    <a:pt x="288508" y="62914"/>
                  </a:lnTo>
                  <a:lnTo>
                    <a:pt x="288186" y="61918"/>
                  </a:lnTo>
                  <a:lnTo>
                    <a:pt x="287855" y="60923"/>
                  </a:lnTo>
                  <a:lnTo>
                    <a:pt x="287523" y="59928"/>
                  </a:lnTo>
                  <a:lnTo>
                    <a:pt x="287181" y="58942"/>
                  </a:lnTo>
                  <a:lnTo>
                    <a:pt x="286839" y="57947"/>
                  </a:lnTo>
                  <a:lnTo>
                    <a:pt x="286487" y="56962"/>
                  </a:lnTo>
                  <a:lnTo>
                    <a:pt x="286125" y="55977"/>
                  </a:lnTo>
                  <a:lnTo>
                    <a:pt x="285763" y="54992"/>
                  </a:lnTo>
                  <a:lnTo>
                    <a:pt x="285391" y="54006"/>
                  </a:lnTo>
                  <a:lnTo>
                    <a:pt x="285019" y="53031"/>
                  </a:lnTo>
                  <a:lnTo>
                    <a:pt x="284637" y="52046"/>
                  </a:lnTo>
                  <a:lnTo>
                    <a:pt x="284245" y="51071"/>
                  </a:lnTo>
                  <a:lnTo>
                    <a:pt x="283853" y="50096"/>
                  </a:lnTo>
                  <a:lnTo>
                    <a:pt x="283461" y="49120"/>
                  </a:lnTo>
                  <a:lnTo>
                    <a:pt x="283049" y="48145"/>
                  </a:lnTo>
                  <a:lnTo>
                    <a:pt x="282647" y="47180"/>
                  </a:lnTo>
                  <a:lnTo>
                    <a:pt x="282224" y="46205"/>
                  </a:lnTo>
                  <a:lnTo>
                    <a:pt x="281802" y="45240"/>
                  </a:lnTo>
                  <a:lnTo>
                    <a:pt x="281380" y="44275"/>
                  </a:lnTo>
                  <a:lnTo>
                    <a:pt x="280938" y="43310"/>
                  </a:lnTo>
                  <a:lnTo>
                    <a:pt x="280505" y="42355"/>
                  </a:lnTo>
                  <a:lnTo>
                    <a:pt x="280053" y="41400"/>
                  </a:lnTo>
                  <a:lnTo>
                    <a:pt x="279600" y="40434"/>
                  </a:lnTo>
                  <a:lnTo>
                    <a:pt x="279148" y="39479"/>
                  </a:lnTo>
                  <a:lnTo>
                    <a:pt x="278685" y="38534"/>
                  </a:lnTo>
                  <a:lnTo>
                    <a:pt x="278213" y="37579"/>
                  </a:lnTo>
                  <a:lnTo>
                    <a:pt x="277740" y="36634"/>
                  </a:lnTo>
                  <a:lnTo>
                    <a:pt x="277258" y="35689"/>
                  </a:lnTo>
                  <a:lnTo>
                    <a:pt x="276765" y="34744"/>
                  </a:lnTo>
                  <a:lnTo>
                    <a:pt x="276273" y="33799"/>
                  </a:lnTo>
                  <a:lnTo>
                    <a:pt x="275770" y="32864"/>
                  </a:lnTo>
                  <a:lnTo>
                    <a:pt x="275267" y="31929"/>
                  </a:lnTo>
                  <a:lnTo>
                    <a:pt x="274754" y="30994"/>
                  </a:lnTo>
                  <a:lnTo>
                    <a:pt x="274242" y="30059"/>
                  </a:lnTo>
                  <a:lnTo>
                    <a:pt x="273719" y="29135"/>
                  </a:lnTo>
                  <a:lnTo>
                    <a:pt x="273186" y="28210"/>
                  </a:lnTo>
                  <a:lnTo>
                    <a:pt x="272653" y="27285"/>
                  </a:lnTo>
                  <a:lnTo>
                    <a:pt x="272110" y="26360"/>
                  </a:lnTo>
                  <a:lnTo>
                    <a:pt x="271567" y="25445"/>
                  </a:lnTo>
                  <a:lnTo>
                    <a:pt x="271014" y="24520"/>
                  </a:lnTo>
                  <a:lnTo>
                    <a:pt x="270461" y="23605"/>
                  </a:lnTo>
                  <a:lnTo>
                    <a:pt x="269898" y="22701"/>
                  </a:lnTo>
                  <a:lnTo>
                    <a:pt x="269325" y="21786"/>
                  </a:lnTo>
                  <a:lnTo>
                    <a:pt x="268752" y="20881"/>
                  </a:lnTo>
                  <a:lnTo>
                    <a:pt x="268169" y="19976"/>
                  </a:lnTo>
                  <a:lnTo>
                    <a:pt x="267576" y="19081"/>
                  </a:lnTo>
                  <a:lnTo>
                    <a:pt x="266983" y="18177"/>
                  </a:lnTo>
                  <a:lnTo>
                    <a:pt x="266390" y="17282"/>
                  </a:lnTo>
                  <a:lnTo>
                    <a:pt x="265776" y="16397"/>
                  </a:lnTo>
                  <a:lnTo>
                    <a:pt x="265173" y="15502"/>
                  </a:lnTo>
                  <a:lnTo>
                    <a:pt x="264550" y="14618"/>
                  </a:lnTo>
                  <a:lnTo>
                    <a:pt x="263926" y="13733"/>
                  </a:lnTo>
                  <a:lnTo>
                    <a:pt x="263303" y="12848"/>
                  </a:lnTo>
                  <a:lnTo>
                    <a:pt x="262660" y="11974"/>
                  </a:lnTo>
                  <a:lnTo>
                    <a:pt x="262026" y="11099"/>
                  </a:lnTo>
                  <a:lnTo>
                    <a:pt x="261373" y="10224"/>
                  </a:lnTo>
                  <a:lnTo>
                    <a:pt x="260719" y="9350"/>
                  </a:lnTo>
                  <a:lnTo>
                    <a:pt x="260066" y="8485"/>
                  </a:lnTo>
                  <a:lnTo>
                    <a:pt x="259402" y="7621"/>
                  </a:lnTo>
                  <a:lnTo>
                    <a:pt x="258728" y="6766"/>
                  </a:lnTo>
                  <a:lnTo>
                    <a:pt x="258055" y="5912"/>
                  </a:lnTo>
                  <a:lnTo>
                    <a:pt x="257371" y="5057"/>
                  </a:lnTo>
                  <a:lnTo>
                    <a:pt x="256687" y="4203"/>
                  </a:lnTo>
                  <a:lnTo>
                    <a:pt x="255994" y="3358"/>
                  </a:lnTo>
                  <a:lnTo>
                    <a:pt x="255290" y="2514"/>
                  </a:lnTo>
                  <a:lnTo>
                    <a:pt x="254586" y="1669"/>
                  </a:lnTo>
                  <a:lnTo>
                    <a:pt x="253872" y="835"/>
                  </a:lnTo>
                  <a:lnTo>
                    <a:pt x="253159" y="0"/>
                  </a:lnTo>
                  <a:lnTo>
                    <a:pt x="253159" y="0"/>
                  </a:lnTo>
                  <a:lnTo>
                    <a:pt x="254053" y="774"/>
                  </a:lnTo>
                  <a:lnTo>
                    <a:pt x="254938" y="1559"/>
                  </a:lnTo>
                  <a:lnTo>
                    <a:pt x="255833" y="2353"/>
                  </a:lnTo>
                  <a:lnTo>
                    <a:pt x="256708" y="3147"/>
                  </a:lnTo>
                  <a:lnTo>
                    <a:pt x="257582" y="3951"/>
                  </a:lnTo>
                  <a:lnTo>
                    <a:pt x="258457" y="4766"/>
                  </a:lnTo>
                  <a:lnTo>
                    <a:pt x="259322" y="5580"/>
                  </a:lnTo>
                  <a:lnTo>
                    <a:pt x="260186" y="6394"/>
                  </a:lnTo>
                  <a:lnTo>
                    <a:pt x="261041" y="7219"/>
                  </a:lnTo>
                  <a:lnTo>
                    <a:pt x="261885" y="8053"/>
                  </a:lnTo>
                  <a:lnTo>
                    <a:pt x="262730" y="8887"/>
                  </a:lnTo>
                  <a:lnTo>
                    <a:pt x="263564" y="9732"/>
                  </a:lnTo>
                  <a:lnTo>
                    <a:pt x="264399" y="10576"/>
                  </a:lnTo>
                  <a:lnTo>
                    <a:pt x="265233" y="11431"/>
                  </a:lnTo>
                  <a:lnTo>
                    <a:pt x="266048" y="12285"/>
                  </a:lnTo>
                  <a:lnTo>
                    <a:pt x="266862" y="13150"/>
                  </a:lnTo>
                  <a:lnTo>
                    <a:pt x="267676" y="14015"/>
                  </a:lnTo>
                  <a:lnTo>
                    <a:pt x="268481" y="14889"/>
                  </a:lnTo>
                  <a:lnTo>
                    <a:pt x="269285" y="15764"/>
                  </a:lnTo>
                  <a:lnTo>
                    <a:pt x="270069" y="16648"/>
                  </a:lnTo>
                  <a:lnTo>
                    <a:pt x="270864" y="17543"/>
                  </a:lnTo>
                  <a:lnTo>
                    <a:pt x="271648" y="18438"/>
                  </a:lnTo>
                  <a:lnTo>
                    <a:pt x="272422" y="19333"/>
                  </a:lnTo>
                  <a:lnTo>
                    <a:pt x="273186" y="20237"/>
                  </a:lnTo>
                  <a:lnTo>
                    <a:pt x="273950" y="21152"/>
                  </a:lnTo>
                  <a:lnTo>
                    <a:pt x="274714" y="22067"/>
                  </a:lnTo>
                  <a:lnTo>
                    <a:pt x="275468" y="22992"/>
                  </a:lnTo>
                  <a:lnTo>
                    <a:pt x="276212" y="23917"/>
                  </a:lnTo>
                  <a:lnTo>
                    <a:pt x="276956" y="24842"/>
                  </a:lnTo>
                  <a:lnTo>
                    <a:pt x="277690" y="25777"/>
                  </a:lnTo>
                  <a:lnTo>
                    <a:pt x="278414" y="26722"/>
                  </a:lnTo>
                  <a:lnTo>
                    <a:pt x="279138" y="27667"/>
                  </a:lnTo>
                  <a:lnTo>
                    <a:pt x="279852" y="28612"/>
                  </a:lnTo>
                  <a:lnTo>
                    <a:pt x="280566" y="29567"/>
                  </a:lnTo>
                  <a:lnTo>
                    <a:pt x="281269" y="30532"/>
                  </a:lnTo>
                  <a:lnTo>
                    <a:pt x="281963" y="31497"/>
                  </a:lnTo>
                  <a:lnTo>
                    <a:pt x="282657" y="32462"/>
                  </a:lnTo>
                  <a:lnTo>
                    <a:pt x="283340" y="33437"/>
                  </a:lnTo>
                  <a:lnTo>
                    <a:pt x="284024" y="34413"/>
                  </a:lnTo>
                  <a:lnTo>
                    <a:pt x="284698" y="35398"/>
                  </a:lnTo>
                  <a:lnTo>
                    <a:pt x="285361" y="36383"/>
                  </a:lnTo>
                  <a:lnTo>
                    <a:pt x="286025" y="37378"/>
                  </a:lnTo>
                  <a:lnTo>
                    <a:pt x="286678" y="38374"/>
                  </a:lnTo>
                  <a:lnTo>
                    <a:pt x="287322" y="39379"/>
                  </a:lnTo>
                  <a:lnTo>
                    <a:pt x="287965" y="40384"/>
                  </a:lnTo>
                  <a:lnTo>
                    <a:pt x="288599" y="41400"/>
                  </a:lnTo>
                  <a:lnTo>
                    <a:pt x="289232" y="42415"/>
                  </a:lnTo>
                  <a:lnTo>
                    <a:pt x="289845" y="43430"/>
                  </a:lnTo>
                  <a:lnTo>
                    <a:pt x="290469" y="44456"/>
                  </a:lnTo>
                  <a:lnTo>
                    <a:pt x="291072" y="45481"/>
                  </a:lnTo>
                  <a:lnTo>
                    <a:pt x="291675" y="46517"/>
                  </a:lnTo>
                  <a:lnTo>
                    <a:pt x="292268" y="47552"/>
                  </a:lnTo>
                  <a:lnTo>
                    <a:pt x="292862" y="48598"/>
                  </a:lnTo>
                  <a:lnTo>
                    <a:pt x="293435" y="49643"/>
                  </a:lnTo>
                  <a:lnTo>
                    <a:pt x="294018" y="50689"/>
                  </a:lnTo>
                  <a:lnTo>
                    <a:pt x="294581" y="51744"/>
                  </a:lnTo>
                  <a:lnTo>
                    <a:pt x="295144" y="52800"/>
                  </a:lnTo>
                  <a:lnTo>
                    <a:pt x="295697" y="53866"/>
                  </a:lnTo>
                  <a:lnTo>
                    <a:pt x="296250" y="54931"/>
                  </a:lnTo>
                  <a:lnTo>
                    <a:pt x="296783" y="56007"/>
                  </a:lnTo>
                  <a:lnTo>
                    <a:pt x="297315" y="57083"/>
                  </a:lnTo>
                  <a:lnTo>
                    <a:pt x="297848" y="58158"/>
                  </a:lnTo>
                  <a:lnTo>
                    <a:pt x="298371" y="59244"/>
                  </a:lnTo>
                  <a:lnTo>
                    <a:pt x="298884" y="60330"/>
                  </a:lnTo>
                  <a:lnTo>
                    <a:pt x="299387" y="61416"/>
                  </a:lnTo>
                  <a:lnTo>
                    <a:pt x="299889" y="62511"/>
                  </a:lnTo>
                  <a:lnTo>
                    <a:pt x="300382" y="63607"/>
                  </a:lnTo>
                  <a:lnTo>
                    <a:pt x="300864" y="64713"/>
                  </a:lnTo>
                  <a:lnTo>
                    <a:pt x="301337" y="65819"/>
                  </a:lnTo>
                  <a:lnTo>
                    <a:pt x="301810" y="66935"/>
                  </a:lnTo>
                  <a:lnTo>
                    <a:pt x="302272" y="68041"/>
                  </a:lnTo>
                  <a:lnTo>
                    <a:pt x="302724" y="69157"/>
                  </a:lnTo>
                  <a:lnTo>
                    <a:pt x="303177" y="70283"/>
                  </a:lnTo>
                  <a:lnTo>
                    <a:pt x="303619" y="71409"/>
                  </a:lnTo>
                  <a:lnTo>
                    <a:pt x="304052" y="72534"/>
                  </a:lnTo>
                  <a:lnTo>
                    <a:pt x="304484" y="73671"/>
                  </a:lnTo>
                  <a:lnTo>
                    <a:pt x="304896" y="74807"/>
                  </a:lnTo>
                  <a:lnTo>
                    <a:pt x="305308" y="75943"/>
                  </a:lnTo>
                  <a:lnTo>
                    <a:pt x="305720" y="77089"/>
                  </a:lnTo>
                  <a:lnTo>
                    <a:pt x="306113" y="78235"/>
                  </a:lnTo>
                  <a:lnTo>
                    <a:pt x="306505" y="79381"/>
                  </a:lnTo>
                  <a:lnTo>
                    <a:pt x="306887" y="80537"/>
                  </a:lnTo>
                  <a:lnTo>
                    <a:pt x="307259" y="81693"/>
                  </a:lnTo>
                  <a:lnTo>
                    <a:pt x="307621" y="82849"/>
                  </a:lnTo>
                  <a:lnTo>
                    <a:pt x="307983" y="84015"/>
                  </a:lnTo>
                  <a:lnTo>
                    <a:pt x="308335" y="85181"/>
                  </a:lnTo>
                  <a:lnTo>
                    <a:pt x="308676" y="86358"/>
                  </a:lnTo>
                  <a:lnTo>
                    <a:pt x="309018" y="87524"/>
                  </a:lnTo>
                  <a:lnTo>
                    <a:pt x="309350" y="88700"/>
                  </a:lnTo>
                  <a:lnTo>
                    <a:pt x="309662" y="89886"/>
                  </a:lnTo>
                  <a:lnTo>
                    <a:pt x="309983" y="91073"/>
                  </a:lnTo>
                  <a:lnTo>
                    <a:pt x="310285" y="92259"/>
                  </a:lnTo>
                  <a:lnTo>
                    <a:pt x="310587" y="93445"/>
                  </a:lnTo>
                  <a:lnTo>
                    <a:pt x="310868" y="94632"/>
                  </a:lnTo>
                  <a:lnTo>
                    <a:pt x="311150" y="95828"/>
                  </a:lnTo>
                  <a:lnTo>
                    <a:pt x="311431" y="97034"/>
                  </a:lnTo>
                  <a:lnTo>
                    <a:pt x="311693" y="98231"/>
                  </a:lnTo>
                  <a:lnTo>
                    <a:pt x="311954" y="99437"/>
                  </a:lnTo>
                  <a:lnTo>
                    <a:pt x="312195" y="100643"/>
                  </a:lnTo>
                  <a:lnTo>
                    <a:pt x="312437" y="101860"/>
                  </a:lnTo>
                  <a:lnTo>
                    <a:pt x="312678" y="103066"/>
                  </a:lnTo>
                  <a:lnTo>
                    <a:pt x="312899" y="104283"/>
                  </a:lnTo>
                  <a:lnTo>
                    <a:pt x="313120" y="105499"/>
                  </a:lnTo>
                  <a:lnTo>
                    <a:pt x="313331" y="106726"/>
                  </a:lnTo>
                  <a:lnTo>
                    <a:pt x="313532" y="107952"/>
                  </a:lnTo>
                  <a:lnTo>
                    <a:pt x="313723" y="109179"/>
                  </a:lnTo>
                  <a:lnTo>
                    <a:pt x="313904" y="110405"/>
                  </a:lnTo>
                  <a:lnTo>
                    <a:pt x="314085" y="111642"/>
                  </a:lnTo>
                  <a:lnTo>
                    <a:pt x="314246" y="112878"/>
                  </a:lnTo>
                  <a:lnTo>
                    <a:pt x="314407" y="114115"/>
                  </a:lnTo>
                  <a:lnTo>
                    <a:pt x="314558" y="115351"/>
                  </a:lnTo>
                  <a:lnTo>
                    <a:pt x="314699" y="116598"/>
                  </a:lnTo>
                  <a:lnTo>
                    <a:pt x="314839" y="117844"/>
                  </a:lnTo>
                  <a:lnTo>
                    <a:pt x="314960" y="119091"/>
                  </a:lnTo>
                  <a:lnTo>
                    <a:pt x="315081" y="120348"/>
                  </a:lnTo>
                  <a:lnTo>
                    <a:pt x="315191" y="121594"/>
                  </a:lnTo>
                  <a:lnTo>
                    <a:pt x="315292" y="122851"/>
                  </a:lnTo>
                  <a:lnTo>
                    <a:pt x="315382" y="124108"/>
                  </a:lnTo>
                  <a:lnTo>
                    <a:pt x="315463" y="125374"/>
                  </a:lnTo>
                  <a:lnTo>
                    <a:pt x="315543" y="126631"/>
                  </a:lnTo>
                  <a:lnTo>
                    <a:pt x="315604" y="127898"/>
                  </a:lnTo>
                  <a:lnTo>
                    <a:pt x="315664" y="129164"/>
                  </a:lnTo>
                  <a:lnTo>
                    <a:pt x="315714" y="130441"/>
                  </a:lnTo>
                  <a:lnTo>
                    <a:pt x="315754" y="131708"/>
                  </a:lnTo>
                  <a:lnTo>
                    <a:pt x="315784" y="132985"/>
                  </a:lnTo>
                  <a:lnTo>
                    <a:pt x="315805" y="134261"/>
                  </a:lnTo>
                  <a:lnTo>
                    <a:pt x="315815" y="135538"/>
                  </a:lnTo>
                  <a:lnTo>
                    <a:pt x="315825" y="136815"/>
                  </a:lnTo>
                  <a:lnTo>
                    <a:pt x="315825" y="136815"/>
                  </a:lnTo>
                  <a:lnTo>
                    <a:pt x="315815" y="137991"/>
                  </a:lnTo>
                  <a:lnTo>
                    <a:pt x="315805" y="139157"/>
                  </a:lnTo>
                  <a:lnTo>
                    <a:pt x="315784" y="140324"/>
                  </a:lnTo>
                  <a:lnTo>
                    <a:pt x="315764" y="141480"/>
                  </a:lnTo>
                  <a:lnTo>
                    <a:pt x="315724" y="142646"/>
                  </a:lnTo>
                  <a:lnTo>
                    <a:pt x="315684" y="143802"/>
                  </a:lnTo>
                  <a:lnTo>
                    <a:pt x="315644" y="144958"/>
                  </a:lnTo>
                  <a:lnTo>
                    <a:pt x="315583" y="146114"/>
                  </a:lnTo>
                  <a:lnTo>
                    <a:pt x="315523" y="147270"/>
                  </a:lnTo>
                  <a:lnTo>
                    <a:pt x="315453" y="148426"/>
                  </a:lnTo>
                  <a:lnTo>
                    <a:pt x="315372" y="149573"/>
                  </a:lnTo>
                  <a:lnTo>
                    <a:pt x="315292" y="150719"/>
                  </a:lnTo>
                  <a:lnTo>
                    <a:pt x="315201" y="151865"/>
                  </a:lnTo>
                  <a:lnTo>
                    <a:pt x="315101" y="153011"/>
                  </a:lnTo>
                  <a:lnTo>
                    <a:pt x="315000" y="154157"/>
                  </a:lnTo>
                  <a:lnTo>
                    <a:pt x="314890" y="155293"/>
                  </a:lnTo>
                  <a:lnTo>
                    <a:pt x="314769" y="156429"/>
                  </a:lnTo>
                  <a:lnTo>
                    <a:pt x="314638" y="157565"/>
                  </a:lnTo>
                  <a:lnTo>
                    <a:pt x="314508" y="158701"/>
                  </a:lnTo>
                  <a:lnTo>
                    <a:pt x="314367" y="159837"/>
                  </a:lnTo>
                  <a:lnTo>
                    <a:pt x="314216" y="160963"/>
                  </a:lnTo>
                  <a:lnTo>
                    <a:pt x="314065" y="162089"/>
                  </a:lnTo>
                  <a:lnTo>
                    <a:pt x="313904" y="163215"/>
                  </a:lnTo>
                  <a:lnTo>
                    <a:pt x="313733" y="164341"/>
                  </a:lnTo>
                  <a:lnTo>
                    <a:pt x="313563" y="165457"/>
                  </a:lnTo>
                  <a:lnTo>
                    <a:pt x="313382" y="166573"/>
                  </a:lnTo>
                  <a:lnTo>
                    <a:pt x="313191" y="167689"/>
                  </a:lnTo>
                  <a:lnTo>
                    <a:pt x="313000" y="168804"/>
                  </a:lnTo>
                  <a:lnTo>
                    <a:pt x="312798" y="169920"/>
                  </a:lnTo>
                  <a:lnTo>
                    <a:pt x="312587" y="171026"/>
                  </a:lnTo>
                  <a:lnTo>
                    <a:pt x="312366" y="172132"/>
                  </a:lnTo>
                  <a:lnTo>
                    <a:pt x="312145" y="173238"/>
                  </a:lnTo>
                  <a:lnTo>
                    <a:pt x="311924" y="174334"/>
                  </a:lnTo>
                  <a:lnTo>
                    <a:pt x="311682" y="175440"/>
                  </a:lnTo>
                  <a:lnTo>
                    <a:pt x="311441" y="176535"/>
                  </a:lnTo>
                  <a:lnTo>
                    <a:pt x="311190" y="177631"/>
                  </a:lnTo>
                  <a:lnTo>
                    <a:pt x="310938" y="178717"/>
                  </a:lnTo>
                  <a:lnTo>
                    <a:pt x="310677" y="179813"/>
                  </a:lnTo>
                  <a:lnTo>
                    <a:pt x="310406" y="180898"/>
                  </a:lnTo>
                  <a:lnTo>
                    <a:pt x="310134" y="181974"/>
                  </a:lnTo>
                  <a:lnTo>
                    <a:pt x="309853" y="183060"/>
                  </a:lnTo>
                  <a:lnTo>
                    <a:pt x="309561" y="184136"/>
                  </a:lnTo>
                  <a:lnTo>
                    <a:pt x="309270" y="185211"/>
                  </a:lnTo>
                  <a:lnTo>
                    <a:pt x="308968" y="186287"/>
                  </a:lnTo>
                  <a:lnTo>
                    <a:pt x="308656" y="187363"/>
                  </a:lnTo>
                  <a:lnTo>
                    <a:pt x="308345" y="188428"/>
                  </a:lnTo>
                  <a:lnTo>
                    <a:pt x="308023" y="189494"/>
                  </a:lnTo>
                  <a:lnTo>
                    <a:pt x="307691" y="190550"/>
                  </a:lnTo>
                  <a:lnTo>
                    <a:pt x="307359" y="191615"/>
                  </a:lnTo>
                  <a:lnTo>
                    <a:pt x="307017" y="192671"/>
                  </a:lnTo>
                  <a:lnTo>
                    <a:pt x="306676" y="193726"/>
                  </a:lnTo>
                  <a:lnTo>
                    <a:pt x="306324" y="194772"/>
                  </a:lnTo>
                  <a:lnTo>
                    <a:pt x="305962" y="195818"/>
                  </a:lnTo>
                  <a:lnTo>
                    <a:pt x="305600" y="196863"/>
                  </a:lnTo>
                  <a:lnTo>
                    <a:pt x="305228" y="197909"/>
                  </a:lnTo>
                  <a:lnTo>
                    <a:pt x="304856" y="198944"/>
                  </a:lnTo>
                  <a:lnTo>
                    <a:pt x="304474" y="199990"/>
                  </a:lnTo>
                  <a:lnTo>
                    <a:pt x="304082" y="201015"/>
                  </a:lnTo>
                  <a:lnTo>
                    <a:pt x="303690" y="202051"/>
                  </a:lnTo>
                  <a:lnTo>
                    <a:pt x="303287" y="203076"/>
                  </a:lnTo>
                  <a:lnTo>
                    <a:pt x="302875" y="204101"/>
                  </a:lnTo>
                  <a:lnTo>
                    <a:pt x="302463" y="205117"/>
                  </a:lnTo>
                  <a:lnTo>
                    <a:pt x="302041" y="206142"/>
                  </a:lnTo>
                  <a:lnTo>
                    <a:pt x="301618" y="207158"/>
                  </a:lnTo>
                  <a:lnTo>
                    <a:pt x="301186" y="208163"/>
                  </a:lnTo>
                  <a:lnTo>
                    <a:pt x="300744" y="209178"/>
                  </a:lnTo>
                  <a:lnTo>
                    <a:pt x="300301" y="210184"/>
                  </a:lnTo>
                  <a:lnTo>
                    <a:pt x="299859" y="211179"/>
                  </a:lnTo>
                  <a:lnTo>
                    <a:pt x="299397" y="212184"/>
                  </a:lnTo>
                  <a:lnTo>
                    <a:pt x="298934" y="213179"/>
                  </a:lnTo>
                  <a:lnTo>
                    <a:pt x="298472" y="214175"/>
                  </a:lnTo>
                  <a:lnTo>
                    <a:pt x="297999" y="215160"/>
                  </a:lnTo>
                  <a:lnTo>
                    <a:pt x="297516" y="216145"/>
                  </a:lnTo>
                  <a:lnTo>
                    <a:pt x="297034" y="217130"/>
                  </a:lnTo>
                  <a:lnTo>
                    <a:pt x="296541" y="218106"/>
                  </a:lnTo>
                  <a:lnTo>
                    <a:pt x="296049" y="219081"/>
                  </a:lnTo>
                  <a:lnTo>
                    <a:pt x="295546" y="220056"/>
                  </a:lnTo>
                  <a:lnTo>
                    <a:pt x="295043" y="221021"/>
                  </a:lnTo>
                  <a:lnTo>
                    <a:pt x="294530" y="221986"/>
                  </a:lnTo>
                  <a:lnTo>
                    <a:pt x="294008" y="222951"/>
                  </a:lnTo>
                  <a:lnTo>
                    <a:pt x="293485" y="223906"/>
                  </a:lnTo>
                  <a:lnTo>
                    <a:pt x="292952" y="224861"/>
                  </a:lnTo>
                  <a:lnTo>
                    <a:pt x="292419" y="225816"/>
                  </a:lnTo>
                  <a:lnTo>
                    <a:pt x="291876" y="226761"/>
                  </a:lnTo>
                  <a:lnTo>
                    <a:pt x="291333" y="227706"/>
                  </a:lnTo>
                  <a:lnTo>
                    <a:pt x="290780" y="228651"/>
                  </a:lnTo>
                  <a:lnTo>
                    <a:pt x="290217" y="229586"/>
                  </a:lnTo>
                  <a:lnTo>
                    <a:pt x="289654" y="230521"/>
                  </a:lnTo>
                  <a:lnTo>
                    <a:pt x="289091" y="231446"/>
                  </a:lnTo>
                  <a:lnTo>
                    <a:pt x="288518" y="232371"/>
                  </a:lnTo>
                  <a:lnTo>
                    <a:pt x="287935" y="233296"/>
                  </a:lnTo>
                  <a:lnTo>
                    <a:pt x="287352" y="234211"/>
                  </a:lnTo>
                  <a:lnTo>
                    <a:pt x="286759" y="235126"/>
                  </a:lnTo>
                  <a:lnTo>
                    <a:pt x="286166" y="236041"/>
                  </a:lnTo>
                  <a:lnTo>
                    <a:pt x="285562" y="236945"/>
                  </a:lnTo>
                  <a:lnTo>
                    <a:pt x="284959" y="237850"/>
                  </a:lnTo>
                  <a:lnTo>
                    <a:pt x="284346" y="238745"/>
                  </a:lnTo>
                  <a:lnTo>
                    <a:pt x="283733" y="239640"/>
                  </a:lnTo>
                  <a:lnTo>
                    <a:pt x="283109" y="240534"/>
                  </a:lnTo>
                  <a:lnTo>
                    <a:pt x="282476" y="241419"/>
                  </a:lnTo>
                  <a:lnTo>
                    <a:pt x="281842" y="242304"/>
                  </a:lnTo>
                  <a:lnTo>
                    <a:pt x="281209" y="243188"/>
                  </a:lnTo>
                  <a:lnTo>
                    <a:pt x="280566" y="244063"/>
                  </a:lnTo>
                  <a:lnTo>
                    <a:pt x="279922" y="244938"/>
                  </a:lnTo>
                  <a:lnTo>
                    <a:pt x="279269" y="245802"/>
                  </a:lnTo>
                  <a:lnTo>
                    <a:pt x="278605" y="246667"/>
                  </a:lnTo>
                  <a:lnTo>
                    <a:pt x="277941" y="247521"/>
                  </a:lnTo>
                  <a:lnTo>
                    <a:pt x="277278" y="248376"/>
                  </a:lnTo>
                  <a:lnTo>
                    <a:pt x="276604" y="249230"/>
                  </a:lnTo>
                  <a:lnTo>
                    <a:pt x="275921" y="250075"/>
                  </a:lnTo>
                  <a:lnTo>
                    <a:pt x="275247" y="250919"/>
                  </a:lnTo>
                  <a:lnTo>
                    <a:pt x="274553" y="251764"/>
                  </a:lnTo>
                  <a:lnTo>
                    <a:pt x="273860" y="252598"/>
                  </a:lnTo>
                  <a:lnTo>
                    <a:pt x="273166" y="253423"/>
                  </a:lnTo>
                  <a:lnTo>
                    <a:pt x="272462" y="254247"/>
                  </a:lnTo>
                  <a:lnTo>
                    <a:pt x="271748" y="255071"/>
                  </a:lnTo>
                  <a:lnTo>
                    <a:pt x="271045" y="255886"/>
                  </a:lnTo>
                  <a:lnTo>
                    <a:pt x="270321" y="256700"/>
                  </a:lnTo>
                  <a:lnTo>
                    <a:pt x="269597" y="257514"/>
                  </a:lnTo>
                  <a:lnTo>
                    <a:pt x="268873" y="258319"/>
                  </a:lnTo>
                  <a:lnTo>
                    <a:pt x="268139" y="259113"/>
                  </a:lnTo>
                  <a:lnTo>
                    <a:pt x="267405" y="259907"/>
                  </a:lnTo>
                  <a:lnTo>
                    <a:pt x="266671" y="260701"/>
                  </a:lnTo>
                  <a:lnTo>
                    <a:pt x="265917" y="261485"/>
                  </a:lnTo>
                  <a:lnTo>
                    <a:pt x="265173" y="262270"/>
                  </a:lnTo>
                  <a:lnTo>
                    <a:pt x="264419" y="263054"/>
                  </a:lnTo>
                  <a:lnTo>
                    <a:pt x="263655" y="263818"/>
                  </a:lnTo>
                  <a:lnTo>
                    <a:pt x="262891" y="264592"/>
                  </a:lnTo>
                  <a:lnTo>
                    <a:pt x="262127" y="265356"/>
                  </a:lnTo>
                  <a:lnTo>
                    <a:pt x="261353" y="266110"/>
                  </a:lnTo>
                  <a:lnTo>
                    <a:pt x="260568" y="266874"/>
                  </a:lnTo>
                  <a:lnTo>
                    <a:pt x="259794" y="267618"/>
                  </a:lnTo>
                  <a:lnTo>
                    <a:pt x="259000" y="268362"/>
                  </a:lnTo>
                  <a:lnTo>
                    <a:pt x="258216" y="269106"/>
                  </a:lnTo>
                  <a:lnTo>
                    <a:pt x="257411" y="269840"/>
                  </a:lnTo>
                  <a:lnTo>
                    <a:pt x="256617" y="270574"/>
                  </a:lnTo>
                  <a:lnTo>
                    <a:pt x="255813" y="271297"/>
                  </a:lnTo>
                  <a:lnTo>
                    <a:pt x="254998" y="272021"/>
                  </a:lnTo>
                  <a:lnTo>
                    <a:pt x="254194" y="272745"/>
                  </a:lnTo>
                  <a:lnTo>
                    <a:pt x="253370" y="273449"/>
                  </a:lnTo>
                  <a:lnTo>
                    <a:pt x="252545" y="274163"/>
                  </a:lnTo>
                  <a:lnTo>
                    <a:pt x="251721" y="274866"/>
                  </a:lnTo>
                  <a:lnTo>
                    <a:pt x="250896" y="275560"/>
                  </a:lnTo>
                  <a:lnTo>
                    <a:pt x="250062" y="276254"/>
                  </a:lnTo>
                  <a:lnTo>
                    <a:pt x="249217" y="276937"/>
                  </a:lnTo>
                  <a:lnTo>
                    <a:pt x="248373" y="277621"/>
                  </a:lnTo>
                  <a:lnTo>
                    <a:pt x="247528" y="278304"/>
                  </a:lnTo>
                  <a:lnTo>
                    <a:pt x="246684" y="278978"/>
                  </a:lnTo>
                  <a:lnTo>
                    <a:pt x="245819" y="279642"/>
                  </a:lnTo>
                  <a:lnTo>
                    <a:pt x="244965" y="280305"/>
                  </a:lnTo>
                  <a:lnTo>
                    <a:pt x="244100" y="280969"/>
                  </a:lnTo>
                  <a:lnTo>
                    <a:pt x="243235" y="281622"/>
                  </a:lnTo>
                  <a:lnTo>
                    <a:pt x="242361" y="282265"/>
                  </a:lnTo>
                  <a:lnTo>
                    <a:pt x="241486" y="282909"/>
                  </a:lnTo>
                  <a:lnTo>
                    <a:pt x="240601" y="283542"/>
                  </a:lnTo>
                  <a:lnTo>
                    <a:pt x="239727" y="284176"/>
                  </a:lnTo>
                  <a:lnTo>
                    <a:pt x="238832" y="284809"/>
                  </a:lnTo>
                  <a:lnTo>
                    <a:pt x="237947" y="285432"/>
                  </a:lnTo>
                  <a:lnTo>
                    <a:pt x="237052" y="286045"/>
                  </a:lnTo>
                  <a:lnTo>
                    <a:pt x="236147" y="286659"/>
                  </a:lnTo>
                  <a:lnTo>
                    <a:pt x="235242" y="287262"/>
                  </a:lnTo>
                  <a:lnTo>
                    <a:pt x="234338" y="287865"/>
                  </a:lnTo>
                  <a:lnTo>
                    <a:pt x="233423" y="288458"/>
                  </a:lnTo>
                  <a:lnTo>
                    <a:pt x="232508" y="289051"/>
                  </a:lnTo>
                  <a:lnTo>
                    <a:pt x="231593" y="289634"/>
                  </a:lnTo>
                  <a:lnTo>
                    <a:pt x="230668" y="290218"/>
                  </a:lnTo>
                  <a:lnTo>
                    <a:pt x="229743" y="290791"/>
                  </a:lnTo>
                  <a:lnTo>
                    <a:pt x="228818" y="291354"/>
                  </a:lnTo>
                  <a:lnTo>
                    <a:pt x="227883" y="291917"/>
                  </a:lnTo>
                  <a:lnTo>
                    <a:pt x="226948" y="292480"/>
                  </a:lnTo>
                  <a:lnTo>
                    <a:pt x="226003" y="293032"/>
                  </a:lnTo>
                  <a:lnTo>
                    <a:pt x="225058" y="293575"/>
                  </a:lnTo>
                  <a:lnTo>
                    <a:pt x="224113" y="294118"/>
                  </a:lnTo>
                  <a:lnTo>
                    <a:pt x="223158" y="294651"/>
                  </a:lnTo>
                  <a:lnTo>
                    <a:pt x="222213" y="295184"/>
                  </a:lnTo>
                  <a:lnTo>
                    <a:pt x="221247" y="295707"/>
                  </a:lnTo>
                  <a:lnTo>
                    <a:pt x="220292" y="296229"/>
                  </a:lnTo>
                  <a:lnTo>
                    <a:pt x="219317" y="296742"/>
                  </a:lnTo>
                  <a:lnTo>
                    <a:pt x="218352" y="297245"/>
                  </a:lnTo>
                  <a:lnTo>
                    <a:pt x="217377" y="297747"/>
                  </a:lnTo>
                  <a:lnTo>
                    <a:pt x="216401" y="298240"/>
                  </a:lnTo>
                  <a:lnTo>
                    <a:pt x="215426" y="298733"/>
                  </a:lnTo>
                  <a:lnTo>
                    <a:pt x="214441" y="299215"/>
                  </a:lnTo>
                  <a:lnTo>
                    <a:pt x="213456" y="299698"/>
                  </a:lnTo>
                  <a:lnTo>
                    <a:pt x="212470" y="300170"/>
                  </a:lnTo>
                  <a:lnTo>
                    <a:pt x="211475" y="300633"/>
                  </a:lnTo>
                  <a:lnTo>
                    <a:pt x="210480" y="301095"/>
                  </a:lnTo>
                  <a:lnTo>
                    <a:pt x="209484" y="301558"/>
                  </a:lnTo>
                  <a:lnTo>
                    <a:pt x="208479" y="302000"/>
                  </a:lnTo>
                  <a:lnTo>
                    <a:pt x="207474" y="302442"/>
                  </a:lnTo>
                  <a:lnTo>
                    <a:pt x="206468" y="302885"/>
                  </a:lnTo>
                  <a:lnTo>
                    <a:pt x="205453" y="303317"/>
                  </a:lnTo>
                  <a:lnTo>
                    <a:pt x="204437" y="303739"/>
                  </a:lnTo>
                  <a:lnTo>
                    <a:pt x="203422" y="304161"/>
                  </a:lnTo>
                  <a:lnTo>
                    <a:pt x="202396" y="304574"/>
                  </a:lnTo>
                  <a:lnTo>
                    <a:pt x="201371" y="304986"/>
                  </a:lnTo>
                  <a:lnTo>
                    <a:pt x="200345" y="305388"/>
                  </a:lnTo>
                  <a:lnTo>
                    <a:pt x="199320" y="305780"/>
                  </a:lnTo>
                  <a:lnTo>
                    <a:pt x="198284" y="306172"/>
                  </a:lnTo>
                  <a:lnTo>
                    <a:pt x="197249" y="306554"/>
                  </a:lnTo>
                  <a:lnTo>
                    <a:pt x="196203" y="306926"/>
                  </a:lnTo>
                  <a:lnTo>
                    <a:pt x="195168" y="307298"/>
                  </a:lnTo>
                  <a:lnTo>
                    <a:pt x="194122" y="307660"/>
                  </a:lnTo>
                  <a:lnTo>
                    <a:pt x="193076" y="308022"/>
                  </a:lnTo>
                  <a:lnTo>
                    <a:pt x="192021" y="308374"/>
                  </a:lnTo>
                  <a:lnTo>
                    <a:pt x="190965" y="308716"/>
                  </a:lnTo>
                  <a:lnTo>
                    <a:pt x="189909" y="309057"/>
                  </a:lnTo>
                  <a:lnTo>
                    <a:pt x="188854" y="309389"/>
                  </a:lnTo>
                  <a:lnTo>
                    <a:pt x="187788" y="309721"/>
                  </a:lnTo>
                  <a:lnTo>
                    <a:pt x="186722" y="310043"/>
                  </a:lnTo>
                  <a:lnTo>
                    <a:pt x="185656" y="310354"/>
                  </a:lnTo>
                  <a:lnTo>
                    <a:pt x="184581" y="310656"/>
                  </a:lnTo>
                  <a:lnTo>
                    <a:pt x="183515" y="310957"/>
                  </a:lnTo>
                  <a:lnTo>
                    <a:pt x="182439" y="311259"/>
                  </a:lnTo>
                  <a:lnTo>
                    <a:pt x="181353" y="311541"/>
                  </a:lnTo>
                  <a:lnTo>
                    <a:pt x="180278" y="311822"/>
                  </a:lnTo>
                  <a:lnTo>
                    <a:pt x="179192" y="312104"/>
                  </a:lnTo>
                  <a:lnTo>
                    <a:pt x="178106" y="312375"/>
                  </a:lnTo>
                  <a:lnTo>
                    <a:pt x="177020" y="312636"/>
                  </a:lnTo>
                  <a:lnTo>
                    <a:pt x="175924" y="312888"/>
                  </a:lnTo>
                  <a:lnTo>
                    <a:pt x="174828" y="313139"/>
                  </a:lnTo>
                  <a:lnTo>
                    <a:pt x="173733" y="313380"/>
                  </a:lnTo>
                  <a:lnTo>
                    <a:pt x="172637" y="313611"/>
                  </a:lnTo>
                  <a:lnTo>
                    <a:pt x="171531" y="313843"/>
                  </a:lnTo>
                  <a:lnTo>
                    <a:pt x="170425" y="314064"/>
                  </a:lnTo>
                  <a:lnTo>
                    <a:pt x="169319" y="314285"/>
                  </a:lnTo>
                  <a:lnTo>
                    <a:pt x="168213" y="314486"/>
                  </a:lnTo>
                  <a:lnTo>
                    <a:pt x="167107" y="314697"/>
                  </a:lnTo>
                  <a:lnTo>
                    <a:pt x="165991" y="314888"/>
                  </a:lnTo>
                  <a:lnTo>
                    <a:pt x="164875" y="315079"/>
                  </a:lnTo>
                  <a:lnTo>
                    <a:pt x="163759" y="315260"/>
                  </a:lnTo>
                  <a:lnTo>
                    <a:pt x="162633" y="315431"/>
                  </a:lnTo>
                  <a:lnTo>
                    <a:pt x="161517" y="315602"/>
                  </a:lnTo>
                  <a:lnTo>
                    <a:pt x="160391" y="315763"/>
                  </a:lnTo>
                  <a:lnTo>
                    <a:pt x="159265" y="315914"/>
                  </a:lnTo>
                  <a:lnTo>
                    <a:pt x="158129" y="316064"/>
                  </a:lnTo>
                  <a:lnTo>
                    <a:pt x="157003" y="316205"/>
                  </a:lnTo>
                  <a:lnTo>
                    <a:pt x="155867" y="316336"/>
                  </a:lnTo>
                  <a:lnTo>
                    <a:pt x="154731" y="316467"/>
                  </a:lnTo>
                  <a:lnTo>
                    <a:pt x="153595" y="316577"/>
                  </a:lnTo>
                  <a:lnTo>
                    <a:pt x="152448" y="316698"/>
                  </a:lnTo>
                  <a:lnTo>
                    <a:pt x="151312" y="316798"/>
                  </a:lnTo>
                  <a:lnTo>
                    <a:pt x="150166" y="316899"/>
                  </a:lnTo>
                  <a:lnTo>
                    <a:pt x="149020" y="316989"/>
                  </a:lnTo>
                  <a:lnTo>
                    <a:pt x="147874" y="317070"/>
                  </a:lnTo>
                  <a:lnTo>
                    <a:pt x="146718" y="317150"/>
                  </a:lnTo>
                  <a:lnTo>
                    <a:pt x="145571" y="317221"/>
                  </a:lnTo>
                  <a:lnTo>
                    <a:pt x="144415" y="317281"/>
                  </a:lnTo>
                  <a:lnTo>
                    <a:pt x="143259" y="317331"/>
                  </a:lnTo>
                  <a:lnTo>
                    <a:pt x="142103" y="317381"/>
                  </a:lnTo>
                  <a:lnTo>
                    <a:pt x="140937" y="317422"/>
                  </a:lnTo>
                  <a:lnTo>
                    <a:pt x="139780" y="317452"/>
                  </a:lnTo>
                  <a:lnTo>
                    <a:pt x="138614" y="317482"/>
                  </a:lnTo>
                  <a:lnTo>
                    <a:pt x="137448" y="317502"/>
                  </a:lnTo>
                  <a:lnTo>
                    <a:pt x="136282" y="317512"/>
                  </a:lnTo>
                  <a:lnTo>
                    <a:pt x="135115" y="317512"/>
                  </a:lnTo>
                  <a:lnTo>
                    <a:pt x="135115" y="3175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-3491800" y="-179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-7004150" y="-9824950"/>
              <a:ext cx="7024975" cy="7024500"/>
            </a:xfrm>
            <a:custGeom>
              <a:rect b="b" l="l" r="r" t="t"/>
              <a:pathLst>
                <a:path extrusionOk="0" h="280980" w="280999">
                  <a:moveTo>
                    <a:pt x="140494" y="1"/>
                  </a:moveTo>
                  <a:lnTo>
                    <a:pt x="138675" y="11"/>
                  </a:lnTo>
                  <a:lnTo>
                    <a:pt x="136865" y="51"/>
                  </a:lnTo>
                  <a:lnTo>
                    <a:pt x="135065" y="101"/>
                  </a:lnTo>
                  <a:lnTo>
                    <a:pt x="133266" y="182"/>
                  </a:lnTo>
                  <a:lnTo>
                    <a:pt x="131476" y="292"/>
                  </a:lnTo>
                  <a:lnTo>
                    <a:pt x="129686" y="413"/>
                  </a:lnTo>
                  <a:lnTo>
                    <a:pt x="127907" y="564"/>
                  </a:lnTo>
                  <a:lnTo>
                    <a:pt x="126127" y="725"/>
                  </a:lnTo>
                  <a:lnTo>
                    <a:pt x="124358" y="916"/>
                  </a:lnTo>
                  <a:lnTo>
                    <a:pt x="122598" y="1127"/>
                  </a:lnTo>
                  <a:lnTo>
                    <a:pt x="120849" y="1368"/>
                  </a:lnTo>
                  <a:lnTo>
                    <a:pt x="119100" y="1619"/>
                  </a:lnTo>
                  <a:lnTo>
                    <a:pt x="117360" y="1901"/>
                  </a:lnTo>
                  <a:lnTo>
                    <a:pt x="115621" y="2192"/>
                  </a:lnTo>
                  <a:lnTo>
                    <a:pt x="113902" y="2514"/>
                  </a:lnTo>
                  <a:lnTo>
                    <a:pt x="112183" y="2856"/>
                  </a:lnTo>
                  <a:lnTo>
                    <a:pt x="110473" y="3218"/>
                  </a:lnTo>
                  <a:lnTo>
                    <a:pt x="108764" y="3600"/>
                  </a:lnTo>
                  <a:lnTo>
                    <a:pt x="107065" y="4002"/>
                  </a:lnTo>
                  <a:lnTo>
                    <a:pt x="105386" y="4424"/>
                  </a:lnTo>
                  <a:lnTo>
                    <a:pt x="103707" y="4867"/>
                  </a:lnTo>
                  <a:lnTo>
                    <a:pt x="102028" y="5329"/>
                  </a:lnTo>
                  <a:lnTo>
                    <a:pt x="100369" y="5812"/>
                  </a:lnTo>
                  <a:lnTo>
                    <a:pt x="98720" y="6314"/>
                  </a:lnTo>
                  <a:lnTo>
                    <a:pt x="97071" y="6837"/>
                  </a:lnTo>
                  <a:lnTo>
                    <a:pt x="95433" y="7380"/>
                  </a:lnTo>
                  <a:lnTo>
                    <a:pt x="93804" y="7943"/>
                  </a:lnTo>
                  <a:lnTo>
                    <a:pt x="92185" y="8526"/>
                  </a:lnTo>
                  <a:lnTo>
                    <a:pt x="90577" y="9129"/>
                  </a:lnTo>
                  <a:lnTo>
                    <a:pt x="88978" y="9742"/>
                  </a:lnTo>
                  <a:lnTo>
                    <a:pt x="87390" y="10386"/>
                  </a:lnTo>
                  <a:lnTo>
                    <a:pt x="85811" y="11039"/>
                  </a:lnTo>
                  <a:lnTo>
                    <a:pt x="84233" y="11723"/>
                  </a:lnTo>
                  <a:lnTo>
                    <a:pt x="82674" y="12417"/>
                  </a:lnTo>
                  <a:lnTo>
                    <a:pt x="81126" y="13120"/>
                  </a:lnTo>
                  <a:lnTo>
                    <a:pt x="79588" y="13854"/>
                  </a:lnTo>
                  <a:lnTo>
                    <a:pt x="78049" y="14608"/>
                  </a:lnTo>
                  <a:lnTo>
                    <a:pt x="76531" y="15372"/>
                  </a:lnTo>
                  <a:lnTo>
                    <a:pt x="75023" y="16156"/>
                  </a:lnTo>
                  <a:lnTo>
                    <a:pt x="73525" y="16961"/>
                  </a:lnTo>
                  <a:lnTo>
                    <a:pt x="72037" y="17775"/>
                  </a:lnTo>
                  <a:lnTo>
                    <a:pt x="70559" y="18619"/>
                  </a:lnTo>
                  <a:lnTo>
                    <a:pt x="69101" y="19474"/>
                  </a:lnTo>
                  <a:lnTo>
                    <a:pt x="67644" y="20339"/>
                  </a:lnTo>
                  <a:lnTo>
                    <a:pt x="66196" y="21233"/>
                  </a:lnTo>
                  <a:lnTo>
                    <a:pt x="64768" y="22138"/>
                  </a:lnTo>
                  <a:lnTo>
                    <a:pt x="63351" y="23053"/>
                  </a:lnTo>
                  <a:lnTo>
                    <a:pt x="61943" y="23998"/>
                  </a:lnTo>
                  <a:lnTo>
                    <a:pt x="60546" y="24953"/>
                  </a:lnTo>
                  <a:lnTo>
                    <a:pt x="59168" y="25918"/>
                  </a:lnTo>
                  <a:lnTo>
                    <a:pt x="57791" y="26903"/>
                  </a:lnTo>
                  <a:lnTo>
                    <a:pt x="56434" y="27909"/>
                  </a:lnTo>
                  <a:lnTo>
                    <a:pt x="55086" y="28934"/>
                  </a:lnTo>
                  <a:lnTo>
                    <a:pt x="53759" y="29970"/>
                  </a:lnTo>
                  <a:lnTo>
                    <a:pt x="52432" y="31015"/>
                  </a:lnTo>
                  <a:lnTo>
                    <a:pt x="51125" y="32081"/>
                  </a:lnTo>
                  <a:lnTo>
                    <a:pt x="49828" y="33167"/>
                  </a:lnTo>
                  <a:lnTo>
                    <a:pt x="48551" y="34262"/>
                  </a:lnTo>
                  <a:lnTo>
                    <a:pt x="47284" y="35368"/>
                  </a:lnTo>
                  <a:lnTo>
                    <a:pt x="46028" y="36494"/>
                  </a:lnTo>
                  <a:lnTo>
                    <a:pt x="44791" y="37640"/>
                  </a:lnTo>
                  <a:lnTo>
                    <a:pt x="43564" y="38796"/>
                  </a:lnTo>
                  <a:lnTo>
                    <a:pt x="42348" y="39963"/>
                  </a:lnTo>
                  <a:lnTo>
                    <a:pt x="41152" y="41149"/>
                  </a:lnTo>
                  <a:lnTo>
                    <a:pt x="39965" y="42345"/>
                  </a:lnTo>
                  <a:lnTo>
                    <a:pt x="38799" y="43562"/>
                  </a:lnTo>
                  <a:lnTo>
                    <a:pt x="37643" y="44788"/>
                  </a:lnTo>
                  <a:lnTo>
                    <a:pt x="36497" y="46025"/>
                  </a:lnTo>
                  <a:lnTo>
                    <a:pt x="35371" y="47281"/>
                  </a:lnTo>
                  <a:lnTo>
                    <a:pt x="34265" y="48548"/>
                  </a:lnTo>
                  <a:lnTo>
                    <a:pt x="33159" y="49835"/>
                  </a:lnTo>
                  <a:lnTo>
                    <a:pt x="32083" y="51122"/>
                  </a:lnTo>
                  <a:lnTo>
                    <a:pt x="31017" y="52429"/>
                  </a:lnTo>
                  <a:lnTo>
                    <a:pt x="29962" y="53756"/>
                  </a:lnTo>
                  <a:lnTo>
                    <a:pt x="28926" y="55083"/>
                  </a:lnTo>
                  <a:lnTo>
                    <a:pt x="27911" y="56430"/>
                  </a:lnTo>
                  <a:lnTo>
                    <a:pt x="26905" y="57787"/>
                  </a:lnTo>
                  <a:lnTo>
                    <a:pt x="25920" y="59164"/>
                  </a:lnTo>
                  <a:lnTo>
                    <a:pt x="24945" y="60542"/>
                  </a:lnTo>
                  <a:lnTo>
                    <a:pt x="23989" y="61939"/>
                  </a:lnTo>
                  <a:lnTo>
                    <a:pt x="23054" y="63346"/>
                  </a:lnTo>
                  <a:lnTo>
                    <a:pt x="22130" y="64764"/>
                  </a:lnTo>
                  <a:lnTo>
                    <a:pt x="21225" y="66201"/>
                  </a:lnTo>
                  <a:lnTo>
                    <a:pt x="20340" y="67639"/>
                  </a:lnTo>
                  <a:lnTo>
                    <a:pt x="19465" y="69097"/>
                  </a:lnTo>
                  <a:lnTo>
                    <a:pt x="18611" y="70565"/>
                  </a:lnTo>
                  <a:lnTo>
                    <a:pt x="17776" y="72032"/>
                  </a:lnTo>
                  <a:lnTo>
                    <a:pt x="16962" y="73520"/>
                  </a:lnTo>
                  <a:lnTo>
                    <a:pt x="16157" y="75018"/>
                  </a:lnTo>
                  <a:lnTo>
                    <a:pt x="15373" y="76536"/>
                  </a:lnTo>
                  <a:lnTo>
                    <a:pt x="14599" y="78054"/>
                  </a:lnTo>
                  <a:lnTo>
                    <a:pt x="13855" y="79582"/>
                  </a:lnTo>
                  <a:lnTo>
                    <a:pt x="13121" y="81121"/>
                  </a:lnTo>
                  <a:lnTo>
                    <a:pt x="12407" y="82669"/>
                  </a:lnTo>
                  <a:lnTo>
                    <a:pt x="11714" y="84237"/>
                  </a:lnTo>
                  <a:lnTo>
                    <a:pt x="11040" y="85805"/>
                  </a:lnTo>
                  <a:lnTo>
                    <a:pt x="10387" y="87384"/>
                  </a:lnTo>
                  <a:lnTo>
                    <a:pt x="9743" y="88972"/>
                  </a:lnTo>
                  <a:lnTo>
                    <a:pt x="9130" y="90571"/>
                  </a:lnTo>
                  <a:lnTo>
                    <a:pt x="8527" y="92179"/>
                  </a:lnTo>
                  <a:lnTo>
                    <a:pt x="7943" y="93798"/>
                  </a:lnTo>
                  <a:lnTo>
                    <a:pt x="7380" y="95426"/>
                  </a:lnTo>
                  <a:lnTo>
                    <a:pt x="6838" y="97065"/>
                  </a:lnTo>
                  <a:lnTo>
                    <a:pt x="6315" y="98714"/>
                  </a:lnTo>
                  <a:lnTo>
                    <a:pt x="5812" y="100362"/>
                  </a:lnTo>
                  <a:lnTo>
                    <a:pt x="5329" y="102031"/>
                  </a:lnTo>
                  <a:lnTo>
                    <a:pt x="4867" y="103700"/>
                  </a:lnTo>
                  <a:lnTo>
                    <a:pt x="4425" y="105379"/>
                  </a:lnTo>
                  <a:lnTo>
                    <a:pt x="4002" y="107068"/>
                  </a:lnTo>
                  <a:lnTo>
                    <a:pt x="3600" y="108757"/>
                  </a:lnTo>
                  <a:lnTo>
                    <a:pt x="3218" y="110466"/>
                  </a:lnTo>
                  <a:lnTo>
                    <a:pt x="2856" y="112175"/>
                  </a:lnTo>
                  <a:lnTo>
                    <a:pt x="2514" y="113894"/>
                  </a:lnTo>
                  <a:lnTo>
                    <a:pt x="2193" y="115623"/>
                  </a:lnTo>
                  <a:lnTo>
                    <a:pt x="1901" y="117352"/>
                  </a:lnTo>
                  <a:lnTo>
                    <a:pt x="1620" y="119092"/>
                  </a:lnTo>
                  <a:lnTo>
                    <a:pt x="1368" y="120841"/>
                  </a:lnTo>
                  <a:lnTo>
                    <a:pt x="1127" y="122600"/>
                  </a:lnTo>
                  <a:lnTo>
                    <a:pt x="916" y="124360"/>
                  </a:lnTo>
                  <a:lnTo>
                    <a:pt x="725" y="126129"/>
                  </a:lnTo>
                  <a:lnTo>
                    <a:pt x="554" y="127898"/>
                  </a:lnTo>
                  <a:lnTo>
                    <a:pt x="413" y="129678"/>
                  </a:lnTo>
                  <a:lnTo>
                    <a:pt x="282" y="131467"/>
                  </a:lnTo>
                  <a:lnTo>
                    <a:pt x="182" y="133257"/>
                  </a:lnTo>
                  <a:lnTo>
                    <a:pt x="101" y="135056"/>
                  </a:lnTo>
                  <a:lnTo>
                    <a:pt x="51" y="136866"/>
                  </a:lnTo>
                  <a:lnTo>
                    <a:pt x="11" y="138675"/>
                  </a:lnTo>
                  <a:lnTo>
                    <a:pt x="1" y="140485"/>
                  </a:lnTo>
                  <a:lnTo>
                    <a:pt x="11" y="142083"/>
                  </a:lnTo>
                  <a:lnTo>
                    <a:pt x="31" y="143672"/>
                  </a:lnTo>
                  <a:lnTo>
                    <a:pt x="81" y="145260"/>
                  </a:lnTo>
                  <a:lnTo>
                    <a:pt x="142" y="146839"/>
                  </a:lnTo>
                  <a:lnTo>
                    <a:pt x="222" y="148417"/>
                  </a:lnTo>
                  <a:lnTo>
                    <a:pt x="313" y="149985"/>
                  </a:lnTo>
                  <a:lnTo>
                    <a:pt x="433" y="151554"/>
                  </a:lnTo>
                  <a:lnTo>
                    <a:pt x="564" y="153112"/>
                  </a:lnTo>
                  <a:lnTo>
                    <a:pt x="705" y="154670"/>
                  </a:lnTo>
                  <a:lnTo>
                    <a:pt x="876" y="156228"/>
                  </a:lnTo>
                  <a:lnTo>
                    <a:pt x="1056" y="157767"/>
                  </a:lnTo>
                  <a:lnTo>
                    <a:pt x="1248" y="159315"/>
                  </a:lnTo>
                  <a:lnTo>
                    <a:pt x="1469" y="160853"/>
                  </a:lnTo>
                  <a:lnTo>
                    <a:pt x="1700" y="162381"/>
                  </a:lnTo>
                  <a:lnTo>
                    <a:pt x="1941" y="163909"/>
                  </a:lnTo>
                  <a:lnTo>
                    <a:pt x="2203" y="165427"/>
                  </a:lnTo>
                  <a:lnTo>
                    <a:pt x="2484" y="166945"/>
                  </a:lnTo>
                  <a:lnTo>
                    <a:pt x="2786" y="168453"/>
                  </a:lnTo>
                  <a:lnTo>
                    <a:pt x="3097" y="169961"/>
                  </a:lnTo>
                  <a:lnTo>
                    <a:pt x="3419" y="171449"/>
                  </a:lnTo>
                  <a:lnTo>
                    <a:pt x="3771" y="172947"/>
                  </a:lnTo>
                  <a:lnTo>
                    <a:pt x="4123" y="174435"/>
                  </a:lnTo>
                  <a:lnTo>
                    <a:pt x="4505" y="175913"/>
                  </a:lnTo>
                  <a:lnTo>
                    <a:pt x="4897" y="177380"/>
                  </a:lnTo>
                  <a:lnTo>
                    <a:pt x="5299" y="178848"/>
                  </a:lnTo>
                  <a:lnTo>
                    <a:pt x="5722" y="180306"/>
                  </a:lnTo>
                  <a:lnTo>
                    <a:pt x="6164" y="181764"/>
                  </a:lnTo>
                  <a:lnTo>
                    <a:pt x="6616" y="183211"/>
                  </a:lnTo>
                  <a:lnTo>
                    <a:pt x="7079" y="184649"/>
                  </a:lnTo>
                  <a:lnTo>
                    <a:pt x="7561" y="186087"/>
                  </a:lnTo>
                  <a:lnTo>
                    <a:pt x="8064" y="187514"/>
                  </a:lnTo>
                  <a:lnTo>
                    <a:pt x="8577" y="188932"/>
                  </a:lnTo>
                  <a:lnTo>
                    <a:pt x="9100" y="190339"/>
                  </a:lnTo>
                  <a:lnTo>
                    <a:pt x="9643" y="191747"/>
                  </a:lnTo>
                  <a:lnTo>
                    <a:pt x="10196" y="193144"/>
                  </a:lnTo>
                  <a:lnTo>
                    <a:pt x="10769" y="194531"/>
                  </a:lnTo>
                  <a:lnTo>
                    <a:pt x="11352" y="195919"/>
                  </a:lnTo>
                  <a:lnTo>
                    <a:pt x="11955" y="197296"/>
                  </a:lnTo>
                  <a:lnTo>
                    <a:pt x="12568" y="198663"/>
                  </a:lnTo>
                  <a:lnTo>
                    <a:pt x="13202" y="200020"/>
                  </a:lnTo>
                  <a:lnTo>
                    <a:pt x="13835" y="201378"/>
                  </a:lnTo>
                  <a:lnTo>
                    <a:pt x="14499" y="202715"/>
                  </a:lnTo>
                  <a:lnTo>
                    <a:pt x="15162" y="204052"/>
                  </a:lnTo>
                  <a:lnTo>
                    <a:pt x="15846" y="205379"/>
                  </a:lnTo>
                  <a:lnTo>
                    <a:pt x="16550" y="206696"/>
                  </a:lnTo>
                  <a:lnTo>
                    <a:pt x="17253" y="208013"/>
                  </a:lnTo>
                  <a:lnTo>
                    <a:pt x="17977" y="209320"/>
                  </a:lnTo>
                  <a:lnTo>
                    <a:pt x="18721" y="210606"/>
                  </a:lnTo>
                  <a:lnTo>
                    <a:pt x="19465" y="211893"/>
                  </a:lnTo>
                  <a:lnTo>
                    <a:pt x="20229" y="213170"/>
                  </a:lnTo>
                  <a:lnTo>
                    <a:pt x="21003" y="214437"/>
                  </a:lnTo>
                  <a:lnTo>
                    <a:pt x="21798" y="215703"/>
                  </a:lnTo>
                  <a:lnTo>
                    <a:pt x="22602" y="216950"/>
                  </a:lnTo>
                  <a:lnTo>
                    <a:pt x="23416" y="218187"/>
                  </a:lnTo>
                  <a:lnTo>
                    <a:pt x="24241" y="219423"/>
                  </a:lnTo>
                  <a:lnTo>
                    <a:pt x="25085" y="220640"/>
                  </a:lnTo>
                  <a:lnTo>
                    <a:pt x="25940" y="221856"/>
                  </a:lnTo>
                  <a:lnTo>
                    <a:pt x="26805" y="223062"/>
                  </a:lnTo>
                  <a:lnTo>
                    <a:pt x="27679" y="224259"/>
                  </a:lnTo>
                  <a:lnTo>
                    <a:pt x="28574" y="225445"/>
                  </a:lnTo>
                  <a:lnTo>
                    <a:pt x="29479" y="226611"/>
                  </a:lnTo>
                  <a:lnTo>
                    <a:pt x="30394" y="227777"/>
                  </a:lnTo>
                  <a:lnTo>
                    <a:pt x="31319" y="228933"/>
                  </a:lnTo>
                  <a:lnTo>
                    <a:pt x="32254" y="230080"/>
                  </a:lnTo>
                  <a:lnTo>
                    <a:pt x="32867" y="230803"/>
                  </a:lnTo>
                  <a:lnTo>
                    <a:pt x="33470" y="231527"/>
                  </a:lnTo>
                  <a:lnTo>
                    <a:pt x="34094" y="232251"/>
                  </a:lnTo>
                  <a:lnTo>
                    <a:pt x="34707" y="232965"/>
                  </a:lnTo>
                  <a:lnTo>
                    <a:pt x="35340" y="233669"/>
                  </a:lnTo>
                  <a:lnTo>
                    <a:pt x="35964" y="234382"/>
                  </a:lnTo>
                  <a:lnTo>
                    <a:pt x="36597" y="235076"/>
                  </a:lnTo>
                  <a:lnTo>
                    <a:pt x="37241" y="235780"/>
                  </a:lnTo>
                  <a:lnTo>
                    <a:pt x="37884" y="236473"/>
                  </a:lnTo>
                  <a:lnTo>
                    <a:pt x="38538" y="237157"/>
                  </a:lnTo>
                  <a:lnTo>
                    <a:pt x="39191" y="237841"/>
                  </a:lnTo>
                  <a:lnTo>
                    <a:pt x="39845" y="238524"/>
                  </a:lnTo>
                  <a:lnTo>
                    <a:pt x="40508" y="239198"/>
                  </a:lnTo>
                  <a:lnTo>
                    <a:pt x="41172" y="239871"/>
                  </a:lnTo>
                  <a:lnTo>
                    <a:pt x="41845" y="240535"/>
                  </a:lnTo>
                  <a:lnTo>
                    <a:pt x="42519" y="241198"/>
                  </a:lnTo>
                  <a:lnTo>
                    <a:pt x="43203" y="241852"/>
                  </a:lnTo>
                  <a:lnTo>
                    <a:pt x="43886" y="242505"/>
                  </a:lnTo>
                  <a:lnTo>
                    <a:pt x="44570" y="243149"/>
                  </a:lnTo>
                  <a:lnTo>
                    <a:pt x="45264" y="243792"/>
                  </a:lnTo>
                  <a:lnTo>
                    <a:pt x="45967" y="244436"/>
                  </a:lnTo>
                  <a:lnTo>
                    <a:pt x="46671" y="245069"/>
                  </a:lnTo>
                  <a:lnTo>
                    <a:pt x="47375" y="245702"/>
                  </a:lnTo>
                  <a:lnTo>
                    <a:pt x="48079" y="246326"/>
                  </a:lnTo>
                  <a:lnTo>
                    <a:pt x="48803" y="246939"/>
                  </a:lnTo>
                  <a:lnTo>
                    <a:pt x="49516" y="247562"/>
                  </a:lnTo>
                  <a:lnTo>
                    <a:pt x="50240" y="248165"/>
                  </a:lnTo>
                  <a:lnTo>
                    <a:pt x="50964" y="248779"/>
                  </a:lnTo>
                  <a:lnTo>
                    <a:pt x="51698" y="249372"/>
                  </a:lnTo>
                  <a:lnTo>
                    <a:pt x="52432" y="249975"/>
                  </a:lnTo>
                  <a:lnTo>
                    <a:pt x="53176" y="250568"/>
                  </a:lnTo>
                  <a:lnTo>
                    <a:pt x="53920" y="251151"/>
                  </a:lnTo>
                  <a:lnTo>
                    <a:pt x="54664" y="251734"/>
                  </a:lnTo>
                  <a:lnTo>
                    <a:pt x="55418" y="252307"/>
                  </a:lnTo>
                  <a:lnTo>
                    <a:pt x="56172" y="252880"/>
                  </a:lnTo>
                  <a:lnTo>
                    <a:pt x="56936" y="253443"/>
                  </a:lnTo>
                  <a:lnTo>
                    <a:pt x="57700" y="254006"/>
                  </a:lnTo>
                  <a:lnTo>
                    <a:pt x="58464" y="254569"/>
                  </a:lnTo>
                  <a:lnTo>
                    <a:pt x="59239" y="255112"/>
                  </a:lnTo>
                  <a:lnTo>
                    <a:pt x="60013" y="255665"/>
                  </a:lnTo>
                  <a:lnTo>
                    <a:pt x="60787" y="256208"/>
                  </a:lnTo>
                  <a:lnTo>
                    <a:pt x="61571" y="256741"/>
                  </a:lnTo>
                  <a:lnTo>
                    <a:pt x="62355" y="257274"/>
                  </a:lnTo>
                  <a:lnTo>
                    <a:pt x="63150" y="257796"/>
                  </a:lnTo>
                  <a:lnTo>
                    <a:pt x="63944" y="258319"/>
                  </a:lnTo>
                  <a:lnTo>
                    <a:pt x="64738" y="258832"/>
                  </a:lnTo>
                  <a:lnTo>
                    <a:pt x="65542" y="259345"/>
                  </a:lnTo>
                  <a:lnTo>
                    <a:pt x="66347" y="259847"/>
                  </a:lnTo>
                  <a:lnTo>
                    <a:pt x="67161" y="260350"/>
                  </a:lnTo>
                  <a:lnTo>
                    <a:pt x="67965" y="260843"/>
                  </a:lnTo>
                  <a:lnTo>
                    <a:pt x="68790" y="261335"/>
                  </a:lnTo>
                  <a:lnTo>
                    <a:pt x="69604" y="261818"/>
                  </a:lnTo>
                  <a:lnTo>
                    <a:pt x="70429" y="262290"/>
                  </a:lnTo>
                  <a:lnTo>
                    <a:pt x="71253" y="262763"/>
                  </a:lnTo>
                  <a:lnTo>
                    <a:pt x="72087" y="263235"/>
                  </a:lnTo>
                  <a:lnTo>
                    <a:pt x="72922" y="263698"/>
                  </a:lnTo>
                  <a:lnTo>
                    <a:pt x="73756" y="264150"/>
                  </a:lnTo>
                  <a:lnTo>
                    <a:pt x="74601" y="264602"/>
                  </a:lnTo>
                  <a:lnTo>
                    <a:pt x="75445" y="265045"/>
                  </a:lnTo>
                  <a:lnTo>
                    <a:pt x="76290" y="265487"/>
                  </a:lnTo>
                  <a:lnTo>
                    <a:pt x="77135" y="265919"/>
                  </a:lnTo>
                  <a:lnTo>
                    <a:pt x="77989" y="266352"/>
                  </a:lnTo>
                  <a:lnTo>
                    <a:pt x="78854" y="266774"/>
                  </a:lnTo>
                  <a:lnTo>
                    <a:pt x="79708" y="267186"/>
                  </a:lnTo>
                  <a:lnTo>
                    <a:pt x="80573" y="267598"/>
                  </a:lnTo>
                  <a:lnTo>
                    <a:pt x="81438" y="268010"/>
                  </a:lnTo>
                  <a:lnTo>
                    <a:pt x="82312" y="268403"/>
                  </a:lnTo>
                  <a:lnTo>
                    <a:pt x="83187" y="268805"/>
                  </a:lnTo>
                  <a:lnTo>
                    <a:pt x="84062" y="269187"/>
                  </a:lnTo>
                  <a:lnTo>
                    <a:pt x="84946" y="269569"/>
                  </a:lnTo>
                  <a:lnTo>
                    <a:pt x="85821" y="269951"/>
                  </a:lnTo>
                  <a:lnTo>
                    <a:pt x="86716" y="270323"/>
                  </a:lnTo>
                  <a:lnTo>
                    <a:pt x="87601" y="270685"/>
                  </a:lnTo>
                  <a:lnTo>
                    <a:pt x="88495" y="271047"/>
                  </a:lnTo>
                  <a:lnTo>
                    <a:pt x="89390" y="271398"/>
                  </a:lnTo>
                  <a:lnTo>
                    <a:pt x="90285" y="271740"/>
                  </a:lnTo>
                  <a:lnTo>
                    <a:pt x="91190" y="272082"/>
                  </a:lnTo>
                  <a:lnTo>
                    <a:pt x="92095" y="272424"/>
                  </a:lnTo>
                  <a:lnTo>
                    <a:pt x="93000" y="272746"/>
                  </a:lnTo>
                  <a:lnTo>
                    <a:pt x="93905" y="273067"/>
                  </a:lnTo>
                  <a:lnTo>
                    <a:pt x="94819" y="273389"/>
                  </a:lnTo>
                  <a:lnTo>
                    <a:pt x="95734" y="273701"/>
                  </a:lnTo>
                  <a:lnTo>
                    <a:pt x="96649" y="274002"/>
                  </a:lnTo>
                  <a:lnTo>
                    <a:pt x="97574" y="274304"/>
                  </a:lnTo>
                  <a:lnTo>
                    <a:pt x="98499" y="274595"/>
                  </a:lnTo>
                  <a:lnTo>
                    <a:pt x="99424" y="274887"/>
                  </a:lnTo>
                  <a:lnTo>
                    <a:pt x="100359" y="275158"/>
                  </a:lnTo>
                  <a:lnTo>
                    <a:pt x="101284" y="275440"/>
                  </a:lnTo>
                  <a:lnTo>
                    <a:pt x="102219" y="275701"/>
                  </a:lnTo>
                  <a:lnTo>
                    <a:pt x="103164" y="275963"/>
                  </a:lnTo>
                  <a:lnTo>
                    <a:pt x="104099" y="276224"/>
                  </a:lnTo>
                  <a:lnTo>
                    <a:pt x="105044" y="276465"/>
                  </a:lnTo>
                  <a:lnTo>
                    <a:pt x="105989" y="276707"/>
                  </a:lnTo>
                  <a:lnTo>
                    <a:pt x="106934" y="276948"/>
                  </a:lnTo>
                  <a:lnTo>
                    <a:pt x="107890" y="277179"/>
                  </a:lnTo>
                  <a:lnTo>
                    <a:pt x="108835" y="277400"/>
                  </a:lnTo>
                  <a:lnTo>
                    <a:pt x="109790" y="277611"/>
                  </a:lnTo>
                  <a:lnTo>
                    <a:pt x="110755" y="277822"/>
                  </a:lnTo>
                  <a:lnTo>
                    <a:pt x="111710" y="278024"/>
                  </a:lnTo>
                  <a:lnTo>
                    <a:pt x="112675" y="278225"/>
                  </a:lnTo>
                  <a:lnTo>
                    <a:pt x="113640" y="278416"/>
                  </a:lnTo>
                  <a:lnTo>
                    <a:pt x="114606" y="278597"/>
                  </a:lnTo>
                  <a:lnTo>
                    <a:pt x="115571" y="278778"/>
                  </a:lnTo>
                  <a:lnTo>
                    <a:pt x="116546" y="278948"/>
                  </a:lnTo>
                  <a:lnTo>
                    <a:pt x="117521" y="279109"/>
                  </a:lnTo>
                  <a:lnTo>
                    <a:pt x="118496" y="279270"/>
                  </a:lnTo>
                  <a:lnTo>
                    <a:pt x="119472" y="279421"/>
                  </a:lnTo>
                  <a:lnTo>
                    <a:pt x="120457" y="279562"/>
                  </a:lnTo>
                  <a:lnTo>
                    <a:pt x="121442" y="279692"/>
                  </a:lnTo>
                  <a:lnTo>
                    <a:pt x="122427" y="279823"/>
                  </a:lnTo>
                  <a:lnTo>
                    <a:pt x="123413" y="279954"/>
                  </a:lnTo>
                  <a:lnTo>
                    <a:pt x="124398" y="280064"/>
                  </a:lnTo>
                  <a:lnTo>
                    <a:pt x="125393" y="280175"/>
                  </a:lnTo>
                  <a:lnTo>
                    <a:pt x="126389" y="280275"/>
                  </a:lnTo>
                  <a:lnTo>
                    <a:pt x="127384" y="280376"/>
                  </a:lnTo>
                  <a:lnTo>
                    <a:pt x="128379" y="280466"/>
                  </a:lnTo>
                  <a:lnTo>
                    <a:pt x="129375" y="280547"/>
                  </a:lnTo>
                  <a:lnTo>
                    <a:pt x="130380" y="280617"/>
                  </a:lnTo>
                  <a:lnTo>
                    <a:pt x="131386" y="280688"/>
                  </a:lnTo>
                  <a:lnTo>
                    <a:pt x="132391" y="280748"/>
                  </a:lnTo>
                  <a:lnTo>
                    <a:pt x="133396" y="280798"/>
                  </a:lnTo>
                  <a:lnTo>
                    <a:pt x="134402" y="280849"/>
                  </a:lnTo>
                  <a:lnTo>
                    <a:pt x="135417" y="280889"/>
                  </a:lnTo>
                  <a:lnTo>
                    <a:pt x="136433" y="280919"/>
                  </a:lnTo>
                  <a:lnTo>
                    <a:pt x="137448" y="280949"/>
                  </a:lnTo>
                  <a:lnTo>
                    <a:pt x="138464" y="280959"/>
                  </a:lnTo>
                  <a:lnTo>
                    <a:pt x="139479" y="280979"/>
                  </a:lnTo>
                  <a:lnTo>
                    <a:pt x="140494" y="280979"/>
                  </a:lnTo>
                  <a:lnTo>
                    <a:pt x="142314" y="280969"/>
                  </a:lnTo>
                  <a:lnTo>
                    <a:pt x="144124" y="280929"/>
                  </a:lnTo>
                  <a:lnTo>
                    <a:pt x="145934" y="280879"/>
                  </a:lnTo>
                  <a:lnTo>
                    <a:pt x="147733" y="280798"/>
                  </a:lnTo>
                  <a:lnTo>
                    <a:pt x="149523" y="280698"/>
                  </a:lnTo>
                  <a:lnTo>
                    <a:pt x="151312" y="280567"/>
                  </a:lnTo>
                  <a:lnTo>
                    <a:pt x="153092" y="280426"/>
                  </a:lnTo>
                  <a:lnTo>
                    <a:pt x="154861" y="280255"/>
                  </a:lnTo>
                  <a:lnTo>
                    <a:pt x="156631" y="280064"/>
                  </a:lnTo>
                  <a:lnTo>
                    <a:pt x="158390" y="279853"/>
                  </a:lnTo>
                  <a:lnTo>
                    <a:pt x="160150" y="279612"/>
                  </a:lnTo>
                  <a:lnTo>
                    <a:pt x="161899" y="279361"/>
                  </a:lnTo>
                  <a:lnTo>
                    <a:pt x="163639" y="279079"/>
                  </a:lnTo>
                  <a:lnTo>
                    <a:pt x="165368" y="278788"/>
                  </a:lnTo>
                  <a:lnTo>
                    <a:pt x="167097" y="278466"/>
                  </a:lnTo>
                  <a:lnTo>
                    <a:pt x="168816" y="278124"/>
                  </a:lnTo>
                  <a:lnTo>
                    <a:pt x="170525" y="277762"/>
                  </a:lnTo>
                  <a:lnTo>
                    <a:pt x="172225" y="277380"/>
                  </a:lnTo>
                  <a:lnTo>
                    <a:pt x="173924" y="276978"/>
                  </a:lnTo>
                  <a:lnTo>
                    <a:pt x="175613" y="276556"/>
                  </a:lnTo>
                  <a:lnTo>
                    <a:pt x="177292" y="276113"/>
                  </a:lnTo>
                  <a:lnTo>
                    <a:pt x="178961" y="275651"/>
                  </a:lnTo>
                  <a:lnTo>
                    <a:pt x="180630" y="275168"/>
                  </a:lnTo>
                  <a:lnTo>
                    <a:pt x="182279" y="274666"/>
                  </a:lnTo>
                  <a:lnTo>
                    <a:pt x="183927" y="274143"/>
                  </a:lnTo>
                  <a:lnTo>
                    <a:pt x="185566" y="273600"/>
                  </a:lnTo>
                  <a:lnTo>
                    <a:pt x="187185" y="273037"/>
                  </a:lnTo>
                  <a:lnTo>
                    <a:pt x="188804" y="272454"/>
                  </a:lnTo>
                  <a:lnTo>
                    <a:pt x="190412" y="271851"/>
                  </a:lnTo>
                  <a:lnTo>
                    <a:pt x="192021" y="271238"/>
                  </a:lnTo>
                  <a:lnTo>
                    <a:pt x="193609" y="270594"/>
                  </a:lnTo>
                  <a:lnTo>
                    <a:pt x="195188" y="269941"/>
                  </a:lnTo>
                  <a:lnTo>
                    <a:pt x="196756" y="269267"/>
                  </a:lnTo>
                  <a:lnTo>
                    <a:pt x="198315" y="268563"/>
                  </a:lnTo>
                  <a:lnTo>
                    <a:pt x="199873" y="267860"/>
                  </a:lnTo>
                  <a:lnTo>
                    <a:pt x="201411" y="267126"/>
                  </a:lnTo>
                  <a:lnTo>
                    <a:pt x="202939" y="266372"/>
                  </a:lnTo>
                  <a:lnTo>
                    <a:pt x="204457" y="265608"/>
                  </a:lnTo>
                  <a:lnTo>
                    <a:pt x="205966" y="264824"/>
                  </a:lnTo>
                  <a:lnTo>
                    <a:pt x="207474" y="264019"/>
                  </a:lnTo>
                  <a:lnTo>
                    <a:pt x="208952" y="263205"/>
                  </a:lnTo>
                  <a:lnTo>
                    <a:pt x="210430" y="262371"/>
                  </a:lnTo>
                  <a:lnTo>
                    <a:pt x="211897" y="261516"/>
                  </a:lnTo>
                  <a:lnTo>
                    <a:pt x="213355" y="260641"/>
                  </a:lnTo>
                  <a:lnTo>
                    <a:pt x="214793" y="259757"/>
                  </a:lnTo>
                  <a:lnTo>
                    <a:pt x="216231" y="258842"/>
                  </a:lnTo>
                  <a:lnTo>
                    <a:pt x="217648" y="257927"/>
                  </a:lnTo>
                  <a:lnTo>
                    <a:pt x="219056" y="256982"/>
                  </a:lnTo>
                  <a:lnTo>
                    <a:pt x="220443" y="256027"/>
                  </a:lnTo>
                  <a:lnTo>
                    <a:pt x="221831" y="255062"/>
                  </a:lnTo>
                  <a:lnTo>
                    <a:pt x="223198" y="254077"/>
                  </a:lnTo>
                  <a:lnTo>
                    <a:pt x="224565" y="253071"/>
                  </a:lnTo>
                  <a:lnTo>
                    <a:pt x="225903" y="252046"/>
                  </a:lnTo>
                  <a:lnTo>
                    <a:pt x="227240" y="251010"/>
                  </a:lnTo>
                  <a:lnTo>
                    <a:pt x="228557" y="249965"/>
                  </a:lnTo>
                  <a:lnTo>
                    <a:pt x="229864" y="248899"/>
                  </a:lnTo>
                  <a:lnTo>
                    <a:pt x="231161" y="247814"/>
                  </a:lnTo>
                  <a:lnTo>
                    <a:pt x="232448" y="246718"/>
                  </a:lnTo>
                  <a:lnTo>
                    <a:pt x="233714" y="245612"/>
                  </a:lnTo>
                  <a:lnTo>
                    <a:pt x="234971" y="244486"/>
                  </a:lnTo>
                  <a:lnTo>
                    <a:pt x="236208" y="243340"/>
                  </a:lnTo>
                  <a:lnTo>
                    <a:pt x="237434" y="242184"/>
                  </a:lnTo>
                  <a:lnTo>
                    <a:pt x="238651" y="241018"/>
                  </a:lnTo>
                  <a:lnTo>
                    <a:pt x="239847" y="239831"/>
                  </a:lnTo>
                  <a:lnTo>
                    <a:pt x="241034" y="238635"/>
                  </a:lnTo>
                  <a:lnTo>
                    <a:pt x="242200" y="237418"/>
                  </a:lnTo>
                  <a:lnTo>
                    <a:pt x="243356" y="236192"/>
                  </a:lnTo>
                  <a:lnTo>
                    <a:pt x="244502" y="234955"/>
                  </a:lnTo>
                  <a:lnTo>
                    <a:pt x="245628" y="233699"/>
                  </a:lnTo>
                  <a:lnTo>
                    <a:pt x="246734" y="232432"/>
                  </a:lnTo>
                  <a:lnTo>
                    <a:pt x="247830" y="231155"/>
                  </a:lnTo>
                  <a:lnTo>
                    <a:pt x="248916" y="229858"/>
                  </a:lnTo>
                  <a:lnTo>
                    <a:pt x="249982" y="228551"/>
                  </a:lnTo>
                  <a:lnTo>
                    <a:pt x="251027" y="227224"/>
                  </a:lnTo>
                  <a:lnTo>
                    <a:pt x="252063" y="225897"/>
                  </a:lnTo>
                  <a:lnTo>
                    <a:pt x="253088" y="224550"/>
                  </a:lnTo>
                  <a:lnTo>
                    <a:pt x="254084" y="223193"/>
                  </a:lnTo>
                  <a:lnTo>
                    <a:pt x="255079" y="221816"/>
                  </a:lnTo>
                  <a:lnTo>
                    <a:pt x="256044" y="220438"/>
                  </a:lnTo>
                  <a:lnTo>
                    <a:pt x="256999" y="219041"/>
                  </a:lnTo>
                  <a:lnTo>
                    <a:pt x="257944" y="217634"/>
                  </a:lnTo>
                  <a:lnTo>
                    <a:pt x="258859" y="216216"/>
                  </a:lnTo>
                  <a:lnTo>
                    <a:pt x="259764" y="214789"/>
                  </a:lnTo>
                  <a:lnTo>
                    <a:pt x="260659" y="213341"/>
                  </a:lnTo>
                  <a:lnTo>
                    <a:pt x="261524" y="211883"/>
                  </a:lnTo>
                  <a:lnTo>
                    <a:pt x="262378" y="210425"/>
                  </a:lnTo>
                  <a:lnTo>
                    <a:pt x="263223" y="208948"/>
                  </a:lnTo>
                  <a:lnTo>
                    <a:pt x="264037" y="207460"/>
                  </a:lnTo>
                  <a:lnTo>
                    <a:pt x="264841" y="205962"/>
                  </a:lnTo>
                  <a:lnTo>
                    <a:pt x="265626" y="204454"/>
                  </a:lnTo>
                  <a:lnTo>
                    <a:pt x="266390" y="202936"/>
                  </a:lnTo>
                  <a:lnTo>
                    <a:pt x="267144" y="201398"/>
                  </a:lnTo>
                  <a:lnTo>
                    <a:pt x="267868" y="199859"/>
                  </a:lnTo>
                  <a:lnTo>
                    <a:pt x="268581" y="198311"/>
                  </a:lnTo>
                  <a:lnTo>
                    <a:pt x="269275" y="196753"/>
                  </a:lnTo>
                  <a:lnTo>
                    <a:pt x="269959" y="195175"/>
                  </a:lnTo>
                  <a:lnTo>
                    <a:pt x="270612" y="193596"/>
                  </a:lnTo>
                  <a:lnTo>
                    <a:pt x="271246" y="192008"/>
                  </a:lnTo>
                  <a:lnTo>
                    <a:pt x="271869" y="190409"/>
                  </a:lnTo>
                  <a:lnTo>
                    <a:pt x="272472" y="188801"/>
                  </a:lnTo>
                  <a:lnTo>
                    <a:pt x="273055" y="187182"/>
                  </a:lnTo>
                  <a:lnTo>
                    <a:pt x="273608" y="185554"/>
                  </a:lnTo>
                  <a:lnTo>
                    <a:pt x="274151" y="183915"/>
                  </a:lnTo>
                  <a:lnTo>
                    <a:pt x="274674" y="182276"/>
                  </a:lnTo>
                  <a:lnTo>
                    <a:pt x="275177" y="180618"/>
                  </a:lnTo>
                  <a:lnTo>
                    <a:pt x="275669" y="178959"/>
                  </a:lnTo>
                  <a:lnTo>
                    <a:pt x="276132" y="177290"/>
                  </a:lnTo>
                  <a:lnTo>
                    <a:pt x="276574" y="175601"/>
                  </a:lnTo>
                  <a:lnTo>
                    <a:pt x="276997" y="173922"/>
                  </a:lnTo>
                  <a:lnTo>
                    <a:pt x="277399" y="172223"/>
                  </a:lnTo>
                  <a:lnTo>
                    <a:pt x="277781" y="170524"/>
                  </a:lnTo>
                  <a:lnTo>
                    <a:pt x="278143" y="168805"/>
                  </a:lnTo>
                  <a:lnTo>
                    <a:pt x="278485" y="167096"/>
                  </a:lnTo>
                  <a:lnTo>
                    <a:pt x="278796" y="165367"/>
                  </a:lnTo>
                  <a:lnTo>
                    <a:pt x="279098" y="163628"/>
                  </a:lnTo>
                  <a:lnTo>
                    <a:pt x="279379" y="161888"/>
                  </a:lnTo>
                  <a:lnTo>
                    <a:pt x="279631" y="160149"/>
                  </a:lnTo>
                  <a:lnTo>
                    <a:pt x="279862" y="158390"/>
                  </a:lnTo>
                  <a:lnTo>
                    <a:pt x="280083" y="156630"/>
                  </a:lnTo>
                  <a:lnTo>
                    <a:pt x="280274" y="154861"/>
                  </a:lnTo>
                  <a:lnTo>
                    <a:pt x="280435" y="153092"/>
                  </a:lnTo>
                  <a:lnTo>
                    <a:pt x="280586" y="151302"/>
                  </a:lnTo>
                  <a:lnTo>
                    <a:pt x="280706" y="149523"/>
                  </a:lnTo>
                  <a:lnTo>
                    <a:pt x="280807" y="147723"/>
                  </a:lnTo>
                  <a:lnTo>
                    <a:pt x="280887" y="145924"/>
                  </a:lnTo>
                  <a:lnTo>
                    <a:pt x="280948" y="144124"/>
                  </a:lnTo>
                  <a:lnTo>
                    <a:pt x="280988" y="142315"/>
                  </a:lnTo>
                  <a:lnTo>
                    <a:pt x="280998" y="140495"/>
                  </a:lnTo>
                  <a:lnTo>
                    <a:pt x="280988" y="139480"/>
                  </a:lnTo>
                  <a:lnTo>
                    <a:pt x="280978" y="138464"/>
                  </a:lnTo>
                  <a:lnTo>
                    <a:pt x="280958" y="137449"/>
                  </a:lnTo>
                  <a:lnTo>
                    <a:pt x="280938" y="136434"/>
                  </a:lnTo>
                  <a:lnTo>
                    <a:pt x="280908" y="135418"/>
                  </a:lnTo>
                  <a:lnTo>
                    <a:pt x="280867" y="134413"/>
                  </a:lnTo>
                  <a:lnTo>
                    <a:pt x="280817" y="133397"/>
                  </a:lnTo>
                  <a:lnTo>
                    <a:pt x="280767" y="132392"/>
                  </a:lnTo>
                  <a:lnTo>
                    <a:pt x="280706" y="131387"/>
                  </a:lnTo>
                  <a:lnTo>
                    <a:pt x="280636" y="130381"/>
                  </a:lnTo>
                  <a:lnTo>
                    <a:pt x="280566" y="129386"/>
                  </a:lnTo>
                  <a:lnTo>
                    <a:pt x="280475" y="128381"/>
                  </a:lnTo>
                  <a:lnTo>
                    <a:pt x="280395" y="127386"/>
                  </a:lnTo>
                  <a:lnTo>
                    <a:pt x="280294" y="126390"/>
                  </a:lnTo>
                  <a:lnTo>
                    <a:pt x="280194" y="125395"/>
                  </a:lnTo>
                  <a:lnTo>
                    <a:pt x="280083" y="124410"/>
                  </a:lnTo>
                  <a:lnTo>
                    <a:pt x="279962" y="123425"/>
                  </a:lnTo>
                  <a:lnTo>
                    <a:pt x="279842" y="122429"/>
                  </a:lnTo>
                  <a:lnTo>
                    <a:pt x="279711" y="121444"/>
                  </a:lnTo>
                  <a:lnTo>
                    <a:pt x="279580" y="120469"/>
                  </a:lnTo>
                  <a:lnTo>
                    <a:pt x="279430" y="119484"/>
                  </a:lnTo>
                  <a:lnTo>
                    <a:pt x="279289" y="118509"/>
                  </a:lnTo>
                  <a:lnTo>
                    <a:pt x="279128" y="117533"/>
                  </a:lnTo>
                  <a:lnTo>
                    <a:pt x="278967" y="116558"/>
                  </a:lnTo>
                  <a:lnTo>
                    <a:pt x="278796" y="115583"/>
                  </a:lnTo>
                  <a:lnTo>
                    <a:pt x="278615" y="114618"/>
                  </a:lnTo>
                  <a:lnTo>
                    <a:pt x="278434" y="113653"/>
                  </a:lnTo>
                  <a:lnTo>
                    <a:pt x="278243" y="112688"/>
                  </a:lnTo>
                  <a:lnTo>
                    <a:pt x="278042" y="111723"/>
                  </a:lnTo>
                  <a:lnTo>
                    <a:pt x="277841" y="110768"/>
                  </a:lnTo>
                  <a:lnTo>
                    <a:pt x="277630" y="109813"/>
                  </a:lnTo>
                  <a:lnTo>
                    <a:pt x="277419" y="108857"/>
                  </a:lnTo>
                  <a:lnTo>
                    <a:pt x="277198" y="107902"/>
                  </a:lnTo>
                  <a:lnTo>
                    <a:pt x="276966" y="106947"/>
                  </a:lnTo>
                  <a:lnTo>
                    <a:pt x="276725" y="106002"/>
                  </a:lnTo>
                  <a:lnTo>
                    <a:pt x="276484" y="105057"/>
                  </a:lnTo>
                  <a:lnTo>
                    <a:pt x="276243" y="104112"/>
                  </a:lnTo>
                  <a:lnTo>
                    <a:pt x="275981" y="103177"/>
                  </a:lnTo>
                  <a:lnTo>
                    <a:pt x="275720" y="102242"/>
                  </a:lnTo>
                  <a:lnTo>
                    <a:pt x="275458" y="101307"/>
                  </a:lnTo>
                  <a:lnTo>
                    <a:pt x="275187" y="100373"/>
                  </a:lnTo>
                  <a:lnTo>
                    <a:pt x="274905" y="99448"/>
                  </a:lnTo>
                  <a:lnTo>
                    <a:pt x="274614" y="98523"/>
                  </a:lnTo>
                  <a:lnTo>
                    <a:pt x="274322" y="97598"/>
                  </a:lnTo>
                  <a:lnTo>
                    <a:pt x="274021" y="96673"/>
                  </a:lnTo>
                  <a:lnTo>
                    <a:pt x="273719" y="95758"/>
                  </a:lnTo>
                  <a:lnTo>
                    <a:pt x="273407" y="94843"/>
                  </a:lnTo>
                  <a:lnTo>
                    <a:pt x="273096" y="93928"/>
                  </a:lnTo>
                  <a:lnTo>
                    <a:pt x="272774" y="93024"/>
                  </a:lnTo>
                  <a:lnTo>
                    <a:pt x="272442" y="92109"/>
                  </a:lnTo>
                  <a:lnTo>
                    <a:pt x="272110" y="91214"/>
                  </a:lnTo>
                  <a:lnTo>
                    <a:pt x="271769" y="90309"/>
                  </a:lnTo>
                  <a:lnTo>
                    <a:pt x="271417" y="89414"/>
                  </a:lnTo>
                  <a:lnTo>
                    <a:pt x="271065" y="88520"/>
                  </a:lnTo>
                  <a:lnTo>
                    <a:pt x="270703" y="87625"/>
                  </a:lnTo>
                  <a:lnTo>
                    <a:pt x="270341" y="86740"/>
                  </a:lnTo>
                  <a:lnTo>
                    <a:pt x="269969" y="85846"/>
                  </a:lnTo>
                  <a:lnTo>
                    <a:pt x="269597" y="84971"/>
                  </a:lnTo>
                  <a:lnTo>
                    <a:pt x="269215" y="84086"/>
                  </a:lnTo>
                  <a:lnTo>
                    <a:pt x="268823" y="83212"/>
                  </a:lnTo>
                  <a:lnTo>
                    <a:pt x="268431" y="82337"/>
                  </a:lnTo>
                  <a:lnTo>
                    <a:pt x="268028" y="81472"/>
                  </a:lnTo>
                  <a:lnTo>
                    <a:pt x="267626" y="80598"/>
                  </a:lnTo>
                  <a:lnTo>
                    <a:pt x="267214" y="79743"/>
                  </a:lnTo>
                  <a:lnTo>
                    <a:pt x="266792" y="78879"/>
                  </a:lnTo>
                  <a:lnTo>
                    <a:pt x="266370" y="78024"/>
                  </a:lnTo>
                  <a:lnTo>
                    <a:pt x="265947" y="77170"/>
                  </a:lnTo>
                  <a:lnTo>
                    <a:pt x="265515" y="76315"/>
                  </a:lnTo>
                  <a:lnTo>
                    <a:pt x="265073" y="75471"/>
                  </a:lnTo>
                  <a:lnTo>
                    <a:pt x="264630" y="74626"/>
                  </a:lnTo>
                  <a:lnTo>
                    <a:pt x="264178" y="73782"/>
                  </a:lnTo>
                  <a:lnTo>
                    <a:pt x="263715" y="72947"/>
                  </a:lnTo>
                  <a:lnTo>
                    <a:pt x="263263" y="72113"/>
                  </a:lnTo>
                  <a:lnTo>
                    <a:pt x="262790" y="71288"/>
                  </a:lnTo>
                  <a:lnTo>
                    <a:pt x="262318" y="70454"/>
                  </a:lnTo>
                  <a:lnTo>
                    <a:pt x="261845" y="69640"/>
                  </a:lnTo>
                  <a:lnTo>
                    <a:pt x="261363" y="68815"/>
                  </a:lnTo>
                  <a:lnTo>
                    <a:pt x="260870" y="68001"/>
                  </a:lnTo>
                  <a:lnTo>
                    <a:pt x="260377" y="67187"/>
                  </a:lnTo>
                  <a:lnTo>
                    <a:pt x="259875" y="66382"/>
                  </a:lnTo>
                  <a:lnTo>
                    <a:pt x="259372" y="65578"/>
                  </a:lnTo>
                  <a:lnTo>
                    <a:pt x="258859" y="64774"/>
                  </a:lnTo>
                  <a:lnTo>
                    <a:pt x="258347" y="63980"/>
                  </a:lnTo>
                  <a:lnTo>
                    <a:pt x="257824" y="63186"/>
                  </a:lnTo>
                  <a:lnTo>
                    <a:pt x="257301" y="62391"/>
                  </a:lnTo>
                  <a:lnTo>
                    <a:pt x="256768" y="61607"/>
                  </a:lnTo>
                  <a:lnTo>
                    <a:pt x="256235" y="60823"/>
                  </a:lnTo>
                  <a:lnTo>
                    <a:pt x="255692" y="60039"/>
                  </a:lnTo>
                  <a:lnTo>
                    <a:pt x="255149" y="59265"/>
                  </a:lnTo>
                  <a:lnTo>
                    <a:pt x="254596" y="58501"/>
                  </a:lnTo>
                  <a:lnTo>
                    <a:pt x="254033" y="57727"/>
                  </a:lnTo>
                  <a:lnTo>
                    <a:pt x="253480" y="56963"/>
                  </a:lnTo>
                  <a:lnTo>
                    <a:pt x="252907" y="56209"/>
                  </a:lnTo>
                  <a:lnTo>
                    <a:pt x="252334" y="55455"/>
                  </a:lnTo>
                  <a:lnTo>
                    <a:pt x="251761" y="54701"/>
                  </a:lnTo>
                  <a:lnTo>
                    <a:pt x="251178" y="53957"/>
                  </a:lnTo>
                  <a:lnTo>
                    <a:pt x="250595" y="53213"/>
                  </a:lnTo>
                  <a:lnTo>
                    <a:pt x="250002" y="52469"/>
                  </a:lnTo>
                  <a:lnTo>
                    <a:pt x="249409" y="51735"/>
                  </a:lnTo>
                  <a:lnTo>
                    <a:pt x="248805" y="51001"/>
                  </a:lnTo>
                  <a:lnTo>
                    <a:pt x="248202" y="50277"/>
                  </a:lnTo>
                  <a:lnTo>
                    <a:pt x="247589" y="49553"/>
                  </a:lnTo>
                  <a:lnTo>
                    <a:pt x="246976" y="48840"/>
                  </a:lnTo>
                  <a:lnTo>
                    <a:pt x="246352" y="48116"/>
                  </a:lnTo>
                  <a:lnTo>
                    <a:pt x="245729" y="47412"/>
                  </a:lnTo>
                  <a:lnTo>
                    <a:pt x="245106" y="46708"/>
                  </a:lnTo>
                  <a:lnTo>
                    <a:pt x="244462" y="46005"/>
                  </a:lnTo>
                  <a:lnTo>
                    <a:pt x="243829" y="45301"/>
                  </a:lnTo>
                  <a:lnTo>
                    <a:pt x="243185" y="44607"/>
                  </a:lnTo>
                  <a:lnTo>
                    <a:pt x="242542" y="43923"/>
                  </a:lnTo>
                  <a:lnTo>
                    <a:pt x="241888" y="43240"/>
                  </a:lnTo>
                  <a:lnTo>
                    <a:pt x="241225" y="42556"/>
                  </a:lnTo>
                  <a:lnTo>
                    <a:pt x="240561" y="41883"/>
                  </a:lnTo>
                  <a:lnTo>
                    <a:pt x="239898" y="41209"/>
                  </a:lnTo>
                  <a:lnTo>
                    <a:pt x="239234" y="40546"/>
                  </a:lnTo>
                  <a:lnTo>
                    <a:pt x="238550" y="39882"/>
                  </a:lnTo>
                  <a:lnTo>
                    <a:pt x="237877" y="39229"/>
                  </a:lnTo>
                  <a:lnTo>
                    <a:pt x="237193" y="38575"/>
                  </a:lnTo>
                  <a:lnTo>
                    <a:pt x="236499" y="37922"/>
                  </a:lnTo>
                  <a:lnTo>
                    <a:pt x="235806" y="37278"/>
                  </a:lnTo>
                  <a:lnTo>
                    <a:pt x="235112" y="36635"/>
                  </a:lnTo>
                  <a:lnTo>
                    <a:pt x="234408" y="36002"/>
                  </a:lnTo>
                  <a:lnTo>
                    <a:pt x="233704" y="35378"/>
                  </a:lnTo>
                  <a:lnTo>
                    <a:pt x="233001" y="34745"/>
                  </a:lnTo>
                  <a:lnTo>
                    <a:pt x="232287" y="34132"/>
                  </a:lnTo>
                  <a:lnTo>
                    <a:pt x="231563" y="33508"/>
                  </a:lnTo>
                  <a:lnTo>
                    <a:pt x="230839" y="32905"/>
                  </a:lnTo>
                  <a:lnTo>
                    <a:pt x="230115" y="32292"/>
                  </a:lnTo>
                  <a:lnTo>
                    <a:pt x="228969" y="31357"/>
                  </a:lnTo>
                  <a:lnTo>
                    <a:pt x="227813" y="30432"/>
                  </a:lnTo>
                  <a:lnTo>
                    <a:pt x="226647" y="29507"/>
                  </a:lnTo>
                  <a:lnTo>
                    <a:pt x="225470" y="28612"/>
                  </a:lnTo>
                  <a:lnTo>
                    <a:pt x="224294" y="27718"/>
                  </a:lnTo>
                  <a:lnTo>
                    <a:pt x="223097" y="26843"/>
                  </a:lnTo>
                  <a:lnTo>
                    <a:pt x="221891" y="25968"/>
                  </a:lnTo>
                  <a:lnTo>
                    <a:pt x="220674" y="25114"/>
                  </a:lnTo>
                  <a:lnTo>
                    <a:pt x="219458" y="24279"/>
                  </a:lnTo>
                  <a:lnTo>
                    <a:pt x="218221" y="23445"/>
                  </a:lnTo>
                  <a:lnTo>
                    <a:pt x="216985" y="22631"/>
                  </a:lnTo>
                  <a:lnTo>
                    <a:pt x="215728" y="21826"/>
                  </a:lnTo>
                  <a:lnTo>
                    <a:pt x="214471" y="21032"/>
                  </a:lnTo>
                  <a:lnTo>
                    <a:pt x="213204" y="20258"/>
                  </a:lnTo>
                  <a:lnTo>
                    <a:pt x="211928" y="19494"/>
                  </a:lnTo>
                  <a:lnTo>
                    <a:pt x="210641" y="18740"/>
                  </a:lnTo>
                  <a:lnTo>
                    <a:pt x="209344" y="18006"/>
                  </a:lnTo>
                  <a:lnTo>
                    <a:pt x="208047" y="17282"/>
                  </a:lnTo>
                  <a:lnTo>
                    <a:pt x="206730" y="16569"/>
                  </a:lnTo>
                  <a:lnTo>
                    <a:pt x="205413" y="15865"/>
                  </a:lnTo>
                  <a:lnTo>
                    <a:pt x="204085" y="15181"/>
                  </a:lnTo>
                  <a:lnTo>
                    <a:pt x="202748" y="14518"/>
                  </a:lnTo>
                  <a:lnTo>
                    <a:pt x="201401" y="13854"/>
                  </a:lnTo>
                  <a:lnTo>
                    <a:pt x="200054" y="13211"/>
                  </a:lnTo>
                  <a:lnTo>
                    <a:pt x="198697" y="12588"/>
                  </a:lnTo>
                  <a:lnTo>
                    <a:pt x="197329" y="11974"/>
                  </a:lnTo>
                  <a:lnTo>
                    <a:pt x="195952" y="11371"/>
                  </a:lnTo>
                  <a:lnTo>
                    <a:pt x="194564" y="10788"/>
                  </a:lnTo>
                  <a:lnTo>
                    <a:pt x="193177" y="10215"/>
                  </a:lnTo>
                  <a:lnTo>
                    <a:pt x="191779" y="9662"/>
                  </a:lnTo>
                  <a:lnTo>
                    <a:pt x="190372" y="9119"/>
                  </a:lnTo>
                  <a:lnTo>
                    <a:pt x="188964" y="8586"/>
                  </a:lnTo>
                  <a:lnTo>
                    <a:pt x="187537" y="8074"/>
                  </a:lnTo>
                  <a:lnTo>
                    <a:pt x="186109" y="7571"/>
                  </a:lnTo>
                  <a:lnTo>
                    <a:pt x="184681" y="7088"/>
                  </a:lnTo>
                  <a:lnTo>
                    <a:pt x="183244" y="6626"/>
                  </a:lnTo>
                  <a:lnTo>
                    <a:pt x="181796" y="6174"/>
                  </a:lnTo>
                  <a:lnTo>
                    <a:pt x="180338" y="5731"/>
                  </a:lnTo>
                  <a:lnTo>
                    <a:pt x="178880" y="5309"/>
                  </a:lnTo>
                  <a:lnTo>
                    <a:pt x="177412" y="4907"/>
                  </a:lnTo>
                  <a:lnTo>
                    <a:pt x="175934" y="4515"/>
                  </a:lnTo>
                  <a:lnTo>
                    <a:pt x="174457" y="4133"/>
                  </a:lnTo>
                  <a:lnTo>
                    <a:pt x="172969" y="3771"/>
                  </a:lnTo>
                  <a:lnTo>
                    <a:pt x="171481" y="3429"/>
                  </a:lnTo>
                  <a:lnTo>
                    <a:pt x="169983" y="3097"/>
                  </a:lnTo>
                  <a:lnTo>
                    <a:pt x="168474" y="2786"/>
                  </a:lnTo>
                  <a:lnTo>
                    <a:pt x="166966" y="2494"/>
                  </a:lnTo>
                  <a:lnTo>
                    <a:pt x="165448" y="2213"/>
                  </a:lnTo>
                  <a:lnTo>
                    <a:pt x="163930" y="1951"/>
                  </a:lnTo>
                  <a:lnTo>
                    <a:pt x="162402" y="1700"/>
                  </a:lnTo>
                  <a:lnTo>
                    <a:pt x="160874" y="1469"/>
                  </a:lnTo>
                  <a:lnTo>
                    <a:pt x="159335" y="1257"/>
                  </a:lnTo>
                  <a:lnTo>
                    <a:pt x="157787" y="1056"/>
                  </a:lnTo>
                  <a:lnTo>
                    <a:pt x="156239" y="875"/>
                  </a:lnTo>
                  <a:lnTo>
                    <a:pt x="154691" y="715"/>
                  </a:lnTo>
                  <a:lnTo>
                    <a:pt x="153132" y="564"/>
                  </a:lnTo>
                  <a:lnTo>
                    <a:pt x="151564" y="433"/>
                  </a:lnTo>
                  <a:lnTo>
                    <a:pt x="149995" y="323"/>
                  </a:lnTo>
                  <a:lnTo>
                    <a:pt x="148427" y="222"/>
                  </a:lnTo>
                  <a:lnTo>
                    <a:pt x="146848" y="142"/>
                  </a:lnTo>
                  <a:lnTo>
                    <a:pt x="145270" y="81"/>
                  </a:lnTo>
                  <a:lnTo>
                    <a:pt x="143681" y="41"/>
                  </a:lnTo>
                  <a:lnTo>
                    <a:pt x="142093" y="11"/>
                  </a:lnTo>
                  <a:lnTo>
                    <a:pt x="140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-7004150" y="-9824950"/>
              <a:ext cx="7024975" cy="7024500"/>
            </a:xfrm>
            <a:custGeom>
              <a:rect b="b" l="l" r="r" t="t"/>
              <a:pathLst>
                <a:path extrusionOk="0" fill="none" h="280980" w="280999">
                  <a:moveTo>
                    <a:pt x="140494" y="280979"/>
                  </a:moveTo>
                  <a:lnTo>
                    <a:pt x="140494" y="280979"/>
                  </a:lnTo>
                  <a:lnTo>
                    <a:pt x="139479" y="280979"/>
                  </a:lnTo>
                  <a:lnTo>
                    <a:pt x="138464" y="280959"/>
                  </a:lnTo>
                  <a:lnTo>
                    <a:pt x="137448" y="280949"/>
                  </a:lnTo>
                  <a:lnTo>
                    <a:pt x="136433" y="280919"/>
                  </a:lnTo>
                  <a:lnTo>
                    <a:pt x="135417" y="280889"/>
                  </a:lnTo>
                  <a:lnTo>
                    <a:pt x="134402" y="280849"/>
                  </a:lnTo>
                  <a:lnTo>
                    <a:pt x="133396" y="280798"/>
                  </a:lnTo>
                  <a:lnTo>
                    <a:pt x="132391" y="280748"/>
                  </a:lnTo>
                  <a:lnTo>
                    <a:pt x="131386" y="280688"/>
                  </a:lnTo>
                  <a:lnTo>
                    <a:pt x="130380" y="280617"/>
                  </a:lnTo>
                  <a:lnTo>
                    <a:pt x="129375" y="280547"/>
                  </a:lnTo>
                  <a:lnTo>
                    <a:pt x="128379" y="280466"/>
                  </a:lnTo>
                  <a:lnTo>
                    <a:pt x="127384" y="280376"/>
                  </a:lnTo>
                  <a:lnTo>
                    <a:pt x="126389" y="280275"/>
                  </a:lnTo>
                  <a:lnTo>
                    <a:pt x="125393" y="280175"/>
                  </a:lnTo>
                  <a:lnTo>
                    <a:pt x="124398" y="280064"/>
                  </a:lnTo>
                  <a:lnTo>
                    <a:pt x="123413" y="279954"/>
                  </a:lnTo>
                  <a:lnTo>
                    <a:pt x="122427" y="279823"/>
                  </a:lnTo>
                  <a:lnTo>
                    <a:pt x="121442" y="279692"/>
                  </a:lnTo>
                  <a:lnTo>
                    <a:pt x="120457" y="279562"/>
                  </a:lnTo>
                  <a:lnTo>
                    <a:pt x="119472" y="279421"/>
                  </a:lnTo>
                  <a:lnTo>
                    <a:pt x="118496" y="279270"/>
                  </a:lnTo>
                  <a:lnTo>
                    <a:pt x="117521" y="279109"/>
                  </a:lnTo>
                  <a:lnTo>
                    <a:pt x="116546" y="278948"/>
                  </a:lnTo>
                  <a:lnTo>
                    <a:pt x="115571" y="278778"/>
                  </a:lnTo>
                  <a:lnTo>
                    <a:pt x="114606" y="278597"/>
                  </a:lnTo>
                  <a:lnTo>
                    <a:pt x="113640" y="278416"/>
                  </a:lnTo>
                  <a:lnTo>
                    <a:pt x="112675" y="278225"/>
                  </a:lnTo>
                  <a:lnTo>
                    <a:pt x="111710" y="278024"/>
                  </a:lnTo>
                  <a:lnTo>
                    <a:pt x="110755" y="277822"/>
                  </a:lnTo>
                  <a:lnTo>
                    <a:pt x="109790" y="277611"/>
                  </a:lnTo>
                  <a:lnTo>
                    <a:pt x="108835" y="277400"/>
                  </a:lnTo>
                  <a:lnTo>
                    <a:pt x="107890" y="277179"/>
                  </a:lnTo>
                  <a:lnTo>
                    <a:pt x="106934" y="276948"/>
                  </a:lnTo>
                  <a:lnTo>
                    <a:pt x="105989" y="276707"/>
                  </a:lnTo>
                  <a:lnTo>
                    <a:pt x="105044" y="276465"/>
                  </a:lnTo>
                  <a:lnTo>
                    <a:pt x="104099" y="276224"/>
                  </a:lnTo>
                  <a:lnTo>
                    <a:pt x="103164" y="275963"/>
                  </a:lnTo>
                  <a:lnTo>
                    <a:pt x="102219" y="275701"/>
                  </a:lnTo>
                  <a:lnTo>
                    <a:pt x="101284" y="275440"/>
                  </a:lnTo>
                  <a:lnTo>
                    <a:pt x="100359" y="275158"/>
                  </a:lnTo>
                  <a:lnTo>
                    <a:pt x="99424" y="274887"/>
                  </a:lnTo>
                  <a:lnTo>
                    <a:pt x="98499" y="274595"/>
                  </a:lnTo>
                  <a:lnTo>
                    <a:pt x="97574" y="274304"/>
                  </a:lnTo>
                  <a:lnTo>
                    <a:pt x="96649" y="274002"/>
                  </a:lnTo>
                  <a:lnTo>
                    <a:pt x="95734" y="273701"/>
                  </a:lnTo>
                  <a:lnTo>
                    <a:pt x="94819" y="273389"/>
                  </a:lnTo>
                  <a:lnTo>
                    <a:pt x="93905" y="273067"/>
                  </a:lnTo>
                  <a:lnTo>
                    <a:pt x="93000" y="272746"/>
                  </a:lnTo>
                  <a:lnTo>
                    <a:pt x="92095" y="272424"/>
                  </a:lnTo>
                  <a:lnTo>
                    <a:pt x="91190" y="272082"/>
                  </a:lnTo>
                  <a:lnTo>
                    <a:pt x="90285" y="271740"/>
                  </a:lnTo>
                  <a:lnTo>
                    <a:pt x="89390" y="271398"/>
                  </a:lnTo>
                  <a:lnTo>
                    <a:pt x="88495" y="271047"/>
                  </a:lnTo>
                  <a:lnTo>
                    <a:pt x="87601" y="270685"/>
                  </a:lnTo>
                  <a:lnTo>
                    <a:pt x="86716" y="270323"/>
                  </a:lnTo>
                  <a:lnTo>
                    <a:pt x="85821" y="269951"/>
                  </a:lnTo>
                  <a:lnTo>
                    <a:pt x="84946" y="269569"/>
                  </a:lnTo>
                  <a:lnTo>
                    <a:pt x="84062" y="269187"/>
                  </a:lnTo>
                  <a:lnTo>
                    <a:pt x="83187" y="268805"/>
                  </a:lnTo>
                  <a:lnTo>
                    <a:pt x="82312" y="268403"/>
                  </a:lnTo>
                  <a:lnTo>
                    <a:pt x="81438" y="268010"/>
                  </a:lnTo>
                  <a:lnTo>
                    <a:pt x="80573" y="267598"/>
                  </a:lnTo>
                  <a:lnTo>
                    <a:pt x="79708" y="267186"/>
                  </a:lnTo>
                  <a:lnTo>
                    <a:pt x="78854" y="266774"/>
                  </a:lnTo>
                  <a:lnTo>
                    <a:pt x="77989" y="266352"/>
                  </a:lnTo>
                  <a:lnTo>
                    <a:pt x="77135" y="265919"/>
                  </a:lnTo>
                  <a:lnTo>
                    <a:pt x="76290" y="265487"/>
                  </a:lnTo>
                  <a:lnTo>
                    <a:pt x="75445" y="265045"/>
                  </a:lnTo>
                  <a:lnTo>
                    <a:pt x="74601" y="264602"/>
                  </a:lnTo>
                  <a:lnTo>
                    <a:pt x="73756" y="264150"/>
                  </a:lnTo>
                  <a:lnTo>
                    <a:pt x="72922" y="263698"/>
                  </a:lnTo>
                  <a:lnTo>
                    <a:pt x="72087" y="263235"/>
                  </a:lnTo>
                  <a:lnTo>
                    <a:pt x="71253" y="262763"/>
                  </a:lnTo>
                  <a:lnTo>
                    <a:pt x="70429" y="262290"/>
                  </a:lnTo>
                  <a:lnTo>
                    <a:pt x="69604" y="261818"/>
                  </a:lnTo>
                  <a:lnTo>
                    <a:pt x="68790" y="261335"/>
                  </a:lnTo>
                  <a:lnTo>
                    <a:pt x="67965" y="260843"/>
                  </a:lnTo>
                  <a:lnTo>
                    <a:pt x="67161" y="260350"/>
                  </a:lnTo>
                  <a:lnTo>
                    <a:pt x="66347" y="259847"/>
                  </a:lnTo>
                  <a:lnTo>
                    <a:pt x="65542" y="259345"/>
                  </a:lnTo>
                  <a:lnTo>
                    <a:pt x="64738" y="258832"/>
                  </a:lnTo>
                  <a:lnTo>
                    <a:pt x="63944" y="258319"/>
                  </a:lnTo>
                  <a:lnTo>
                    <a:pt x="63150" y="257796"/>
                  </a:lnTo>
                  <a:lnTo>
                    <a:pt x="62355" y="257274"/>
                  </a:lnTo>
                  <a:lnTo>
                    <a:pt x="61571" y="256741"/>
                  </a:lnTo>
                  <a:lnTo>
                    <a:pt x="60787" y="256208"/>
                  </a:lnTo>
                  <a:lnTo>
                    <a:pt x="60013" y="255665"/>
                  </a:lnTo>
                  <a:lnTo>
                    <a:pt x="59239" y="255112"/>
                  </a:lnTo>
                  <a:lnTo>
                    <a:pt x="58464" y="254569"/>
                  </a:lnTo>
                  <a:lnTo>
                    <a:pt x="57700" y="254006"/>
                  </a:lnTo>
                  <a:lnTo>
                    <a:pt x="56936" y="253443"/>
                  </a:lnTo>
                  <a:lnTo>
                    <a:pt x="56172" y="252880"/>
                  </a:lnTo>
                  <a:lnTo>
                    <a:pt x="55418" y="252307"/>
                  </a:lnTo>
                  <a:lnTo>
                    <a:pt x="54664" y="251734"/>
                  </a:lnTo>
                  <a:lnTo>
                    <a:pt x="53920" y="251151"/>
                  </a:lnTo>
                  <a:lnTo>
                    <a:pt x="53176" y="250568"/>
                  </a:lnTo>
                  <a:lnTo>
                    <a:pt x="52432" y="249975"/>
                  </a:lnTo>
                  <a:lnTo>
                    <a:pt x="51698" y="249372"/>
                  </a:lnTo>
                  <a:lnTo>
                    <a:pt x="50964" y="248779"/>
                  </a:lnTo>
                  <a:lnTo>
                    <a:pt x="50240" y="248165"/>
                  </a:lnTo>
                  <a:lnTo>
                    <a:pt x="49516" y="247562"/>
                  </a:lnTo>
                  <a:lnTo>
                    <a:pt x="48803" y="246939"/>
                  </a:lnTo>
                  <a:lnTo>
                    <a:pt x="48079" y="246326"/>
                  </a:lnTo>
                  <a:lnTo>
                    <a:pt x="47375" y="245702"/>
                  </a:lnTo>
                  <a:lnTo>
                    <a:pt x="46671" y="245069"/>
                  </a:lnTo>
                  <a:lnTo>
                    <a:pt x="45967" y="244436"/>
                  </a:lnTo>
                  <a:lnTo>
                    <a:pt x="45264" y="243792"/>
                  </a:lnTo>
                  <a:lnTo>
                    <a:pt x="44570" y="243149"/>
                  </a:lnTo>
                  <a:lnTo>
                    <a:pt x="43886" y="242505"/>
                  </a:lnTo>
                  <a:lnTo>
                    <a:pt x="43203" y="241852"/>
                  </a:lnTo>
                  <a:lnTo>
                    <a:pt x="42519" y="241198"/>
                  </a:lnTo>
                  <a:lnTo>
                    <a:pt x="41845" y="240535"/>
                  </a:lnTo>
                  <a:lnTo>
                    <a:pt x="41172" y="239871"/>
                  </a:lnTo>
                  <a:lnTo>
                    <a:pt x="40508" y="239198"/>
                  </a:lnTo>
                  <a:lnTo>
                    <a:pt x="39845" y="238524"/>
                  </a:lnTo>
                  <a:lnTo>
                    <a:pt x="39191" y="237841"/>
                  </a:lnTo>
                  <a:lnTo>
                    <a:pt x="38538" y="237157"/>
                  </a:lnTo>
                  <a:lnTo>
                    <a:pt x="37884" y="236473"/>
                  </a:lnTo>
                  <a:lnTo>
                    <a:pt x="37241" y="235780"/>
                  </a:lnTo>
                  <a:lnTo>
                    <a:pt x="36597" y="235076"/>
                  </a:lnTo>
                  <a:lnTo>
                    <a:pt x="35964" y="234382"/>
                  </a:lnTo>
                  <a:lnTo>
                    <a:pt x="35340" y="233669"/>
                  </a:lnTo>
                  <a:lnTo>
                    <a:pt x="34707" y="232965"/>
                  </a:lnTo>
                  <a:lnTo>
                    <a:pt x="34094" y="232251"/>
                  </a:lnTo>
                  <a:lnTo>
                    <a:pt x="33470" y="231527"/>
                  </a:lnTo>
                  <a:lnTo>
                    <a:pt x="32867" y="230803"/>
                  </a:lnTo>
                  <a:lnTo>
                    <a:pt x="32254" y="230080"/>
                  </a:lnTo>
                  <a:lnTo>
                    <a:pt x="32254" y="230080"/>
                  </a:lnTo>
                  <a:lnTo>
                    <a:pt x="31319" y="228933"/>
                  </a:lnTo>
                  <a:lnTo>
                    <a:pt x="30394" y="227777"/>
                  </a:lnTo>
                  <a:lnTo>
                    <a:pt x="29479" y="226611"/>
                  </a:lnTo>
                  <a:lnTo>
                    <a:pt x="28574" y="225445"/>
                  </a:lnTo>
                  <a:lnTo>
                    <a:pt x="27679" y="224259"/>
                  </a:lnTo>
                  <a:lnTo>
                    <a:pt x="26805" y="223062"/>
                  </a:lnTo>
                  <a:lnTo>
                    <a:pt x="25940" y="221856"/>
                  </a:lnTo>
                  <a:lnTo>
                    <a:pt x="25085" y="220640"/>
                  </a:lnTo>
                  <a:lnTo>
                    <a:pt x="24241" y="219423"/>
                  </a:lnTo>
                  <a:lnTo>
                    <a:pt x="23416" y="218187"/>
                  </a:lnTo>
                  <a:lnTo>
                    <a:pt x="22602" y="216950"/>
                  </a:lnTo>
                  <a:lnTo>
                    <a:pt x="21798" y="215703"/>
                  </a:lnTo>
                  <a:lnTo>
                    <a:pt x="21003" y="214437"/>
                  </a:lnTo>
                  <a:lnTo>
                    <a:pt x="20229" y="213170"/>
                  </a:lnTo>
                  <a:lnTo>
                    <a:pt x="19465" y="211893"/>
                  </a:lnTo>
                  <a:lnTo>
                    <a:pt x="18721" y="210606"/>
                  </a:lnTo>
                  <a:lnTo>
                    <a:pt x="17977" y="209320"/>
                  </a:lnTo>
                  <a:lnTo>
                    <a:pt x="17253" y="208013"/>
                  </a:lnTo>
                  <a:lnTo>
                    <a:pt x="16550" y="206696"/>
                  </a:lnTo>
                  <a:lnTo>
                    <a:pt x="15846" y="205379"/>
                  </a:lnTo>
                  <a:lnTo>
                    <a:pt x="15162" y="204052"/>
                  </a:lnTo>
                  <a:lnTo>
                    <a:pt x="14499" y="202715"/>
                  </a:lnTo>
                  <a:lnTo>
                    <a:pt x="13835" y="201378"/>
                  </a:lnTo>
                  <a:lnTo>
                    <a:pt x="13202" y="200020"/>
                  </a:lnTo>
                  <a:lnTo>
                    <a:pt x="12568" y="198663"/>
                  </a:lnTo>
                  <a:lnTo>
                    <a:pt x="11955" y="197296"/>
                  </a:lnTo>
                  <a:lnTo>
                    <a:pt x="11352" y="195919"/>
                  </a:lnTo>
                  <a:lnTo>
                    <a:pt x="10769" y="194531"/>
                  </a:lnTo>
                  <a:lnTo>
                    <a:pt x="10196" y="193144"/>
                  </a:lnTo>
                  <a:lnTo>
                    <a:pt x="9643" y="191747"/>
                  </a:lnTo>
                  <a:lnTo>
                    <a:pt x="9100" y="190339"/>
                  </a:lnTo>
                  <a:lnTo>
                    <a:pt x="8577" y="188932"/>
                  </a:lnTo>
                  <a:lnTo>
                    <a:pt x="8064" y="187514"/>
                  </a:lnTo>
                  <a:lnTo>
                    <a:pt x="7561" y="186087"/>
                  </a:lnTo>
                  <a:lnTo>
                    <a:pt x="7079" y="184649"/>
                  </a:lnTo>
                  <a:lnTo>
                    <a:pt x="6616" y="183211"/>
                  </a:lnTo>
                  <a:lnTo>
                    <a:pt x="6164" y="181764"/>
                  </a:lnTo>
                  <a:lnTo>
                    <a:pt x="5722" y="180306"/>
                  </a:lnTo>
                  <a:lnTo>
                    <a:pt x="5299" y="178848"/>
                  </a:lnTo>
                  <a:lnTo>
                    <a:pt x="4897" y="177380"/>
                  </a:lnTo>
                  <a:lnTo>
                    <a:pt x="4505" y="175913"/>
                  </a:lnTo>
                  <a:lnTo>
                    <a:pt x="4123" y="174435"/>
                  </a:lnTo>
                  <a:lnTo>
                    <a:pt x="3771" y="172947"/>
                  </a:lnTo>
                  <a:lnTo>
                    <a:pt x="3419" y="171449"/>
                  </a:lnTo>
                  <a:lnTo>
                    <a:pt x="3097" y="169961"/>
                  </a:lnTo>
                  <a:lnTo>
                    <a:pt x="2786" y="168453"/>
                  </a:lnTo>
                  <a:lnTo>
                    <a:pt x="2484" y="166945"/>
                  </a:lnTo>
                  <a:lnTo>
                    <a:pt x="2203" y="165427"/>
                  </a:lnTo>
                  <a:lnTo>
                    <a:pt x="1941" y="163909"/>
                  </a:lnTo>
                  <a:lnTo>
                    <a:pt x="1700" y="162381"/>
                  </a:lnTo>
                  <a:lnTo>
                    <a:pt x="1469" y="160853"/>
                  </a:lnTo>
                  <a:lnTo>
                    <a:pt x="1248" y="159315"/>
                  </a:lnTo>
                  <a:lnTo>
                    <a:pt x="1056" y="157767"/>
                  </a:lnTo>
                  <a:lnTo>
                    <a:pt x="876" y="156228"/>
                  </a:lnTo>
                  <a:lnTo>
                    <a:pt x="705" y="154670"/>
                  </a:lnTo>
                  <a:lnTo>
                    <a:pt x="564" y="153112"/>
                  </a:lnTo>
                  <a:lnTo>
                    <a:pt x="433" y="151554"/>
                  </a:lnTo>
                  <a:lnTo>
                    <a:pt x="313" y="149985"/>
                  </a:lnTo>
                  <a:lnTo>
                    <a:pt x="222" y="148417"/>
                  </a:lnTo>
                  <a:lnTo>
                    <a:pt x="142" y="146839"/>
                  </a:lnTo>
                  <a:lnTo>
                    <a:pt x="81" y="145260"/>
                  </a:lnTo>
                  <a:lnTo>
                    <a:pt x="31" y="143672"/>
                  </a:lnTo>
                  <a:lnTo>
                    <a:pt x="11" y="142083"/>
                  </a:lnTo>
                  <a:lnTo>
                    <a:pt x="1" y="140485"/>
                  </a:lnTo>
                  <a:lnTo>
                    <a:pt x="1" y="140485"/>
                  </a:lnTo>
                  <a:lnTo>
                    <a:pt x="11" y="138675"/>
                  </a:lnTo>
                  <a:lnTo>
                    <a:pt x="51" y="136866"/>
                  </a:lnTo>
                  <a:lnTo>
                    <a:pt x="101" y="135056"/>
                  </a:lnTo>
                  <a:lnTo>
                    <a:pt x="182" y="133257"/>
                  </a:lnTo>
                  <a:lnTo>
                    <a:pt x="282" y="131467"/>
                  </a:lnTo>
                  <a:lnTo>
                    <a:pt x="413" y="129678"/>
                  </a:lnTo>
                  <a:lnTo>
                    <a:pt x="554" y="127898"/>
                  </a:lnTo>
                  <a:lnTo>
                    <a:pt x="725" y="126129"/>
                  </a:lnTo>
                  <a:lnTo>
                    <a:pt x="916" y="124360"/>
                  </a:lnTo>
                  <a:lnTo>
                    <a:pt x="1127" y="122600"/>
                  </a:lnTo>
                  <a:lnTo>
                    <a:pt x="1368" y="120841"/>
                  </a:lnTo>
                  <a:lnTo>
                    <a:pt x="1620" y="119092"/>
                  </a:lnTo>
                  <a:lnTo>
                    <a:pt x="1901" y="117352"/>
                  </a:lnTo>
                  <a:lnTo>
                    <a:pt x="2193" y="115623"/>
                  </a:lnTo>
                  <a:lnTo>
                    <a:pt x="2514" y="113894"/>
                  </a:lnTo>
                  <a:lnTo>
                    <a:pt x="2856" y="112175"/>
                  </a:lnTo>
                  <a:lnTo>
                    <a:pt x="3218" y="110466"/>
                  </a:lnTo>
                  <a:lnTo>
                    <a:pt x="3600" y="108757"/>
                  </a:lnTo>
                  <a:lnTo>
                    <a:pt x="4002" y="107068"/>
                  </a:lnTo>
                  <a:lnTo>
                    <a:pt x="4425" y="105379"/>
                  </a:lnTo>
                  <a:lnTo>
                    <a:pt x="4867" y="103700"/>
                  </a:lnTo>
                  <a:lnTo>
                    <a:pt x="5329" y="102031"/>
                  </a:lnTo>
                  <a:lnTo>
                    <a:pt x="5812" y="100362"/>
                  </a:lnTo>
                  <a:lnTo>
                    <a:pt x="6315" y="98714"/>
                  </a:lnTo>
                  <a:lnTo>
                    <a:pt x="6838" y="97065"/>
                  </a:lnTo>
                  <a:lnTo>
                    <a:pt x="7380" y="95426"/>
                  </a:lnTo>
                  <a:lnTo>
                    <a:pt x="7943" y="93798"/>
                  </a:lnTo>
                  <a:lnTo>
                    <a:pt x="8527" y="92179"/>
                  </a:lnTo>
                  <a:lnTo>
                    <a:pt x="9130" y="90571"/>
                  </a:lnTo>
                  <a:lnTo>
                    <a:pt x="9743" y="88972"/>
                  </a:lnTo>
                  <a:lnTo>
                    <a:pt x="10387" y="87384"/>
                  </a:lnTo>
                  <a:lnTo>
                    <a:pt x="11040" y="85805"/>
                  </a:lnTo>
                  <a:lnTo>
                    <a:pt x="11714" y="84237"/>
                  </a:lnTo>
                  <a:lnTo>
                    <a:pt x="12407" y="82669"/>
                  </a:lnTo>
                  <a:lnTo>
                    <a:pt x="13121" y="81121"/>
                  </a:lnTo>
                  <a:lnTo>
                    <a:pt x="13855" y="79582"/>
                  </a:lnTo>
                  <a:lnTo>
                    <a:pt x="14599" y="78054"/>
                  </a:lnTo>
                  <a:lnTo>
                    <a:pt x="15373" y="76536"/>
                  </a:lnTo>
                  <a:lnTo>
                    <a:pt x="16157" y="75018"/>
                  </a:lnTo>
                  <a:lnTo>
                    <a:pt x="16962" y="73520"/>
                  </a:lnTo>
                  <a:lnTo>
                    <a:pt x="17776" y="72032"/>
                  </a:lnTo>
                  <a:lnTo>
                    <a:pt x="18611" y="70565"/>
                  </a:lnTo>
                  <a:lnTo>
                    <a:pt x="19465" y="69097"/>
                  </a:lnTo>
                  <a:lnTo>
                    <a:pt x="20340" y="67639"/>
                  </a:lnTo>
                  <a:lnTo>
                    <a:pt x="21225" y="66201"/>
                  </a:lnTo>
                  <a:lnTo>
                    <a:pt x="22130" y="64764"/>
                  </a:lnTo>
                  <a:lnTo>
                    <a:pt x="23054" y="63346"/>
                  </a:lnTo>
                  <a:lnTo>
                    <a:pt x="23989" y="61939"/>
                  </a:lnTo>
                  <a:lnTo>
                    <a:pt x="24945" y="60542"/>
                  </a:lnTo>
                  <a:lnTo>
                    <a:pt x="25920" y="59164"/>
                  </a:lnTo>
                  <a:lnTo>
                    <a:pt x="26905" y="57787"/>
                  </a:lnTo>
                  <a:lnTo>
                    <a:pt x="27911" y="56430"/>
                  </a:lnTo>
                  <a:lnTo>
                    <a:pt x="28926" y="55083"/>
                  </a:lnTo>
                  <a:lnTo>
                    <a:pt x="29962" y="53756"/>
                  </a:lnTo>
                  <a:lnTo>
                    <a:pt x="31017" y="52429"/>
                  </a:lnTo>
                  <a:lnTo>
                    <a:pt x="32083" y="51122"/>
                  </a:lnTo>
                  <a:lnTo>
                    <a:pt x="33159" y="49835"/>
                  </a:lnTo>
                  <a:lnTo>
                    <a:pt x="34265" y="48548"/>
                  </a:lnTo>
                  <a:lnTo>
                    <a:pt x="35371" y="47281"/>
                  </a:lnTo>
                  <a:lnTo>
                    <a:pt x="36497" y="46025"/>
                  </a:lnTo>
                  <a:lnTo>
                    <a:pt x="37643" y="44788"/>
                  </a:lnTo>
                  <a:lnTo>
                    <a:pt x="38799" y="43562"/>
                  </a:lnTo>
                  <a:lnTo>
                    <a:pt x="39965" y="42345"/>
                  </a:lnTo>
                  <a:lnTo>
                    <a:pt x="41152" y="41149"/>
                  </a:lnTo>
                  <a:lnTo>
                    <a:pt x="42348" y="39963"/>
                  </a:lnTo>
                  <a:lnTo>
                    <a:pt x="43564" y="38796"/>
                  </a:lnTo>
                  <a:lnTo>
                    <a:pt x="44791" y="37640"/>
                  </a:lnTo>
                  <a:lnTo>
                    <a:pt x="46028" y="36494"/>
                  </a:lnTo>
                  <a:lnTo>
                    <a:pt x="47284" y="35368"/>
                  </a:lnTo>
                  <a:lnTo>
                    <a:pt x="48551" y="34262"/>
                  </a:lnTo>
                  <a:lnTo>
                    <a:pt x="49828" y="33167"/>
                  </a:lnTo>
                  <a:lnTo>
                    <a:pt x="51125" y="32081"/>
                  </a:lnTo>
                  <a:lnTo>
                    <a:pt x="52432" y="31015"/>
                  </a:lnTo>
                  <a:lnTo>
                    <a:pt x="53759" y="29970"/>
                  </a:lnTo>
                  <a:lnTo>
                    <a:pt x="55086" y="28934"/>
                  </a:lnTo>
                  <a:lnTo>
                    <a:pt x="56434" y="27909"/>
                  </a:lnTo>
                  <a:lnTo>
                    <a:pt x="57791" y="26903"/>
                  </a:lnTo>
                  <a:lnTo>
                    <a:pt x="59168" y="25918"/>
                  </a:lnTo>
                  <a:lnTo>
                    <a:pt x="60546" y="24953"/>
                  </a:lnTo>
                  <a:lnTo>
                    <a:pt x="61943" y="23998"/>
                  </a:lnTo>
                  <a:lnTo>
                    <a:pt x="63351" y="23053"/>
                  </a:lnTo>
                  <a:lnTo>
                    <a:pt x="64768" y="22138"/>
                  </a:lnTo>
                  <a:lnTo>
                    <a:pt x="66196" y="21233"/>
                  </a:lnTo>
                  <a:lnTo>
                    <a:pt x="67644" y="20339"/>
                  </a:lnTo>
                  <a:lnTo>
                    <a:pt x="69101" y="19474"/>
                  </a:lnTo>
                  <a:lnTo>
                    <a:pt x="70559" y="18619"/>
                  </a:lnTo>
                  <a:lnTo>
                    <a:pt x="72037" y="17775"/>
                  </a:lnTo>
                  <a:lnTo>
                    <a:pt x="73525" y="16961"/>
                  </a:lnTo>
                  <a:lnTo>
                    <a:pt x="75023" y="16156"/>
                  </a:lnTo>
                  <a:lnTo>
                    <a:pt x="76531" y="15372"/>
                  </a:lnTo>
                  <a:lnTo>
                    <a:pt x="78049" y="14608"/>
                  </a:lnTo>
                  <a:lnTo>
                    <a:pt x="79588" y="13854"/>
                  </a:lnTo>
                  <a:lnTo>
                    <a:pt x="81126" y="13120"/>
                  </a:lnTo>
                  <a:lnTo>
                    <a:pt x="82674" y="12417"/>
                  </a:lnTo>
                  <a:lnTo>
                    <a:pt x="84233" y="11723"/>
                  </a:lnTo>
                  <a:lnTo>
                    <a:pt x="85811" y="11039"/>
                  </a:lnTo>
                  <a:lnTo>
                    <a:pt x="87390" y="10386"/>
                  </a:lnTo>
                  <a:lnTo>
                    <a:pt x="88978" y="9742"/>
                  </a:lnTo>
                  <a:lnTo>
                    <a:pt x="90577" y="9129"/>
                  </a:lnTo>
                  <a:lnTo>
                    <a:pt x="92185" y="8526"/>
                  </a:lnTo>
                  <a:lnTo>
                    <a:pt x="93804" y="7943"/>
                  </a:lnTo>
                  <a:lnTo>
                    <a:pt x="95433" y="7380"/>
                  </a:lnTo>
                  <a:lnTo>
                    <a:pt x="97071" y="6837"/>
                  </a:lnTo>
                  <a:lnTo>
                    <a:pt x="98720" y="6314"/>
                  </a:lnTo>
                  <a:lnTo>
                    <a:pt x="100369" y="5812"/>
                  </a:lnTo>
                  <a:lnTo>
                    <a:pt x="102028" y="5329"/>
                  </a:lnTo>
                  <a:lnTo>
                    <a:pt x="103707" y="4867"/>
                  </a:lnTo>
                  <a:lnTo>
                    <a:pt x="105386" y="4424"/>
                  </a:lnTo>
                  <a:lnTo>
                    <a:pt x="107065" y="4002"/>
                  </a:lnTo>
                  <a:lnTo>
                    <a:pt x="108764" y="3600"/>
                  </a:lnTo>
                  <a:lnTo>
                    <a:pt x="110473" y="3218"/>
                  </a:lnTo>
                  <a:lnTo>
                    <a:pt x="112183" y="2856"/>
                  </a:lnTo>
                  <a:lnTo>
                    <a:pt x="113902" y="2514"/>
                  </a:lnTo>
                  <a:lnTo>
                    <a:pt x="115621" y="2192"/>
                  </a:lnTo>
                  <a:lnTo>
                    <a:pt x="117360" y="1901"/>
                  </a:lnTo>
                  <a:lnTo>
                    <a:pt x="119100" y="1619"/>
                  </a:lnTo>
                  <a:lnTo>
                    <a:pt x="120849" y="1368"/>
                  </a:lnTo>
                  <a:lnTo>
                    <a:pt x="122598" y="1127"/>
                  </a:lnTo>
                  <a:lnTo>
                    <a:pt x="124358" y="916"/>
                  </a:lnTo>
                  <a:lnTo>
                    <a:pt x="126127" y="725"/>
                  </a:lnTo>
                  <a:lnTo>
                    <a:pt x="127907" y="564"/>
                  </a:lnTo>
                  <a:lnTo>
                    <a:pt x="129686" y="413"/>
                  </a:lnTo>
                  <a:lnTo>
                    <a:pt x="131476" y="292"/>
                  </a:lnTo>
                  <a:lnTo>
                    <a:pt x="133266" y="182"/>
                  </a:lnTo>
                  <a:lnTo>
                    <a:pt x="135065" y="101"/>
                  </a:lnTo>
                  <a:lnTo>
                    <a:pt x="136865" y="51"/>
                  </a:lnTo>
                  <a:lnTo>
                    <a:pt x="138675" y="11"/>
                  </a:lnTo>
                  <a:lnTo>
                    <a:pt x="140494" y="1"/>
                  </a:lnTo>
                  <a:lnTo>
                    <a:pt x="140494" y="1"/>
                  </a:lnTo>
                  <a:lnTo>
                    <a:pt x="142093" y="11"/>
                  </a:lnTo>
                  <a:lnTo>
                    <a:pt x="143681" y="41"/>
                  </a:lnTo>
                  <a:lnTo>
                    <a:pt x="145270" y="81"/>
                  </a:lnTo>
                  <a:lnTo>
                    <a:pt x="146848" y="142"/>
                  </a:lnTo>
                  <a:lnTo>
                    <a:pt x="148427" y="222"/>
                  </a:lnTo>
                  <a:lnTo>
                    <a:pt x="149995" y="323"/>
                  </a:lnTo>
                  <a:lnTo>
                    <a:pt x="151564" y="433"/>
                  </a:lnTo>
                  <a:lnTo>
                    <a:pt x="153132" y="564"/>
                  </a:lnTo>
                  <a:lnTo>
                    <a:pt x="154691" y="715"/>
                  </a:lnTo>
                  <a:lnTo>
                    <a:pt x="156239" y="875"/>
                  </a:lnTo>
                  <a:lnTo>
                    <a:pt x="157787" y="1056"/>
                  </a:lnTo>
                  <a:lnTo>
                    <a:pt x="159335" y="1257"/>
                  </a:lnTo>
                  <a:lnTo>
                    <a:pt x="160874" y="1469"/>
                  </a:lnTo>
                  <a:lnTo>
                    <a:pt x="162402" y="1700"/>
                  </a:lnTo>
                  <a:lnTo>
                    <a:pt x="163930" y="1951"/>
                  </a:lnTo>
                  <a:lnTo>
                    <a:pt x="165448" y="2213"/>
                  </a:lnTo>
                  <a:lnTo>
                    <a:pt x="166966" y="2494"/>
                  </a:lnTo>
                  <a:lnTo>
                    <a:pt x="168474" y="2786"/>
                  </a:lnTo>
                  <a:lnTo>
                    <a:pt x="169983" y="3097"/>
                  </a:lnTo>
                  <a:lnTo>
                    <a:pt x="171481" y="3429"/>
                  </a:lnTo>
                  <a:lnTo>
                    <a:pt x="172969" y="3771"/>
                  </a:lnTo>
                  <a:lnTo>
                    <a:pt x="174457" y="4133"/>
                  </a:lnTo>
                  <a:lnTo>
                    <a:pt x="175934" y="4515"/>
                  </a:lnTo>
                  <a:lnTo>
                    <a:pt x="177412" y="4907"/>
                  </a:lnTo>
                  <a:lnTo>
                    <a:pt x="178880" y="5309"/>
                  </a:lnTo>
                  <a:lnTo>
                    <a:pt x="180338" y="5731"/>
                  </a:lnTo>
                  <a:lnTo>
                    <a:pt x="181796" y="6174"/>
                  </a:lnTo>
                  <a:lnTo>
                    <a:pt x="183244" y="6626"/>
                  </a:lnTo>
                  <a:lnTo>
                    <a:pt x="184681" y="7088"/>
                  </a:lnTo>
                  <a:lnTo>
                    <a:pt x="186109" y="7571"/>
                  </a:lnTo>
                  <a:lnTo>
                    <a:pt x="187537" y="8074"/>
                  </a:lnTo>
                  <a:lnTo>
                    <a:pt x="188964" y="8586"/>
                  </a:lnTo>
                  <a:lnTo>
                    <a:pt x="190372" y="9119"/>
                  </a:lnTo>
                  <a:lnTo>
                    <a:pt x="191779" y="9662"/>
                  </a:lnTo>
                  <a:lnTo>
                    <a:pt x="193177" y="10215"/>
                  </a:lnTo>
                  <a:lnTo>
                    <a:pt x="194564" y="10788"/>
                  </a:lnTo>
                  <a:lnTo>
                    <a:pt x="195952" y="11371"/>
                  </a:lnTo>
                  <a:lnTo>
                    <a:pt x="197329" y="11974"/>
                  </a:lnTo>
                  <a:lnTo>
                    <a:pt x="198697" y="12588"/>
                  </a:lnTo>
                  <a:lnTo>
                    <a:pt x="200054" y="13211"/>
                  </a:lnTo>
                  <a:lnTo>
                    <a:pt x="201401" y="13854"/>
                  </a:lnTo>
                  <a:lnTo>
                    <a:pt x="202748" y="14518"/>
                  </a:lnTo>
                  <a:lnTo>
                    <a:pt x="204085" y="15181"/>
                  </a:lnTo>
                  <a:lnTo>
                    <a:pt x="205413" y="15865"/>
                  </a:lnTo>
                  <a:lnTo>
                    <a:pt x="206730" y="16569"/>
                  </a:lnTo>
                  <a:lnTo>
                    <a:pt x="208047" y="17282"/>
                  </a:lnTo>
                  <a:lnTo>
                    <a:pt x="209344" y="18006"/>
                  </a:lnTo>
                  <a:lnTo>
                    <a:pt x="210641" y="18740"/>
                  </a:lnTo>
                  <a:lnTo>
                    <a:pt x="211928" y="19494"/>
                  </a:lnTo>
                  <a:lnTo>
                    <a:pt x="213204" y="20258"/>
                  </a:lnTo>
                  <a:lnTo>
                    <a:pt x="214471" y="21032"/>
                  </a:lnTo>
                  <a:lnTo>
                    <a:pt x="215728" y="21826"/>
                  </a:lnTo>
                  <a:lnTo>
                    <a:pt x="216985" y="22631"/>
                  </a:lnTo>
                  <a:lnTo>
                    <a:pt x="218221" y="23445"/>
                  </a:lnTo>
                  <a:lnTo>
                    <a:pt x="219458" y="24279"/>
                  </a:lnTo>
                  <a:lnTo>
                    <a:pt x="220674" y="25114"/>
                  </a:lnTo>
                  <a:lnTo>
                    <a:pt x="221891" y="25968"/>
                  </a:lnTo>
                  <a:lnTo>
                    <a:pt x="223097" y="26843"/>
                  </a:lnTo>
                  <a:lnTo>
                    <a:pt x="224294" y="27718"/>
                  </a:lnTo>
                  <a:lnTo>
                    <a:pt x="225470" y="28612"/>
                  </a:lnTo>
                  <a:lnTo>
                    <a:pt x="226647" y="29507"/>
                  </a:lnTo>
                  <a:lnTo>
                    <a:pt x="227813" y="30432"/>
                  </a:lnTo>
                  <a:lnTo>
                    <a:pt x="228969" y="31357"/>
                  </a:lnTo>
                  <a:lnTo>
                    <a:pt x="230115" y="32292"/>
                  </a:lnTo>
                  <a:lnTo>
                    <a:pt x="230115" y="32292"/>
                  </a:lnTo>
                  <a:lnTo>
                    <a:pt x="230839" y="32905"/>
                  </a:lnTo>
                  <a:lnTo>
                    <a:pt x="231563" y="33508"/>
                  </a:lnTo>
                  <a:lnTo>
                    <a:pt x="232287" y="34132"/>
                  </a:lnTo>
                  <a:lnTo>
                    <a:pt x="233001" y="34745"/>
                  </a:lnTo>
                  <a:lnTo>
                    <a:pt x="233704" y="35378"/>
                  </a:lnTo>
                  <a:lnTo>
                    <a:pt x="234408" y="36002"/>
                  </a:lnTo>
                  <a:lnTo>
                    <a:pt x="235112" y="36635"/>
                  </a:lnTo>
                  <a:lnTo>
                    <a:pt x="235806" y="37278"/>
                  </a:lnTo>
                  <a:lnTo>
                    <a:pt x="236499" y="37922"/>
                  </a:lnTo>
                  <a:lnTo>
                    <a:pt x="237193" y="38575"/>
                  </a:lnTo>
                  <a:lnTo>
                    <a:pt x="237877" y="39229"/>
                  </a:lnTo>
                  <a:lnTo>
                    <a:pt x="238550" y="39882"/>
                  </a:lnTo>
                  <a:lnTo>
                    <a:pt x="239234" y="40546"/>
                  </a:lnTo>
                  <a:lnTo>
                    <a:pt x="239898" y="41209"/>
                  </a:lnTo>
                  <a:lnTo>
                    <a:pt x="240561" y="41883"/>
                  </a:lnTo>
                  <a:lnTo>
                    <a:pt x="241225" y="42556"/>
                  </a:lnTo>
                  <a:lnTo>
                    <a:pt x="241888" y="43240"/>
                  </a:lnTo>
                  <a:lnTo>
                    <a:pt x="242542" y="43923"/>
                  </a:lnTo>
                  <a:lnTo>
                    <a:pt x="243185" y="44607"/>
                  </a:lnTo>
                  <a:lnTo>
                    <a:pt x="243829" y="45301"/>
                  </a:lnTo>
                  <a:lnTo>
                    <a:pt x="244462" y="46005"/>
                  </a:lnTo>
                  <a:lnTo>
                    <a:pt x="245106" y="46708"/>
                  </a:lnTo>
                  <a:lnTo>
                    <a:pt x="245729" y="47412"/>
                  </a:lnTo>
                  <a:lnTo>
                    <a:pt x="246352" y="48116"/>
                  </a:lnTo>
                  <a:lnTo>
                    <a:pt x="246976" y="48840"/>
                  </a:lnTo>
                  <a:lnTo>
                    <a:pt x="247589" y="49553"/>
                  </a:lnTo>
                  <a:lnTo>
                    <a:pt x="248202" y="50277"/>
                  </a:lnTo>
                  <a:lnTo>
                    <a:pt x="248805" y="51001"/>
                  </a:lnTo>
                  <a:lnTo>
                    <a:pt x="249409" y="51735"/>
                  </a:lnTo>
                  <a:lnTo>
                    <a:pt x="250002" y="52469"/>
                  </a:lnTo>
                  <a:lnTo>
                    <a:pt x="250595" y="53213"/>
                  </a:lnTo>
                  <a:lnTo>
                    <a:pt x="251178" y="53957"/>
                  </a:lnTo>
                  <a:lnTo>
                    <a:pt x="251761" y="54701"/>
                  </a:lnTo>
                  <a:lnTo>
                    <a:pt x="252334" y="55455"/>
                  </a:lnTo>
                  <a:lnTo>
                    <a:pt x="252907" y="56209"/>
                  </a:lnTo>
                  <a:lnTo>
                    <a:pt x="253480" y="56963"/>
                  </a:lnTo>
                  <a:lnTo>
                    <a:pt x="254033" y="57727"/>
                  </a:lnTo>
                  <a:lnTo>
                    <a:pt x="254596" y="58501"/>
                  </a:lnTo>
                  <a:lnTo>
                    <a:pt x="255149" y="59265"/>
                  </a:lnTo>
                  <a:lnTo>
                    <a:pt x="255692" y="60039"/>
                  </a:lnTo>
                  <a:lnTo>
                    <a:pt x="256235" y="60823"/>
                  </a:lnTo>
                  <a:lnTo>
                    <a:pt x="256768" y="61607"/>
                  </a:lnTo>
                  <a:lnTo>
                    <a:pt x="257301" y="62391"/>
                  </a:lnTo>
                  <a:lnTo>
                    <a:pt x="257824" y="63186"/>
                  </a:lnTo>
                  <a:lnTo>
                    <a:pt x="258347" y="63980"/>
                  </a:lnTo>
                  <a:lnTo>
                    <a:pt x="258859" y="64774"/>
                  </a:lnTo>
                  <a:lnTo>
                    <a:pt x="259372" y="65578"/>
                  </a:lnTo>
                  <a:lnTo>
                    <a:pt x="259875" y="66382"/>
                  </a:lnTo>
                  <a:lnTo>
                    <a:pt x="260377" y="67187"/>
                  </a:lnTo>
                  <a:lnTo>
                    <a:pt x="260870" y="68001"/>
                  </a:lnTo>
                  <a:lnTo>
                    <a:pt x="261363" y="68815"/>
                  </a:lnTo>
                  <a:lnTo>
                    <a:pt x="261845" y="69640"/>
                  </a:lnTo>
                  <a:lnTo>
                    <a:pt x="262318" y="70454"/>
                  </a:lnTo>
                  <a:lnTo>
                    <a:pt x="262790" y="71288"/>
                  </a:lnTo>
                  <a:lnTo>
                    <a:pt x="263263" y="72113"/>
                  </a:lnTo>
                  <a:lnTo>
                    <a:pt x="263715" y="72947"/>
                  </a:lnTo>
                  <a:lnTo>
                    <a:pt x="264178" y="73782"/>
                  </a:lnTo>
                  <a:lnTo>
                    <a:pt x="264630" y="74626"/>
                  </a:lnTo>
                  <a:lnTo>
                    <a:pt x="265073" y="75471"/>
                  </a:lnTo>
                  <a:lnTo>
                    <a:pt x="265515" y="76315"/>
                  </a:lnTo>
                  <a:lnTo>
                    <a:pt x="265947" y="77170"/>
                  </a:lnTo>
                  <a:lnTo>
                    <a:pt x="266370" y="78024"/>
                  </a:lnTo>
                  <a:lnTo>
                    <a:pt x="266792" y="78879"/>
                  </a:lnTo>
                  <a:lnTo>
                    <a:pt x="267214" y="79743"/>
                  </a:lnTo>
                  <a:lnTo>
                    <a:pt x="267626" y="80598"/>
                  </a:lnTo>
                  <a:lnTo>
                    <a:pt x="268028" y="81472"/>
                  </a:lnTo>
                  <a:lnTo>
                    <a:pt x="268431" y="82337"/>
                  </a:lnTo>
                  <a:lnTo>
                    <a:pt x="268823" y="83212"/>
                  </a:lnTo>
                  <a:lnTo>
                    <a:pt x="269215" y="84086"/>
                  </a:lnTo>
                  <a:lnTo>
                    <a:pt x="269597" y="84971"/>
                  </a:lnTo>
                  <a:lnTo>
                    <a:pt x="269969" y="85846"/>
                  </a:lnTo>
                  <a:lnTo>
                    <a:pt x="270341" y="86740"/>
                  </a:lnTo>
                  <a:lnTo>
                    <a:pt x="270703" y="87625"/>
                  </a:lnTo>
                  <a:lnTo>
                    <a:pt x="271065" y="88520"/>
                  </a:lnTo>
                  <a:lnTo>
                    <a:pt x="271417" y="89414"/>
                  </a:lnTo>
                  <a:lnTo>
                    <a:pt x="271769" y="90309"/>
                  </a:lnTo>
                  <a:lnTo>
                    <a:pt x="272110" y="91214"/>
                  </a:lnTo>
                  <a:lnTo>
                    <a:pt x="272442" y="92109"/>
                  </a:lnTo>
                  <a:lnTo>
                    <a:pt x="272774" y="93024"/>
                  </a:lnTo>
                  <a:lnTo>
                    <a:pt x="273096" y="93928"/>
                  </a:lnTo>
                  <a:lnTo>
                    <a:pt x="273407" y="94843"/>
                  </a:lnTo>
                  <a:lnTo>
                    <a:pt x="273719" y="95758"/>
                  </a:lnTo>
                  <a:lnTo>
                    <a:pt x="274021" y="96673"/>
                  </a:lnTo>
                  <a:lnTo>
                    <a:pt x="274322" y="97598"/>
                  </a:lnTo>
                  <a:lnTo>
                    <a:pt x="274614" y="98523"/>
                  </a:lnTo>
                  <a:lnTo>
                    <a:pt x="274905" y="99448"/>
                  </a:lnTo>
                  <a:lnTo>
                    <a:pt x="275187" y="100373"/>
                  </a:lnTo>
                  <a:lnTo>
                    <a:pt x="275458" y="101307"/>
                  </a:lnTo>
                  <a:lnTo>
                    <a:pt x="275720" y="102242"/>
                  </a:lnTo>
                  <a:lnTo>
                    <a:pt x="275981" y="103177"/>
                  </a:lnTo>
                  <a:lnTo>
                    <a:pt x="276243" y="104112"/>
                  </a:lnTo>
                  <a:lnTo>
                    <a:pt x="276484" y="105057"/>
                  </a:lnTo>
                  <a:lnTo>
                    <a:pt x="276725" y="106002"/>
                  </a:lnTo>
                  <a:lnTo>
                    <a:pt x="276966" y="106947"/>
                  </a:lnTo>
                  <a:lnTo>
                    <a:pt x="277198" y="107902"/>
                  </a:lnTo>
                  <a:lnTo>
                    <a:pt x="277419" y="108857"/>
                  </a:lnTo>
                  <a:lnTo>
                    <a:pt x="277630" y="109813"/>
                  </a:lnTo>
                  <a:lnTo>
                    <a:pt x="277841" y="110768"/>
                  </a:lnTo>
                  <a:lnTo>
                    <a:pt x="278042" y="111723"/>
                  </a:lnTo>
                  <a:lnTo>
                    <a:pt x="278243" y="112688"/>
                  </a:lnTo>
                  <a:lnTo>
                    <a:pt x="278434" y="113653"/>
                  </a:lnTo>
                  <a:lnTo>
                    <a:pt x="278615" y="114618"/>
                  </a:lnTo>
                  <a:lnTo>
                    <a:pt x="278796" y="115583"/>
                  </a:lnTo>
                  <a:lnTo>
                    <a:pt x="278967" y="116558"/>
                  </a:lnTo>
                  <a:lnTo>
                    <a:pt x="279128" y="117533"/>
                  </a:lnTo>
                  <a:lnTo>
                    <a:pt x="279289" y="118509"/>
                  </a:lnTo>
                  <a:lnTo>
                    <a:pt x="279430" y="119484"/>
                  </a:lnTo>
                  <a:lnTo>
                    <a:pt x="279580" y="120469"/>
                  </a:lnTo>
                  <a:lnTo>
                    <a:pt x="279711" y="121444"/>
                  </a:lnTo>
                  <a:lnTo>
                    <a:pt x="279842" y="122429"/>
                  </a:lnTo>
                  <a:lnTo>
                    <a:pt x="279962" y="123425"/>
                  </a:lnTo>
                  <a:lnTo>
                    <a:pt x="280083" y="124410"/>
                  </a:lnTo>
                  <a:lnTo>
                    <a:pt x="280194" y="125395"/>
                  </a:lnTo>
                  <a:lnTo>
                    <a:pt x="280294" y="126390"/>
                  </a:lnTo>
                  <a:lnTo>
                    <a:pt x="280395" y="127386"/>
                  </a:lnTo>
                  <a:lnTo>
                    <a:pt x="280475" y="128381"/>
                  </a:lnTo>
                  <a:lnTo>
                    <a:pt x="280566" y="129386"/>
                  </a:lnTo>
                  <a:lnTo>
                    <a:pt x="280636" y="130381"/>
                  </a:lnTo>
                  <a:lnTo>
                    <a:pt x="280706" y="131387"/>
                  </a:lnTo>
                  <a:lnTo>
                    <a:pt x="280767" y="132392"/>
                  </a:lnTo>
                  <a:lnTo>
                    <a:pt x="280817" y="133397"/>
                  </a:lnTo>
                  <a:lnTo>
                    <a:pt x="280867" y="134413"/>
                  </a:lnTo>
                  <a:lnTo>
                    <a:pt x="280908" y="135418"/>
                  </a:lnTo>
                  <a:lnTo>
                    <a:pt x="280938" y="136434"/>
                  </a:lnTo>
                  <a:lnTo>
                    <a:pt x="280958" y="137449"/>
                  </a:lnTo>
                  <a:lnTo>
                    <a:pt x="280978" y="138464"/>
                  </a:lnTo>
                  <a:lnTo>
                    <a:pt x="280988" y="139480"/>
                  </a:lnTo>
                  <a:lnTo>
                    <a:pt x="280998" y="140495"/>
                  </a:lnTo>
                  <a:lnTo>
                    <a:pt x="280998" y="140495"/>
                  </a:lnTo>
                  <a:lnTo>
                    <a:pt x="280988" y="142315"/>
                  </a:lnTo>
                  <a:lnTo>
                    <a:pt x="280948" y="144124"/>
                  </a:lnTo>
                  <a:lnTo>
                    <a:pt x="280887" y="145924"/>
                  </a:lnTo>
                  <a:lnTo>
                    <a:pt x="280807" y="147723"/>
                  </a:lnTo>
                  <a:lnTo>
                    <a:pt x="280706" y="149523"/>
                  </a:lnTo>
                  <a:lnTo>
                    <a:pt x="280586" y="151302"/>
                  </a:lnTo>
                  <a:lnTo>
                    <a:pt x="280435" y="153092"/>
                  </a:lnTo>
                  <a:lnTo>
                    <a:pt x="280274" y="154861"/>
                  </a:lnTo>
                  <a:lnTo>
                    <a:pt x="280083" y="156630"/>
                  </a:lnTo>
                  <a:lnTo>
                    <a:pt x="279862" y="158390"/>
                  </a:lnTo>
                  <a:lnTo>
                    <a:pt x="279631" y="160149"/>
                  </a:lnTo>
                  <a:lnTo>
                    <a:pt x="279379" y="161888"/>
                  </a:lnTo>
                  <a:lnTo>
                    <a:pt x="279098" y="163628"/>
                  </a:lnTo>
                  <a:lnTo>
                    <a:pt x="278796" y="165367"/>
                  </a:lnTo>
                  <a:lnTo>
                    <a:pt x="278485" y="167096"/>
                  </a:lnTo>
                  <a:lnTo>
                    <a:pt x="278143" y="168805"/>
                  </a:lnTo>
                  <a:lnTo>
                    <a:pt x="277781" y="170524"/>
                  </a:lnTo>
                  <a:lnTo>
                    <a:pt x="277399" y="172223"/>
                  </a:lnTo>
                  <a:lnTo>
                    <a:pt x="276997" y="173922"/>
                  </a:lnTo>
                  <a:lnTo>
                    <a:pt x="276574" y="175601"/>
                  </a:lnTo>
                  <a:lnTo>
                    <a:pt x="276132" y="177290"/>
                  </a:lnTo>
                  <a:lnTo>
                    <a:pt x="275669" y="178959"/>
                  </a:lnTo>
                  <a:lnTo>
                    <a:pt x="275177" y="180618"/>
                  </a:lnTo>
                  <a:lnTo>
                    <a:pt x="274674" y="182276"/>
                  </a:lnTo>
                  <a:lnTo>
                    <a:pt x="274151" y="183915"/>
                  </a:lnTo>
                  <a:lnTo>
                    <a:pt x="273608" y="185554"/>
                  </a:lnTo>
                  <a:lnTo>
                    <a:pt x="273055" y="187182"/>
                  </a:lnTo>
                  <a:lnTo>
                    <a:pt x="272472" y="188801"/>
                  </a:lnTo>
                  <a:lnTo>
                    <a:pt x="271869" y="190409"/>
                  </a:lnTo>
                  <a:lnTo>
                    <a:pt x="271246" y="192008"/>
                  </a:lnTo>
                  <a:lnTo>
                    <a:pt x="270612" y="193596"/>
                  </a:lnTo>
                  <a:lnTo>
                    <a:pt x="269959" y="195175"/>
                  </a:lnTo>
                  <a:lnTo>
                    <a:pt x="269275" y="196753"/>
                  </a:lnTo>
                  <a:lnTo>
                    <a:pt x="268581" y="198311"/>
                  </a:lnTo>
                  <a:lnTo>
                    <a:pt x="267868" y="199859"/>
                  </a:lnTo>
                  <a:lnTo>
                    <a:pt x="267144" y="201398"/>
                  </a:lnTo>
                  <a:lnTo>
                    <a:pt x="266390" y="202936"/>
                  </a:lnTo>
                  <a:lnTo>
                    <a:pt x="265626" y="204454"/>
                  </a:lnTo>
                  <a:lnTo>
                    <a:pt x="264841" y="205962"/>
                  </a:lnTo>
                  <a:lnTo>
                    <a:pt x="264037" y="207460"/>
                  </a:lnTo>
                  <a:lnTo>
                    <a:pt x="263223" y="208948"/>
                  </a:lnTo>
                  <a:lnTo>
                    <a:pt x="262378" y="210425"/>
                  </a:lnTo>
                  <a:lnTo>
                    <a:pt x="261524" y="211883"/>
                  </a:lnTo>
                  <a:lnTo>
                    <a:pt x="260659" y="213341"/>
                  </a:lnTo>
                  <a:lnTo>
                    <a:pt x="259764" y="214789"/>
                  </a:lnTo>
                  <a:lnTo>
                    <a:pt x="258859" y="216216"/>
                  </a:lnTo>
                  <a:lnTo>
                    <a:pt x="257944" y="217634"/>
                  </a:lnTo>
                  <a:lnTo>
                    <a:pt x="256999" y="219041"/>
                  </a:lnTo>
                  <a:lnTo>
                    <a:pt x="256044" y="220438"/>
                  </a:lnTo>
                  <a:lnTo>
                    <a:pt x="255079" y="221816"/>
                  </a:lnTo>
                  <a:lnTo>
                    <a:pt x="254084" y="223193"/>
                  </a:lnTo>
                  <a:lnTo>
                    <a:pt x="253088" y="224550"/>
                  </a:lnTo>
                  <a:lnTo>
                    <a:pt x="252063" y="225897"/>
                  </a:lnTo>
                  <a:lnTo>
                    <a:pt x="251027" y="227224"/>
                  </a:lnTo>
                  <a:lnTo>
                    <a:pt x="249982" y="228551"/>
                  </a:lnTo>
                  <a:lnTo>
                    <a:pt x="248916" y="229858"/>
                  </a:lnTo>
                  <a:lnTo>
                    <a:pt x="247830" y="231155"/>
                  </a:lnTo>
                  <a:lnTo>
                    <a:pt x="246734" y="232432"/>
                  </a:lnTo>
                  <a:lnTo>
                    <a:pt x="245628" y="233699"/>
                  </a:lnTo>
                  <a:lnTo>
                    <a:pt x="244502" y="234955"/>
                  </a:lnTo>
                  <a:lnTo>
                    <a:pt x="243356" y="236192"/>
                  </a:lnTo>
                  <a:lnTo>
                    <a:pt x="242200" y="237418"/>
                  </a:lnTo>
                  <a:lnTo>
                    <a:pt x="241034" y="238635"/>
                  </a:lnTo>
                  <a:lnTo>
                    <a:pt x="239847" y="239831"/>
                  </a:lnTo>
                  <a:lnTo>
                    <a:pt x="238651" y="241018"/>
                  </a:lnTo>
                  <a:lnTo>
                    <a:pt x="237434" y="242184"/>
                  </a:lnTo>
                  <a:lnTo>
                    <a:pt x="236208" y="243340"/>
                  </a:lnTo>
                  <a:lnTo>
                    <a:pt x="234971" y="244486"/>
                  </a:lnTo>
                  <a:lnTo>
                    <a:pt x="233714" y="245612"/>
                  </a:lnTo>
                  <a:lnTo>
                    <a:pt x="232448" y="246718"/>
                  </a:lnTo>
                  <a:lnTo>
                    <a:pt x="231161" y="247814"/>
                  </a:lnTo>
                  <a:lnTo>
                    <a:pt x="229864" y="248899"/>
                  </a:lnTo>
                  <a:lnTo>
                    <a:pt x="228557" y="249965"/>
                  </a:lnTo>
                  <a:lnTo>
                    <a:pt x="227240" y="251010"/>
                  </a:lnTo>
                  <a:lnTo>
                    <a:pt x="225903" y="252046"/>
                  </a:lnTo>
                  <a:lnTo>
                    <a:pt x="224565" y="253071"/>
                  </a:lnTo>
                  <a:lnTo>
                    <a:pt x="223198" y="254077"/>
                  </a:lnTo>
                  <a:lnTo>
                    <a:pt x="221831" y="255062"/>
                  </a:lnTo>
                  <a:lnTo>
                    <a:pt x="220443" y="256027"/>
                  </a:lnTo>
                  <a:lnTo>
                    <a:pt x="219056" y="256982"/>
                  </a:lnTo>
                  <a:lnTo>
                    <a:pt x="217648" y="257927"/>
                  </a:lnTo>
                  <a:lnTo>
                    <a:pt x="216231" y="258842"/>
                  </a:lnTo>
                  <a:lnTo>
                    <a:pt x="214793" y="259757"/>
                  </a:lnTo>
                  <a:lnTo>
                    <a:pt x="213355" y="260641"/>
                  </a:lnTo>
                  <a:lnTo>
                    <a:pt x="211897" y="261516"/>
                  </a:lnTo>
                  <a:lnTo>
                    <a:pt x="210430" y="262371"/>
                  </a:lnTo>
                  <a:lnTo>
                    <a:pt x="208952" y="263205"/>
                  </a:lnTo>
                  <a:lnTo>
                    <a:pt x="207474" y="264019"/>
                  </a:lnTo>
                  <a:lnTo>
                    <a:pt x="205966" y="264824"/>
                  </a:lnTo>
                  <a:lnTo>
                    <a:pt x="204457" y="265608"/>
                  </a:lnTo>
                  <a:lnTo>
                    <a:pt x="202939" y="266372"/>
                  </a:lnTo>
                  <a:lnTo>
                    <a:pt x="201411" y="267126"/>
                  </a:lnTo>
                  <a:lnTo>
                    <a:pt x="199873" y="267860"/>
                  </a:lnTo>
                  <a:lnTo>
                    <a:pt x="198315" y="268563"/>
                  </a:lnTo>
                  <a:lnTo>
                    <a:pt x="196756" y="269267"/>
                  </a:lnTo>
                  <a:lnTo>
                    <a:pt x="195188" y="269941"/>
                  </a:lnTo>
                  <a:lnTo>
                    <a:pt x="193609" y="270594"/>
                  </a:lnTo>
                  <a:lnTo>
                    <a:pt x="192021" y="271238"/>
                  </a:lnTo>
                  <a:lnTo>
                    <a:pt x="190412" y="271851"/>
                  </a:lnTo>
                  <a:lnTo>
                    <a:pt x="188804" y="272454"/>
                  </a:lnTo>
                  <a:lnTo>
                    <a:pt x="187185" y="273037"/>
                  </a:lnTo>
                  <a:lnTo>
                    <a:pt x="185566" y="273600"/>
                  </a:lnTo>
                  <a:lnTo>
                    <a:pt x="183927" y="274143"/>
                  </a:lnTo>
                  <a:lnTo>
                    <a:pt x="182279" y="274666"/>
                  </a:lnTo>
                  <a:lnTo>
                    <a:pt x="180630" y="275168"/>
                  </a:lnTo>
                  <a:lnTo>
                    <a:pt x="178961" y="275651"/>
                  </a:lnTo>
                  <a:lnTo>
                    <a:pt x="177292" y="276113"/>
                  </a:lnTo>
                  <a:lnTo>
                    <a:pt x="175613" y="276556"/>
                  </a:lnTo>
                  <a:lnTo>
                    <a:pt x="173924" y="276978"/>
                  </a:lnTo>
                  <a:lnTo>
                    <a:pt x="172225" y="277380"/>
                  </a:lnTo>
                  <a:lnTo>
                    <a:pt x="170525" y="277762"/>
                  </a:lnTo>
                  <a:lnTo>
                    <a:pt x="168816" y="278124"/>
                  </a:lnTo>
                  <a:lnTo>
                    <a:pt x="167097" y="278466"/>
                  </a:lnTo>
                  <a:lnTo>
                    <a:pt x="165368" y="278788"/>
                  </a:lnTo>
                  <a:lnTo>
                    <a:pt x="163639" y="279079"/>
                  </a:lnTo>
                  <a:lnTo>
                    <a:pt x="161899" y="279361"/>
                  </a:lnTo>
                  <a:lnTo>
                    <a:pt x="160150" y="279612"/>
                  </a:lnTo>
                  <a:lnTo>
                    <a:pt x="158390" y="279853"/>
                  </a:lnTo>
                  <a:lnTo>
                    <a:pt x="156631" y="280064"/>
                  </a:lnTo>
                  <a:lnTo>
                    <a:pt x="154861" y="280255"/>
                  </a:lnTo>
                  <a:lnTo>
                    <a:pt x="153092" y="280426"/>
                  </a:lnTo>
                  <a:lnTo>
                    <a:pt x="151312" y="280567"/>
                  </a:lnTo>
                  <a:lnTo>
                    <a:pt x="149523" y="280698"/>
                  </a:lnTo>
                  <a:lnTo>
                    <a:pt x="147733" y="280798"/>
                  </a:lnTo>
                  <a:lnTo>
                    <a:pt x="145934" y="280879"/>
                  </a:lnTo>
                  <a:lnTo>
                    <a:pt x="144124" y="280929"/>
                  </a:lnTo>
                  <a:lnTo>
                    <a:pt x="142314" y="280969"/>
                  </a:lnTo>
                  <a:lnTo>
                    <a:pt x="140494" y="280979"/>
                  </a:lnTo>
                  <a:lnTo>
                    <a:pt x="140494" y="28097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-3491800" y="-2800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-6197825" y="-9017675"/>
              <a:ext cx="6218650" cy="6217225"/>
            </a:xfrm>
            <a:custGeom>
              <a:rect b="b" l="l" r="r" t="t"/>
              <a:pathLst>
                <a:path extrusionOk="0" h="248689" w="248746">
                  <a:moveTo>
                    <a:pt x="197862" y="1"/>
                  </a:moveTo>
                  <a:lnTo>
                    <a:pt x="198928" y="1298"/>
                  </a:lnTo>
                  <a:lnTo>
                    <a:pt x="199973" y="2605"/>
                  </a:lnTo>
                  <a:lnTo>
                    <a:pt x="200999" y="3932"/>
                  </a:lnTo>
                  <a:lnTo>
                    <a:pt x="202014" y="5259"/>
                  </a:lnTo>
                  <a:lnTo>
                    <a:pt x="203010" y="6586"/>
                  </a:lnTo>
                  <a:lnTo>
                    <a:pt x="203985" y="7933"/>
                  </a:lnTo>
                  <a:lnTo>
                    <a:pt x="204940" y="9290"/>
                  </a:lnTo>
                  <a:lnTo>
                    <a:pt x="205875" y="10647"/>
                  </a:lnTo>
                  <a:lnTo>
                    <a:pt x="206800" y="12025"/>
                  </a:lnTo>
                  <a:lnTo>
                    <a:pt x="207705" y="13402"/>
                  </a:lnTo>
                  <a:lnTo>
                    <a:pt x="208590" y="14789"/>
                  </a:lnTo>
                  <a:lnTo>
                    <a:pt x="209454" y="16187"/>
                  </a:lnTo>
                  <a:lnTo>
                    <a:pt x="210309" y="17584"/>
                  </a:lnTo>
                  <a:lnTo>
                    <a:pt x="211143" y="19002"/>
                  </a:lnTo>
                  <a:lnTo>
                    <a:pt x="211958" y="20419"/>
                  </a:lnTo>
                  <a:lnTo>
                    <a:pt x="212752" y="21847"/>
                  </a:lnTo>
                  <a:lnTo>
                    <a:pt x="213526" y="23274"/>
                  </a:lnTo>
                  <a:lnTo>
                    <a:pt x="214290" y="24722"/>
                  </a:lnTo>
                  <a:lnTo>
                    <a:pt x="215034" y="26169"/>
                  </a:lnTo>
                  <a:lnTo>
                    <a:pt x="215758" y="27617"/>
                  </a:lnTo>
                  <a:lnTo>
                    <a:pt x="216462" y="29085"/>
                  </a:lnTo>
                  <a:lnTo>
                    <a:pt x="217156" y="30543"/>
                  </a:lnTo>
                  <a:lnTo>
                    <a:pt x="217829" y="32020"/>
                  </a:lnTo>
                  <a:lnTo>
                    <a:pt x="218483" y="33498"/>
                  </a:lnTo>
                  <a:lnTo>
                    <a:pt x="219116" y="34986"/>
                  </a:lnTo>
                  <a:lnTo>
                    <a:pt x="219739" y="36474"/>
                  </a:lnTo>
                  <a:lnTo>
                    <a:pt x="220333" y="37972"/>
                  </a:lnTo>
                  <a:lnTo>
                    <a:pt x="220916" y="39470"/>
                  </a:lnTo>
                  <a:lnTo>
                    <a:pt x="221479" y="40978"/>
                  </a:lnTo>
                  <a:lnTo>
                    <a:pt x="222032" y="42496"/>
                  </a:lnTo>
                  <a:lnTo>
                    <a:pt x="222555" y="44014"/>
                  </a:lnTo>
                  <a:lnTo>
                    <a:pt x="223067" y="45532"/>
                  </a:lnTo>
                  <a:lnTo>
                    <a:pt x="223560" y="47060"/>
                  </a:lnTo>
                  <a:lnTo>
                    <a:pt x="224032" y="48588"/>
                  </a:lnTo>
                  <a:lnTo>
                    <a:pt x="224495" y="50126"/>
                  </a:lnTo>
                  <a:lnTo>
                    <a:pt x="224937" y="51665"/>
                  </a:lnTo>
                  <a:lnTo>
                    <a:pt x="225360" y="53203"/>
                  </a:lnTo>
                  <a:lnTo>
                    <a:pt x="225762" y="54751"/>
                  </a:lnTo>
                  <a:lnTo>
                    <a:pt x="226144" y="56309"/>
                  </a:lnTo>
                  <a:lnTo>
                    <a:pt x="226516" y="57857"/>
                  </a:lnTo>
                  <a:lnTo>
                    <a:pt x="226868" y="59416"/>
                  </a:lnTo>
                  <a:lnTo>
                    <a:pt x="227199" y="60974"/>
                  </a:lnTo>
                  <a:lnTo>
                    <a:pt x="227511" y="62542"/>
                  </a:lnTo>
                  <a:lnTo>
                    <a:pt x="227803" y="64110"/>
                  </a:lnTo>
                  <a:lnTo>
                    <a:pt x="228084" y="65679"/>
                  </a:lnTo>
                  <a:lnTo>
                    <a:pt x="228346" y="67247"/>
                  </a:lnTo>
                  <a:lnTo>
                    <a:pt x="228587" y="68815"/>
                  </a:lnTo>
                  <a:lnTo>
                    <a:pt x="228818" y="70394"/>
                  </a:lnTo>
                  <a:lnTo>
                    <a:pt x="229019" y="71972"/>
                  </a:lnTo>
                  <a:lnTo>
                    <a:pt x="229210" y="73550"/>
                  </a:lnTo>
                  <a:lnTo>
                    <a:pt x="229381" y="75139"/>
                  </a:lnTo>
                  <a:lnTo>
                    <a:pt x="229542" y="76717"/>
                  </a:lnTo>
                  <a:lnTo>
                    <a:pt x="229673" y="78306"/>
                  </a:lnTo>
                  <a:lnTo>
                    <a:pt x="229793" y="79884"/>
                  </a:lnTo>
                  <a:lnTo>
                    <a:pt x="229894" y="81472"/>
                  </a:lnTo>
                  <a:lnTo>
                    <a:pt x="229974" y="83061"/>
                  </a:lnTo>
                  <a:lnTo>
                    <a:pt x="230035" y="84649"/>
                  </a:lnTo>
                  <a:lnTo>
                    <a:pt x="230085" y="86238"/>
                  </a:lnTo>
                  <a:lnTo>
                    <a:pt x="230115" y="87826"/>
                  </a:lnTo>
                  <a:lnTo>
                    <a:pt x="230125" y="89415"/>
                  </a:lnTo>
                  <a:lnTo>
                    <a:pt x="230115" y="91003"/>
                  </a:lnTo>
                  <a:lnTo>
                    <a:pt x="230095" y="92591"/>
                  </a:lnTo>
                  <a:lnTo>
                    <a:pt x="230055" y="94180"/>
                  </a:lnTo>
                  <a:lnTo>
                    <a:pt x="229994" y="95768"/>
                  </a:lnTo>
                  <a:lnTo>
                    <a:pt x="229914" y="97357"/>
                  </a:lnTo>
                  <a:lnTo>
                    <a:pt x="229813" y="98935"/>
                  </a:lnTo>
                  <a:lnTo>
                    <a:pt x="229703" y="100523"/>
                  </a:lnTo>
                  <a:lnTo>
                    <a:pt x="229572" y="102112"/>
                  </a:lnTo>
                  <a:lnTo>
                    <a:pt x="229421" y="103690"/>
                  </a:lnTo>
                  <a:lnTo>
                    <a:pt x="229250" y="105279"/>
                  </a:lnTo>
                  <a:lnTo>
                    <a:pt x="229069" y="106857"/>
                  </a:lnTo>
                  <a:lnTo>
                    <a:pt x="228868" y="108435"/>
                  </a:lnTo>
                  <a:lnTo>
                    <a:pt x="228647" y="110004"/>
                  </a:lnTo>
                  <a:lnTo>
                    <a:pt x="228406" y="111582"/>
                  </a:lnTo>
                  <a:lnTo>
                    <a:pt x="228145" y="113150"/>
                  </a:lnTo>
                  <a:lnTo>
                    <a:pt x="227873" y="114729"/>
                  </a:lnTo>
                  <a:lnTo>
                    <a:pt x="227582" y="116287"/>
                  </a:lnTo>
                  <a:lnTo>
                    <a:pt x="227270" y="117855"/>
                  </a:lnTo>
                  <a:lnTo>
                    <a:pt x="226938" y="119413"/>
                  </a:lnTo>
                  <a:lnTo>
                    <a:pt x="226596" y="120972"/>
                  </a:lnTo>
                  <a:lnTo>
                    <a:pt x="226234" y="122530"/>
                  </a:lnTo>
                  <a:lnTo>
                    <a:pt x="225852" y="124078"/>
                  </a:lnTo>
                  <a:lnTo>
                    <a:pt x="225450" y="125626"/>
                  </a:lnTo>
                  <a:lnTo>
                    <a:pt x="225028" y="127175"/>
                  </a:lnTo>
                  <a:lnTo>
                    <a:pt x="224596" y="128713"/>
                  </a:lnTo>
                  <a:lnTo>
                    <a:pt x="224143" y="130251"/>
                  </a:lnTo>
                  <a:lnTo>
                    <a:pt x="223671" y="131779"/>
                  </a:lnTo>
                  <a:lnTo>
                    <a:pt x="223178" y="133307"/>
                  </a:lnTo>
                  <a:lnTo>
                    <a:pt x="222675" y="134835"/>
                  </a:lnTo>
                  <a:lnTo>
                    <a:pt x="222152" y="136353"/>
                  </a:lnTo>
                  <a:lnTo>
                    <a:pt x="221609" y="137861"/>
                  </a:lnTo>
                  <a:lnTo>
                    <a:pt x="221046" y="139369"/>
                  </a:lnTo>
                  <a:lnTo>
                    <a:pt x="220473" y="140877"/>
                  </a:lnTo>
                  <a:lnTo>
                    <a:pt x="219870" y="142375"/>
                  </a:lnTo>
                  <a:lnTo>
                    <a:pt x="219257" y="143863"/>
                  </a:lnTo>
                  <a:lnTo>
                    <a:pt x="218623" y="145351"/>
                  </a:lnTo>
                  <a:lnTo>
                    <a:pt x="217980" y="146829"/>
                  </a:lnTo>
                  <a:lnTo>
                    <a:pt x="217306" y="148306"/>
                  </a:lnTo>
                  <a:lnTo>
                    <a:pt x="216623" y="149774"/>
                  </a:lnTo>
                  <a:lnTo>
                    <a:pt x="215919" y="151232"/>
                  </a:lnTo>
                  <a:lnTo>
                    <a:pt x="215195" y="152690"/>
                  </a:lnTo>
                  <a:lnTo>
                    <a:pt x="214461" y="154137"/>
                  </a:lnTo>
                  <a:lnTo>
                    <a:pt x="213707" y="155585"/>
                  </a:lnTo>
                  <a:lnTo>
                    <a:pt x="212933" y="157013"/>
                  </a:lnTo>
                  <a:lnTo>
                    <a:pt x="212139" y="158440"/>
                  </a:lnTo>
                  <a:lnTo>
                    <a:pt x="211324" y="159868"/>
                  </a:lnTo>
                  <a:lnTo>
                    <a:pt x="210500" y="161275"/>
                  </a:lnTo>
                  <a:lnTo>
                    <a:pt x="209655" y="162683"/>
                  </a:lnTo>
                  <a:lnTo>
                    <a:pt x="208791" y="164080"/>
                  </a:lnTo>
                  <a:lnTo>
                    <a:pt x="207906" y="165467"/>
                  </a:lnTo>
                  <a:lnTo>
                    <a:pt x="207001" y="166855"/>
                  </a:lnTo>
                  <a:lnTo>
                    <a:pt x="206086" y="168222"/>
                  </a:lnTo>
                  <a:lnTo>
                    <a:pt x="205151" y="169589"/>
                  </a:lnTo>
                  <a:lnTo>
                    <a:pt x="204196" y="170946"/>
                  </a:lnTo>
                  <a:lnTo>
                    <a:pt x="203231" y="172294"/>
                  </a:lnTo>
                  <a:lnTo>
                    <a:pt x="202236" y="173631"/>
                  </a:lnTo>
                  <a:lnTo>
                    <a:pt x="201230" y="174958"/>
                  </a:lnTo>
                  <a:lnTo>
                    <a:pt x="200205" y="176275"/>
                  </a:lnTo>
                  <a:lnTo>
                    <a:pt x="199169" y="177592"/>
                  </a:lnTo>
                  <a:lnTo>
                    <a:pt x="198103" y="178888"/>
                  </a:lnTo>
                  <a:lnTo>
                    <a:pt x="197028" y="180175"/>
                  </a:lnTo>
                  <a:lnTo>
                    <a:pt x="195932" y="181462"/>
                  </a:lnTo>
                  <a:lnTo>
                    <a:pt x="194816" y="182729"/>
                  </a:lnTo>
                  <a:lnTo>
                    <a:pt x="193680" y="183996"/>
                  </a:lnTo>
                  <a:lnTo>
                    <a:pt x="192534" y="185242"/>
                  </a:lnTo>
                  <a:lnTo>
                    <a:pt x="191367" y="186479"/>
                  </a:lnTo>
                  <a:lnTo>
                    <a:pt x="190181" y="187705"/>
                  </a:lnTo>
                  <a:lnTo>
                    <a:pt x="188974" y="188932"/>
                  </a:lnTo>
                  <a:lnTo>
                    <a:pt x="187758" y="190128"/>
                  </a:lnTo>
                  <a:lnTo>
                    <a:pt x="186531" y="191314"/>
                  </a:lnTo>
                  <a:lnTo>
                    <a:pt x="185295" y="192480"/>
                  </a:lnTo>
                  <a:lnTo>
                    <a:pt x="184038" y="193637"/>
                  </a:lnTo>
                  <a:lnTo>
                    <a:pt x="182781" y="194763"/>
                  </a:lnTo>
                  <a:lnTo>
                    <a:pt x="181504" y="195878"/>
                  </a:lnTo>
                  <a:lnTo>
                    <a:pt x="180228" y="196974"/>
                  </a:lnTo>
                  <a:lnTo>
                    <a:pt x="178941" y="198060"/>
                  </a:lnTo>
                  <a:lnTo>
                    <a:pt x="177634" y="199116"/>
                  </a:lnTo>
                  <a:lnTo>
                    <a:pt x="176327" y="200161"/>
                  </a:lnTo>
                  <a:lnTo>
                    <a:pt x="174999" y="201187"/>
                  </a:lnTo>
                  <a:lnTo>
                    <a:pt x="173672" y="202192"/>
                  </a:lnTo>
                  <a:lnTo>
                    <a:pt x="172335" y="203177"/>
                  </a:lnTo>
                  <a:lnTo>
                    <a:pt x="170988" y="204152"/>
                  </a:lnTo>
                  <a:lnTo>
                    <a:pt x="169631" y="205107"/>
                  </a:lnTo>
                  <a:lnTo>
                    <a:pt x="168263" y="206042"/>
                  </a:lnTo>
                  <a:lnTo>
                    <a:pt x="166896" y="206957"/>
                  </a:lnTo>
                  <a:lnTo>
                    <a:pt x="165509" y="207862"/>
                  </a:lnTo>
                  <a:lnTo>
                    <a:pt x="164121" y="208737"/>
                  </a:lnTo>
                  <a:lnTo>
                    <a:pt x="162724" y="209601"/>
                  </a:lnTo>
                  <a:lnTo>
                    <a:pt x="161316" y="210456"/>
                  </a:lnTo>
                  <a:lnTo>
                    <a:pt x="159909" y="211280"/>
                  </a:lnTo>
                  <a:lnTo>
                    <a:pt x="158481" y="212094"/>
                  </a:lnTo>
                  <a:lnTo>
                    <a:pt x="157053" y="212878"/>
                  </a:lnTo>
                  <a:lnTo>
                    <a:pt x="155626" y="213663"/>
                  </a:lnTo>
                  <a:lnTo>
                    <a:pt x="154178" y="214417"/>
                  </a:lnTo>
                  <a:lnTo>
                    <a:pt x="152730" y="215151"/>
                  </a:lnTo>
                  <a:lnTo>
                    <a:pt x="151272" y="215874"/>
                  </a:lnTo>
                  <a:lnTo>
                    <a:pt x="149814" y="216578"/>
                  </a:lnTo>
                  <a:lnTo>
                    <a:pt x="148347" y="217262"/>
                  </a:lnTo>
                  <a:lnTo>
                    <a:pt x="146869" y="217935"/>
                  </a:lnTo>
                  <a:lnTo>
                    <a:pt x="145391" y="218579"/>
                  </a:lnTo>
                  <a:lnTo>
                    <a:pt x="143903" y="219212"/>
                  </a:lnTo>
                  <a:lnTo>
                    <a:pt x="142405" y="219825"/>
                  </a:lnTo>
                  <a:lnTo>
                    <a:pt x="140907" y="220428"/>
                  </a:lnTo>
                  <a:lnTo>
                    <a:pt x="139409" y="221002"/>
                  </a:lnTo>
                  <a:lnTo>
                    <a:pt x="137900" y="221565"/>
                  </a:lnTo>
                  <a:lnTo>
                    <a:pt x="136382" y="222107"/>
                  </a:lnTo>
                  <a:lnTo>
                    <a:pt x="134864" y="222630"/>
                  </a:lnTo>
                  <a:lnTo>
                    <a:pt x="133336" y="223133"/>
                  </a:lnTo>
                  <a:lnTo>
                    <a:pt x="131808" y="223625"/>
                  </a:lnTo>
                  <a:lnTo>
                    <a:pt x="130280" y="224098"/>
                  </a:lnTo>
                  <a:lnTo>
                    <a:pt x="128741" y="224550"/>
                  </a:lnTo>
                  <a:lnTo>
                    <a:pt x="127203" y="224983"/>
                  </a:lnTo>
                  <a:lnTo>
                    <a:pt x="125655" y="225405"/>
                  </a:lnTo>
                  <a:lnTo>
                    <a:pt x="124106" y="225807"/>
                  </a:lnTo>
                  <a:lnTo>
                    <a:pt x="122558" y="226189"/>
                  </a:lnTo>
                  <a:lnTo>
                    <a:pt x="121000" y="226551"/>
                  </a:lnTo>
                  <a:lnTo>
                    <a:pt x="119441" y="226893"/>
                  </a:lnTo>
                  <a:lnTo>
                    <a:pt x="117883" y="227224"/>
                  </a:lnTo>
                  <a:lnTo>
                    <a:pt x="116315" y="227536"/>
                  </a:lnTo>
                  <a:lnTo>
                    <a:pt x="114746" y="227828"/>
                  </a:lnTo>
                  <a:lnTo>
                    <a:pt x="113178" y="228099"/>
                  </a:lnTo>
                  <a:lnTo>
                    <a:pt x="111609" y="228361"/>
                  </a:lnTo>
                  <a:lnTo>
                    <a:pt x="110031" y="228592"/>
                  </a:lnTo>
                  <a:lnTo>
                    <a:pt x="108463" y="228813"/>
                  </a:lnTo>
                  <a:lnTo>
                    <a:pt x="106884" y="229024"/>
                  </a:lnTo>
                  <a:lnTo>
                    <a:pt x="105296" y="229205"/>
                  </a:lnTo>
                  <a:lnTo>
                    <a:pt x="103717" y="229376"/>
                  </a:lnTo>
                  <a:lnTo>
                    <a:pt x="102129" y="229527"/>
                  </a:lnTo>
                  <a:lnTo>
                    <a:pt x="100550" y="229657"/>
                  </a:lnTo>
                  <a:lnTo>
                    <a:pt x="98962" y="229768"/>
                  </a:lnTo>
                  <a:lnTo>
                    <a:pt x="97373" y="229868"/>
                  </a:lnTo>
                  <a:lnTo>
                    <a:pt x="95785" y="229939"/>
                  </a:lnTo>
                  <a:lnTo>
                    <a:pt x="94196" y="229999"/>
                  </a:lnTo>
                  <a:lnTo>
                    <a:pt x="92608" y="230049"/>
                  </a:lnTo>
                  <a:lnTo>
                    <a:pt x="91019" y="230070"/>
                  </a:lnTo>
                  <a:lnTo>
                    <a:pt x="89431" y="230080"/>
                  </a:lnTo>
                  <a:lnTo>
                    <a:pt x="87842" y="230070"/>
                  </a:lnTo>
                  <a:lnTo>
                    <a:pt x="86253" y="230039"/>
                  </a:lnTo>
                  <a:lnTo>
                    <a:pt x="84665" y="229989"/>
                  </a:lnTo>
                  <a:lnTo>
                    <a:pt x="83076" y="229929"/>
                  </a:lnTo>
                  <a:lnTo>
                    <a:pt x="81488" y="229838"/>
                  </a:lnTo>
                  <a:lnTo>
                    <a:pt x="79899" y="229738"/>
                  </a:lnTo>
                  <a:lnTo>
                    <a:pt x="78321" y="229627"/>
                  </a:lnTo>
                  <a:lnTo>
                    <a:pt x="76732" y="229486"/>
                  </a:lnTo>
                  <a:lnTo>
                    <a:pt x="75154" y="229336"/>
                  </a:lnTo>
                  <a:lnTo>
                    <a:pt x="73565" y="229165"/>
                  </a:lnTo>
                  <a:lnTo>
                    <a:pt x="71987" y="228974"/>
                  </a:lnTo>
                  <a:lnTo>
                    <a:pt x="70408" y="228763"/>
                  </a:lnTo>
                  <a:lnTo>
                    <a:pt x="68840" y="228541"/>
                  </a:lnTo>
                  <a:lnTo>
                    <a:pt x="67262" y="228290"/>
                  </a:lnTo>
                  <a:lnTo>
                    <a:pt x="65693" y="228029"/>
                  </a:lnTo>
                  <a:lnTo>
                    <a:pt x="64125" y="227757"/>
                  </a:lnTo>
                  <a:lnTo>
                    <a:pt x="62556" y="227456"/>
                  </a:lnTo>
                  <a:lnTo>
                    <a:pt x="60988" y="227144"/>
                  </a:lnTo>
                  <a:lnTo>
                    <a:pt x="59430" y="226812"/>
                  </a:lnTo>
                  <a:lnTo>
                    <a:pt x="57871" y="226460"/>
                  </a:lnTo>
                  <a:lnTo>
                    <a:pt x="56313" y="226088"/>
                  </a:lnTo>
                  <a:lnTo>
                    <a:pt x="54765" y="225706"/>
                  </a:lnTo>
                  <a:lnTo>
                    <a:pt x="53216" y="225304"/>
                  </a:lnTo>
                  <a:lnTo>
                    <a:pt x="51678" y="224882"/>
                  </a:lnTo>
                  <a:lnTo>
                    <a:pt x="50140" y="224440"/>
                  </a:lnTo>
                  <a:lnTo>
                    <a:pt x="48602" y="223977"/>
                  </a:lnTo>
                  <a:lnTo>
                    <a:pt x="47073" y="223505"/>
                  </a:lnTo>
                  <a:lnTo>
                    <a:pt x="45545" y="223012"/>
                  </a:lnTo>
                  <a:lnTo>
                    <a:pt x="44017" y="222499"/>
                  </a:lnTo>
                  <a:lnTo>
                    <a:pt x="42499" y="221967"/>
                  </a:lnTo>
                  <a:lnTo>
                    <a:pt x="40991" y="221424"/>
                  </a:lnTo>
                  <a:lnTo>
                    <a:pt x="39483" y="220861"/>
                  </a:lnTo>
                  <a:lnTo>
                    <a:pt x="37985" y="220278"/>
                  </a:lnTo>
                  <a:lnTo>
                    <a:pt x="36487" y="219674"/>
                  </a:lnTo>
                  <a:lnTo>
                    <a:pt x="34988" y="219061"/>
                  </a:lnTo>
                  <a:lnTo>
                    <a:pt x="33511" y="218418"/>
                  </a:lnTo>
                  <a:lnTo>
                    <a:pt x="32023" y="217764"/>
                  </a:lnTo>
                  <a:lnTo>
                    <a:pt x="30555" y="217091"/>
                  </a:lnTo>
                  <a:lnTo>
                    <a:pt x="29087" y="216407"/>
                  </a:lnTo>
                  <a:lnTo>
                    <a:pt x="27629" y="215693"/>
                  </a:lnTo>
                  <a:lnTo>
                    <a:pt x="26171" y="214970"/>
                  </a:lnTo>
                  <a:lnTo>
                    <a:pt x="24723" y="214226"/>
                  </a:lnTo>
                  <a:lnTo>
                    <a:pt x="23286" y="213462"/>
                  </a:lnTo>
                  <a:lnTo>
                    <a:pt x="21848" y="212687"/>
                  </a:lnTo>
                  <a:lnTo>
                    <a:pt x="20420" y="211893"/>
                  </a:lnTo>
                  <a:lnTo>
                    <a:pt x="19003" y="211079"/>
                  </a:lnTo>
                  <a:lnTo>
                    <a:pt x="17595" y="210245"/>
                  </a:lnTo>
                  <a:lnTo>
                    <a:pt x="16188" y="209390"/>
                  </a:lnTo>
                  <a:lnTo>
                    <a:pt x="14790" y="208525"/>
                  </a:lnTo>
                  <a:lnTo>
                    <a:pt x="13403" y="207641"/>
                  </a:lnTo>
                  <a:lnTo>
                    <a:pt x="12025" y="206736"/>
                  </a:lnTo>
                  <a:lnTo>
                    <a:pt x="10658" y="205811"/>
                  </a:lnTo>
                  <a:lnTo>
                    <a:pt x="9291" y="204866"/>
                  </a:lnTo>
                  <a:lnTo>
                    <a:pt x="7933" y="203911"/>
                  </a:lnTo>
                  <a:lnTo>
                    <a:pt x="6596" y="202936"/>
                  </a:lnTo>
                  <a:lnTo>
                    <a:pt x="5259" y="201941"/>
                  </a:lnTo>
                  <a:lnTo>
                    <a:pt x="3932" y="200935"/>
                  </a:lnTo>
                  <a:lnTo>
                    <a:pt x="2615" y="199900"/>
                  </a:lnTo>
                  <a:lnTo>
                    <a:pt x="1298" y="198854"/>
                  </a:lnTo>
                  <a:lnTo>
                    <a:pt x="1" y="197789"/>
                  </a:lnTo>
                  <a:lnTo>
                    <a:pt x="614" y="198512"/>
                  </a:lnTo>
                  <a:lnTo>
                    <a:pt x="1217" y="199236"/>
                  </a:lnTo>
                  <a:lnTo>
                    <a:pt x="1841" y="199960"/>
                  </a:lnTo>
                  <a:lnTo>
                    <a:pt x="2454" y="200674"/>
                  </a:lnTo>
                  <a:lnTo>
                    <a:pt x="3087" y="201378"/>
                  </a:lnTo>
                  <a:lnTo>
                    <a:pt x="3711" y="202091"/>
                  </a:lnTo>
                  <a:lnTo>
                    <a:pt x="4344" y="202785"/>
                  </a:lnTo>
                  <a:lnTo>
                    <a:pt x="4988" y="203489"/>
                  </a:lnTo>
                  <a:lnTo>
                    <a:pt x="5631" y="204182"/>
                  </a:lnTo>
                  <a:lnTo>
                    <a:pt x="6285" y="204866"/>
                  </a:lnTo>
                  <a:lnTo>
                    <a:pt x="6938" y="205550"/>
                  </a:lnTo>
                  <a:lnTo>
                    <a:pt x="7592" y="206233"/>
                  </a:lnTo>
                  <a:lnTo>
                    <a:pt x="8255" y="206907"/>
                  </a:lnTo>
                  <a:lnTo>
                    <a:pt x="8919" y="207580"/>
                  </a:lnTo>
                  <a:lnTo>
                    <a:pt x="9592" y="208244"/>
                  </a:lnTo>
                  <a:lnTo>
                    <a:pt x="10266" y="208907"/>
                  </a:lnTo>
                  <a:lnTo>
                    <a:pt x="10950" y="209561"/>
                  </a:lnTo>
                  <a:lnTo>
                    <a:pt x="11633" y="210214"/>
                  </a:lnTo>
                  <a:lnTo>
                    <a:pt x="12317" y="210858"/>
                  </a:lnTo>
                  <a:lnTo>
                    <a:pt x="13011" y="211501"/>
                  </a:lnTo>
                  <a:lnTo>
                    <a:pt x="13714" y="212145"/>
                  </a:lnTo>
                  <a:lnTo>
                    <a:pt x="14418" y="212778"/>
                  </a:lnTo>
                  <a:lnTo>
                    <a:pt x="15122" y="213411"/>
                  </a:lnTo>
                  <a:lnTo>
                    <a:pt x="15826" y="214035"/>
                  </a:lnTo>
                  <a:lnTo>
                    <a:pt x="16550" y="214648"/>
                  </a:lnTo>
                  <a:lnTo>
                    <a:pt x="17263" y="215271"/>
                  </a:lnTo>
                  <a:lnTo>
                    <a:pt x="17987" y="215874"/>
                  </a:lnTo>
                  <a:lnTo>
                    <a:pt x="18711" y="216488"/>
                  </a:lnTo>
                  <a:lnTo>
                    <a:pt x="19445" y="217081"/>
                  </a:lnTo>
                  <a:lnTo>
                    <a:pt x="20179" y="217684"/>
                  </a:lnTo>
                  <a:lnTo>
                    <a:pt x="20923" y="218277"/>
                  </a:lnTo>
                  <a:lnTo>
                    <a:pt x="21667" y="218860"/>
                  </a:lnTo>
                  <a:lnTo>
                    <a:pt x="22411" y="219443"/>
                  </a:lnTo>
                  <a:lnTo>
                    <a:pt x="23165" y="220016"/>
                  </a:lnTo>
                  <a:lnTo>
                    <a:pt x="23919" y="220589"/>
                  </a:lnTo>
                  <a:lnTo>
                    <a:pt x="24683" y="221152"/>
                  </a:lnTo>
                  <a:lnTo>
                    <a:pt x="25447" y="221715"/>
                  </a:lnTo>
                  <a:lnTo>
                    <a:pt x="26211" y="222278"/>
                  </a:lnTo>
                  <a:lnTo>
                    <a:pt x="26986" y="222821"/>
                  </a:lnTo>
                  <a:lnTo>
                    <a:pt x="27760" y="223374"/>
                  </a:lnTo>
                  <a:lnTo>
                    <a:pt x="28534" y="223917"/>
                  </a:lnTo>
                  <a:lnTo>
                    <a:pt x="29318" y="224450"/>
                  </a:lnTo>
                  <a:lnTo>
                    <a:pt x="30102" y="224983"/>
                  </a:lnTo>
                  <a:lnTo>
                    <a:pt x="30897" y="225505"/>
                  </a:lnTo>
                  <a:lnTo>
                    <a:pt x="31691" y="226028"/>
                  </a:lnTo>
                  <a:lnTo>
                    <a:pt x="32485" y="226541"/>
                  </a:lnTo>
                  <a:lnTo>
                    <a:pt x="33289" y="227054"/>
                  </a:lnTo>
                  <a:lnTo>
                    <a:pt x="34094" y="227556"/>
                  </a:lnTo>
                  <a:lnTo>
                    <a:pt x="34908" y="228059"/>
                  </a:lnTo>
                  <a:lnTo>
                    <a:pt x="35712" y="228552"/>
                  </a:lnTo>
                  <a:lnTo>
                    <a:pt x="36537" y="229044"/>
                  </a:lnTo>
                  <a:lnTo>
                    <a:pt x="37351" y="229527"/>
                  </a:lnTo>
                  <a:lnTo>
                    <a:pt x="38176" y="229999"/>
                  </a:lnTo>
                  <a:lnTo>
                    <a:pt x="39000" y="230472"/>
                  </a:lnTo>
                  <a:lnTo>
                    <a:pt x="39834" y="230944"/>
                  </a:lnTo>
                  <a:lnTo>
                    <a:pt x="40669" y="231407"/>
                  </a:lnTo>
                  <a:lnTo>
                    <a:pt x="41503" y="231859"/>
                  </a:lnTo>
                  <a:lnTo>
                    <a:pt x="42348" y="232311"/>
                  </a:lnTo>
                  <a:lnTo>
                    <a:pt x="43192" y="232754"/>
                  </a:lnTo>
                  <a:lnTo>
                    <a:pt x="44037" y="233196"/>
                  </a:lnTo>
                  <a:lnTo>
                    <a:pt x="44882" y="233628"/>
                  </a:lnTo>
                  <a:lnTo>
                    <a:pt x="45736" y="234061"/>
                  </a:lnTo>
                  <a:lnTo>
                    <a:pt x="46601" y="234483"/>
                  </a:lnTo>
                  <a:lnTo>
                    <a:pt x="47455" y="234895"/>
                  </a:lnTo>
                  <a:lnTo>
                    <a:pt x="48320" y="235307"/>
                  </a:lnTo>
                  <a:lnTo>
                    <a:pt x="49185" y="235719"/>
                  </a:lnTo>
                  <a:lnTo>
                    <a:pt x="50059" y="236112"/>
                  </a:lnTo>
                  <a:lnTo>
                    <a:pt x="50934" y="236514"/>
                  </a:lnTo>
                  <a:lnTo>
                    <a:pt x="51809" y="236896"/>
                  </a:lnTo>
                  <a:lnTo>
                    <a:pt x="52693" y="237278"/>
                  </a:lnTo>
                  <a:lnTo>
                    <a:pt x="53568" y="237660"/>
                  </a:lnTo>
                  <a:lnTo>
                    <a:pt x="54463" y="238032"/>
                  </a:lnTo>
                  <a:lnTo>
                    <a:pt x="55348" y="238394"/>
                  </a:lnTo>
                  <a:lnTo>
                    <a:pt x="56242" y="238756"/>
                  </a:lnTo>
                  <a:lnTo>
                    <a:pt x="57137" y="239107"/>
                  </a:lnTo>
                  <a:lnTo>
                    <a:pt x="58032" y="239449"/>
                  </a:lnTo>
                  <a:lnTo>
                    <a:pt x="58937" y="239791"/>
                  </a:lnTo>
                  <a:lnTo>
                    <a:pt x="59842" y="240133"/>
                  </a:lnTo>
                  <a:lnTo>
                    <a:pt x="60747" y="240455"/>
                  </a:lnTo>
                  <a:lnTo>
                    <a:pt x="61652" y="240776"/>
                  </a:lnTo>
                  <a:lnTo>
                    <a:pt x="62566" y="241098"/>
                  </a:lnTo>
                  <a:lnTo>
                    <a:pt x="63481" y="241410"/>
                  </a:lnTo>
                  <a:lnTo>
                    <a:pt x="64396" y="241711"/>
                  </a:lnTo>
                  <a:lnTo>
                    <a:pt x="65321" y="242013"/>
                  </a:lnTo>
                  <a:lnTo>
                    <a:pt x="66246" y="242304"/>
                  </a:lnTo>
                  <a:lnTo>
                    <a:pt x="67171" y="242596"/>
                  </a:lnTo>
                  <a:lnTo>
                    <a:pt x="68106" y="242867"/>
                  </a:lnTo>
                  <a:lnTo>
                    <a:pt x="69031" y="243149"/>
                  </a:lnTo>
                  <a:lnTo>
                    <a:pt x="69966" y="243410"/>
                  </a:lnTo>
                  <a:lnTo>
                    <a:pt x="70911" y="243672"/>
                  </a:lnTo>
                  <a:lnTo>
                    <a:pt x="71846" y="243933"/>
                  </a:lnTo>
                  <a:lnTo>
                    <a:pt x="72791" y="244174"/>
                  </a:lnTo>
                  <a:lnTo>
                    <a:pt x="73736" y="244416"/>
                  </a:lnTo>
                  <a:lnTo>
                    <a:pt x="74681" y="244657"/>
                  </a:lnTo>
                  <a:lnTo>
                    <a:pt x="75637" y="244888"/>
                  </a:lnTo>
                  <a:lnTo>
                    <a:pt x="76582" y="245109"/>
                  </a:lnTo>
                  <a:lnTo>
                    <a:pt x="77537" y="245320"/>
                  </a:lnTo>
                  <a:lnTo>
                    <a:pt x="78502" y="245531"/>
                  </a:lnTo>
                  <a:lnTo>
                    <a:pt x="79457" y="245733"/>
                  </a:lnTo>
                  <a:lnTo>
                    <a:pt x="80422" y="245934"/>
                  </a:lnTo>
                  <a:lnTo>
                    <a:pt x="81387" y="246125"/>
                  </a:lnTo>
                  <a:lnTo>
                    <a:pt x="82353" y="246306"/>
                  </a:lnTo>
                  <a:lnTo>
                    <a:pt x="83318" y="246487"/>
                  </a:lnTo>
                  <a:lnTo>
                    <a:pt x="84293" y="246657"/>
                  </a:lnTo>
                  <a:lnTo>
                    <a:pt x="85268" y="246818"/>
                  </a:lnTo>
                  <a:lnTo>
                    <a:pt x="86243" y="246979"/>
                  </a:lnTo>
                  <a:lnTo>
                    <a:pt x="87219" y="247130"/>
                  </a:lnTo>
                  <a:lnTo>
                    <a:pt x="88204" y="247271"/>
                  </a:lnTo>
                  <a:lnTo>
                    <a:pt x="89189" y="247401"/>
                  </a:lnTo>
                  <a:lnTo>
                    <a:pt x="90174" y="247532"/>
                  </a:lnTo>
                  <a:lnTo>
                    <a:pt x="91160" y="247663"/>
                  </a:lnTo>
                  <a:lnTo>
                    <a:pt x="92145" y="247773"/>
                  </a:lnTo>
                  <a:lnTo>
                    <a:pt x="93140" y="247884"/>
                  </a:lnTo>
                  <a:lnTo>
                    <a:pt x="94136" y="247984"/>
                  </a:lnTo>
                  <a:lnTo>
                    <a:pt x="95131" y="248085"/>
                  </a:lnTo>
                  <a:lnTo>
                    <a:pt x="96126" y="248175"/>
                  </a:lnTo>
                  <a:lnTo>
                    <a:pt x="97122" y="248256"/>
                  </a:lnTo>
                  <a:lnTo>
                    <a:pt x="98127" y="248326"/>
                  </a:lnTo>
                  <a:lnTo>
                    <a:pt x="99133" y="248397"/>
                  </a:lnTo>
                  <a:lnTo>
                    <a:pt x="100138" y="248457"/>
                  </a:lnTo>
                  <a:lnTo>
                    <a:pt x="101143" y="248507"/>
                  </a:lnTo>
                  <a:lnTo>
                    <a:pt x="102149" y="248557"/>
                  </a:lnTo>
                  <a:lnTo>
                    <a:pt x="103164" y="248598"/>
                  </a:lnTo>
                  <a:lnTo>
                    <a:pt x="104180" y="248628"/>
                  </a:lnTo>
                  <a:lnTo>
                    <a:pt x="105195" y="248658"/>
                  </a:lnTo>
                  <a:lnTo>
                    <a:pt x="106211" y="248668"/>
                  </a:lnTo>
                  <a:lnTo>
                    <a:pt x="107226" y="248688"/>
                  </a:lnTo>
                  <a:lnTo>
                    <a:pt x="108241" y="248688"/>
                  </a:lnTo>
                  <a:lnTo>
                    <a:pt x="110061" y="248678"/>
                  </a:lnTo>
                  <a:lnTo>
                    <a:pt x="111871" y="248638"/>
                  </a:lnTo>
                  <a:lnTo>
                    <a:pt x="113681" y="248588"/>
                  </a:lnTo>
                  <a:lnTo>
                    <a:pt x="115480" y="248507"/>
                  </a:lnTo>
                  <a:lnTo>
                    <a:pt x="117270" y="248407"/>
                  </a:lnTo>
                  <a:lnTo>
                    <a:pt x="119059" y="248276"/>
                  </a:lnTo>
                  <a:lnTo>
                    <a:pt x="120839" y="248135"/>
                  </a:lnTo>
                  <a:lnTo>
                    <a:pt x="122608" y="247964"/>
                  </a:lnTo>
                  <a:lnTo>
                    <a:pt x="124378" y="247773"/>
                  </a:lnTo>
                  <a:lnTo>
                    <a:pt x="126137" y="247562"/>
                  </a:lnTo>
                  <a:lnTo>
                    <a:pt x="127897" y="247321"/>
                  </a:lnTo>
                  <a:lnTo>
                    <a:pt x="129646" y="247070"/>
                  </a:lnTo>
                  <a:lnTo>
                    <a:pt x="131386" y="246788"/>
                  </a:lnTo>
                  <a:lnTo>
                    <a:pt x="133115" y="246497"/>
                  </a:lnTo>
                  <a:lnTo>
                    <a:pt x="134844" y="246175"/>
                  </a:lnTo>
                  <a:lnTo>
                    <a:pt x="136563" y="245833"/>
                  </a:lnTo>
                  <a:lnTo>
                    <a:pt x="138272" y="245471"/>
                  </a:lnTo>
                  <a:lnTo>
                    <a:pt x="139972" y="245089"/>
                  </a:lnTo>
                  <a:lnTo>
                    <a:pt x="141671" y="244687"/>
                  </a:lnTo>
                  <a:lnTo>
                    <a:pt x="143360" y="244265"/>
                  </a:lnTo>
                  <a:lnTo>
                    <a:pt x="145039" y="243822"/>
                  </a:lnTo>
                  <a:lnTo>
                    <a:pt x="146708" y="243360"/>
                  </a:lnTo>
                  <a:lnTo>
                    <a:pt x="148377" y="242877"/>
                  </a:lnTo>
                  <a:lnTo>
                    <a:pt x="150026" y="242375"/>
                  </a:lnTo>
                  <a:lnTo>
                    <a:pt x="151674" y="241852"/>
                  </a:lnTo>
                  <a:lnTo>
                    <a:pt x="153313" y="241309"/>
                  </a:lnTo>
                  <a:lnTo>
                    <a:pt x="154932" y="240746"/>
                  </a:lnTo>
                  <a:lnTo>
                    <a:pt x="156551" y="240163"/>
                  </a:lnTo>
                  <a:lnTo>
                    <a:pt x="158159" y="239560"/>
                  </a:lnTo>
                  <a:lnTo>
                    <a:pt x="159768" y="238947"/>
                  </a:lnTo>
                  <a:lnTo>
                    <a:pt x="161356" y="238303"/>
                  </a:lnTo>
                  <a:lnTo>
                    <a:pt x="162935" y="237650"/>
                  </a:lnTo>
                  <a:lnTo>
                    <a:pt x="164503" y="236976"/>
                  </a:lnTo>
                  <a:lnTo>
                    <a:pt x="166062" y="236272"/>
                  </a:lnTo>
                  <a:lnTo>
                    <a:pt x="167620" y="235569"/>
                  </a:lnTo>
                  <a:lnTo>
                    <a:pt x="169158" y="234835"/>
                  </a:lnTo>
                  <a:lnTo>
                    <a:pt x="170686" y="234081"/>
                  </a:lnTo>
                  <a:lnTo>
                    <a:pt x="172204" y="233317"/>
                  </a:lnTo>
                  <a:lnTo>
                    <a:pt x="173713" y="232533"/>
                  </a:lnTo>
                  <a:lnTo>
                    <a:pt x="175221" y="231728"/>
                  </a:lnTo>
                  <a:lnTo>
                    <a:pt x="176699" y="230914"/>
                  </a:lnTo>
                  <a:lnTo>
                    <a:pt x="178177" y="230080"/>
                  </a:lnTo>
                  <a:lnTo>
                    <a:pt x="179644" y="229225"/>
                  </a:lnTo>
                  <a:lnTo>
                    <a:pt x="181102" y="228350"/>
                  </a:lnTo>
                  <a:lnTo>
                    <a:pt x="182540" y="227466"/>
                  </a:lnTo>
                  <a:lnTo>
                    <a:pt x="183978" y="226551"/>
                  </a:lnTo>
                  <a:lnTo>
                    <a:pt x="185395" y="225636"/>
                  </a:lnTo>
                  <a:lnTo>
                    <a:pt x="186803" y="224691"/>
                  </a:lnTo>
                  <a:lnTo>
                    <a:pt x="188190" y="223736"/>
                  </a:lnTo>
                  <a:lnTo>
                    <a:pt x="189578" y="222771"/>
                  </a:lnTo>
                  <a:lnTo>
                    <a:pt x="190945" y="221786"/>
                  </a:lnTo>
                  <a:lnTo>
                    <a:pt x="192312" y="220780"/>
                  </a:lnTo>
                  <a:lnTo>
                    <a:pt x="193650" y="219755"/>
                  </a:lnTo>
                  <a:lnTo>
                    <a:pt x="194987" y="218719"/>
                  </a:lnTo>
                  <a:lnTo>
                    <a:pt x="196304" y="217674"/>
                  </a:lnTo>
                  <a:lnTo>
                    <a:pt x="197611" y="216608"/>
                  </a:lnTo>
                  <a:lnTo>
                    <a:pt x="198908" y="215523"/>
                  </a:lnTo>
                  <a:lnTo>
                    <a:pt x="200195" y="214427"/>
                  </a:lnTo>
                  <a:lnTo>
                    <a:pt x="201461" y="213321"/>
                  </a:lnTo>
                  <a:lnTo>
                    <a:pt x="202718" y="212195"/>
                  </a:lnTo>
                  <a:lnTo>
                    <a:pt x="203955" y="211049"/>
                  </a:lnTo>
                  <a:lnTo>
                    <a:pt x="205181" y="209893"/>
                  </a:lnTo>
                  <a:lnTo>
                    <a:pt x="206398" y="208727"/>
                  </a:lnTo>
                  <a:lnTo>
                    <a:pt x="207594" y="207540"/>
                  </a:lnTo>
                  <a:lnTo>
                    <a:pt x="208781" y="206344"/>
                  </a:lnTo>
                  <a:lnTo>
                    <a:pt x="209947" y="205127"/>
                  </a:lnTo>
                  <a:lnTo>
                    <a:pt x="211103" y="203901"/>
                  </a:lnTo>
                  <a:lnTo>
                    <a:pt x="212249" y="202664"/>
                  </a:lnTo>
                  <a:lnTo>
                    <a:pt x="213375" y="201408"/>
                  </a:lnTo>
                  <a:lnTo>
                    <a:pt x="214481" y="200141"/>
                  </a:lnTo>
                  <a:lnTo>
                    <a:pt x="215577" y="198864"/>
                  </a:lnTo>
                  <a:lnTo>
                    <a:pt x="216663" y="197567"/>
                  </a:lnTo>
                  <a:lnTo>
                    <a:pt x="217729" y="196260"/>
                  </a:lnTo>
                  <a:lnTo>
                    <a:pt x="218774" y="194933"/>
                  </a:lnTo>
                  <a:lnTo>
                    <a:pt x="219810" y="193606"/>
                  </a:lnTo>
                  <a:lnTo>
                    <a:pt x="220835" y="192259"/>
                  </a:lnTo>
                  <a:lnTo>
                    <a:pt x="221831" y="190902"/>
                  </a:lnTo>
                  <a:lnTo>
                    <a:pt x="222826" y="189525"/>
                  </a:lnTo>
                  <a:lnTo>
                    <a:pt x="223791" y="188147"/>
                  </a:lnTo>
                  <a:lnTo>
                    <a:pt x="224746" y="186750"/>
                  </a:lnTo>
                  <a:lnTo>
                    <a:pt x="225691" y="185343"/>
                  </a:lnTo>
                  <a:lnTo>
                    <a:pt x="226606" y="183925"/>
                  </a:lnTo>
                  <a:lnTo>
                    <a:pt x="227511" y="182498"/>
                  </a:lnTo>
                  <a:lnTo>
                    <a:pt x="228406" y="181050"/>
                  </a:lnTo>
                  <a:lnTo>
                    <a:pt x="229271" y="179592"/>
                  </a:lnTo>
                  <a:lnTo>
                    <a:pt x="230125" y="178134"/>
                  </a:lnTo>
                  <a:lnTo>
                    <a:pt x="230970" y="176657"/>
                  </a:lnTo>
                  <a:lnTo>
                    <a:pt x="231784" y="175169"/>
                  </a:lnTo>
                  <a:lnTo>
                    <a:pt x="232588" y="173671"/>
                  </a:lnTo>
                  <a:lnTo>
                    <a:pt x="233373" y="172163"/>
                  </a:lnTo>
                  <a:lnTo>
                    <a:pt x="234137" y="170645"/>
                  </a:lnTo>
                  <a:lnTo>
                    <a:pt x="234891" y="169107"/>
                  </a:lnTo>
                  <a:lnTo>
                    <a:pt x="235615" y="167568"/>
                  </a:lnTo>
                  <a:lnTo>
                    <a:pt x="236328" y="166020"/>
                  </a:lnTo>
                  <a:lnTo>
                    <a:pt x="237022" y="164462"/>
                  </a:lnTo>
                  <a:lnTo>
                    <a:pt x="237706" y="162884"/>
                  </a:lnTo>
                  <a:lnTo>
                    <a:pt x="238359" y="161305"/>
                  </a:lnTo>
                  <a:lnTo>
                    <a:pt x="238993" y="159717"/>
                  </a:lnTo>
                  <a:lnTo>
                    <a:pt x="239616" y="158118"/>
                  </a:lnTo>
                  <a:lnTo>
                    <a:pt x="240219" y="156510"/>
                  </a:lnTo>
                  <a:lnTo>
                    <a:pt x="240802" y="154891"/>
                  </a:lnTo>
                  <a:lnTo>
                    <a:pt x="241355" y="153263"/>
                  </a:lnTo>
                  <a:lnTo>
                    <a:pt x="241898" y="151624"/>
                  </a:lnTo>
                  <a:lnTo>
                    <a:pt x="242421" y="149985"/>
                  </a:lnTo>
                  <a:lnTo>
                    <a:pt x="242924" y="148327"/>
                  </a:lnTo>
                  <a:lnTo>
                    <a:pt x="243416" y="146668"/>
                  </a:lnTo>
                  <a:lnTo>
                    <a:pt x="243879" y="144999"/>
                  </a:lnTo>
                  <a:lnTo>
                    <a:pt x="244321" y="143310"/>
                  </a:lnTo>
                  <a:lnTo>
                    <a:pt x="244744" y="141631"/>
                  </a:lnTo>
                  <a:lnTo>
                    <a:pt x="245146" y="139932"/>
                  </a:lnTo>
                  <a:lnTo>
                    <a:pt x="245528" y="138233"/>
                  </a:lnTo>
                  <a:lnTo>
                    <a:pt x="245890" y="136514"/>
                  </a:lnTo>
                  <a:lnTo>
                    <a:pt x="246232" y="134805"/>
                  </a:lnTo>
                  <a:lnTo>
                    <a:pt x="246543" y="133076"/>
                  </a:lnTo>
                  <a:lnTo>
                    <a:pt x="246845" y="131337"/>
                  </a:lnTo>
                  <a:lnTo>
                    <a:pt x="247126" y="129597"/>
                  </a:lnTo>
                  <a:lnTo>
                    <a:pt x="247378" y="127858"/>
                  </a:lnTo>
                  <a:lnTo>
                    <a:pt x="247609" y="126099"/>
                  </a:lnTo>
                  <a:lnTo>
                    <a:pt x="247830" y="124339"/>
                  </a:lnTo>
                  <a:lnTo>
                    <a:pt x="248021" y="122570"/>
                  </a:lnTo>
                  <a:lnTo>
                    <a:pt x="248182" y="120801"/>
                  </a:lnTo>
                  <a:lnTo>
                    <a:pt x="248333" y="119011"/>
                  </a:lnTo>
                  <a:lnTo>
                    <a:pt x="248453" y="117232"/>
                  </a:lnTo>
                  <a:lnTo>
                    <a:pt x="248554" y="115432"/>
                  </a:lnTo>
                  <a:lnTo>
                    <a:pt x="248634" y="113633"/>
                  </a:lnTo>
                  <a:lnTo>
                    <a:pt x="248695" y="111833"/>
                  </a:lnTo>
                  <a:lnTo>
                    <a:pt x="248735" y="110024"/>
                  </a:lnTo>
                  <a:lnTo>
                    <a:pt x="248745" y="108204"/>
                  </a:lnTo>
                  <a:lnTo>
                    <a:pt x="248735" y="107189"/>
                  </a:lnTo>
                  <a:lnTo>
                    <a:pt x="248725" y="106173"/>
                  </a:lnTo>
                  <a:lnTo>
                    <a:pt x="248705" y="105158"/>
                  </a:lnTo>
                  <a:lnTo>
                    <a:pt x="248685" y="104143"/>
                  </a:lnTo>
                  <a:lnTo>
                    <a:pt x="248655" y="103127"/>
                  </a:lnTo>
                  <a:lnTo>
                    <a:pt x="248614" y="102122"/>
                  </a:lnTo>
                  <a:lnTo>
                    <a:pt x="248564" y="101106"/>
                  </a:lnTo>
                  <a:lnTo>
                    <a:pt x="248514" y="100101"/>
                  </a:lnTo>
                  <a:lnTo>
                    <a:pt x="248453" y="99096"/>
                  </a:lnTo>
                  <a:lnTo>
                    <a:pt x="248383" y="98090"/>
                  </a:lnTo>
                  <a:lnTo>
                    <a:pt x="248313" y="97095"/>
                  </a:lnTo>
                  <a:lnTo>
                    <a:pt x="248222" y="96090"/>
                  </a:lnTo>
                  <a:lnTo>
                    <a:pt x="248142" y="95095"/>
                  </a:lnTo>
                  <a:lnTo>
                    <a:pt x="248041" y="94099"/>
                  </a:lnTo>
                  <a:lnTo>
                    <a:pt x="247941" y="93104"/>
                  </a:lnTo>
                  <a:lnTo>
                    <a:pt x="247830" y="92119"/>
                  </a:lnTo>
                  <a:lnTo>
                    <a:pt x="247709" y="91134"/>
                  </a:lnTo>
                  <a:lnTo>
                    <a:pt x="247589" y="90138"/>
                  </a:lnTo>
                  <a:lnTo>
                    <a:pt x="247458" y="89153"/>
                  </a:lnTo>
                  <a:lnTo>
                    <a:pt x="247327" y="88178"/>
                  </a:lnTo>
                  <a:lnTo>
                    <a:pt x="247177" y="87193"/>
                  </a:lnTo>
                  <a:lnTo>
                    <a:pt x="247036" y="86218"/>
                  </a:lnTo>
                  <a:lnTo>
                    <a:pt x="246875" y="85242"/>
                  </a:lnTo>
                  <a:lnTo>
                    <a:pt x="246714" y="84267"/>
                  </a:lnTo>
                  <a:lnTo>
                    <a:pt x="246543" y="83292"/>
                  </a:lnTo>
                  <a:lnTo>
                    <a:pt x="246362" y="82327"/>
                  </a:lnTo>
                  <a:lnTo>
                    <a:pt x="246181" y="81362"/>
                  </a:lnTo>
                  <a:lnTo>
                    <a:pt x="245990" y="80397"/>
                  </a:lnTo>
                  <a:lnTo>
                    <a:pt x="245789" y="79432"/>
                  </a:lnTo>
                  <a:lnTo>
                    <a:pt x="245588" y="78477"/>
                  </a:lnTo>
                  <a:lnTo>
                    <a:pt x="245377" y="77522"/>
                  </a:lnTo>
                  <a:lnTo>
                    <a:pt x="245166" y="76566"/>
                  </a:lnTo>
                  <a:lnTo>
                    <a:pt x="244945" y="75611"/>
                  </a:lnTo>
                  <a:lnTo>
                    <a:pt x="244713" y="74656"/>
                  </a:lnTo>
                  <a:lnTo>
                    <a:pt x="244472" y="73711"/>
                  </a:lnTo>
                  <a:lnTo>
                    <a:pt x="244231" y="72766"/>
                  </a:lnTo>
                  <a:lnTo>
                    <a:pt x="243990" y="71821"/>
                  </a:lnTo>
                  <a:lnTo>
                    <a:pt x="243728" y="70886"/>
                  </a:lnTo>
                  <a:lnTo>
                    <a:pt x="243467" y="69951"/>
                  </a:lnTo>
                  <a:lnTo>
                    <a:pt x="243205" y="69016"/>
                  </a:lnTo>
                  <a:lnTo>
                    <a:pt x="242934" y="68082"/>
                  </a:lnTo>
                  <a:lnTo>
                    <a:pt x="242652" y="67157"/>
                  </a:lnTo>
                  <a:lnTo>
                    <a:pt x="242361" y="66232"/>
                  </a:lnTo>
                  <a:lnTo>
                    <a:pt x="242069" y="65307"/>
                  </a:lnTo>
                  <a:lnTo>
                    <a:pt x="241768" y="64382"/>
                  </a:lnTo>
                  <a:lnTo>
                    <a:pt x="241466" y="63467"/>
                  </a:lnTo>
                  <a:lnTo>
                    <a:pt x="241154" y="62552"/>
                  </a:lnTo>
                  <a:lnTo>
                    <a:pt x="240843" y="61637"/>
                  </a:lnTo>
                  <a:lnTo>
                    <a:pt x="240521" y="60733"/>
                  </a:lnTo>
                  <a:lnTo>
                    <a:pt x="240189" y="59818"/>
                  </a:lnTo>
                  <a:lnTo>
                    <a:pt x="239857" y="58923"/>
                  </a:lnTo>
                  <a:lnTo>
                    <a:pt x="239516" y="58018"/>
                  </a:lnTo>
                  <a:lnTo>
                    <a:pt x="239164" y="57123"/>
                  </a:lnTo>
                  <a:lnTo>
                    <a:pt x="238812" y="56229"/>
                  </a:lnTo>
                  <a:lnTo>
                    <a:pt x="238450" y="55334"/>
                  </a:lnTo>
                  <a:lnTo>
                    <a:pt x="238088" y="54449"/>
                  </a:lnTo>
                  <a:lnTo>
                    <a:pt x="237716" y="53555"/>
                  </a:lnTo>
                  <a:lnTo>
                    <a:pt x="237344" y="52680"/>
                  </a:lnTo>
                  <a:lnTo>
                    <a:pt x="236962" y="51795"/>
                  </a:lnTo>
                  <a:lnTo>
                    <a:pt x="236570" y="50921"/>
                  </a:lnTo>
                  <a:lnTo>
                    <a:pt x="236178" y="50046"/>
                  </a:lnTo>
                  <a:lnTo>
                    <a:pt x="235775" y="49181"/>
                  </a:lnTo>
                  <a:lnTo>
                    <a:pt x="235373" y="48307"/>
                  </a:lnTo>
                  <a:lnTo>
                    <a:pt x="234961" y="47452"/>
                  </a:lnTo>
                  <a:lnTo>
                    <a:pt x="234539" y="46588"/>
                  </a:lnTo>
                  <a:lnTo>
                    <a:pt x="234117" y="45733"/>
                  </a:lnTo>
                  <a:lnTo>
                    <a:pt x="233694" y="44879"/>
                  </a:lnTo>
                  <a:lnTo>
                    <a:pt x="233262" y="44024"/>
                  </a:lnTo>
                  <a:lnTo>
                    <a:pt x="232820" y="43180"/>
                  </a:lnTo>
                  <a:lnTo>
                    <a:pt x="232377" y="42335"/>
                  </a:lnTo>
                  <a:lnTo>
                    <a:pt x="231925" y="41491"/>
                  </a:lnTo>
                  <a:lnTo>
                    <a:pt x="231462" y="40656"/>
                  </a:lnTo>
                  <a:lnTo>
                    <a:pt x="231010" y="39822"/>
                  </a:lnTo>
                  <a:lnTo>
                    <a:pt x="230537" y="38997"/>
                  </a:lnTo>
                  <a:lnTo>
                    <a:pt x="230065" y="38163"/>
                  </a:lnTo>
                  <a:lnTo>
                    <a:pt x="229592" y="37349"/>
                  </a:lnTo>
                  <a:lnTo>
                    <a:pt x="229110" y="36524"/>
                  </a:lnTo>
                  <a:lnTo>
                    <a:pt x="228617" y="35710"/>
                  </a:lnTo>
                  <a:lnTo>
                    <a:pt x="228124" y="34896"/>
                  </a:lnTo>
                  <a:lnTo>
                    <a:pt x="227622" y="34091"/>
                  </a:lnTo>
                  <a:lnTo>
                    <a:pt x="227119" y="33287"/>
                  </a:lnTo>
                  <a:lnTo>
                    <a:pt x="226606" y="32483"/>
                  </a:lnTo>
                  <a:lnTo>
                    <a:pt x="226094" y="31689"/>
                  </a:lnTo>
                  <a:lnTo>
                    <a:pt x="225571" y="30895"/>
                  </a:lnTo>
                  <a:lnTo>
                    <a:pt x="225048" y="30100"/>
                  </a:lnTo>
                  <a:lnTo>
                    <a:pt x="224515" y="29316"/>
                  </a:lnTo>
                  <a:lnTo>
                    <a:pt x="223982" y="28532"/>
                  </a:lnTo>
                  <a:lnTo>
                    <a:pt x="223439" y="27748"/>
                  </a:lnTo>
                  <a:lnTo>
                    <a:pt x="222896" y="26974"/>
                  </a:lnTo>
                  <a:lnTo>
                    <a:pt x="222343" y="26210"/>
                  </a:lnTo>
                  <a:lnTo>
                    <a:pt x="221780" y="25436"/>
                  </a:lnTo>
                  <a:lnTo>
                    <a:pt x="221227" y="24672"/>
                  </a:lnTo>
                  <a:lnTo>
                    <a:pt x="220654" y="23918"/>
                  </a:lnTo>
                  <a:lnTo>
                    <a:pt x="220081" y="23164"/>
                  </a:lnTo>
                  <a:lnTo>
                    <a:pt x="219508" y="22410"/>
                  </a:lnTo>
                  <a:lnTo>
                    <a:pt x="218925" y="21666"/>
                  </a:lnTo>
                  <a:lnTo>
                    <a:pt x="218342" y="20922"/>
                  </a:lnTo>
                  <a:lnTo>
                    <a:pt x="217749" y="20178"/>
                  </a:lnTo>
                  <a:lnTo>
                    <a:pt x="217156" y="19444"/>
                  </a:lnTo>
                  <a:lnTo>
                    <a:pt x="216552" y="18710"/>
                  </a:lnTo>
                  <a:lnTo>
                    <a:pt x="215949" y="17986"/>
                  </a:lnTo>
                  <a:lnTo>
                    <a:pt x="215336" y="17262"/>
                  </a:lnTo>
                  <a:lnTo>
                    <a:pt x="214723" y="16549"/>
                  </a:lnTo>
                  <a:lnTo>
                    <a:pt x="214099" y="15825"/>
                  </a:lnTo>
                  <a:lnTo>
                    <a:pt x="213476" y="15121"/>
                  </a:lnTo>
                  <a:lnTo>
                    <a:pt x="212853" y="14417"/>
                  </a:lnTo>
                  <a:lnTo>
                    <a:pt x="212209" y="13714"/>
                  </a:lnTo>
                  <a:lnTo>
                    <a:pt x="211576" y="13010"/>
                  </a:lnTo>
                  <a:lnTo>
                    <a:pt x="210932" y="12316"/>
                  </a:lnTo>
                  <a:lnTo>
                    <a:pt x="210289" y="11632"/>
                  </a:lnTo>
                  <a:lnTo>
                    <a:pt x="209635" y="10949"/>
                  </a:lnTo>
                  <a:lnTo>
                    <a:pt x="208972" y="10265"/>
                  </a:lnTo>
                  <a:lnTo>
                    <a:pt x="208308" y="9592"/>
                  </a:lnTo>
                  <a:lnTo>
                    <a:pt x="207645" y="8918"/>
                  </a:lnTo>
                  <a:lnTo>
                    <a:pt x="206981" y="8255"/>
                  </a:lnTo>
                  <a:lnTo>
                    <a:pt x="206297" y="7591"/>
                  </a:lnTo>
                  <a:lnTo>
                    <a:pt x="205624" y="6938"/>
                  </a:lnTo>
                  <a:lnTo>
                    <a:pt x="204940" y="6284"/>
                  </a:lnTo>
                  <a:lnTo>
                    <a:pt x="204246" y="5631"/>
                  </a:lnTo>
                  <a:lnTo>
                    <a:pt x="203553" y="4987"/>
                  </a:lnTo>
                  <a:lnTo>
                    <a:pt x="202859" y="4344"/>
                  </a:lnTo>
                  <a:lnTo>
                    <a:pt x="202155" y="3711"/>
                  </a:lnTo>
                  <a:lnTo>
                    <a:pt x="201451" y="3087"/>
                  </a:lnTo>
                  <a:lnTo>
                    <a:pt x="200748" y="2454"/>
                  </a:lnTo>
                  <a:lnTo>
                    <a:pt x="200034" y="1841"/>
                  </a:lnTo>
                  <a:lnTo>
                    <a:pt x="199310" y="1217"/>
                  </a:lnTo>
                  <a:lnTo>
                    <a:pt x="198586" y="614"/>
                  </a:lnTo>
                  <a:lnTo>
                    <a:pt x="1978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-3491800" y="-2800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-8097000" y="-10994375"/>
              <a:ext cx="7559325" cy="4012525"/>
            </a:xfrm>
            <a:custGeom>
              <a:rect b="b" l="l" r="r" t="t"/>
              <a:pathLst>
                <a:path extrusionOk="0" h="160501" w="302373">
                  <a:moveTo>
                    <a:pt x="184208" y="0"/>
                  </a:move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-8097000" y="-10994375"/>
              <a:ext cx="7559325" cy="4012525"/>
            </a:xfrm>
            <a:custGeom>
              <a:rect b="b" l="l" r="r" t="t"/>
              <a:pathLst>
                <a:path extrusionOk="0" fill="none" h="160501" w="302373">
                  <a:moveTo>
                    <a:pt x="5369" y="160390"/>
                  </a:moveTo>
                  <a:lnTo>
                    <a:pt x="5369" y="160390"/>
                  </a:lnTo>
                  <a:lnTo>
                    <a:pt x="5681" y="160440"/>
                  </a:lnTo>
                  <a:lnTo>
                    <a:pt x="5982" y="160480"/>
                  </a:lnTo>
                  <a:lnTo>
                    <a:pt x="6284" y="160500"/>
                  </a:lnTo>
                  <a:lnTo>
                    <a:pt x="6586" y="160500"/>
                  </a:lnTo>
                  <a:lnTo>
                    <a:pt x="6586" y="160500"/>
                  </a:lnTo>
                  <a:lnTo>
                    <a:pt x="6877" y="160500"/>
                  </a:lnTo>
                  <a:lnTo>
                    <a:pt x="7169" y="160480"/>
                  </a:lnTo>
                  <a:lnTo>
                    <a:pt x="7450" y="160450"/>
                  </a:lnTo>
                  <a:lnTo>
                    <a:pt x="7732" y="160400"/>
                  </a:lnTo>
                  <a:lnTo>
                    <a:pt x="8013" y="160349"/>
                  </a:lnTo>
                  <a:lnTo>
                    <a:pt x="8295" y="160279"/>
                  </a:lnTo>
                  <a:lnTo>
                    <a:pt x="8556" y="160199"/>
                  </a:lnTo>
                  <a:lnTo>
                    <a:pt x="8828" y="160108"/>
                  </a:lnTo>
                  <a:lnTo>
                    <a:pt x="9089" y="160008"/>
                  </a:lnTo>
                  <a:lnTo>
                    <a:pt x="9351" y="159897"/>
                  </a:lnTo>
                  <a:lnTo>
                    <a:pt x="9602" y="159776"/>
                  </a:lnTo>
                  <a:lnTo>
                    <a:pt x="9843" y="159636"/>
                  </a:lnTo>
                  <a:lnTo>
                    <a:pt x="10084" y="159495"/>
                  </a:lnTo>
                  <a:lnTo>
                    <a:pt x="10316" y="159344"/>
                  </a:lnTo>
                  <a:lnTo>
                    <a:pt x="10547" y="159173"/>
                  </a:lnTo>
                  <a:lnTo>
                    <a:pt x="10768" y="159002"/>
                  </a:lnTo>
                  <a:lnTo>
                    <a:pt x="10979" y="158821"/>
                  </a:lnTo>
                  <a:lnTo>
                    <a:pt x="11180" y="158630"/>
                  </a:lnTo>
                  <a:lnTo>
                    <a:pt x="11381" y="158429"/>
                  </a:lnTo>
                  <a:lnTo>
                    <a:pt x="11572" y="158218"/>
                  </a:lnTo>
                  <a:lnTo>
                    <a:pt x="11753" y="158007"/>
                  </a:lnTo>
                  <a:lnTo>
                    <a:pt x="11914" y="157776"/>
                  </a:lnTo>
                  <a:lnTo>
                    <a:pt x="12085" y="157545"/>
                  </a:lnTo>
                  <a:lnTo>
                    <a:pt x="12236" y="157303"/>
                  </a:lnTo>
                  <a:lnTo>
                    <a:pt x="12377" y="157052"/>
                  </a:lnTo>
                  <a:lnTo>
                    <a:pt x="12507" y="156801"/>
                  </a:lnTo>
                  <a:lnTo>
                    <a:pt x="12628" y="156539"/>
                  </a:lnTo>
                  <a:lnTo>
                    <a:pt x="12739" y="156268"/>
                  </a:lnTo>
                  <a:lnTo>
                    <a:pt x="12829" y="155996"/>
                  </a:lnTo>
                  <a:lnTo>
                    <a:pt x="12920" y="155715"/>
                  </a:lnTo>
                  <a:lnTo>
                    <a:pt x="12990" y="155423"/>
                  </a:lnTo>
                  <a:lnTo>
                    <a:pt x="13050" y="155132"/>
                  </a:lnTo>
                  <a:lnTo>
                    <a:pt x="13050" y="155132"/>
                  </a:lnTo>
                  <a:lnTo>
                    <a:pt x="13422" y="153202"/>
                  </a:lnTo>
                  <a:lnTo>
                    <a:pt x="13814" y="151291"/>
                  </a:lnTo>
                  <a:lnTo>
                    <a:pt x="14227" y="149381"/>
                  </a:lnTo>
                  <a:lnTo>
                    <a:pt x="14659" y="147481"/>
                  </a:lnTo>
                  <a:lnTo>
                    <a:pt x="15111" y="145591"/>
                  </a:lnTo>
                  <a:lnTo>
                    <a:pt x="15584" y="143711"/>
                  </a:lnTo>
                  <a:lnTo>
                    <a:pt x="16077" y="141841"/>
                  </a:lnTo>
                  <a:lnTo>
                    <a:pt x="16579" y="139982"/>
                  </a:lnTo>
                  <a:lnTo>
                    <a:pt x="17112" y="138122"/>
                  </a:lnTo>
                  <a:lnTo>
                    <a:pt x="17665" y="136282"/>
                  </a:lnTo>
                  <a:lnTo>
                    <a:pt x="18238" y="134442"/>
                  </a:lnTo>
                  <a:lnTo>
                    <a:pt x="18831" y="132623"/>
                  </a:lnTo>
                  <a:lnTo>
                    <a:pt x="19435" y="130803"/>
                  </a:lnTo>
                  <a:lnTo>
                    <a:pt x="20068" y="128993"/>
                  </a:lnTo>
                  <a:lnTo>
                    <a:pt x="20711" y="127194"/>
                  </a:lnTo>
                  <a:lnTo>
                    <a:pt x="21375" y="125414"/>
                  </a:lnTo>
                  <a:lnTo>
                    <a:pt x="22059" y="123635"/>
                  </a:lnTo>
                  <a:lnTo>
                    <a:pt x="22762" y="121866"/>
                  </a:lnTo>
                  <a:lnTo>
                    <a:pt x="23486" y="120106"/>
                  </a:lnTo>
                  <a:lnTo>
                    <a:pt x="24220" y="118357"/>
                  </a:lnTo>
                  <a:lnTo>
                    <a:pt x="24984" y="116628"/>
                  </a:lnTo>
                  <a:lnTo>
                    <a:pt x="25759" y="114899"/>
                  </a:lnTo>
                  <a:lnTo>
                    <a:pt x="26553" y="113180"/>
                  </a:lnTo>
                  <a:lnTo>
                    <a:pt x="27367" y="111481"/>
                  </a:lnTo>
                  <a:lnTo>
                    <a:pt x="28192" y="109782"/>
                  </a:lnTo>
                  <a:lnTo>
                    <a:pt x="29046" y="108103"/>
                  </a:lnTo>
                  <a:lnTo>
                    <a:pt x="29901" y="106434"/>
                  </a:lnTo>
                  <a:lnTo>
                    <a:pt x="30785" y="104775"/>
                  </a:lnTo>
                  <a:lnTo>
                    <a:pt x="31690" y="103116"/>
                  </a:lnTo>
                  <a:lnTo>
                    <a:pt x="32605" y="101488"/>
                  </a:lnTo>
                  <a:lnTo>
                    <a:pt x="33530" y="99859"/>
                  </a:lnTo>
                  <a:lnTo>
                    <a:pt x="34485" y="98240"/>
                  </a:lnTo>
                  <a:lnTo>
                    <a:pt x="35451" y="96642"/>
                  </a:lnTo>
                  <a:lnTo>
                    <a:pt x="36436" y="95043"/>
                  </a:lnTo>
                  <a:lnTo>
                    <a:pt x="37431" y="93465"/>
                  </a:lnTo>
                  <a:lnTo>
                    <a:pt x="38447" y="91897"/>
                  </a:lnTo>
                  <a:lnTo>
                    <a:pt x="39482" y="90339"/>
                  </a:lnTo>
                  <a:lnTo>
                    <a:pt x="40528" y="88800"/>
                  </a:lnTo>
                  <a:lnTo>
                    <a:pt x="41593" y="87272"/>
                  </a:lnTo>
                  <a:lnTo>
                    <a:pt x="42669" y="85744"/>
                  </a:lnTo>
                  <a:lnTo>
                    <a:pt x="43765" y="84246"/>
                  </a:lnTo>
                  <a:lnTo>
                    <a:pt x="44871" y="82748"/>
                  </a:lnTo>
                  <a:lnTo>
                    <a:pt x="45997" y="81271"/>
                  </a:lnTo>
                  <a:lnTo>
                    <a:pt x="47143" y="79803"/>
                  </a:lnTo>
                  <a:lnTo>
                    <a:pt x="48299" y="78345"/>
                  </a:lnTo>
                  <a:lnTo>
                    <a:pt x="49466" y="76897"/>
                  </a:lnTo>
                  <a:lnTo>
                    <a:pt x="50652" y="75470"/>
                  </a:lnTo>
                  <a:lnTo>
                    <a:pt x="51848" y="74062"/>
                  </a:lnTo>
                  <a:lnTo>
                    <a:pt x="53065" y="72655"/>
                  </a:lnTo>
                  <a:lnTo>
                    <a:pt x="54292" y="71268"/>
                  </a:lnTo>
                  <a:lnTo>
                    <a:pt x="55538" y="69890"/>
                  </a:lnTo>
                  <a:lnTo>
                    <a:pt x="56795" y="68533"/>
                  </a:lnTo>
                  <a:lnTo>
                    <a:pt x="58072" y="67186"/>
                  </a:lnTo>
                  <a:lnTo>
                    <a:pt x="59359" y="65849"/>
                  </a:lnTo>
                  <a:lnTo>
                    <a:pt x="60656" y="64532"/>
                  </a:lnTo>
                  <a:lnTo>
                    <a:pt x="61973" y="63225"/>
                  </a:lnTo>
                  <a:lnTo>
                    <a:pt x="63300" y="61928"/>
                  </a:lnTo>
                  <a:lnTo>
                    <a:pt x="64637" y="60651"/>
                  </a:lnTo>
                  <a:lnTo>
                    <a:pt x="65994" y="59385"/>
                  </a:lnTo>
                  <a:lnTo>
                    <a:pt x="67352" y="58138"/>
                  </a:lnTo>
                  <a:lnTo>
                    <a:pt x="68739" y="56912"/>
                  </a:lnTo>
                  <a:lnTo>
                    <a:pt x="70126" y="55685"/>
                  </a:lnTo>
                  <a:lnTo>
                    <a:pt x="71534" y="54489"/>
                  </a:lnTo>
                  <a:lnTo>
                    <a:pt x="72952" y="53292"/>
                  </a:lnTo>
                  <a:lnTo>
                    <a:pt x="74379" y="52116"/>
                  </a:lnTo>
                  <a:lnTo>
                    <a:pt x="75827" y="50960"/>
                  </a:lnTo>
                  <a:lnTo>
                    <a:pt x="77285" y="49814"/>
                  </a:lnTo>
                  <a:lnTo>
                    <a:pt x="78753" y="48688"/>
                  </a:lnTo>
                  <a:lnTo>
                    <a:pt x="80231" y="47572"/>
                  </a:lnTo>
                  <a:lnTo>
                    <a:pt x="81719" y="46476"/>
                  </a:lnTo>
                  <a:lnTo>
                    <a:pt x="83227" y="45401"/>
                  </a:lnTo>
                  <a:lnTo>
                    <a:pt x="84745" y="44335"/>
                  </a:lnTo>
                  <a:lnTo>
                    <a:pt x="86263" y="43279"/>
                  </a:lnTo>
                  <a:lnTo>
                    <a:pt x="87801" y="42244"/>
                  </a:lnTo>
                  <a:lnTo>
                    <a:pt x="89360" y="41228"/>
                  </a:lnTo>
                  <a:lnTo>
                    <a:pt x="90918" y="40233"/>
                  </a:lnTo>
                  <a:lnTo>
                    <a:pt x="92486" y="39248"/>
                  </a:lnTo>
                  <a:lnTo>
                    <a:pt x="94065" y="38273"/>
                  </a:lnTo>
                  <a:lnTo>
                    <a:pt x="95663" y="37328"/>
                  </a:lnTo>
                  <a:lnTo>
                    <a:pt x="97262" y="36393"/>
                  </a:lnTo>
                  <a:lnTo>
                    <a:pt x="98881" y="35468"/>
                  </a:lnTo>
                  <a:lnTo>
                    <a:pt x="100499" y="34563"/>
                  </a:lnTo>
                  <a:lnTo>
                    <a:pt x="102138" y="33678"/>
                  </a:lnTo>
                  <a:lnTo>
                    <a:pt x="103787" y="32814"/>
                  </a:lnTo>
                  <a:lnTo>
                    <a:pt x="105436" y="31969"/>
                  </a:lnTo>
                  <a:lnTo>
                    <a:pt x="107105" y="31135"/>
                  </a:lnTo>
                  <a:lnTo>
                    <a:pt x="108774" y="30311"/>
                  </a:lnTo>
                  <a:lnTo>
                    <a:pt x="110463" y="29516"/>
                  </a:lnTo>
                  <a:lnTo>
                    <a:pt x="112152" y="28732"/>
                  </a:lnTo>
                  <a:lnTo>
                    <a:pt x="113861" y="27978"/>
                  </a:lnTo>
                  <a:lnTo>
                    <a:pt x="115570" y="27224"/>
                  </a:lnTo>
                  <a:lnTo>
                    <a:pt x="117289" y="26500"/>
                  </a:lnTo>
                  <a:lnTo>
                    <a:pt x="119019" y="25797"/>
                  </a:lnTo>
                  <a:lnTo>
                    <a:pt x="120758" y="25103"/>
                  </a:lnTo>
                  <a:lnTo>
                    <a:pt x="122507" y="24429"/>
                  </a:lnTo>
                  <a:lnTo>
                    <a:pt x="124267" y="23776"/>
                  </a:lnTo>
                  <a:lnTo>
                    <a:pt x="126026" y="23133"/>
                  </a:lnTo>
                  <a:lnTo>
                    <a:pt x="127796" y="22519"/>
                  </a:lnTo>
                  <a:lnTo>
                    <a:pt x="129585" y="21926"/>
                  </a:lnTo>
                  <a:lnTo>
                    <a:pt x="131375" y="21343"/>
                  </a:lnTo>
                  <a:lnTo>
                    <a:pt x="133165" y="20780"/>
                  </a:lnTo>
                  <a:lnTo>
                    <a:pt x="134974" y="20237"/>
                  </a:lnTo>
                  <a:lnTo>
                    <a:pt x="136784" y="19714"/>
                  </a:lnTo>
                  <a:lnTo>
                    <a:pt x="138604" y="19212"/>
                  </a:lnTo>
                  <a:lnTo>
                    <a:pt x="140434" y="18729"/>
                  </a:lnTo>
                  <a:lnTo>
                    <a:pt x="142263" y="18257"/>
                  </a:lnTo>
                  <a:lnTo>
                    <a:pt x="144103" y="17814"/>
                  </a:lnTo>
                  <a:lnTo>
                    <a:pt x="145953" y="17392"/>
                  </a:lnTo>
                  <a:lnTo>
                    <a:pt x="147813" y="16980"/>
                  </a:lnTo>
                  <a:lnTo>
                    <a:pt x="149673" y="16598"/>
                  </a:lnTo>
                  <a:lnTo>
                    <a:pt x="151543" y="16236"/>
                  </a:lnTo>
                  <a:lnTo>
                    <a:pt x="153423" y="15884"/>
                  </a:lnTo>
                  <a:lnTo>
                    <a:pt x="155303" y="15562"/>
                  </a:lnTo>
                  <a:lnTo>
                    <a:pt x="157194" y="15251"/>
                  </a:lnTo>
                  <a:lnTo>
                    <a:pt x="159084" y="14969"/>
                  </a:lnTo>
                  <a:lnTo>
                    <a:pt x="160984" y="14698"/>
                  </a:lnTo>
                  <a:lnTo>
                    <a:pt x="162894" y="14457"/>
                  </a:lnTo>
                  <a:lnTo>
                    <a:pt x="164804" y="14235"/>
                  </a:lnTo>
                  <a:lnTo>
                    <a:pt x="166725" y="14034"/>
                  </a:lnTo>
                  <a:lnTo>
                    <a:pt x="168645" y="13853"/>
                  </a:lnTo>
                  <a:lnTo>
                    <a:pt x="170575" y="13693"/>
                  </a:lnTo>
                  <a:lnTo>
                    <a:pt x="172506" y="13552"/>
                  </a:lnTo>
                  <a:lnTo>
                    <a:pt x="174446" y="13431"/>
                  </a:lnTo>
                  <a:lnTo>
                    <a:pt x="176386" y="13331"/>
                  </a:lnTo>
                  <a:lnTo>
                    <a:pt x="178337" y="13260"/>
                  </a:lnTo>
                  <a:lnTo>
                    <a:pt x="180297" y="13200"/>
                  </a:lnTo>
                  <a:lnTo>
                    <a:pt x="182248" y="13170"/>
                  </a:lnTo>
                  <a:lnTo>
                    <a:pt x="184208" y="13160"/>
                  </a:lnTo>
                  <a:lnTo>
                    <a:pt x="184208" y="13160"/>
                  </a:lnTo>
                  <a:lnTo>
                    <a:pt x="186058" y="13170"/>
                  </a:lnTo>
                  <a:lnTo>
                    <a:pt x="187898" y="13200"/>
                  </a:lnTo>
                  <a:lnTo>
                    <a:pt x="189738" y="13240"/>
                  </a:lnTo>
                  <a:lnTo>
                    <a:pt x="191578" y="13311"/>
                  </a:lnTo>
                  <a:lnTo>
                    <a:pt x="193408" y="13391"/>
                  </a:lnTo>
                  <a:lnTo>
                    <a:pt x="195238" y="13502"/>
                  </a:lnTo>
                  <a:lnTo>
                    <a:pt x="197057" y="13622"/>
                  </a:lnTo>
                  <a:lnTo>
                    <a:pt x="198887" y="13763"/>
                  </a:lnTo>
                  <a:lnTo>
                    <a:pt x="200697" y="13914"/>
                  </a:lnTo>
                  <a:lnTo>
                    <a:pt x="202517" y="14095"/>
                  </a:lnTo>
                  <a:lnTo>
                    <a:pt x="204316" y="14286"/>
                  </a:lnTo>
                  <a:lnTo>
                    <a:pt x="206126" y="14507"/>
                  </a:lnTo>
                  <a:lnTo>
                    <a:pt x="207926" y="14738"/>
                  </a:lnTo>
                  <a:lnTo>
                    <a:pt x="209715" y="14989"/>
                  </a:lnTo>
                  <a:lnTo>
                    <a:pt x="211505" y="15261"/>
                  </a:lnTo>
                  <a:lnTo>
                    <a:pt x="213294" y="15542"/>
                  </a:lnTo>
                  <a:lnTo>
                    <a:pt x="215074" y="15854"/>
                  </a:lnTo>
                  <a:lnTo>
                    <a:pt x="216854" y="16176"/>
                  </a:lnTo>
                  <a:lnTo>
                    <a:pt x="218623" y="16518"/>
                  </a:lnTo>
                  <a:lnTo>
                    <a:pt x="220392" y="16879"/>
                  </a:lnTo>
                  <a:lnTo>
                    <a:pt x="222152" y="17261"/>
                  </a:lnTo>
                  <a:lnTo>
                    <a:pt x="223901" y="17654"/>
                  </a:lnTo>
                  <a:lnTo>
                    <a:pt x="225661" y="18076"/>
                  </a:lnTo>
                  <a:lnTo>
                    <a:pt x="227400" y="18508"/>
                  </a:lnTo>
                  <a:lnTo>
                    <a:pt x="229139" y="18960"/>
                  </a:lnTo>
                  <a:lnTo>
                    <a:pt x="230879" y="19423"/>
                  </a:lnTo>
                  <a:lnTo>
                    <a:pt x="232608" y="19916"/>
                  </a:lnTo>
                  <a:lnTo>
                    <a:pt x="234327" y="20418"/>
                  </a:lnTo>
                  <a:lnTo>
                    <a:pt x="236046" y="20941"/>
                  </a:lnTo>
                  <a:lnTo>
                    <a:pt x="237756" y="21484"/>
                  </a:lnTo>
                  <a:lnTo>
                    <a:pt x="239455" y="22037"/>
                  </a:lnTo>
                  <a:lnTo>
                    <a:pt x="241154" y="22620"/>
                  </a:lnTo>
                  <a:lnTo>
                    <a:pt x="242853" y="23213"/>
                  </a:lnTo>
                  <a:lnTo>
                    <a:pt x="244532" y="23826"/>
                  </a:lnTo>
                  <a:lnTo>
                    <a:pt x="246211" y="24460"/>
                  </a:lnTo>
                  <a:lnTo>
                    <a:pt x="247890" y="25103"/>
                  </a:lnTo>
                  <a:lnTo>
                    <a:pt x="249559" y="25767"/>
                  </a:lnTo>
                  <a:lnTo>
                    <a:pt x="251218" y="26450"/>
                  </a:lnTo>
                  <a:lnTo>
                    <a:pt x="252867" y="27154"/>
                  </a:lnTo>
                  <a:lnTo>
                    <a:pt x="254516" y="27868"/>
                  </a:lnTo>
                  <a:lnTo>
                    <a:pt x="256154" y="28612"/>
                  </a:lnTo>
                  <a:lnTo>
                    <a:pt x="257783" y="29356"/>
                  </a:lnTo>
                  <a:lnTo>
                    <a:pt x="259412" y="30130"/>
                  </a:lnTo>
                  <a:lnTo>
                    <a:pt x="261030" y="30924"/>
                  </a:lnTo>
                  <a:lnTo>
                    <a:pt x="262639" y="31728"/>
                  </a:lnTo>
                  <a:lnTo>
                    <a:pt x="264238" y="32552"/>
                  </a:lnTo>
                  <a:lnTo>
                    <a:pt x="265836" y="33387"/>
                  </a:lnTo>
                  <a:lnTo>
                    <a:pt x="267425" y="34241"/>
                  </a:lnTo>
                  <a:lnTo>
                    <a:pt x="269003" y="35126"/>
                  </a:lnTo>
                  <a:lnTo>
                    <a:pt x="270582" y="36011"/>
                  </a:lnTo>
                  <a:lnTo>
                    <a:pt x="272140" y="36926"/>
                  </a:lnTo>
                  <a:lnTo>
                    <a:pt x="273698" y="37851"/>
                  </a:lnTo>
                  <a:lnTo>
                    <a:pt x="275247" y="38796"/>
                  </a:lnTo>
                  <a:lnTo>
                    <a:pt x="276785" y="39751"/>
                  </a:lnTo>
                  <a:lnTo>
                    <a:pt x="278323" y="40736"/>
                  </a:lnTo>
                  <a:lnTo>
                    <a:pt x="279841" y="41731"/>
                  </a:lnTo>
                  <a:lnTo>
                    <a:pt x="281360" y="42736"/>
                  </a:lnTo>
                  <a:lnTo>
                    <a:pt x="282868" y="43772"/>
                  </a:lnTo>
                  <a:lnTo>
                    <a:pt x="284366" y="44817"/>
                  </a:lnTo>
                  <a:lnTo>
                    <a:pt x="285854" y="45883"/>
                  </a:lnTo>
                  <a:lnTo>
                    <a:pt x="287332" y="46959"/>
                  </a:lnTo>
                  <a:lnTo>
                    <a:pt x="288809" y="48055"/>
                  </a:lnTo>
                  <a:lnTo>
                    <a:pt x="290267" y="49171"/>
                  </a:lnTo>
                  <a:lnTo>
                    <a:pt x="291725" y="50296"/>
                  </a:lnTo>
                  <a:lnTo>
                    <a:pt x="291725" y="50296"/>
                  </a:lnTo>
                  <a:lnTo>
                    <a:pt x="291997" y="50498"/>
                  </a:lnTo>
                  <a:lnTo>
                    <a:pt x="292278" y="50689"/>
                  </a:lnTo>
                  <a:lnTo>
                    <a:pt x="292560" y="50859"/>
                  </a:lnTo>
                  <a:lnTo>
                    <a:pt x="292851" y="51010"/>
                  </a:lnTo>
                  <a:lnTo>
                    <a:pt x="293143" y="51151"/>
                  </a:lnTo>
                  <a:lnTo>
                    <a:pt x="293444" y="51272"/>
                  </a:lnTo>
                  <a:lnTo>
                    <a:pt x="293746" y="51382"/>
                  </a:lnTo>
                  <a:lnTo>
                    <a:pt x="294058" y="51473"/>
                  </a:lnTo>
                  <a:lnTo>
                    <a:pt x="294369" y="51553"/>
                  </a:lnTo>
                  <a:lnTo>
                    <a:pt x="294681" y="51613"/>
                  </a:lnTo>
                  <a:lnTo>
                    <a:pt x="294993" y="51654"/>
                  </a:lnTo>
                  <a:lnTo>
                    <a:pt x="295314" y="51684"/>
                  </a:lnTo>
                  <a:lnTo>
                    <a:pt x="295626" y="51704"/>
                  </a:lnTo>
                  <a:lnTo>
                    <a:pt x="295948" y="51704"/>
                  </a:lnTo>
                  <a:lnTo>
                    <a:pt x="296259" y="51694"/>
                  </a:lnTo>
                  <a:lnTo>
                    <a:pt x="296571" y="51664"/>
                  </a:lnTo>
                  <a:lnTo>
                    <a:pt x="296883" y="51613"/>
                  </a:lnTo>
                  <a:lnTo>
                    <a:pt x="297194" y="51553"/>
                  </a:lnTo>
                  <a:lnTo>
                    <a:pt x="297506" y="51483"/>
                  </a:lnTo>
                  <a:lnTo>
                    <a:pt x="297808" y="51392"/>
                  </a:lnTo>
                  <a:lnTo>
                    <a:pt x="298109" y="51282"/>
                  </a:lnTo>
                  <a:lnTo>
                    <a:pt x="298401" y="51171"/>
                  </a:lnTo>
                  <a:lnTo>
                    <a:pt x="298692" y="51030"/>
                  </a:lnTo>
                  <a:lnTo>
                    <a:pt x="298974" y="50890"/>
                  </a:lnTo>
                  <a:lnTo>
                    <a:pt x="299255" y="50729"/>
                  </a:lnTo>
                  <a:lnTo>
                    <a:pt x="299527" y="50548"/>
                  </a:lnTo>
                  <a:lnTo>
                    <a:pt x="299788" y="50357"/>
                  </a:lnTo>
                  <a:lnTo>
                    <a:pt x="300040" y="50156"/>
                  </a:lnTo>
                  <a:lnTo>
                    <a:pt x="300291" y="49935"/>
                  </a:lnTo>
                  <a:lnTo>
                    <a:pt x="300522" y="49703"/>
                  </a:lnTo>
                  <a:lnTo>
                    <a:pt x="300754" y="49452"/>
                  </a:lnTo>
                  <a:lnTo>
                    <a:pt x="300965" y="49191"/>
                  </a:lnTo>
                  <a:lnTo>
                    <a:pt x="300965" y="49191"/>
                  </a:lnTo>
                  <a:lnTo>
                    <a:pt x="301166" y="48919"/>
                  </a:lnTo>
                  <a:lnTo>
                    <a:pt x="301357" y="48648"/>
                  </a:lnTo>
                  <a:lnTo>
                    <a:pt x="301528" y="48356"/>
                  </a:lnTo>
                  <a:lnTo>
                    <a:pt x="301678" y="48065"/>
                  </a:lnTo>
                  <a:lnTo>
                    <a:pt x="301819" y="47773"/>
                  </a:lnTo>
                  <a:lnTo>
                    <a:pt x="301940" y="47472"/>
                  </a:lnTo>
                  <a:lnTo>
                    <a:pt x="302050" y="47170"/>
                  </a:lnTo>
                  <a:lnTo>
                    <a:pt x="302141" y="46858"/>
                  </a:lnTo>
                  <a:lnTo>
                    <a:pt x="302221" y="46547"/>
                  </a:lnTo>
                  <a:lnTo>
                    <a:pt x="302282" y="46235"/>
                  </a:lnTo>
                  <a:lnTo>
                    <a:pt x="302322" y="45923"/>
                  </a:lnTo>
                  <a:lnTo>
                    <a:pt x="302352" y="45602"/>
                  </a:lnTo>
                  <a:lnTo>
                    <a:pt x="302372" y="45290"/>
                  </a:lnTo>
                  <a:lnTo>
                    <a:pt x="302372" y="44968"/>
                  </a:lnTo>
                  <a:lnTo>
                    <a:pt x="302352" y="44657"/>
                  </a:lnTo>
                  <a:lnTo>
                    <a:pt x="302322" y="44345"/>
                  </a:lnTo>
                  <a:lnTo>
                    <a:pt x="302282" y="44033"/>
                  </a:lnTo>
                  <a:lnTo>
                    <a:pt x="302221" y="43722"/>
                  </a:lnTo>
                  <a:lnTo>
                    <a:pt x="302151" y="43410"/>
                  </a:lnTo>
                  <a:lnTo>
                    <a:pt x="302061" y="43108"/>
                  </a:lnTo>
                  <a:lnTo>
                    <a:pt x="301950" y="42807"/>
                  </a:lnTo>
                  <a:lnTo>
                    <a:pt x="301829" y="42515"/>
                  </a:lnTo>
                  <a:lnTo>
                    <a:pt x="301699" y="42224"/>
                  </a:lnTo>
                  <a:lnTo>
                    <a:pt x="301558" y="41942"/>
                  </a:lnTo>
                  <a:lnTo>
                    <a:pt x="301387" y="41661"/>
                  </a:lnTo>
                  <a:lnTo>
                    <a:pt x="301216" y="41389"/>
                  </a:lnTo>
                  <a:lnTo>
                    <a:pt x="301025" y="41128"/>
                  </a:lnTo>
                  <a:lnTo>
                    <a:pt x="300814" y="40877"/>
                  </a:lnTo>
                  <a:lnTo>
                    <a:pt x="300603" y="40625"/>
                  </a:lnTo>
                  <a:lnTo>
                    <a:pt x="300361" y="40394"/>
                  </a:lnTo>
                  <a:lnTo>
                    <a:pt x="300120" y="40163"/>
                  </a:lnTo>
                  <a:lnTo>
                    <a:pt x="299859" y="39952"/>
                  </a:lnTo>
                  <a:lnTo>
                    <a:pt x="299859" y="39952"/>
                  </a:lnTo>
                  <a:lnTo>
                    <a:pt x="298290" y="38735"/>
                  </a:lnTo>
                  <a:lnTo>
                    <a:pt x="296722" y="37539"/>
                  </a:lnTo>
                  <a:lnTo>
                    <a:pt x="295133" y="36353"/>
                  </a:lnTo>
                  <a:lnTo>
                    <a:pt x="293545" y="35196"/>
                  </a:lnTo>
                  <a:lnTo>
                    <a:pt x="291936" y="34050"/>
                  </a:lnTo>
                  <a:lnTo>
                    <a:pt x="290328" y="32924"/>
                  </a:lnTo>
                  <a:lnTo>
                    <a:pt x="288709" y="31819"/>
                  </a:lnTo>
                  <a:lnTo>
                    <a:pt x="287080" y="30733"/>
                  </a:lnTo>
                  <a:lnTo>
                    <a:pt x="285441" y="29657"/>
                  </a:lnTo>
                  <a:lnTo>
                    <a:pt x="283793" y="28612"/>
                  </a:lnTo>
                  <a:lnTo>
                    <a:pt x="282134" y="27576"/>
                  </a:lnTo>
                  <a:lnTo>
                    <a:pt x="280465" y="26561"/>
                  </a:lnTo>
                  <a:lnTo>
                    <a:pt x="278796" y="25565"/>
                  </a:lnTo>
                  <a:lnTo>
                    <a:pt x="277107" y="24580"/>
                  </a:lnTo>
                  <a:lnTo>
                    <a:pt x="275418" y="23625"/>
                  </a:lnTo>
                  <a:lnTo>
                    <a:pt x="273719" y="22680"/>
                  </a:lnTo>
                  <a:lnTo>
                    <a:pt x="272009" y="21755"/>
                  </a:lnTo>
                  <a:lnTo>
                    <a:pt x="270290" y="20850"/>
                  </a:lnTo>
                  <a:lnTo>
                    <a:pt x="268571" y="19966"/>
                  </a:lnTo>
                  <a:lnTo>
                    <a:pt x="266842" y="19101"/>
                  </a:lnTo>
                  <a:lnTo>
                    <a:pt x="265102" y="18257"/>
                  </a:lnTo>
                  <a:lnTo>
                    <a:pt x="263353" y="17422"/>
                  </a:lnTo>
                  <a:lnTo>
                    <a:pt x="261593" y="16618"/>
                  </a:lnTo>
                  <a:lnTo>
                    <a:pt x="259834" y="15824"/>
                  </a:lnTo>
                  <a:lnTo>
                    <a:pt x="258065" y="15050"/>
                  </a:lnTo>
                  <a:lnTo>
                    <a:pt x="256285" y="14296"/>
                  </a:lnTo>
                  <a:lnTo>
                    <a:pt x="254495" y="13562"/>
                  </a:lnTo>
                  <a:lnTo>
                    <a:pt x="252706" y="12848"/>
                  </a:lnTo>
                  <a:lnTo>
                    <a:pt x="250906" y="12144"/>
                  </a:lnTo>
                  <a:lnTo>
                    <a:pt x="249096" y="11471"/>
                  </a:lnTo>
                  <a:lnTo>
                    <a:pt x="247287" y="10807"/>
                  </a:lnTo>
                  <a:lnTo>
                    <a:pt x="245467" y="10174"/>
                  </a:lnTo>
                  <a:lnTo>
                    <a:pt x="243637" y="9551"/>
                  </a:lnTo>
                  <a:lnTo>
                    <a:pt x="241807" y="8947"/>
                  </a:lnTo>
                  <a:lnTo>
                    <a:pt x="239967" y="8364"/>
                  </a:lnTo>
                  <a:lnTo>
                    <a:pt x="238118" y="7801"/>
                  </a:lnTo>
                  <a:lnTo>
                    <a:pt x="236268" y="7258"/>
                  </a:lnTo>
                  <a:lnTo>
                    <a:pt x="234408" y="6736"/>
                  </a:lnTo>
                  <a:lnTo>
                    <a:pt x="232538" y="6233"/>
                  </a:lnTo>
                  <a:lnTo>
                    <a:pt x="230668" y="5751"/>
                  </a:lnTo>
                  <a:lnTo>
                    <a:pt x="228788" y="5278"/>
                  </a:lnTo>
                  <a:lnTo>
                    <a:pt x="226907" y="4836"/>
                  </a:lnTo>
                  <a:lnTo>
                    <a:pt x="225017" y="4403"/>
                  </a:lnTo>
                  <a:lnTo>
                    <a:pt x="223127" y="4001"/>
                  </a:lnTo>
                  <a:lnTo>
                    <a:pt x="221227" y="3609"/>
                  </a:lnTo>
                  <a:lnTo>
                    <a:pt x="219317" y="3237"/>
                  </a:lnTo>
                  <a:lnTo>
                    <a:pt x="217406" y="2895"/>
                  </a:lnTo>
                  <a:lnTo>
                    <a:pt x="215496" y="2564"/>
                  </a:lnTo>
                  <a:lnTo>
                    <a:pt x="213576" y="2252"/>
                  </a:lnTo>
                  <a:lnTo>
                    <a:pt x="211646" y="1960"/>
                  </a:lnTo>
                  <a:lnTo>
                    <a:pt x="209715" y="1689"/>
                  </a:lnTo>
                  <a:lnTo>
                    <a:pt x="207785" y="1448"/>
                  </a:lnTo>
                  <a:lnTo>
                    <a:pt x="205844" y="1216"/>
                  </a:lnTo>
                  <a:lnTo>
                    <a:pt x="203894" y="1005"/>
                  </a:lnTo>
                  <a:lnTo>
                    <a:pt x="201944" y="814"/>
                  </a:lnTo>
                  <a:lnTo>
                    <a:pt x="199993" y="643"/>
                  </a:lnTo>
                  <a:lnTo>
                    <a:pt x="198033" y="493"/>
                  </a:lnTo>
                  <a:lnTo>
                    <a:pt x="196072" y="362"/>
                  </a:lnTo>
                  <a:lnTo>
                    <a:pt x="194101" y="251"/>
                  </a:lnTo>
                  <a:lnTo>
                    <a:pt x="192131" y="161"/>
                  </a:lnTo>
                  <a:lnTo>
                    <a:pt x="190160" y="91"/>
                  </a:lnTo>
                  <a:lnTo>
                    <a:pt x="188180" y="40"/>
                  </a:lnTo>
                  <a:lnTo>
                    <a:pt x="186199" y="10"/>
                  </a:lnTo>
                  <a:lnTo>
                    <a:pt x="184208" y="0"/>
                  </a:lnTo>
                  <a:lnTo>
                    <a:pt x="184208" y="0"/>
                  </a:lnTo>
                  <a:lnTo>
                    <a:pt x="182107" y="10"/>
                  </a:lnTo>
                  <a:lnTo>
                    <a:pt x="179996" y="40"/>
                  </a:lnTo>
                  <a:lnTo>
                    <a:pt x="177895" y="101"/>
                  </a:lnTo>
                  <a:lnTo>
                    <a:pt x="175803" y="181"/>
                  </a:lnTo>
                  <a:lnTo>
                    <a:pt x="173712" y="292"/>
                  </a:lnTo>
                  <a:lnTo>
                    <a:pt x="171621" y="412"/>
                  </a:lnTo>
                  <a:lnTo>
                    <a:pt x="169540" y="563"/>
                  </a:lnTo>
                  <a:lnTo>
                    <a:pt x="167469" y="734"/>
                  </a:lnTo>
                  <a:lnTo>
                    <a:pt x="165398" y="935"/>
                  </a:lnTo>
                  <a:lnTo>
                    <a:pt x="163336" y="1156"/>
                  </a:lnTo>
                  <a:lnTo>
                    <a:pt x="161285" y="1397"/>
                  </a:lnTo>
                  <a:lnTo>
                    <a:pt x="159234" y="1659"/>
                  </a:lnTo>
                  <a:lnTo>
                    <a:pt x="157183" y="1940"/>
                  </a:lnTo>
                  <a:lnTo>
                    <a:pt x="155153" y="2252"/>
                  </a:lnTo>
                  <a:lnTo>
                    <a:pt x="153122" y="2574"/>
                  </a:lnTo>
                  <a:lnTo>
                    <a:pt x="151091" y="2926"/>
                  </a:lnTo>
                  <a:lnTo>
                    <a:pt x="149080" y="3298"/>
                  </a:lnTo>
                  <a:lnTo>
                    <a:pt x="147069" y="3700"/>
                  </a:lnTo>
                  <a:lnTo>
                    <a:pt x="145058" y="4112"/>
                  </a:lnTo>
                  <a:lnTo>
                    <a:pt x="143068" y="4544"/>
                  </a:lnTo>
                  <a:lnTo>
                    <a:pt x="141077" y="5007"/>
                  </a:lnTo>
                  <a:lnTo>
                    <a:pt x="139096" y="5489"/>
                  </a:lnTo>
                  <a:lnTo>
                    <a:pt x="137126" y="5982"/>
                  </a:lnTo>
                  <a:lnTo>
                    <a:pt x="135155" y="6504"/>
                  </a:lnTo>
                  <a:lnTo>
                    <a:pt x="133195" y="7047"/>
                  </a:lnTo>
                  <a:lnTo>
                    <a:pt x="131254" y="7610"/>
                  </a:lnTo>
                  <a:lnTo>
                    <a:pt x="129314" y="8193"/>
                  </a:lnTo>
                  <a:lnTo>
                    <a:pt x="127374" y="8797"/>
                  </a:lnTo>
                  <a:lnTo>
                    <a:pt x="125453" y="9420"/>
                  </a:lnTo>
                  <a:lnTo>
                    <a:pt x="123533" y="10063"/>
                  </a:lnTo>
                  <a:lnTo>
                    <a:pt x="121633" y="10727"/>
                  </a:lnTo>
                  <a:lnTo>
                    <a:pt x="119733" y="11410"/>
                  </a:lnTo>
                  <a:lnTo>
                    <a:pt x="117842" y="12114"/>
                  </a:lnTo>
                  <a:lnTo>
                    <a:pt x="115962" y="12838"/>
                  </a:lnTo>
                  <a:lnTo>
                    <a:pt x="114092" y="13582"/>
                  </a:lnTo>
                  <a:lnTo>
                    <a:pt x="112232" y="14346"/>
                  </a:lnTo>
                  <a:lnTo>
                    <a:pt x="110382" y="15130"/>
                  </a:lnTo>
                  <a:lnTo>
                    <a:pt x="108543" y="15934"/>
                  </a:lnTo>
                  <a:lnTo>
                    <a:pt x="106713" y="16749"/>
                  </a:lnTo>
                  <a:lnTo>
                    <a:pt x="104883" y="17593"/>
                  </a:lnTo>
                  <a:lnTo>
                    <a:pt x="103073" y="18448"/>
                  </a:lnTo>
                  <a:lnTo>
                    <a:pt x="101274" y="19332"/>
                  </a:lnTo>
                  <a:lnTo>
                    <a:pt x="99484" y="20227"/>
                  </a:lnTo>
                  <a:lnTo>
                    <a:pt x="97704" y="21142"/>
                  </a:lnTo>
                  <a:lnTo>
                    <a:pt x="95935" y="22077"/>
                  </a:lnTo>
                  <a:lnTo>
                    <a:pt x="94175" y="23022"/>
                  </a:lnTo>
                  <a:lnTo>
                    <a:pt x="92426" y="23997"/>
                  </a:lnTo>
                  <a:lnTo>
                    <a:pt x="90697" y="24982"/>
                  </a:lnTo>
                  <a:lnTo>
                    <a:pt x="88968" y="25988"/>
                  </a:lnTo>
                  <a:lnTo>
                    <a:pt x="87258" y="27013"/>
                  </a:lnTo>
                  <a:lnTo>
                    <a:pt x="85549" y="28059"/>
                  </a:lnTo>
                  <a:lnTo>
                    <a:pt x="83860" y="29114"/>
                  </a:lnTo>
                  <a:lnTo>
                    <a:pt x="82181" y="30190"/>
                  </a:lnTo>
                  <a:lnTo>
                    <a:pt x="80522" y="31286"/>
                  </a:lnTo>
                  <a:lnTo>
                    <a:pt x="78863" y="32402"/>
                  </a:lnTo>
                  <a:lnTo>
                    <a:pt x="77225" y="33528"/>
                  </a:lnTo>
                  <a:lnTo>
                    <a:pt x="75596" y="34674"/>
                  </a:lnTo>
                  <a:lnTo>
                    <a:pt x="73977" y="35840"/>
                  </a:lnTo>
                  <a:lnTo>
                    <a:pt x="72369" y="37016"/>
                  </a:lnTo>
                  <a:lnTo>
                    <a:pt x="70780" y="38212"/>
                  </a:lnTo>
                  <a:lnTo>
                    <a:pt x="69202" y="39429"/>
                  </a:lnTo>
                  <a:lnTo>
                    <a:pt x="67633" y="40665"/>
                  </a:lnTo>
                  <a:lnTo>
                    <a:pt x="66085" y="41912"/>
                  </a:lnTo>
                  <a:lnTo>
                    <a:pt x="64547" y="43169"/>
                  </a:lnTo>
                  <a:lnTo>
                    <a:pt x="63018" y="44445"/>
                  </a:lnTo>
                  <a:lnTo>
                    <a:pt x="61510" y="45742"/>
                  </a:lnTo>
                  <a:lnTo>
                    <a:pt x="60002" y="47059"/>
                  </a:lnTo>
                  <a:lnTo>
                    <a:pt x="58524" y="48386"/>
                  </a:lnTo>
                  <a:lnTo>
                    <a:pt x="57056" y="49723"/>
                  </a:lnTo>
                  <a:lnTo>
                    <a:pt x="55599" y="51081"/>
                  </a:lnTo>
                  <a:lnTo>
                    <a:pt x="54151" y="52458"/>
                  </a:lnTo>
                  <a:lnTo>
                    <a:pt x="52723" y="53845"/>
                  </a:lnTo>
                  <a:lnTo>
                    <a:pt x="51316" y="55253"/>
                  </a:lnTo>
                  <a:lnTo>
                    <a:pt x="49918" y="56670"/>
                  </a:lnTo>
                  <a:lnTo>
                    <a:pt x="48531" y="58108"/>
                  </a:lnTo>
                  <a:lnTo>
                    <a:pt x="47163" y="59556"/>
                  </a:lnTo>
                  <a:lnTo>
                    <a:pt x="45816" y="61023"/>
                  </a:lnTo>
                  <a:lnTo>
                    <a:pt x="44479" y="62501"/>
                  </a:lnTo>
                  <a:lnTo>
                    <a:pt x="43152" y="63999"/>
                  </a:lnTo>
                  <a:lnTo>
                    <a:pt x="41845" y="65507"/>
                  </a:lnTo>
                  <a:lnTo>
                    <a:pt x="40558" y="67025"/>
                  </a:lnTo>
                  <a:lnTo>
                    <a:pt x="39281" y="68563"/>
                  </a:lnTo>
                  <a:lnTo>
                    <a:pt x="38024" y="70121"/>
                  </a:lnTo>
                  <a:lnTo>
                    <a:pt x="36778" y="71680"/>
                  </a:lnTo>
                  <a:lnTo>
                    <a:pt x="35551" y="73258"/>
                  </a:lnTo>
                  <a:lnTo>
                    <a:pt x="34335" y="74857"/>
                  </a:lnTo>
                  <a:lnTo>
                    <a:pt x="33148" y="76465"/>
                  </a:lnTo>
                  <a:lnTo>
                    <a:pt x="31972" y="78084"/>
                  </a:lnTo>
                  <a:lnTo>
                    <a:pt x="30806" y="79712"/>
                  </a:lnTo>
                  <a:lnTo>
                    <a:pt x="29659" y="81361"/>
                  </a:lnTo>
                  <a:lnTo>
                    <a:pt x="28533" y="83020"/>
                  </a:lnTo>
                  <a:lnTo>
                    <a:pt x="27427" y="84699"/>
                  </a:lnTo>
                  <a:lnTo>
                    <a:pt x="26332" y="86388"/>
                  </a:lnTo>
                  <a:lnTo>
                    <a:pt x="25256" y="88087"/>
                  </a:lnTo>
                  <a:lnTo>
                    <a:pt x="24200" y="89796"/>
                  </a:lnTo>
                  <a:lnTo>
                    <a:pt x="23165" y="91525"/>
                  </a:lnTo>
                  <a:lnTo>
                    <a:pt x="22139" y="93254"/>
                  </a:lnTo>
                  <a:lnTo>
                    <a:pt x="21144" y="95003"/>
                  </a:lnTo>
                  <a:lnTo>
                    <a:pt x="20158" y="96773"/>
                  </a:lnTo>
                  <a:lnTo>
                    <a:pt x="19183" y="98542"/>
                  </a:lnTo>
                  <a:lnTo>
                    <a:pt x="18238" y="100332"/>
                  </a:lnTo>
                  <a:lnTo>
                    <a:pt x="17313" y="102131"/>
                  </a:lnTo>
                  <a:lnTo>
                    <a:pt x="16398" y="103941"/>
                  </a:lnTo>
                  <a:lnTo>
                    <a:pt x="15504" y="105760"/>
                  </a:lnTo>
                  <a:lnTo>
                    <a:pt x="14639" y="107590"/>
                  </a:lnTo>
                  <a:lnTo>
                    <a:pt x="13784" y="109440"/>
                  </a:lnTo>
                  <a:lnTo>
                    <a:pt x="12950" y="111300"/>
                  </a:lnTo>
                  <a:lnTo>
                    <a:pt x="12125" y="113159"/>
                  </a:lnTo>
                  <a:lnTo>
                    <a:pt x="11331" y="115039"/>
                  </a:lnTo>
                  <a:lnTo>
                    <a:pt x="10557" y="116929"/>
                  </a:lnTo>
                  <a:lnTo>
                    <a:pt x="9803" y="118829"/>
                  </a:lnTo>
                  <a:lnTo>
                    <a:pt x="9069" y="120750"/>
                  </a:lnTo>
                  <a:lnTo>
                    <a:pt x="8345" y="122670"/>
                  </a:lnTo>
                  <a:lnTo>
                    <a:pt x="7651" y="124600"/>
                  </a:lnTo>
                  <a:lnTo>
                    <a:pt x="6978" y="126550"/>
                  </a:lnTo>
                  <a:lnTo>
                    <a:pt x="6324" y="128501"/>
                  </a:lnTo>
                  <a:lnTo>
                    <a:pt x="5691" y="130461"/>
                  </a:lnTo>
                  <a:lnTo>
                    <a:pt x="5078" y="132442"/>
                  </a:lnTo>
                  <a:lnTo>
                    <a:pt x="4484" y="134422"/>
                  </a:lnTo>
                  <a:lnTo>
                    <a:pt x="3911" y="136413"/>
                  </a:lnTo>
                  <a:lnTo>
                    <a:pt x="3358" y="138423"/>
                  </a:lnTo>
                  <a:lnTo>
                    <a:pt x="2836" y="140434"/>
                  </a:lnTo>
                  <a:lnTo>
                    <a:pt x="2323" y="142455"/>
                  </a:lnTo>
                  <a:lnTo>
                    <a:pt x="1840" y="144495"/>
                  </a:lnTo>
                  <a:lnTo>
                    <a:pt x="1378" y="146536"/>
                  </a:lnTo>
                  <a:lnTo>
                    <a:pt x="935" y="148587"/>
                  </a:lnTo>
                  <a:lnTo>
                    <a:pt x="513" y="150648"/>
                  </a:lnTo>
                  <a:lnTo>
                    <a:pt x="111" y="152719"/>
                  </a:lnTo>
                  <a:lnTo>
                    <a:pt x="111" y="152719"/>
                  </a:lnTo>
                  <a:lnTo>
                    <a:pt x="61" y="153051"/>
                  </a:lnTo>
                  <a:lnTo>
                    <a:pt x="20" y="153383"/>
                  </a:lnTo>
                  <a:lnTo>
                    <a:pt x="0" y="153714"/>
                  </a:lnTo>
                  <a:lnTo>
                    <a:pt x="0" y="154046"/>
                  </a:lnTo>
                  <a:lnTo>
                    <a:pt x="10" y="154368"/>
                  </a:lnTo>
                  <a:lnTo>
                    <a:pt x="41" y="154689"/>
                  </a:lnTo>
                  <a:lnTo>
                    <a:pt x="91" y="155011"/>
                  </a:lnTo>
                  <a:lnTo>
                    <a:pt x="151" y="155323"/>
                  </a:lnTo>
                  <a:lnTo>
                    <a:pt x="232" y="155634"/>
                  </a:lnTo>
                  <a:lnTo>
                    <a:pt x="322" y="155946"/>
                  </a:lnTo>
                  <a:lnTo>
                    <a:pt x="423" y="156248"/>
                  </a:lnTo>
                  <a:lnTo>
                    <a:pt x="543" y="156539"/>
                  </a:lnTo>
                  <a:lnTo>
                    <a:pt x="674" y="156821"/>
                  </a:lnTo>
                  <a:lnTo>
                    <a:pt x="825" y="157102"/>
                  </a:lnTo>
                  <a:lnTo>
                    <a:pt x="986" y="157374"/>
                  </a:lnTo>
                  <a:lnTo>
                    <a:pt x="1157" y="157645"/>
                  </a:lnTo>
                  <a:lnTo>
                    <a:pt x="1338" y="157896"/>
                  </a:lnTo>
                  <a:lnTo>
                    <a:pt x="1539" y="158148"/>
                  </a:lnTo>
                  <a:lnTo>
                    <a:pt x="1750" y="158379"/>
                  </a:lnTo>
                  <a:lnTo>
                    <a:pt x="1961" y="158610"/>
                  </a:lnTo>
                  <a:lnTo>
                    <a:pt x="2192" y="158831"/>
                  </a:lnTo>
                  <a:lnTo>
                    <a:pt x="2433" y="159032"/>
                  </a:lnTo>
                  <a:lnTo>
                    <a:pt x="2695" y="159234"/>
                  </a:lnTo>
                  <a:lnTo>
                    <a:pt x="2956" y="159414"/>
                  </a:lnTo>
                  <a:lnTo>
                    <a:pt x="3228" y="159585"/>
                  </a:lnTo>
                  <a:lnTo>
                    <a:pt x="3509" y="159736"/>
                  </a:lnTo>
                  <a:lnTo>
                    <a:pt x="3801" y="159887"/>
                  </a:lnTo>
                  <a:lnTo>
                    <a:pt x="4092" y="160018"/>
                  </a:lnTo>
                  <a:lnTo>
                    <a:pt x="4404" y="160128"/>
                  </a:lnTo>
                  <a:lnTo>
                    <a:pt x="4716" y="160229"/>
                  </a:lnTo>
                  <a:lnTo>
                    <a:pt x="5047" y="160319"/>
                  </a:lnTo>
                  <a:lnTo>
                    <a:pt x="5369" y="160390"/>
                  </a:lnTo>
                  <a:lnTo>
                    <a:pt x="5369" y="16039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-7962775" y="-6984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-10042950" y="-9469800"/>
              <a:ext cx="11233525" cy="9707925"/>
            </a:xfrm>
            <a:custGeom>
              <a:rect b="b" l="l" r="r" t="t"/>
              <a:pathLst>
                <a:path extrusionOk="0" h="388317" w="449341">
                  <a:moveTo>
                    <a:pt x="101656" y="222881"/>
                  </a:moveTo>
                  <a:lnTo>
                    <a:pt x="102400" y="224097"/>
                  </a:lnTo>
                  <a:lnTo>
                    <a:pt x="103154" y="225314"/>
                  </a:lnTo>
                  <a:lnTo>
                    <a:pt x="103918" y="226520"/>
                  </a:lnTo>
                  <a:lnTo>
                    <a:pt x="104692" y="227716"/>
                  </a:lnTo>
                  <a:lnTo>
                    <a:pt x="105467" y="228913"/>
                  </a:lnTo>
                  <a:lnTo>
                    <a:pt x="106251" y="230099"/>
                  </a:lnTo>
                  <a:lnTo>
                    <a:pt x="107055" y="231285"/>
                  </a:lnTo>
                  <a:lnTo>
                    <a:pt x="107859" y="232461"/>
                  </a:lnTo>
                  <a:lnTo>
                    <a:pt x="108674" y="233628"/>
                  </a:lnTo>
                  <a:lnTo>
                    <a:pt x="109498" y="234794"/>
                  </a:lnTo>
                  <a:lnTo>
                    <a:pt x="110323" y="235950"/>
                  </a:lnTo>
                  <a:lnTo>
                    <a:pt x="111167" y="237096"/>
                  </a:lnTo>
                  <a:lnTo>
                    <a:pt x="112012" y="238242"/>
                  </a:lnTo>
                  <a:lnTo>
                    <a:pt x="112876" y="239378"/>
                  </a:lnTo>
                  <a:lnTo>
                    <a:pt x="113741" y="240504"/>
                  </a:lnTo>
                  <a:lnTo>
                    <a:pt x="114616" y="241630"/>
                  </a:lnTo>
                  <a:lnTo>
                    <a:pt x="115490" y="242746"/>
                  </a:lnTo>
                  <a:lnTo>
                    <a:pt x="116385" y="243852"/>
                  </a:lnTo>
                  <a:lnTo>
                    <a:pt x="117280" y="244958"/>
                  </a:lnTo>
                  <a:lnTo>
                    <a:pt x="118185" y="246053"/>
                  </a:lnTo>
                  <a:lnTo>
                    <a:pt x="119100" y="247139"/>
                  </a:lnTo>
                  <a:lnTo>
                    <a:pt x="120025" y="248225"/>
                  </a:lnTo>
                  <a:lnTo>
                    <a:pt x="120960" y="249301"/>
                  </a:lnTo>
                  <a:lnTo>
                    <a:pt x="121895" y="250366"/>
                  </a:lnTo>
                  <a:lnTo>
                    <a:pt x="122840" y="251422"/>
                  </a:lnTo>
                  <a:lnTo>
                    <a:pt x="123795" y="252477"/>
                  </a:lnTo>
                  <a:lnTo>
                    <a:pt x="124760" y="253523"/>
                  </a:lnTo>
                  <a:lnTo>
                    <a:pt x="125725" y="254558"/>
                  </a:lnTo>
                  <a:lnTo>
                    <a:pt x="126710" y="255594"/>
                  </a:lnTo>
                  <a:lnTo>
                    <a:pt x="127696" y="256619"/>
                  </a:lnTo>
                  <a:lnTo>
                    <a:pt x="128691" y="257635"/>
                  </a:lnTo>
                  <a:lnTo>
                    <a:pt x="129686" y="258640"/>
                  </a:lnTo>
                  <a:lnTo>
                    <a:pt x="130692" y="259645"/>
                  </a:lnTo>
                  <a:lnTo>
                    <a:pt x="131717" y="260631"/>
                  </a:lnTo>
                  <a:lnTo>
                    <a:pt x="132733" y="261616"/>
                  </a:lnTo>
                  <a:lnTo>
                    <a:pt x="133768" y="262601"/>
                  </a:lnTo>
                  <a:lnTo>
                    <a:pt x="134804" y="263566"/>
                  </a:lnTo>
                  <a:lnTo>
                    <a:pt x="135850" y="264531"/>
                  </a:lnTo>
                  <a:lnTo>
                    <a:pt x="136905" y="265486"/>
                  </a:lnTo>
                  <a:lnTo>
                    <a:pt x="137961" y="266431"/>
                  </a:lnTo>
                  <a:lnTo>
                    <a:pt x="139027" y="267376"/>
                  </a:lnTo>
                  <a:lnTo>
                    <a:pt x="140102" y="268301"/>
                  </a:lnTo>
                  <a:lnTo>
                    <a:pt x="141188" y="269226"/>
                  </a:lnTo>
                  <a:lnTo>
                    <a:pt x="142274" y="270141"/>
                  </a:lnTo>
                  <a:lnTo>
                    <a:pt x="143370" y="271046"/>
                  </a:lnTo>
                  <a:lnTo>
                    <a:pt x="144476" y="271941"/>
                  </a:lnTo>
                  <a:lnTo>
                    <a:pt x="145582" y="272835"/>
                  </a:lnTo>
                  <a:lnTo>
                    <a:pt x="146698" y="273720"/>
                  </a:lnTo>
                  <a:lnTo>
                    <a:pt x="147824" y="274595"/>
                  </a:lnTo>
                  <a:lnTo>
                    <a:pt x="148950" y="275459"/>
                  </a:lnTo>
                  <a:lnTo>
                    <a:pt x="150086" y="276314"/>
                  </a:lnTo>
                  <a:lnTo>
                    <a:pt x="151232" y="277158"/>
                  </a:lnTo>
                  <a:lnTo>
                    <a:pt x="152378" y="278003"/>
                  </a:lnTo>
                  <a:lnTo>
                    <a:pt x="153544" y="278837"/>
                  </a:lnTo>
                  <a:lnTo>
                    <a:pt x="154701" y="279651"/>
                  </a:lnTo>
                  <a:lnTo>
                    <a:pt x="155877" y="280466"/>
                  </a:lnTo>
                  <a:lnTo>
                    <a:pt x="157043" y="281280"/>
                  </a:lnTo>
                  <a:lnTo>
                    <a:pt x="158230" y="282074"/>
                  </a:lnTo>
                  <a:lnTo>
                    <a:pt x="159416" y="282858"/>
                  </a:lnTo>
                  <a:lnTo>
                    <a:pt x="160612" y="283643"/>
                  </a:lnTo>
                  <a:lnTo>
                    <a:pt x="161819" y="284407"/>
                  </a:lnTo>
                  <a:lnTo>
                    <a:pt x="163025" y="285171"/>
                  </a:lnTo>
                  <a:lnTo>
                    <a:pt x="164232" y="285925"/>
                  </a:lnTo>
                  <a:lnTo>
                    <a:pt x="165458" y="286669"/>
                  </a:lnTo>
                  <a:lnTo>
                    <a:pt x="160220" y="291605"/>
                  </a:lnTo>
                  <a:lnTo>
                    <a:pt x="154821" y="296692"/>
                  </a:lnTo>
                  <a:lnTo>
                    <a:pt x="149613" y="301578"/>
                  </a:lnTo>
                  <a:lnTo>
                    <a:pt x="148015" y="300381"/>
                  </a:lnTo>
                  <a:lnTo>
                    <a:pt x="146426" y="299185"/>
                  </a:lnTo>
                  <a:lnTo>
                    <a:pt x="144868" y="297978"/>
                  </a:lnTo>
                  <a:lnTo>
                    <a:pt x="143330" y="296782"/>
                  </a:lnTo>
                  <a:lnTo>
                    <a:pt x="141801" y="295576"/>
                  </a:lnTo>
                  <a:lnTo>
                    <a:pt x="140293" y="294379"/>
                  </a:lnTo>
                  <a:lnTo>
                    <a:pt x="138805" y="293173"/>
                  </a:lnTo>
                  <a:lnTo>
                    <a:pt x="137348" y="291977"/>
                  </a:lnTo>
                  <a:lnTo>
                    <a:pt x="135900" y="290780"/>
                  </a:lnTo>
                  <a:lnTo>
                    <a:pt x="134472" y="289584"/>
                  </a:lnTo>
                  <a:lnTo>
                    <a:pt x="133055" y="288388"/>
                  </a:lnTo>
                  <a:lnTo>
                    <a:pt x="131667" y="287191"/>
                  </a:lnTo>
                  <a:lnTo>
                    <a:pt x="130300" y="286005"/>
                  </a:lnTo>
                  <a:lnTo>
                    <a:pt x="128953" y="284819"/>
                  </a:lnTo>
                  <a:lnTo>
                    <a:pt x="127615" y="283632"/>
                  </a:lnTo>
                  <a:lnTo>
                    <a:pt x="126308" y="282456"/>
                  </a:lnTo>
                  <a:lnTo>
                    <a:pt x="125011" y="281280"/>
                  </a:lnTo>
                  <a:lnTo>
                    <a:pt x="123745" y="280104"/>
                  </a:lnTo>
                  <a:lnTo>
                    <a:pt x="122488" y="278948"/>
                  </a:lnTo>
                  <a:lnTo>
                    <a:pt x="121251" y="277782"/>
                  </a:lnTo>
                  <a:lnTo>
                    <a:pt x="120035" y="276635"/>
                  </a:lnTo>
                  <a:lnTo>
                    <a:pt x="118838" y="275489"/>
                  </a:lnTo>
                  <a:lnTo>
                    <a:pt x="117662" y="274353"/>
                  </a:lnTo>
                  <a:lnTo>
                    <a:pt x="116506" y="273217"/>
                  </a:lnTo>
                  <a:lnTo>
                    <a:pt x="115370" y="272091"/>
                  </a:lnTo>
                  <a:lnTo>
                    <a:pt x="114254" y="270986"/>
                  </a:lnTo>
                  <a:lnTo>
                    <a:pt x="113158" y="269880"/>
                  </a:lnTo>
                  <a:lnTo>
                    <a:pt x="112082" y="268774"/>
                  </a:lnTo>
                  <a:lnTo>
                    <a:pt x="111026" y="267688"/>
                  </a:lnTo>
                  <a:lnTo>
                    <a:pt x="109981" y="266612"/>
                  </a:lnTo>
                  <a:lnTo>
                    <a:pt x="108965" y="265547"/>
                  </a:lnTo>
                  <a:lnTo>
                    <a:pt x="107970" y="264491"/>
                  </a:lnTo>
                  <a:lnTo>
                    <a:pt x="106985" y="263446"/>
                  </a:lnTo>
                  <a:lnTo>
                    <a:pt x="106030" y="262410"/>
                  </a:lnTo>
                  <a:lnTo>
                    <a:pt x="105085" y="261395"/>
                  </a:lnTo>
                  <a:lnTo>
                    <a:pt x="104170" y="260379"/>
                  </a:lnTo>
                  <a:lnTo>
                    <a:pt x="102390" y="258409"/>
                  </a:lnTo>
                  <a:lnTo>
                    <a:pt x="100691" y="256479"/>
                  </a:lnTo>
                  <a:lnTo>
                    <a:pt x="99062" y="254619"/>
                  </a:lnTo>
                  <a:lnTo>
                    <a:pt x="97524" y="252819"/>
                  </a:lnTo>
                  <a:lnTo>
                    <a:pt x="96066" y="251080"/>
                  </a:lnTo>
                  <a:lnTo>
                    <a:pt x="94679" y="249411"/>
                  </a:lnTo>
                  <a:lnTo>
                    <a:pt x="93382" y="247813"/>
                  </a:lnTo>
                  <a:lnTo>
                    <a:pt x="92165" y="246295"/>
                  </a:lnTo>
                  <a:lnTo>
                    <a:pt x="91019" y="244847"/>
                  </a:lnTo>
                  <a:lnTo>
                    <a:pt x="89963" y="243490"/>
                  </a:lnTo>
                  <a:lnTo>
                    <a:pt x="88988" y="242213"/>
                  </a:lnTo>
                  <a:lnTo>
                    <a:pt x="88093" y="241027"/>
                  </a:lnTo>
                  <a:lnTo>
                    <a:pt x="87269" y="239931"/>
                  </a:lnTo>
                  <a:lnTo>
                    <a:pt x="86535" y="238926"/>
                  </a:lnTo>
                  <a:lnTo>
                    <a:pt x="91431" y="233718"/>
                  </a:lnTo>
                  <a:lnTo>
                    <a:pt x="96539" y="228299"/>
                  </a:lnTo>
                  <a:lnTo>
                    <a:pt x="99133" y="225555"/>
                  </a:lnTo>
                  <a:lnTo>
                    <a:pt x="101656" y="222881"/>
                  </a:lnTo>
                  <a:close/>
                  <a:moveTo>
                    <a:pt x="397503" y="0"/>
                  </a:move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-10042950" y="-9469800"/>
              <a:ext cx="11233525" cy="9707925"/>
            </a:xfrm>
            <a:custGeom>
              <a:rect b="b" l="l" r="r" t="t"/>
              <a:pathLst>
                <a:path extrusionOk="0" fill="none" h="388317" w="449341">
                  <a:moveTo>
                    <a:pt x="402349" y="2222"/>
                  </a:moveTo>
                  <a:lnTo>
                    <a:pt x="402349" y="2222"/>
                  </a:lnTo>
                  <a:lnTo>
                    <a:pt x="402118" y="1971"/>
                  </a:lnTo>
                  <a:lnTo>
                    <a:pt x="401876" y="1739"/>
                  </a:lnTo>
                  <a:lnTo>
                    <a:pt x="401625" y="1518"/>
                  </a:lnTo>
                  <a:lnTo>
                    <a:pt x="401374" y="1317"/>
                  </a:lnTo>
                  <a:lnTo>
                    <a:pt x="401102" y="1126"/>
                  </a:lnTo>
                  <a:lnTo>
                    <a:pt x="400831" y="955"/>
                  </a:lnTo>
                  <a:lnTo>
                    <a:pt x="400549" y="794"/>
                  </a:lnTo>
                  <a:lnTo>
                    <a:pt x="400268" y="643"/>
                  </a:lnTo>
                  <a:lnTo>
                    <a:pt x="399976" y="513"/>
                  </a:lnTo>
                  <a:lnTo>
                    <a:pt x="399675" y="402"/>
                  </a:lnTo>
                  <a:lnTo>
                    <a:pt x="399373" y="302"/>
                  </a:lnTo>
                  <a:lnTo>
                    <a:pt x="399071" y="211"/>
                  </a:lnTo>
                  <a:lnTo>
                    <a:pt x="398760" y="141"/>
                  </a:lnTo>
                  <a:lnTo>
                    <a:pt x="398448" y="81"/>
                  </a:lnTo>
                  <a:lnTo>
                    <a:pt x="398136" y="40"/>
                  </a:lnTo>
                  <a:lnTo>
                    <a:pt x="397825" y="20"/>
                  </a:lnTo>
                  <a:lnTo>
                    <a:pt x="397503" y="0"/>
                  </a:lnTo>
                  <a:lnTo>
                    <a:pt x="397191" y="10"/>
                  </a:lnTo>
                  <a:lnTo>
                    <a:pt x="396870" y="30"/>
                  </a:lnTo>
                  <a:lnTo>
                    <a:pt x="396558" y="60"/>
                  </a:lnTo>
                  <a:lnTo>
                    <a:pt x="396246" y="111"/>
                  </a:lnTo>
                  <a:lnTo>
                    <a:pt x="395935" y="171"/>
                  </a:lnTo>
                  <a:lnTo>
                    <a:pt x="395623" y="251"/>
                  </a:lnTo>
                  <a:lnTo>
                    <a:pt x="395321" y="342"/>
                  </a:lnTo>
                  <a:lnTo>
                    <a:pt x="395020" y="452"/>
                  </a:lnTo>
                  <a:lnTo>
                    <a:pt x="394718" y="583"/>
                  </a:lnTo>
                  <a:lnTo>
                    <a:pt x="394426" y="724"/>
                  </a:lnTo>
                  <a:lnTo>
                    <a:pt x="394135" y="875"/>
                  </a:lnTo>
                  <a:lnTo>
                    <a:pt x="393853" y="1046"/>
                  </a:lnTo>
                  <a:lnTo>
                    <a:pt x="393582" y="1237"/>
                  </a:lnTo>
                  <a:lnTo>
                    <a:pt x="393321" y="1438"/>
                  </a:lnTo>
                  <a:lnTo>
                    <a:pt x="393059" y="1659"/>
                  </a:lnTo>
                  <a:lnTo>
                    <a:pt x="393059" y="1659"/>
                  </a:lnTo>
                  <a:lnTo>
                    <a:pt x="392808" y="1890"/>
                  </a:lnTo>
                  <a:lnTo>
                    <a:pt x="392577" y="2131"/>
                  </a:lnTo>
                  <a:lnTo>
                    <a:pt x="392355" y="2383"/>
                  </a:lnTo>
                  <a:lnTo>
                    <a:pt x="392154" y="2634"/>
                  </a:lnTo>
                  <a:lnTo>
                    <a:pt x="391963" y="2905"/>
                  </a:lnTo>
                  <a:lnTo>
                    <a:pt x="391792" y="3177"/>
                  </a:lnTo>
                  <a:lnTo>
                    <a:pt x="391631" y="3458"/>
                  </a:lnTo>
                  <a:lnTo>
                    <a:pt x="391481" y="3740"/>
                  </a:lnTo>
                  <a:lnTo>
                    <a:pt x="391350" y="4031"/>
                  </a:lnTo>
                  <a:lnTo>
                    <a:pt x="391239" y="4333"/>
                  </a:lnTo>
                  <a:lnTo>
                    <a:pt x="391139" y="4635"/>
                  </a:lnTo>
                  <a:lnTo>
                    <a:pt x="391048" y="4936"/>
                  </a:lnTo>
                  <a:lnTo>
                    <a:pt x="390978" y="5248"/>
                  </a:lnTo>
                  <a:lnTo>
                    <a:pt x="390918" y="5560"/>
                  </a:lnTo>
                  <a:lnTo>
                    <a:pt x="390877" y="5871"/>
                  </a:lnTo>
                  <a:lnTo>
                    <a:pt x="390847" y="6183"/>
                  </a:lnTo>
                  <a:lnTo>
                    <a:pt x="390837" y="6505"/>
                  </a:lnTo>
                  <a:lnTo>
                    <a:pt x="390837" y="6816"/>
                  </a:lnTo>
                  <a:lnTo>
                    <a:pt x="390857" y="7128"/>
                  </a:lnTo>
                  <a:lnTo>
                    <a:pt x="390898" y="7450"/>
                  </a:lnTo>
                  <a:lnTo>
                    <a:pt x="390938" y="7761"/>
                  </a:lnTo>
                  <a:lnTo>
                    <a:pt x="391008" y="8073"/>
                  </a:lnTo>
                  <a:lnTo>
                    <a:pt x="391089" y="8384"/>
                  </a:lnTo>
                  <a:lnTo>
                    <a:pt x="391179" y="8686"/>
                  </a:lnTo>
                  <a:lnTo>
                    <a:pt x="391290" y="8988"/>
                  </a:lnTo>
                  <a:lnTo>
                    <a:pt x="391410" y="9289"/>
                  </a:lnTo>
                  <a:lnTo>
                    <a:pt x="391551" y="9581"/>
                  </a:lnTo>
                  <a:lnTo>
                    <a:pt x="391712" y="9862"/>
                  </a:lnTo>
                  <a:lnTo>
                    <a:pt x="391883" y="10144"/>
                  </a:lnTo>
                  <a:lnTo>
                    <a:pt x="392074" y="10425"/>
                  </a:lnTo>
                  <a:lnTo>
                    <a:pt x="392275" y="10687"/>
                  </a:lnTo>
                  <a:lnTo>
                    <a:pt x="392486" y="10948"/>
                  </a:lnTo>
                  <a:lnTo>
                    <a:pt x="392486" y="10948"/>
                  </a:lnTo>
                  <a:lnTo>
                    <a:pt x="393803" y="12446"/>
                  </a:lnTo>
                  <a:lnTo>
                    <a:pt x="395090" y="13954"/>
                  </a:lnTo>
                  <a:lnTo>
                    <a:pt x="396367" y="15482"/>
                  </a:lnTo>
                  <a:lnTo>
                    <a:pt x="397624" y="17020"/>
                  </a:lnTo>
                  <a:lnTo>
                    <a:pt x="398860" y="18568"/>
                  </a:lnTo>
                  <a:lnTo>
                    <a:pt x="400077" y="20137"/>
                  </a:lnTo>
                  <a:lnTo>
                    <a:pt x="401273" y="21715"/>
                  </a:lnTo>
                  <a:lnTo>
                    <a:pt x="402460" y="23293"/>
                  </a:lnTo>
                  <a:lnTo>
                    <a:pt x="403616" y="24902"/>
                  </a:lnTo>
                  <a:lnTo>
                    <a:pt x="404762" y="26511"/>
                  </a:lnTo>
                  <a:lnTo>
                    <a:pt x="405878" y="28129"/>
                  </a:lnTo>
                  <a:lnTo>
                    <a:pt x="406984" y="29768"/>
                  </a:lnTo>
                  <a:lnTo>
                    <a:pt x="408070" y="31416"/>
                  </a:lnTo>
                  <a:lnTo>
                    <a:pt x="409125" y="33065"/>
                  </a:lnTo>
                  <a:lnTo>
                    <a:pt x="410171" y="34734"/>
                  </a:lnTo>
                  <a:lnTo>
                    <a:pt x="411196" y="36413"/>
                  </a:lnTo>
                  <a:lnTo>
                    <a:pt x="412202" y="38102"/>
                  </a:lnTo>
                  <a:lnTo>
                    <a:pt x="413187" y="39801"/>
                  </a:lnTo>
                  <a:lnTo>
                    <a:pt x="414162" y="41510"/>
                  </a:lnTo>
                  <a:lnTo>
                    <a:pt x="415107" y="43229"/>
                  </a:lnTo>
                  <a:lnTo>
                    <a:pt x="416032" y="44958"/>
                  </a:lnTo>
                  <a:lnTo>
                    <a:pt x="416937" y="46707"/>
                  </a:lnTo>
                  <a:lnTo>
                    <a:pt x="417822" y="48457"/>
                  </a:lnTo>
                  <a:lnTo>
                    <a:pt x="418697" y="50206"/>
                  </a:lnTo>
                  <a:lnTo>
                    <a:pt x="419541" y="51975"/>
                  </a:lnTo>
                  <a:lnTo>
                    <a:pt x="420366" y="53755"/>
                  </a:lnTo>
                  <a:lnTo>
                    <a:pt x="421170" y="55544"/>
                  </a:lnTo>
                  <a:lnTo>
                    <a:pt x="421954" y="57334"/>
                  </a:lnTo>
                  <a:lnTo>
                    <a:pt x="422718" y="59143"/>
                  </a:lnTo>
                  <a:lnTo>
                    <a:pt x="423472" y="60953"/>
                  </a:lnTo>
                  <a:lnTo>
                    <a:pt x="424196" y="62773"/>
                  </a:lnTo>
                  <a:lnTo>
                    <a:pt x="424900" y="64602"/>
                  </a:lnTo>
                  <a:lnTo>
                    <a:pt x="425584" y="66432"/>
                  </a:lnTo>
                  <a:lnTo>
                    <a:pt x="426247" y="68272"/>
                  </a:lnTo>
                  <a:lnTo>
                    <a:pt x="426881" y="70132"/>
                  </a:lnTo>
                  <a:lnTo>
                    <a:pt x="427504" y="71981"/>
                  </a:lnTo>
                  <a:lnTo>
                    <a:pt x="428107" y="73851"/>
                  </a:lnTo>
                  <a:lnTo>
                    <a:pt x="428680" y="75721"/>
                  </a:lnTo>
                  <a:lnTo>
                    <a:pt x="429243" y="77601"/>
                  </a:lnTo>
                  <a:lnTo>
                    <a:pt x="429776" y="79491"/>
                  </a:lnTo>
                  <a:lnTo>
                    <a:pt x="430299" y="81381"/>
                  </a:lnTo>
                  <a:lnTo>
                    <a:pt x="430792" y="83281"/>
                  </a:lnTo>
                  <a:lnTo>
                    <a:pt x="431264" y="85181"/>
                  </a:lnTo>
                  <a:lnTo>
                    <a:pt x="431716" y="87091"/>
                  </a:lnTo>
                  <a:lnTo>
                    <a:pt x="432149" y="89012"/>
                  </a:lnTo>
                  <a:lnTo>
                    <a:pt x="432561" y="90932"/>
                  </a:lnTo>
                  <a:lnTo>
                    <a:pt x="432943" y="92862"/>
                  </a:lnTo>
                  <a:lnTo>
                    <a:pt x="433315" y="94792"/>
                  </a:lnTo>
                  <a:lnTo>
                    <a:pt x="433657" y="96732"/>
                  </a:lnTo>
                  <a:lnTo>
                    <a:pt x="433979" y="98673"/>
                  </a:lnTo>
                  <a:lnTo>
                    <a:pt x="434280" y="100613"/>
                  </a:lnTo>
                  <a:lnTo>
                    <a:pt x="434562" y="102573"/>
                  </a:lnTo>
                  <a:lnTo>
                    <a:pt x="434813" y="104524"/>
                  </a:lnTo>
                  <a:lnTo>
                    <a:pt x="435044" y="106484"/>
                  </a:lnTo>
                  <a:lnTo>
                    <a:pt x="435266" y="108455"/>
                  </a:lnTo>
                  <a:lnTo>
                    <a:pt x="435457" y="110415"/>
                  </a:lnTo>
                  <a:lnTo>
                    <a:pt x="435617" y="112395"/>
                  </a:lnTo>
                  <a:lnTo>
                    <a:pt x="435768" y="114366"/>
                  </a:lnTo>
                  <a:lnTo>
                    <a:pt x="435889" y="116346"/>
                  </a:lnTo>
                  <a:lnTo>
                    <a:pt x="435989" y="118327"/>
                  </a:lnTo>
                  <a:lnTo>
                    <a:pt x="436070" y="120317"/>
                  </a:lnTo>
                  <a:lnTo>
                    <a:pt x="436130" y="122308"/>
                  </a:lnTo>
                  <a:lnTo>
                    <a:pt x="436160" y="124298"/>
                  </a:lnTo>
                  <a:lnTo>
                    <a:pt x="436170" y="126289"/>
                  </a:lnTo>
                  <a:lnTo>
                    <a:pt x="436170" y="126289"/>
                  </a:lnTo>
                  <a:lnTo>
                    <a:pt x="436170" y="127415"/>
                  </a:lnTo>
                  <a:lnTo>
                    <a:pt x="436160" y="128531"/>
                  </a:lnTo>
                  <a:lnTo>
                    <a:pt x="436140" y="129657"/>
                  </a:lnTo>
                  <a:lnTo>
                    <a:pt x="436120" y="130773"/>
                  </a:lnTo>
                  <a:lnTo>
                    <a:pt x="436090" y="131889"/>
                  </a:lnTo>
                  <a:lnTo>
                    <a:pt x="436050" y="133005"/>
                  </a:lnTo>
                  <a:lnTo>
                    <a:pt x="435999" y="134121"/>
                  </a:lnTo>
                  <a:lnTo>
                    <a:pt x="435949" y="135236"/>
                  </a:lnTo>
                  <a:lnTo>
                    <a:pt x="435889" y="136342"/>
                  </a:lnTo>
                  <a:lnTo>
                    <a:pt x="435818" y="137448"/>
                  </a:lnTo>
                  <a:lnTo>
                    <a:pt x="435748" y="138554"/>
                  </a:lnTo>
                  <a:lnTo>
                    <a:pt x="435668" y="139660"/>
                  </a:lnTo>
                  <a:lnTo>
                    <a:pt x="435577" y="140766"/>
                  </a:lnTo>
                  <a:lnTo>
                    <a:pt x="435487" y="141872"/>
                  </a:lnTo>
                  <a:lnTo>
                    <a:pt x="435386" y="142967"/>
                  </a:lnTo>
                  <a:lnTo>
                    <a:pt x="435276" y="144063"/>
                  </a:lnTo>
                  <a:lnTo>
                    <a:pt x="435155" y="145159"/>
                  </a:lnTo>
                  <a:lnTo>
                    <a:pt x="435034" y="146255"/>
                  </a:lnTo>
                  <a:lnTo>
                    <a:pt x="434904" y="147341"/>
                  </a:lnTo>
                  <a:lnTo>
                    <a:pt x="434773" y="148436"/>
                  </a:lnTo>
                  <a:lnTo>
                    <a:pt x="434632" y="149522"/>
                  </a:lnTo>
                  <a:lnTo>
                    <a:pt x="434481" y="150608"/>
                  </a:lnTo>
                  <a:lnTo>
                    <a:pt x="434331" y="151684"/>
                  </a:lnTo>
                  <a:lnTo>
                    <a:pt x="434160" y="152769"/>
                  </a:lnTo>
                  <a:lnTo>
                    <a:pt x="433999" y="153845"/>
                  </a:lnTo>
                  <a:lnTo>
                    <a:pt x="433818" y="154921"/>
                  </a:lnTo>
                  <a:lnTo>
                    <a:pt x="433637" y="155996"/>
                  </a:lnTo>
                  <a:lnTo>
                    <a:pt x="433446" y="157072"/>
                  </a:lnTo>
                  <a:lnTo>
                    <a:pt x="433255" y="158138"/>
                  </a:lnTo>
                  <a:lnTo>
                    <a:pt x="433054" y="159203"/>
                  </a:lnTo>
                  <a:lnTo>
                    <a:pt x="432843" y="160269"/>
                  </a:lnTo>
                  <a:lnTo>
                    <a:pt x="432631" y="161335"/>
                  </a:lnTo>
                  <a:lnTo>
                    <a:pt x="432410" y="162390"/>
                  </a:lnTo>
                  <a:lnTo>
                    <a:pt x="432179" y="163446"/>
                  </a:lnTo>
                  <a:lnTo>
                    <a:pt x="431948" y="164501"/>
                  </a:lnTo>
                  <a:lnTo>
                    <a:pt x="431706" y="165557"/>
                  </a:lnTo>
                  <a:lnTo>
                    <a:pt x="431465" y="166613"/>
                  </a:lnTo>
                  <a:lnTo>
                    <a:pt x="431204" y="167658"/>
                  </a:lnTo>
                  <a:lnTo>
                    <a:pt x="430952" y="168704"/>
                  </a:lnTo>
                  <a:lnTo>
                    <a:pt x="430681" y="169749"/>
                  </a:lnTo>
                  <a:lnTo>
                    <a:pt x="430409" y="170785"/>
                  </a:lnTo>
                  <a:lnTo>
                    <a:pt x="430128" y="171830"/>
                  </a:lnTo>
                  <a:lnTo>
                    <a:pt x="429846" y="172866"/>
                  </a:lnTo>
                  <a:lnTo>
                    <a:pt x="429555" y="173901"/>
                  </a:lnTo>
                  <a:lnTo>
                    <a:pt x="429263" y="174927"/>
                  </a:lnTo>
                  <a:lnTo>
                    <a:pt x="428962" y="175952"/>
                  </a:lnTo>
                  <a:lnTo>
                    <a:pt x="428650" y="176978"/>
                  </a:lnTo>
                  <a:lnTo>
                    <a:pt x="428328" y="178003"/>
                  </a:lnTo>
                  <a:lnTo>
                    <a:pt x="428007" y="179028"/>
                  </a:lnTo>
                  <a:lnTo>
                    <a:pt x="427685" y="180044"/>
                  </a:lnTo>
                  <a:lnTo>
                    <a:pt x="427353" y="181059"/>
                  </a:lnTo>
                  <a:lnTo>
                    <a:pt x="427011" y="182064"/>
                  </a:lnTo>
                  <a:lnTo>
                    <a:pt x="426669" y="183080"/>
                  </a:lnTo>
                  <a:lnTo>
                    <a:pt x="426318" y="184085"/>
                  </a:lnTo>
                  <a:lnTo>
                    <a:pt x="425956" y="185091"/>
                  </a:lnTo>
                  <a:lnTo>
                    <a:pt x="425594" y="186086"/>
                  </a:lnTo>
                  <a:lnTo>
                    <a:pt x="425222" y="187091"/>
                  </a:lnTo>
                  <a:lnTo>
                    <a:pt x="424850" y="188086"/>
                  </a:lnTo>
                  <a:lnTo>
                    <a:pt x="424468" y="189072"/>
                  </a:lnTo>
                  <a:lnTo>
                    <a:pt x="424075" y="190067"/>
                  </a:lnTo>
                  <a:lnTo>
                    <a:pt x="423683" y="191052"/>
                  </a:lnTo>
                  <a:lnTo>
                    <a:pt x="423281" y="192037"/>
                  </a:lnTo>
                  <a:lnTo>
                    <a:pt x="422879" y="193012"/>
                  </a:lnTo>
                  <a:lnTo>
                    <a:pt x="422467" y="193998"/>
                  </a:lnTo>
                  <a:lnTo>
                    <a:pt x="422055" y="194963"/>
                  </a:lnTo>
                  <a:lnTo>
                    <a:pt x="421632" y="195938"/>
                  </a:lnTo>
                  <a:lnTo>
                    <a:pt x="421200" y="196903"/>
                  </a:lnTo>
                  <a:lnTo>
                    <a:pt x="420768" y="197868"/>
                  </a:lnTo>
                  <a:lnTo>
                    <a:pt x="420325" y="198833"/>
                  </a:lnTo>
                  <a:lnTo>
                    <a:pt x="419883" y="199798"/>
                  </a:lnTo>
                  <a:lnTo>
                    <a:pt x="419431" y="200753"/>
                  </a:lnTo>
                  <a:lnTo>
                    <a:pt x="418978" y="201698"/>
                  </a:lnTo>
                  <a:lnTo>
                    <a:pt x="418516" y="202654"/>
                  </a:lnTo>
                  <a:lnTo>
                    <a:pt x="418053" y="203599"/>
                  </a:lnTo>
                  <a:lnTo>
                    <a:pt x="417571" y="204544"/>
                  </a:lnTo>
                  <a:lnTo>
                    <a:pt x="417098" y="205479"/>
                  </a:lnTo>
                  <a:lnTo>
                    <a:pt x="416615" y="206424"/>
                  </a:lnTo>
                  <a:lnTo>
                    <a:pt x="416123" y="207348"/>
                  </a:lnTo>
                  <a:lnTo>
                    <a:pt x="415630" y="208283"/>
                  </a:lnTo>
                  <a:lnTo>
                    <a:pt x="415128" y="209208"/>
                  </a:lnTo>
                  <a:lnTo>
                    <a:pt x="414625" y="210133"/>
                  </a:lnTo>
                  <a:lnTo>
                    <a:pt x="414112" y="211048"/>
                  </a:lnTo>
                  <a:lnTo>
                    <a:pt x="413589" y="211973"/>
                  </a:lnTo>
                  <a:lnTo>
                    <a:pt x="413077" y="212878"/>
                  </a:lnTo>
                  <a:lnTo>
                    <a:pt x="412544" y="213793"/>
                  </a:lnTo>
                  <a:lnTo>
                    <a:pt x="412011" y="214697"/>
                  </a:lnTo>
                  <a:lnTo>
                    <a:pt x="411478" y="215602"/>
                  </a:lnTo>
                  <a:lnTo>
                    <a:pt x="410935" y="216497"/>
                  </a:lnTo>
                  <a:lnTo>
                    <a:pt x="410382" y="217392"/>
                  </a:lnTo>
                  <a:lnTo>
                    <a:pt x="409829" y="218286"/>
                  </a:lnTo>
                  <a:lnTo>
                    <a:pt x="409266" y="219171"/>
                  </a:lnTo>
                  <a:lnTo>
                    <a:pt x="408703" y="220066"/>
                  </a:lnTo>
                  <a:lnTo>
                    <a:pt x="408140" y="220940"/>
                  </a:lnTo>
                  <a:lnTo>
                    <a:pt x="407557" y="221815"/>
                  </a:lnTo>
                  <a:lnTo>
                    <a:pt x="406984" y="222690"/>
                  </a:lnTo>
                  <a:lnTo>
                    <a:pt x="406401" y="223564"/>
                  </a:lnTo>
                  <a:lnTo>
                    <a:pt x="405808" y="224429"/>
                  </a:lnTo>
                  <a:lnTo>
                    <a:pt x="405214" y="225293"/>
                  </a:lnTo>
                  <a:lnTo>
                    <a:pt x="404611" y="226158"/>
                  </a:lnTo>
                  <a:lnTo>
                    <a:pt x="404008" y="227013"/>
                  </a:lnTo>
                  <a:lnTo>
                    <a:pt x="403395" y="227857"/>
                  </a:lnTo>
                  <a:lnTo>
                    <a:pt x="402781" y="228712"/>
                  </a:lnTo>
                  <a:lnTo>
                    <a:pt x="402158" y="229556"/>
                  </a:lnTo>
                  <a:lnTo>
                    <a:pt x="401535" y="230390"/>
                  </a:lnTo>
                  <a:lnTo>
                    <a:pt x="400911" y="231225"/>
                  </a:lnTo>
                  <a:lnTo>
                    <a:pt x="400268" y="232059"/>
                  </a:lnTo>
                  <a:lnTo>
                    <a:pt x="399634" y="232894"/>
                  </a:lnTo>
                  <a:lnTo>
                    <a:pt x="398991" y="233718"/>
                  </a:lnTo>
                  <a:lnTo>
                    <a:pt x="398337" y="234532"/>
                  </a:lnTo>
                  <a:lnTo>
                    <a:pt x="397684" y="235347"/>
                  </a:lnTo>
                  <a:lnTo>
                    <a:pt x="397030" y="236161"/>
                  </a:lnTo>
                  <a:lnTo>
                    <a:pt x="396367" y="236975"/>
                  </a:lnTo>
                  <a:lnTo>
                    <a:pt x="395693" y="237780"/>
                  </a:lnTo>
                  <a:lnTo>
                    <a:pt x="395020" y="238574"/>
                  </a:lnTo>
                  <a:lnTo>
                    <a:pt x="394346" y="239368"/>
                  </a:lnTo>
                  <a:lnTo>
                    <a:pt x="393662" y="240162"/>
                  </a:lnTo>
                  <a:lnTo>
                    <a:pt x="392979" y="240956"/>
                  </a:lnTo>
                  <a:lnTo>
                    <a:pt x="392285" y="241741"/>
                  </a:lnTo>
                  <a:lnTo>
                    <a:pt x="391591" y="242515"/>
                  </a:lnTo>
                  <a:lnTo>
                    <a:pt x="390887" y="243289"/>
                  </a:lnTo>
                  <a:lnTo>
                    <a:pt x="390184" y="244063"/>
                  </a:lnTo>
                  <a:lnTo>
                    <a:pt x="389470" y="244827"/>
                  </a:lnTo>
                  <a:lnTo>
                    <a:pt x="388756" y="245591"/>
                  </a:lnTo>
                  <a:lnTo>
                    <a:pt x="388042" y="246355"/>
                  </a:lnTo>
                  <a:lnTo>
                    <a:pt x="387318" y="247109"/>
                  </a:lnTo>
                  <a:lnTo>
                    <a:pt x="386584" y="247853"/>
                  </a:lnTo>
                  <a:lnTo>
                    <a:pt x="385850" y="248597"/>
                  </a:lnTo>
                  <a:lnTo>
                    <a:pt x="385117" y="249341"/>
                  </a:lnTo>
                  <a:lnTo>
                    <a:pt x="384373" y="250075"/>
                  </a:lnTo>
                  <a:lnTo>
                    <a:pt x="383629" y="250809"/>
                  </a:lnTo>
                  <a:lnTo>
                    <a:pt x="382885" y="251543"/>
                  </a:lnTo>
                  <a:lnTo>
                    <a:pt x="382131" y="252266"/>
                  </a:lnTo>
                  <a:lnTo>
                    <a:pt x="381366" y="252980"/>
                  </a:lnTo>
                  <a:lnTo>
                    <a:pt x="380602" y="253694"/>
                  </a:lnTo>
                  <a:lnTo>
                    <a:pt x="379838" y="254408"/>
                  </a:lnTo>
                  <a:lnTo>
                    <a:pt x="379064" y="255111"/>
                  </a:lnTo>
                  <a:lnTo>
                    <a:pt x="378290" y="255815"/>
                  </a:lnTo>
                  <a:lnTo>
                    <a:pt x="377516" y="256509"/>
                  </a:lnTo>
                  <a:lnTo>
                    <a:pt x="376732" y="257202"/>
                  </a:lnTo>
                  <a:lnTo>
                    <a:pt x="375937" y="257886"/>
                  </a:lnTo>
                  <a:lnTo>
                    <a:pt x="375143" y="258570"/>
                  </a:lnTo>
                  <a:lnTo>
                    <a:pt x="374349" y="259243"/>
                  </a:lnTo>
                  <a:lnTo>
                    <a:pt x="373555" y="259917"/>
                  </a:lnTo>
                  <a:lnTo>
                    <a:pt x="372750" y="260590"/>
                  </a:lnTo>
                  <a:lnTo>
                    <a:pt x="371936" y="261254"/>
                  </a:lnTo>
                  <a:lnTo>
                    <a:pt x="371121" y="261907"/>
                  </a:lnTo>
                  <a:lnTo>
                    <a:pt x="370307" y="262561"/>
                  </a:lnTo>
                  <a:lnTo>
                    <a:pt x="369483" y="263214"/>
                  </a:lnTo>
                  <a:lnTo>
                    <a:pt x="368658" y="263858"/>
                  </a:lnTo>
                  <a:lnTo>
                    <a:pt x="367834" y="264491"/>
                  </a:lnTo>
                  <a:lnTo>
                    <a:pt x="366999" y="265135"/>
                  </a:lnTo>
                  <a:lnTo>
                    <a:pt x="366165" y="265758"/>
                  </a:lnTo>
                  <a:lnTo>
                    <a:pt x="365330" y="266381"/>
                  </a:lnTo>
                  <a:lnTo>
                    <a:pt x="364486" y="267004"/>
                  </a:lnTo>
                  <a:lnTo>
                    <a:pt x="363631" y="267618"/>
                  </a:lnTo>
                  <a:lnTo>
                    <a:pt x="362787" y="268231"/>
                  </a:lnTo>
                  <a:lnTo>
                    <a:pt x="361922" y="268834"/>
                  </a:lnTo>
                  <a:lnTo>
                    <a:pt x="361068" y="269437"/>
                  </a:lnTo>
                  <a:lnTo>
                    <a:pt x="360203" y="270030"/>
                  </a:lnTo>
                  <a:lnTo>
                    <a:pt x="359338" y="270614"/>
                  </a:lnTo>
                  <a:lnTo>
                    <a:pt x="358464" y="271207"/>
                  </a:lnTo>
                  <a:lnTo>
                    <a:pt x="357589" y="271780"/>
                  </a:lnTo>
                  <a:lnTo>
                    <a:pt x="356714" y="272353"/>
                  </a:lnTo>
                  <a:lnTo>
                    <a:pt x="355829" y="272926"/>
                  </a:lnTo>
                  <a:lnTo>
                    <a:pt x="354945" y="273489"/>
                  </a:lnTo>
                  <a:lnTo>
                    <a:pt x="354060" y="274052"/>
                  </a:lnTo>
                  <a:lnTo>
                    <a:pt x="353165" y="274605"/>
                  </a:lnTo>
                  <a:lnTo>
                    <a:pt x="352270" y="275148"/>
                  </a:lnTo>
                  <a:lnTo>
                    <a:pt x="351376" y="275690"/>
                  </a:lnTo>
                  <a:lnTo>
                    <a:pt x="350471" y="276233"/>
                  </a:lnTo>
                  <a:lnTo>
                    <a:pt x="349566" y="276766"/>
                  </a:lnTo>
                  <a:lnTo>
                    <a:pt x="348651" y="277289"/>
                  </a:lnTo>
                  <a:lnTo>
                    <a:pt x="347736" y="277812"/>
                  </a:lnTo>
                  <a:lnTo>
                    <a:pt x="346821" y="278334"/>
                  </a:lnTo>
                  <a:lnTo>
                    <a:pt x="345906" y="278847"/>
                  </a:lnTo>
                  <a:lnTo>
                    <a:pt x="344981" y="279350"/>
                  </a:lnTo>
                  <a:lnTo>
                    <a:pt x="344056" y="279852"/>
                  </a:lnTo>
                  <a:lnTo>
                    <a:pt x="343121" y="280345"/>
                  </a:lnTo>
                  <a:lnTo>
                    <a:pt x="342186" y="280838"/>
                  </a:lnTo>
                  <a:lnTo>
                    <a:pt x="341251" y="281320"/>
                  </a:lnTo>
                  <a:lnTo>
                    <a:pt x="340316" y="281793"/>
                  </a:lnTo>
                  <a:lnTo>
                    <a:pt x="339371" y="282265"/>
                  </a:lnTo>
                  <a:lnTo>
                    <a:pt x="338426" y="282738"/>
                  </a:lnTo>
                  <a:lnTo>
                    <a:pt x="337471" y="283200"/>
                  </a:lnTo>
                  <a:lnTo>
                    <a:pt x="336516" y="283653"/>
                  </a:lnTo>
                  <a:lnTo>
                    <a:pt x="335561" y="284105"/>
                  </a:lnTo>
                  <a:lnTo>
                    <a:pt x="334606" y="284547"/>
                  </a:lnTo>
                  <a:lnTo>
                    <a:pt x="333640" y="284990"/>
                  </a:lnTo>
                  <a:lnTo>
                    <a:pt x="332675" y="285422"/>
                  </a:lnTo>
                  <a:lnTo>
                    <a:pt x="331710" y="285854"/>
                  </a:lnTo>
                  <a:lnTo>
                    <a:pt x="330735" y="286277"/>
                  </a:lnTo>
                  <a:lnTo>
                    <a:pt x="329760" y="286689"/>
                  </a:lnTo>
                  <a:lnTo>
                    <a:pt x="328784" y="287101"/>
                  </a:lnTo>
                  <a:lnTo>
                    <a:pt x="327809" y="287503"/>
                  </a:lnTo>
                  <a:lnTo>
                    <a:pt x="326824" y="287905"/>
                  </a:lnTo>
                  <a:lnTo>
                    <a:pt x="325839" y="288297"/>
                  </a:lnTo>
                  <a:lnTo>
                    <a:pt x="324843" y="288689"/>
                  </a:lnTo>
                  <a:lnTo>
                    <a:pt x="323848" y="289061"/>
                  </a:lnTo>
                  <a:lnTo>
                    <a:pt x="322853" y="289443"/>
                  </a:lnTo>
                  <a:lnTo>
                    <a:pt x="321857" y="289815"/>
                  </a:lnTo>
                  <a:lnTo>
                    <a:pt x="320862" y="290177"/>
                  </a:lnTo>
                  <a:lnTo>
                    <a:pt x="319856" y="290529"/>
                  </a:lnTo>
                  <a:lnTo>
                    <a:pt x="318851" y="290881"/>
                  </a:lnTo>
                  <a:lnTo>
                    <a:pt x="317836" y="291233"/>
                  </a:lnTo>
                  <a:lnTo>
                    <a:pt x="316830" y="291565"/>
                  </a:lnTo>
                  <a:lnTo>
                    <a:pt x="315815" y="291906"/>
                  </a:lnTo>
                  <a:lnTo>
                    <a:pt x="314789" y="292228"/>
                  </a:lnTo>
                  <a:lnTo>
                    <a:pt x="313774" y="292550"/>
                  </a:lnTo>
                  <a:lnTo>
                    <a:pt x="312748" y="292871"/>
                  </a:lnTo>
                  <a:lnTo>
                    <a:pt x="311723" y="293173"/>
                  </a:lnTo>
                  <a:lnTo>
                    <a:pt x="310697" y="293485"/>
                  </a:lnTo>
                  <a:lnTo>
                    <a:pt x="309662" y="293776"/>
                  </a:lnTo>
                  <a:lnTo>
                    <a:pt x="308636" y="294068"/>
                  </a:lnTo>
                  <a:lnTo>
                    <a:pt x="307591" y="294349"/>
                  </a:lnTo>
                  <a:lnTo>
                    <a:pt x="306555" y="294631"/>
                  </a:lnTo>
                  <a:lnTo>
                    <a:pt x="305520" y="294902"/>
                  </a:lnTo>
                  <a:lnTo>
                    <a:pt x="304474" y="295164"/>
                  </a:lnTo>
                  <a:lnTo>
                    <a:pt x="303428" y="295425"/>
                  </a:lnTo>
                  <a:lnTo>
                    <a:pt x="302383" y="295676"/>
                  </a:lnTo>
                  <a:lnTo>
                    <a:pt x="301327" y="295928"/>
                  </a:lnTo>
                  <a:lnTo>
                    <a:pt x="300271" y="296169"/>
                  </a:lnTo>
                  <a:lnTo>
                    <a:pt x="299216" y="296400"/>
                  </a:lnTo>
                  <a:lnTo>
                    <a:pt x="298160" y="296631"/>
                  </a:lnTo>
                  <a:lnTo>
                    <a:pt x="297094" y="296853"/>
                  </a:lnTo>
                  <a:lnTo>
                    <a:pt x="296039" y="297064"/>
                  </a:lnTo>
                  <a:lnTo>
                    <a:pt x="294973" y="297275"/>
                  </a:lnTo>
                  <a:lnTo>
                    <a:pt x="293907" y="297476"/>
                  </a:lnTo>
                  <a:lnTo>
                    <a:pt x="292832" y="297667"/>
                  </a:lnTo>
                  <a:lnTo>
                    <a:pt x="291766" y="297858"/>
                  </a:lnTo>
                  <a:lnTo>
                    <a:pt x="290690" y="298039"/>
                  </a:lnTo>
                  <a:lnTo>
                    <a:pt x="289614" y="298210"/>
                  </a:lnTo>
                  <a:lnTo>
                    <a:pt x="288528" y="298381"/>
                  </a:lnTo>
                  <a:lnTo>
                    <a:pt x="287453" y="298541"/>
                  </a:lnTo>
                  <a:lnTo>
                    <a:pt x="286367" y="298702"/>
                  </a:lnTo>
                  <a:lnTo>
                    <a:pt x="285281" y="298853"/>
                  </a:lnTo>
                  <a:lnTo>
                    <a:pt x="284195" y="298994"/>
                  </a:lnTo>
                  <a:lnTo>
                    <a:pt x="283109" y="299125"/>
                  </a:lnTo>
                  <a:lnTo>
                    <a:pt x="282014" y="299255"/>
                  </a:lnTo>
                  <a:lnTo>
                    <a:pt x="280928" y="299376"/>
                  </a:lnTo>
                  <a:lnTo>
                    <a:pt x="279832" y="299497"/>
                  </a:lnTo>
                  <a:lnTo>
                    <a:pt x="278736" y="299597"/>
                  </a:lnTo>
                  <a:lnTo>
                    <a:pt x="277630" y="299698"/>
                  </a:lnTo>
                  <a:lnTo>
                    <a:pt x="276534" y="299798"/>
                  </a:lnTo>
                  <a:lnTo>
                    <a:pt x="275428" y="299889"/>
                  </a:lnTo>
                  <a:lnTo>
                    <a:pt x="274322" y="299969"/>
                  </a:lnTo>
                  <a:lnTo>
                    <a:pt x="273216" y="300039"/>
                  </a:lnTo>
                  <a:lnTo>
                    <a:pt x="272110" y="300110"/>
                  </a:lnTo>
                  <a:lnTo>
                    <a:pt x="270994" y="300170"/>
                  </a:lnTo>
                  <a:lnTo>
                    <a:pt x="269888" y="300220"/>
                  </a:lnTo>
                  <a:lnTo>
                    <a:pt x="268772" y="300261"/>
                  </a:lnTo>
                  <a:lnTo>
                    <a:pt x="267657" y="300301"/>
                  </a:lnTo>
                  <a:lnTo>
                    <a:pt x="266541" y="300331"/>
                  </a:lnTo>
                  <a:lnTo>
                    <a:pt x="265414" y="300361"/>
                  </a:lnTo>
                  <a:lnTo>
                    <a:pt x="264298" y="300381"/>
                  </a:lnTo>
                  <a:lnTo>
                    <a:pt x="263172" y="300391"/>
                  </a:lnTo>
                  <a:lnTo>
                    <a:pt x="262046" y="300391"/>
                  </a:lnTo>
                  <a:lnTo>
                    <a:pt x="262046" y="300391"/>
                  </a:lnTo>
                  <a:lnTo>
                    <a:pt x="260930" y="300391"/>
                  </a:lnTo>
                  <a:lnTo>
                    <a:pt x="259804" y="300381"/>
                  </a:lnTo>
                  <a:lnTo>
                    <a:pt x="258688" y="300361"/>
                  </a:lnTo>
                  <a:lnTo>
                    <a:pt x="257562" y="300331"/>
                  </a:lnTo>
                  <a:lnTo>
                    <a:pt x="256446" y="300301"/>
                  </a:lnTo>
                  <a:lnTo>
                    <a:pt x="255330" y="300261"/>
                  </a:lnTo>
                  <a:lnTo>
                    <a:pt x="254214" y="300220"/>
                  </a:lnTo>
                  <a:lnTo>
                    <a:pt x="253108" y="300170"/>
                  </a:lnTo>
                  <a:lnTo>
                    <a:pt x="251992" y="300110"/>
                  </a:lnTo>
                  <a:lnTo>
                    <a:pt x="250887" y="300039"/>
                  </a:lnTo>
                  <a:lnTo>
                    <a:pt x="249781" y="299969"/>
                  </a:lnTo>
                  <a:lnTo>
                    <a:pt x="248675" y="299889"/>
                  </a:lnTo>
                  <a:lnTo>
                    <a:pt x="247569" y="299798"/>
                  </a:lnTo>
                  <a:lnTo>
                    <a:pt x="246473" y="299698"/>
                  </a:lnTo>
                  <a:lnTo>
                    <a:pt x="245367" y="299597"/>
                  </a:lnTo>
                  <a:lnTo>
                    <a:pt x="244271" y="299497"/>
                  </a:lnTo>
                  <a:lnTo>
                    <a:pt x="243175" y="299376"/>
                  </a:lnTo>
                  <a:lnTo>
                    <a:pt x="242089" y="299255"/>
                  </a:lnTo>
                  <a:lnTo>
                    <a:pt x="240993" y="299125"/>
                  </a:lnTo>
                  <a:lnTo>
                    <a:pt x="239908" y="298994"/>
                  </a:lnTo>
                  <a:lnTo>
                    <a:pt x="238822" y="298853"/>
                  </a:lnTo>
                  <a:lnTo>
                    <a:pt x="237736" y="298702"/>
                  </a:lnTo>
                  <a:lnTo>
                    <a:pt x="236650" y="298541"/>
                  </a:lnTo>
                  <a:lnTo>
                    <a:pt x="235574" y="298381"/>
                  </a:lnTo>
                  <a:lnTo>
                    <a:pt x="234489" y="298210"/>
                  </a:lnTo>
                  <a:lnTo>
                    <a:pt x="233413" y="298039"/>
                  </a:lnTo>
                  <a:lnTo>
                    <a:pt x="232337" y="297858"/>
                  </a:lnTo>
                  <a:lnTo>
                    <a:pt x="231271" y="297667"/>
                  </a:lnTo>
                  <a:lnTo>
                    <a:pt x="230196" y="297476"/>
                  </a:lnTo>
                  <a:lnTo>
                    <a:pt x="229130" y="297275"/>
                  </a:lnTo>
                  <a:lnTo>
                    <a:pt x="228064" y="297064"/>
                  </a:lnTo>
                  <a:lnTo>
                    <a:pt x="227008" y="296853"/>
                  </a:lnTo>
                  <a:lnTo>
                    <a:pt x="225943" y="296631"/>
                  </a:lnTo>
                  <a:lnTo>
                    <a:pt x="224887" y="296400"/>
                  </a:lnTo>
                  <a:lnTo>
                    <a:pt x="223831" y="296169"/>
                  </a:lnTo>
                  <a:lnTo>
                    <a:pt x="222776" y="295928"/>
                  </a:lnTo>
                  <a:lnTo>
                    <a:pt x="221730" y="295676"/>
                  </a:lnTo>
                  <a:lnTo>
                    <a:pt x="220674" y="295425"/>
                  </a:lnTo>
                  <a:lnTo>
                    <a:pt x="219629" y="295164"/>
                  </a:lnTo>
                  <a:lnTo>
                    <a:pt x="218583" y="294902"/>
                  </a:lnTo>
                  <a:lnTo>
                    <a:pt x="217548" y="294631"/>
                  </a:lnTo>
                  <a:lnTo>
                    <a:pt x="216512" y="294349"/>
                  </a:lnTo>
                  <a:lnTo>
                    <a:pt x="215477" y="294068"/>
                  </a:lnTo>
                  <a:lnTo>
                    <a:pt x="214441" y="293776"/>
                  </a:lnTo>
                  <a:lnTo>
                    <a:pt x="213406" y="293485"/>
                  </a:lnTo>
                  <a:lnTo>
                    <a:pt x="212380" y="293173"/>
                  </a:lnTo>
                  <a:lnTo>
                    <a:pt x="211355" y="292871"/>
                  </a:lnTo>
                  <a:lnTo>
                    <a:pt x="210329" y="292550"/>
                  </a:lnTo>
                  <a:lnTo>
                    <a:pt x="209314" y="292228"/>
                  </a:lnTo>
                  <a:lnTo>
                    <a:pt x="208288" y="291906"/>
                  </a:lnTo>
                  <a:lnTo>
                    <a:pt x="207283" y="291565"/>
                  </a:lnTo>
                  <a:lnTo>
                    <a:pt x="206267" y="291233"/>
                  </a:lnTo>
                  <a:lnTo>
                    <a:pt x="205252" y="290881"/>
                  </a:lnTo>
                  <a:lnTo>
                    <a:pt x="204246" y="290529"/>
                  </a:lnTo>
                  <a:lnTo>
                    <a:pt x="203251" y="290177"/>
                  </a:lnTo>
                  <a:lnTo>
                    <a:pt x="202246" y="289815"/>
                  </a:lnTo>
                  <a:lnTo>
                    <a:pt x="201250" y="289443"/>
                  </a:lnTo>
                  <a:lnTo>
                    <a:pt x="200255" y="289061"/>
                  </a:lnTo>
                  <a:lnTo>
                    <a:pt x="199260" y="288689"/>
                  </a:lnTo>
                  <a:lnTo>
                    <a:pt x="198274" y="288297"/>
                  </a:lnTo>
                  <a:lnTo>
                    <a:pt x="197279" y="287905"/>
                  </a:lnTo>
                  <a:lnTo>
                    <a:pt x="196304" y="287503"/>
                  </a:lnTo>
                  <a:lnTo>
                    <a:pt x="195318" y="287101"/>
                  </a:lnTo>
                  <a:lnTo>
                    <a:pt x="194343" y="286689"/>
                  </a:lnTo>
                  <a:lnTo>
                    <a:pt x="193368" y="286277"/>
                  </a:lnTo>
                  <a:lnTo>
                    <a:pt x="192393" y="285854"/>
                  </a:lnTo>
                  <a:lnTo>
                    <a:pt x="191428" y="285422"/>
                  </a:lnTo>
                  <a:lnTo>
                    <a:pt x="190462" y="284990"/>
                  </a:lnTo>
                  <a:lnTo>
                    <a:pt x="189497" y="284547"/>
                  </a:lnTo>
                  <a:lnTo>
                    <a:pt x="188542" y="284105"/>
                  </a:lnTo>
                  <a:lnTo>
                    <a:pt x="187587" y="283653"/>
                  </a:lnTo>
                  <a:lnTo>
                    <a:pt x="186632" y="283200"/>
                  </a:lnTo>
                  <a:lnTo>
                    <a:pt x="185677" y="282738"/>
                  </a:lnTo>
                  <a:lnTo>
                    <a:pt x="184732" y="282265"/>
                  </a:lnTo>
                  <a:lnTo>
                    <a:pt x="183787" y="281793"/>
                  </a:lnTo>
                  <a:lnTo>
                    <a:pt x="182852" y="281320"/>
                  </a:lnTo>
                  <a:lnTo>
                    <a:pt x="181917" y="280838"/>
                  </a:lnTo>
                  <a:lnTo>
                    <a:pt x="180982" y="280345"/>
                  </a:lnTo>
                  <a:lnTo>
                    <a:pt x="180047" y="279852"/>
                  </a:lnTo>
                  <a:lnTo>
                    <a:pt x="179122" y="279350"/>
                  </a:lnTo>
                  <a:lnTo>
                    <a:pt x="178197" y="278847"/>
                  </a:lnTo>
                  <a:lnTo>
                    <a:pt x="177282" y="278334"/>
                  </a:lnTo>
                  <a:lnTo>
                    <a:pt x="176367" y="277812"/>
                  </a:lnTo>
                  <a:lnTo>
                    <a:pt x="175452" y="277289"/>
                  </a:lnTo>
                  <a:lnTo>
                    <a:pt x="174537" y="276766"/>
                  </a:lnTo>
                  <a:lnTo>
                    <a:pt x="173632" y="276233"/>
                  </a:lnTo>
                  <a:lnTo>
                    <a:pt x="172727" y="275690"/>
                  </a:lnTo>
                  <a:lnTo>
                    <a:pt x="171833" y="275148"/>
                  </a:lnTo>
                  <a:lnTo>
                    <a:pt x="170938" y="274605"/>
                  </a:lnTo>
                  <a:lnTo>
                    <a:pt x="170043" y="274052"/>
                  </a:lnTo>
                  <a:lnTo>
                    <a:pt x="169158" y="273489"/>
                  </a:lnTo>
                  <a:lnTo>
                    <a:pt x="168273" y="272926"/>
                  </a:lnTo>
                  <a:lnTo>
                    <a:pt x="167389" y="272353"/>
                  </a:lnTo>
                  <a:lnTo>
                    <a:pt x="166514" y="271780"/>
                  </a:lnTo>
                  <a:lnTo>
                    <a:pt x="165639" y="271207"/>
                  </a:lnTo>
                  <a:lnTo>
                    <a:pt x="164765" y="270614"/>
                  </a:lnTo>
                  <a:lnTo>
                    <a:pt x="163900" y="270030"/>
                  </a:lnTo>
                  <a:lnTo>
                    <a:pt x="163035" y="269437"/>
                  </a:lnTo>
                  <a:lnTo>
                    <a:pt x="162181" y="268834"/>
                  </a:lnTo>
                  <a:lnTo>
                    <a:pt x="161326" y="268231"/>
                  </a:lnTo>
                  <a:lnTo>
                    <a:pt x="160472" y="267618"/>
                  </a:lnTo>
                  <a:lnTo>
                    <a:pt x="159627" y="267004"/>
                  </a:lnTo>
                  <a:lnTo>
                    <a:pt x="158783" y="266381"/>
                  </a:lnTo>
                  <a:lnTo>
                    <a:pt x="157938" y="265758"/>
                  </a:lnTo>
                  <a:lnTo>
                    <a:pt x="157104" y="265135"/>
                  </a:lnTo>
                  <a:lnTo>
                    <a:pt x="156269" y="264491"/>
                  </a:lnTo>
                  <a:lnTo>
                    <a:pt x="155445" y="263858"/>
                  </a:lnTo>
                  <a:lnTo>
                    <a:pt x="154620" y="263214"/>
                  </a:lnTo>
                  <a:lnTo>
                    <a:pt x="153796" y="262561"/>
                  </a:lnTo>
                  <a:lnTo>
                    <a:pt x="152981" y="261907"/>
                  </a:lnTo>
                  <a:lnTo>
                    <a:pt x="152167" y="261254"/>
                  </a:lnTo>
                  <a:lnTo>
                    <a:pt x="151363" y="260590"/>
                  </a:lnTo>
                  <a:lnTo>
                    <a:pt x="150558" y="259917"/>
                  </a:lnTo>
                  <a:lnTo>
                    <a:pt x="149754" y="259243"/>
                  </a:lnTo>
                  <a:lnTo>
                    <a:pt x="148960" y="258570"/>
                  </a:lnTo>
                  <a:lnTo>
                    <a:pt x="148166" y="257886"/>
                  </a:lnTo>
                  <a:lnTo>
                    <a:pt x="147381" y="257202"/>
                  </a:lnTo>
                  <a:lnTo>
                    <a:pt x="146597" y="256509"/>
                  </a:lnTo>
                  <a:lnTo>
                    <a:pt x="145813" y="255815"/>
                  </a:lnTo>
                  <a:lnTo>
                    <a:pt x="145039" y="255111"/>
                  </a:lnTo>
                  <a:lnTo>
                    <a:pt x="144265" y="254408"/>
                  </a:lnTo>
                  <a:lnTo>
                    <a:pt x="143501" y="253694"/>
                  </a:lnTo>
                  <a:lnTo>
                    <a:pt x="142736" y="252980"/>
                  </a:lnTo>
                  <a:lnTo>
                    <a:pt x="141982" y="252266"/>
                  </a:lnTo>
                  <a:lnTo>
                    <a:pt x="141228" y="251543"/>
                  </a:lnTo>
                  <a:lnTo>
                    <a:pt x="140474" y="250809"/>
                  </a:lnTo>
                  <a:lnTo>
                    <a:pt x="139730" y="250075"/>
                  </a:lnTo>
                  <a:lnTo>
                    <a:pt x="138986" y="249341"/>
                  </a:lnTo>
                  <a:lnTo>
                    <a:pt x="138252" y="248597"/>
                  </a:lnTo>
                  <a:lnTo>
                    <a:pt x="137518" y="247853"/>
                  </a:lnTo>
                  <a:lnTo>
                    <a:pt x="136795" y="247109"/>
                  </a:lnTo>
                  <a:lnTo>
                    <a:pt x="136071" y="246355"/>
                  </a:lnTo>
                  <a:lnTo>
                    <a:pt x="135347" y="245591"/>
                  </a:lnTo>
                  <a:lnTo>
                    <a:pt x="134633" y="244827"/>
                  </a:lnTo>
                  <a:lnTo>
                    <a:pt x="133929" y="244063"/>
                  </a:lnTo>
                  <a:lnTo>
                    <a:pt x="133215" y="243289"/>
                  </a:lnTo>
                  <a:lnTo>
                    <a:pt x="132522" y="242515"/>
                  </a:lnTo>
                  <a:lnTo>
                    <a:pt x="131828" y="241741"/>
                  </a:lnTo>
                  <a:lnTo>
                    <a:pt x="131134" y="240956"/>
                  </a:lnTo>
                  <a:lnTo>
                    <a:pt x="130441" y="240162"/>
                  </a:lnTo>
                  <a:lnTo>
                    <a:pt x="129767" y="239368"/>
                  </a:lnTo>
                  <a:lnTo>
                    <a:pt x="129083" y="238574"/>
                  </a:lnTo>
                  <a:lnTo>
                    <a:pt x="128410" y="237780"/>
                  </a:lnTo>
                  <a:lnTo>
                    <a:pt x="127746" y="236975"/>
                  </a:lnTo>
                  <a:lnTo>
                    <a:pt x="127082" y="236161"/>
                  </a:lnTo>
                  <a:lnTo>
                    <a:pt x="126419" y="235347"/>
                  </a:lnTo>
                  <a:lnTo>
                    <a:pt x="125765" y="234532"/>
                  </a:lnTo>
                  <a:lnTo>
                    <a:pt x="125122" y="233718"/>
                  </a:lnTo>
                  <a:lnTo>
                    <a:pt x="124479" y="232894"/>
                  </a:lnTo>
                  <a:lnTo>
                    <a:pt x="123835" y="232059"/>
                  </a:lnTo>
                  <a:lnTo>
                    <a:pt x="123202" y="231225"/>
                  </a:lnTo>
                  <a:lnTo>
                    <a:pt x="122568" y="230390"/>
                  </a:lnTo>
                  <a:lnTo>
                    <a:pt x="121945" y="229556"/>
                  </a:lnTo>
                  <a:lnTo>
                    <a:pt x="121322" y="228712"/>
                  </a:lnTo>
                  <a:lnTo>
                    <a:pt x="120708" y="227857"/>
                  </a:lnTo>
                  <a:lnTo>
                    <a:pt x="120105" y="227013"/>
                  </a:lnTo>
                  <a:lnTo>
                    <a:pt x="119492" y="226158"/>
                  </a:lnTo>
                  <a:lnTo>
                    <a:pt x="118899" y="225293"/>
                  </a:lnTo>
                  <a:lnTo>
                    <a:pt x="118305" y="224429"/>
                  </a:lnTo>
                  <a:lnTo>
                    <a:pt x="117712" y="223564"/>
                  </a:lnTo>
                  <a:lnTo>
                    <a:pt x="117129" y="222690"/>
                  </a:lnTo>
                  <a:lnTo>
                    <a:pt x="116546" y="221815"/>
                  </a:lnTo>
                  <a:lnTo>
                    <a:pt x="115973" y="220940"/>
                  </a:lnTo>
                  <a:lnTo>
                    <a:pt x="115400" y="220066"/>
                  </a:lnTo>
                  <a:lnTo>
                    <a:pt x="114837" y="219171"/>
                  </a:lnTo>
                  <a:lnTo>
                    <a:pt x="114284" y="218286"/>
                  </a:lnTo>
                  <a:lnTo>
                    <a:pt x="113721" y="217392"/>
                  </a:lnTo>
                  <a:lnTo>
                    <a:pt x="113178" y="216497"/>
                  </a:lnTo>
                  <a:lnTo>
                    <a:pt x="112635" y="215602"/>
                  </a:lnTo>
                  <a:lnTo>
                    <a:pt x="112092" y="214697"/>
                  </a:lnTo>
                  <a:lnTo>
                    <a:pt x="111559" y="213793"/>
                  </a:lnTo>
                  <a:lnTo>
                    <a:pt x="111036" y="212878"/>
                  </a:lnTo>
                  <a:lnTo>
                    <a:pt x="110514" y="211973"/>
                  </a:lnTo>
                  <a:lnTo>
                    <a:pt x="110001" y="211048"/>
                  </a:lnTo>
                  <a:lnTo>
                    <a:pt x="109488" y="210133"/>
                  </a:lnTo>
                  <a:lnTo>
                    <a:pt x="108975" y="209208"/>
                  </a:lnTo>
                  <a:lnTo>
                    <a:pt x="108483" y="208283"/>
                  </a:lnTo>
                  <a:lnTo>
                    <a:pt x="107980" y="207348"/>
                  </a:lnTo>
                  <a:lnTo>
                    <a:pt x="107497" y="206424"/>
                  </a:lnTo>
                  <a:lnTo>
                    <a:pt x="107015" y="205479"/>
                  </a:lnTo>
                  <a:lnTo>
                    <a:pt x="106532" y="204544"/>
                  </a:lnTo>
                  <a:lnTo>
                    <a:pt x="106060" y="203599"/>
                  </a:lnTo>
                  <a:lnTo>
                    <a:pt x="105587" y="202654"/>
                  </a:lnTo>
                  <a:lnTo>
                    <a:pt x="105135" y="201698"/>
                  </a:lnTo>
                  <a:lnTo>
                    <a:pt x="104672" y="200753"/>
                  </a:lnTo>
                  <a:lnTo>
                    <a:pt x="104220" y="199798"/>
                  </a:lnTo>
                  <a:lnTo>
                    <a:pt x="103777" y="198833"/>
                  </a:lnTo>
                  <a:lnTo>
                    <a:pt x="103335" y="197868"/>
                  </a:lnTo>
                  <a:lnTo>
                    <a:pt x="102903" y="196903"/>
                  </a:lnTo>
                  <a:lnTo>
                    <a:pt x="102481" y="195938"/>
                  </a:lnTo>
                  <a:lnTo>
                    <a:pt x="102058" y="194963"/>
                  </a:lnTo>
                  <a:lnTo>
                    <a:pt x="101636" y="193998"/>
                  </a:lnTo>
                  <a:lnTo>
                    <a:pt x="101224" y="193012"/>
                  </a:lnTo>
                  <a:lnTo>
                    <a:pt x="100822" y="192037"/>
                  </a:lnTo>
                  <a:lnTo>
                    <a:pt x="100419" y="191052"/>
                  </a:lnTo>
                  <a:lnTo>
                    <a:pt x="100027" y="190067"/>
                  </a:lnTo>
                  <a:lnTo>
                    <a:pt x="99645" y="189072"/>
                  </a:lnTo>
                  <a:lnTo>
                    <a:pt x="99263" y="188086"/>
                  </a:lnTo>
                  <a:lnTo>
                    <a:pt x="98891" y="187091"/>
                  </a:lnTo>
                  <a:lnTo>
                    <a:pt x="98519" y="186086"/>
                  </a:lnTo>
                  <a:lnTo>
                    <a:pt x="98157" y="185091"/>
                  </a:lnTo>
                  <a:lnTo>
                    <a:pt x="97795" y="184085"/>
                  </a:lnTo>
                  <a:lnTo>
                    <a:pt x="97444" y="183080"/>
                  </a:lnTo>
                  <a:lnTo>
                    <a:pt x="97102" y="182064"/>
                  </a:lnTo>
                  <a:lnTo>
                    <a:pt x="96760" y="181059"/>
                  </a:lnTo>
                  <a:lnTo>
                    <a:pt x="96428" y="180044"/>
                  </a:lnTo>
                  <a:lnTo>
                    <a:pt x="96096" y="179028"/>
                  </a:lnTo>
                  <a:lnTo>
                    <a:pt x="95775" y="178003"/>
                  </a:lnTo>
                  <a:lnTo>
                    <a:pt x="95463" y="176978"/>
                  </a:lnTo>
                  <a:lnTo>
                    <a:pt x="95151" y="175952"/>
                  </a:lnTo>
                  <a:lnTo>
                    <a:pt x="94850" y="174927"/>
                  </a:lnTo>
                  <a:lnTo>
                    <a:pt x="94548" y="173901"/>
                  </a:lnTo>
                  <a:lnTo>
                    <a:pt x="94256" y="172866"/>
                  </a:lnTo>
                  <a:lnTo>
                    <a:pt x="93975" y="171830"/>
                  </a:lnTo>
                  <a:lnTo>
                    <a:pt x="93693" y="170785"/>
                  </a:lnTo>
                  <a:lnTo>
                    <a:pt x="93422" y="169749"/>
                  </a:lnTo>
                  <a:lnTo>
                    <a:pt x="93161" y="168704"/>
                  </a:lnTo>
                  <a:lnTo>
                    <a:pt x="92899" y="167658"/>
                  </a:lnTo>
                  <a:lnTo>
                    <a:pt x="92648" y="166613"/>
                  </a:lnTo>
                  <a:lnTo>
                    <a:pt x="92396" y="165557"/>
                  </a:lnTo>
                  <a:lnTo>
                    <a:pt x="92165" y="164501"/>
                  </a:lnTo>
                  <a:lnTo>
                    <a:pt x="91924" y="163446"/>
                  </a:lnTo>
                  <a:lnTo>
                    <a:pt x="91703" y="162390"/>
                  </a:lnTo>
                  <a:lnTo>
                    <a:pt x="91482" y="161335"/>
                  </a:lnTo>
                  <a:lnTo>
                    <a:pt x="91260" y="160269"/>
                  </a:lnTo>
                  <a:lnTo>
                    <a:pt x="91059" y="159203"/>
                  </a:lnTo>
                  <a:lnTo>
                    <a:pt x="90858" y="158138"/>
                  </a:lnTo>
                  <a:lnTo>
                    <a:pt x="90657" y="157072"/>
                  </a:lnTo>
                  <a:lnTo>
                    <a:pt x="90466" y="155996"/>
                  </a:lnTo>
                  <a:lnTo>
                    <a:pt x="90285" y="154921"/>
                  </a:lnTo>
                  <a:lnTo>
                    <a:pt x="90114" y="153845"/>
                  </a:lnTo>
                  <a:lnTo>
                    <a:pt x="89943" y="152769"/>
                  </a:lnTo>
                  <a:lnTo>
                    <a:pt x="89782" y="151684"/>
                  </a:lnTo>
                  <a:lnTo>
                    <a:pt x="89632" y="150608"/>
                  </a:lnTo>
                  <a:lnTo>
                    <a:pt x="89481" y="149522"/>
                  </a:lnTo>
                  <a:lnTo>
                    <a:pt x="89340" y="148436"/>
                  </a:lnTo>
                  <a:lnTo>
                    <a:pt x="89199" y="147341"/>
                  </a:lnTo>
                  <a:lnTo>
                    <a:pt x="89069" y="146255"/>
                  </a:lnTo>
                  <a:lnTo>
                    <a:pt x="88948" y="145159"/>
                  </a:lnTo>
                  <a:lnTo>
                    <a:pt x="88837" y="144063"/>
                  </a:lnTo>
                  <a:lnTo>
                    <a:pt x="88727" y="142967"/>
                  </a:lnTo>
                  <a:lnTo>
                    <a:pt x="88626" y="141872"/>
                  </a:lnTo>
                  <a:lnTo>
                    <a:pt x="88536" y="140766"/>
                  </a:lnTo>
                  <a:lnTo>
                    <a:pt x="88445" y="139660"/>
                  </a:lnTo>
                  <a:lnTo>
                    <a:pt x="88365" y="138554"/>
                  </a:lnTo>
                  <a:lnTo>
                    <a:pt x="88284" y="137448"/>
                  </a:lnTo>
                  <a:lnTo>
                    <a:pt x="88224" y="136342"/>
                  </a:lnTo>
                  <a:lnTo>
                    <a:pt x="88164" y="135236"/>
                  </a:lnTo>
                  <a:lnTo>
                    <a:pt x="88103" y="134121"/>
                  </a:lnTo>
                  <a:lnTo>
                    <a:pt x="88063" y="133005"/>
                  </a:lnTo>
                  <a:lnTo>
                    <a:pt x="88023" y="131889"/>
                  </a:lnTo>
                  <a:lnTo>
                    <a:pt x="87993" y="130773"/>
                  </a:lnTo>
                  <a:lnTo>
                    <a:pt x="87963" y="129657"/>
                  </a:lnTo>
                  <a:lnTo>
                    <a:pt x="87953" y="128531"/>
                  </a:lnTo>
                  <a:lnTo>
                    <a:pt x="87943" y="127415"/>
                  </a:lnTo>
                  <a:lnTo>
                    <a:pt x="87933" y="126289"/>
                  </a:lnTo>
                  <a:lnTo>
                    <a:pt x="87933" y="126289"/>
                  </a:lnTo>
                  <a:lnTo>
                    <a:pt x="87922" y="125947"/>
                  </a:lnTo>
                  <a:lnTo>
                    <a:pt x="87902" y="125615"/>
                  </a:lnTo>
                  <a:lnTo>
                    <a:pt x="87862" y="125284"/>
                  </a:lnTo>
                  <a:lnTo>
                    <a:pt x="87802" y="124962"/>
                  </a:lnTo>
                  <a:lnTo>
                    <a:pt x="87731" y="124640"/>
                  </a:lnTo>
                  <a:lnTo>
                    <a:pt x="87641" y="124329"/>
                  </a:lnTo>
                  <a:lnTo>
                    <a:pt x="87530" y="124027"/>
                  </a:lnTo>
                  <a:lnTo>
                    <a:pt x="87420" y="123725"/>
                  </a:lnTo>
                  <a:lnTo>
                    <a:pt x="87289" y="123434"/>
                  </a:lnTo>
                  <a:lnTo>
                    <a:pt x="87138" y="123152"/>
                  </a:lnTo>
                  <a:lnTo>
                    <a:pt x="86977" y="122871"/>
                  </a:lnTo>
                  <a:lnTo>
                    <a:pt x="86806" y="122610"/>
                  </a:lnTo>
                  <a:lnTo>
                    <a:pt x="86625" y="122348"/>
                  </a:lnTo>
                  <a:lnTo>
                    <a:pt x="86434" y="122097"/>
                  </a:lnTo>
                  <a:lnTo>
                    <a:pt x="86223" y="121856"/>
                  </a:lnTo>
                  <a:lnTo>
                    <a:pt x="86002" y="121634"/>
                  </a:lnTo>
                  <a:lnTo>
                    <a:pt x="85781" y="121413"/>
                  </a:lnTo>
                  <a:lnTo>
                    <a:pt x="85540" y="121212"/>
                  </a:lnTo>
                  <a:lnTo>
                    <a:pt x="85288" y="121011"/>
                  </a:lnTo>
                  <a:lnTo>
                    <a:pt x="85027" y="120830"/>
                  </a:lnTo>
                  <a:lnTo>
                    <a:pt x="84766" y="120659"/>
                  </a:lnTo>
                  <a:lnTo>
                    <a:pt x="84484" y="120498"/>
                  </a:lnTo>
                  <a:lnTo>
                    <a:pt x="84202" y="120358"/>
                  </a:lnTo>
                  <a:lnTo>
                    <a:pt x="83911" y="120227"/>
                  </a:lnTo>
                  <a:lnTo>
                    <a:pt x="83619" y="120106"/>
                  </a:lnTo>
                  <a:lnTo>
                    <a:pt x="83308" y="120006"/>
                  </a:lnTo>
                  <a:lnTo>
                    <a:pt x="82996" y="119915"/>
                  </a:lnTo>
                  <a:lnTo>
                    <a:pt x="82674" y="119835"/>
                  </a:lnTo>
                  <a:lnTo>
                    <a:pt x="82353" y="119785"/>
                  </a:lnTo>
                  <a:lnTo>
                    <a:pt x="82021" y="119744"/>
                  </a:lnTo>
                  <a:lnTo>
                    <a:pt x="81689" y="119714"/>
                  </a:lnTo>
                  <a:lnTo>
                    <a:pt x="81357" y="119704"/>
                  </a:lnTo>
                  <a:lnTo>
                    <a:pt x="81357" y="119704"/>
                  </a:lnTo>
                  <a:lnTo>
                    <a:pt x="81015" y="119714"/>
                  </a:lnTo>
                  <a:lnTo>
                    <a:pt x="80684" y="119744"/>
                  </a:lnTo>
                  <a:lnTo>
                    <a:pt x="80352" y="119785"/>
                  </a:lnTo>
                  <a:lnTo>
                    <a:pt x="80020" y="119835"/>
                  </a:lnTo>
                  <a:lnTo>
                    <a:pt x="79708" y="119915"/>
                  </a:lnTo>
                  <a:lnTo>
                    <a:pt x="79397" y="120006"/>
                  </a:lnTo>
                  <a:lnTo>
                    <a:pt x="79085" y="120106"/>
                  </a:lnTo>
                  <a:lnTo>
                    <a:pt x="78793" y="120227"/>
                  </a:lnTo>
                  <a:lnTo>
                    <a:pt x="78502" y="120358"/>
                  </a:lnTo>
                  <a:lnTo>
                    <a:pt x="78210" y="120498"/>
                  </a:lnTo>
                  <a:lnTo>
                    <a:pt x="77939" y="120659"/>
                  </a:lnTo>
                  <a:lnTo>
                    <a:pt x="77667" y="120830"/>
                  </a:lnTo>
                  <a:lnTo>
                    <a:pt x="77416" y="121011"/>
                  </a:lnTo>
                  <a:lnTo>
                    <a:pt x="77165" y="121212"/>
                  </a:lnTo>
                  <a:lnTo>
                    <a:pt x="76923" y="121413"/>
                  </a:lnTo>
                  <a:lnTo>
                    <a:pt x="76692" y="121634"/>
                  </a:lnTo>
                  <a:lnTo>
                    <a:pt x="76481" y="121856"/>
                  </a:lnTo>
                  <a:lnTo>
                    <a:pt x="76270" y="122097"/>
                  </a:lnTo>
                  <a:lnTo>
                    <a:pt x="76079" y="122348"/>
                  </a:lnTo>
                  <a:lnTo>
                    <a:pt x="75898" y="122610"/>
                  </a:lnTo>
                  <a:lnTo>
                    <a:pt x="75727" y="122871"/>
                  </a:lnTo>
                  <a:lnTo>
                    <a:pt x="75566" y="123152"/>
                  </a:lnTo>
                  <a:lnTo>
                    <a:pt x="75415" y="123434"/>
                  </a:lnTo>
                  <a:lnTo>
                    <a:pt x="75285" y="123725"/>
                  </a:lnTo>
                  <a:lnTo>
                    <a:pt x="75174" y="124027"/>
                  </a:lnTo>
                  <a:lnTo>
                    <a:pt x="75063" y="124329"/>
                  </a:lnTo>
                  <a:lnTo>
                    <a:pt x="74973" y="124640"/>
                  </a:lnTo>
                  <a:lnTo>
                    <a:pt x="74903" y="124962"/>
                  </a:lnTo>
                  <a:lnTo>
                    <a:pt x="74842" y="125284"/>
                  </a:lnTo>
                  <a:lnTo>
                    <a:pt x="74802" y="125615"/>
                  </a:lnTo>
                  <a:lnTo>
                    <a:pt x="74782" y="125947"/>
                  </a:lnTo>
                  <a:lnTo>
                    <a:pt x="74772" y="126289"/>
                  </a:lnTo>
                  <a:lnTo>
                    <a:pt x="74772" y="126289"/>
                  </a:lnTo>
                  <a:lnTo>
                    <a:pt x="74772" y="127707"/>
                  </a:lnTo>
                  <a:lnTo>
                    <a:pt x="74792" y="129134"/>
                  </a:lnTo>
                  <a:lnTo>
                    <a:pt x="74822" y="130552"/>
                  </a:lnTo>
                  <a:lnTo>
                    <a:pt x="74852" y="131969"/>
                  </a:lnTo>
                  <a:lnTo>
                    <a:pt x="74903" y="133377"/>
                  </a:lnTo>
                  <a:lnTo>
                    <a:pt x="74963" y="134784"/>
                  </a:lnTo>
                  <a:lnTo>
                    <a:pt x="75033" y="136191"/>
                  </a:lnTo>
                  <a:lnTo>
                    <a:pt x="75104" y="137599"/>
                  </a:lnTo>
                  <a:lnTo>
                    <a:pt x="75194" y="139006"/>
                  </a:lnTo>
                  <a:lnTo>
                    <a:pt x="75295" y="140404"/>
                  </a:lnTo>
                  <a:lnTo>
                    <a:pt x="75405" y="141801"/>
                  </a:lnTo>
                  <a:lnTo>
                    <a:pt x="75526" y="143199"/>
                  </a:lnTo>
                  <a:lnTo>
                    <a:pt x="75657" y="144586"/>
                  </a:lnTo>
                  <a:lnTo>
                    <a:pt x="75797" y="145973"/>
                  </a:lnTo>
                  <a:lnTo>
                    <a:pt x="75948" y="147361"/>
                  </a:lnTo>
                  <a:lnTo>
                    <a:pt x="76109" y="148738"/>
                  </a:lnTo>
                  <a:lnTo>
                    <a:pt x="76280" y="150115"/>
                  </a:lnTo>
                  <a:lnTo>
                    <a:pt x="76461" y="151493"/>
                  </a:lnTo>
                  <a:lnTo>
                    <a:pt x="76652" y="152870"/>
                  </a:lnTo>
                  <a:lnTo>
                    <a:pt x="76853" y="154237"/>
                  </a:lnTo>
                  <a:lnTo>
                    <a:pt x="77064" y="155604"/>
                  </a:lnTo>
                  <a:lnTo>
                    <a:pt x="77285" y="156962"/>
                  </a:lnTo>
                  <a:lnTo>
                    <a:pt x="77517" y="158329"/>
                  </a:lnTo>
                  <a:lnTo>
                    <a:pt x="77758" y="159686"/>
                  </a:lnTo>
                  <a:lnTo>
                    <a:pt x="77999" y="161033"/>
                  </a:lnTo>
                  <a:lnTo>
                    <a:pt x="78261" y="162390"/>
                  </a:lnTo>
                  <a:lnTo>
                    <a:pt x="78532" y="163727"/>
                  </a:lnTo>
                  <a:lnTo>
                    <a:pt x="78814" y="165074"/>
                  </a:lnTo>
                  <a:lnTo>
                    <a:pt x="79105" y="166412"/>
                  </a:lnTo>
                  <a:lnTo>
                    <a:pt x="79397" y="167749"/>
                  </a:lnTo>
                  <a:lnTo>
                    <a:pt x="79708" y="169086"/>
                  </a:lnTo>
                  <a:lnTo>
                    <a:pt x="80020" y="170413"/>
                  </a:lnTo>
                  <a:lnTo>
                    <a:pt x="80352" y="171740"/>
                  </a:lnTo>
                  <a:lnTo>
                    <a:pt x="80684" y="173057"/>
                  </a:lnTo>
                  <a:lnTo>
                    <a:pt x="81036" y="174374"/>
                  </a:lnTo>
                  <a:lnTo>
                    <a:pt x="81387" y="175691"/>
                  </a:lnTo>
                  <a:lnTo>
                    <a:pt x="81749" y="176998"/>
                  </a:lnTo>
                  <a:lnTo>
                    <a:pt x="82121" y="178305"/>
                  </a:lnTo>
                  <a:lnTo>
                    <a:pt x="82503" y="179611"/>
                  </a:lnTo>
                  <a:lnTo>
                    <a:pt x="82895" y="180908"/>
                  </a:lnTo>
                  <a:lnTo>
                    <a:pt x="83298" y="182205"/>
                  </a:lnTo>
                  <a:lnTo>
                    <a:pt x="83710" y="183492"/>
                  </a:lnTo>
                  <a:lnTo>
                    <a:pt x="84122" y="184779"/>
                  </a:lnTo>
                  <a:lnTo>
                    <a:pt x="84554" y="186056"/>
                  </a:lnTo>
                  <a:lnTo>
                    <a:pt x="84987" y="187342"/>
                  </a:lnTo>
                  <a:lnTo>
                    <a:pt x="85439" y="188609"/>
                  </a:lnTo>
                  <a:lnTo>
                    <a:pt x="85892" y="189886"/>
                  </a:lnTo>
                  <a:lnTo>
                    <a:pt x="86354" y="191153"/>
                  </a:lnTo>
                  <a:lnTo>
                    <a:pt x="86827" y="192409"/>
                  </a:lnTo>
                  <a:lnTo>
                    <a:pt x="87309" y="193666"/>
                  </a:lnTo>
                  <a:lnTo>
                    <a:pt x="87802" y="194923"/>
                  </a:lnTo>
                  <a:lnTo>
                    <a:pt x="88294" y="196169"/>
                  </a:lnTo>
                  <a:lnTo>
                    <a:pt x="88807" y="197416"/>
                  </a:lnTo>
                  <a:lnTo>
                    <a:pt x="89320" y="198652"/>
                  </a:lnTo>
                  <a:lnTo>
                    <a:pt x="89843" y="199889"/>
                  </a:lnTo>
                  <a:lnTo>
                    <a:pt x="90376" y="201115"/>
                  </a:lnTo>
                  <a:lnTo>
                    <a:pt x="90919" y="202342"/>
                  </a:lnTo>
                  <a:lnTo>
                    <a:pt x="91471" y="203568"/>
                  </a:lnTo>
                  <a:lnTo>
                    <a:pt x="92035" y="204785"/>
                  </a:lnTo>
                  <a:lnTo>
                    <a:pt x="92598" y="205991"/>
                  </a:lnTo>
                  <a:lnTo>
                    <a:pt x="93171" y="207198"/>
                  </a:lnTo>
                  <a:lnTo>
                    <a:pt x="93754" y="208404"/>
                  </a:lnTo>
                  <a:lnTo>
                    <a:pt x="94347" y="209600"/>
                  </a:lnTo>
                  <a:lnTo>
                    <a:pt x="94950" y="210797"/>
                  </a:lnTo>
                  <a:lnTo>
                    <a:pt x="94950" y="210797"/>
                  </a:lnTo>
                  <a:lnTo>
                    <a:pt x="91069" y="214919"/>
                  </a:lnTo>
                  <a:lnTo>
                    <a:pt x="86967" y="219262"/>
                  </a:lnTo>
                  <a:lnTo>
                    <a:pt x="86967" y="219262"/>
                  </a:lnTo>
                  <a:lnTo>
                    <a:pt x="79769" y="226912"/>
                  </a:lnTo>
                  <a:lnTo>
                    <a:pt x="76360" y="230531"/>
                  </a:lnTo>
                  <a:lnTo>
                    <a:pt x="73264" y="233859"/>
                  </a:lnTo>
                  <a:lnTo>
                    <a:pt x="73264" y="233859"/>
                  </a:lnTo>
                  <a:lnTo>
                    <a:pt x="73073" y="234070"/>
                  </a:lnTo>
                  <a:lnTo>
                    <a:pt x="72902" y="234291"/>
                  </a:lnTo>
                  <a:lnTo>
                    <a:pt x="72731" y="234512"/>
                  </a:lnTo>
                  <a:lnTo>
                    <a:pt x="72580" y="234733"/>
                  </a:lnTo>
                  <a:lnTo>
                    <a:pt x="72429" y="234975"/>
                  </a:lnTo>
                  <a:lnTo>
                    <a:pt x="72299" y="235206"/>
                  </a:lnTo>
                  <a:lnTo>
                    <a:pt x="72168" y="235447"/>
                  </a:lnTo>
                  <a:lnTo>
                    <a:pt x="72057" y="235699"/>
                  </a:lnTo>
                  <a:lnTo>
                    <a:pt x="71957" y="235950"/>
                  </a:lnTo>
                  <a:lnTo>
                    <a:pt x="71866" y="236201"/>
                  </a:lnTo>
                  <a:lnTo>
                    <a:pt x="71776" y="236453"/>
                  </a:lnTo>
                  <a:lnTo>
                    <a:pt x="71705" y="236714"/>
                  </a:lnTo>
                  <a:lnTo>
                    <a:pt x="71645" y="236975"/>
                  </a:lnTo>
                  <a:lnTo>
                    <a:pt x="71595" y="237237"/>
                  </a:lnTo>
                  <a:lnTo>
                    <a:pt x="71555" y="237498"/>
                  </a:lnTo>
                  <a:lnTo>
                    <a:pt x="71535" y="237770"/>
                  </a:lnTo>
                  <a:lnTo>
                    <a:pt x="71514" y="238031"/>
                  </a:lnTo>
                  <a:lnTo>
                    <a:pt x="71504" y="238302"/>
                  </a:lnTo>
                  <a:lnTo>
                    <a:pt x="71504" y="238574"/>
                  </a:lnTo>
                  <a:lnTo>
                    <a:pt x="71524" y="238835"/>
                  </a:lnTo>
                  <a:lnTo>
                    <a:pt x="71555" y="239107"/>
                  </a:lnTo>
                  <a:lnTo>
                    <a:pt x="71585" y="239368"/>
                  </a:lnTo>
                  <a:lnTo>
                    <a:pt x="71635" y="239639"/>
                  </a:lnTo>
                  <a:lnTo>
                    <a:pt x="71695" y="239901"/>
                  </a:lnTo>
                  <a:lnTo>
                    <a:pt x="71766" y="240162"/>
                  </a:lnTo>
                  <a:lnTo>
                    <a:pt x="71846" y="240424"/>
                  </a:lnTo>
                  <a:lnTo>
                    <a:pt x="71937" y="240675"/>
                  </a:lnTo>
                  <a:lnTo>
                    <a:pt x="72037" y="240936"/>
                  </a:lnTo>
                  <a:lnTo>
                    <a:pt x="72148" y="241188"/>
                  </a:lnTo>
                  <a:lnTo>
                    <a:pt x="72279" y="241429"/>
                  </a:lnTo>
                  <a:lnTo>
                    <a:pt x="72419" y="241670"/>
                  </a:lnTo>
                  <a:lnTo>
                    <a:pt x="72560" y="241911"/>
                  </a:lnTo>
                  <a:lnTo>
                    <a:pt x="72560" y="241911"/>
                  </a:lnTo>
                  <a:lnTo>
                    <a:pt x="72892" y="242404"/>
                  </a:lnTo>
                  <a:lnTo>
                    <a:pt x="73565" y="243409"/>
                  </a:lnTo>
                  <a:lnTo>
                    <a:pt x="74028" y="244083"/>
                  </a:lnTo>
                  <a:lnTo>
                    <a:pt x="74581" y="244877"/>
                  </a:lnTo>
                  <a:lnTo>
                    <a:pt x="75224" y="245782"/>
                  </a:lnTo>
                  <a:lnTo>
                    <a:pt x="75958" y="246797"/>
                  </a:lnTo>
                  <a:lnTo>
                    <a:pt x="76773" y="247913"/>
                  </a:lnTo>
                  <a:lnTo>
                    <a:pt x="77677" y="249130"/>
                  </a:lnTo>
                  <a:lnTo>
                    <a:pt x="78663" y="250437"/>
                  </a:lnTo>
                  <a:lnTo>
                    <a:pt x="79739" y="251844"/>
                  </a:lnTo>
                  <a:lnTo>
                    <a:pt x="80905" y="253342"/>
                  </a:lnTo>
                  <a:lnTo>
                    <a:pt x="82151" y="254920"/>
                  </a:lnTo>
                  <a:lnTo>
                    <a:pt x="83489" y="256589"/>
                  </a:lnTo>
                  <a:lnTo>
                    <a:pt x="84916" y="258339"/>
                  </a:lnTo>
                  <a:lnTo>
                    <a:pt x="84916" y="258339"/>
                  </a:lnTo>
                  <a:lnTo>
                    <a:pt x="82795" y="260329"/>
                  </a:lnTo>
                  <a:lnTo>
                    <a:pt x="80573" y="262440"/>
                  </a:lnTo>
                  <a:lnTo>
                    <a:pt x="78241" y="264672"/>
                  </a:lnTo>
                  <a:lnTo>
                    <a:pt x="75828" y="267004"/>
                  </a:lnTo>
                  <a:lnTo>
                    <a:pt x="73314" y="269447"/>
                  </a:lnTo>
                  <a:lnTo>
                    <a:pt x="70740" y="271981"/>
                  </a:lnTo>
                  <a:lnTo>
                    <a:pt x="68086" y="274585"/>
                  </a:lnTo>
                  <a:lnTo>
                    <a:pt x="65371" y="277279"/>
                  </a:lnTo>
                  <a:lnTo>
                    <a:pt x="62597" y="280033"/>
                  </a:lnTo>
                  <a:lnTo>
                    <a:pt x="59782" y="282848"/>
                  </a:lnTo>
                  <a:lnTo>
                    <a:pt x="56926" y="285724"/>
                  </a:lnTo>
                  <a:lnTo>
                    <a:pt x="54041" y="288629"/>
                  </a:lnTo>
                  <a:lnTo>
                    <a:pt x="51135" y="291585"/>
                  </a:lnTo>
                  <a:lnTo>
                    <a:pt x="48209" y="294550"/>
                  </a:lnTo>
                  <a:lnTo>
                    <a:pt x="45274" y="297546"/>
                  </a:lnTo>
                  <a:lnTo>
                    <a:pt x="42348" y="300552"/>
                  </a:lnTo>
                  <a:lnTo>
                    <a:pt x="39422" y="303558"/>
                  </a:lnTo>
                  <a:lnTo>
                    <a:pt x="36507" y="306564"/>
                  </a:lnTo>
                  <a:lnTo>
                    <a:pt x="33621" y="309560"/>
                  </a:lnTo>
                  <a:lnTo>
                    <a:pt x="30766" y="312526"/>
                  </a:lnTo>
                  <a:lnTo>
                    <a:pt x="27941" y="315471"/>
                  </a:lnTo>
                  <a:lnTo>
                    <a:pt x="25176" y="318377"/>
                  </a:lnTo>
                  <a:lnTo>
                    <a:pt x="22451" y="321232"/>
                  </a:lnTo>
                  <a:lnTo>
                    <a:pt x="19797" y="324037"/>
                  </a:lnTo>
                  <a:lnTo>
                    <a:pt x="17213" y="326781"/>
                  </a:lnTo>
                  <a:lnTo>
                    <a:pt x="14700" y="329455"/>
                  </a:lnTo>
                  <a:lnTo>
                    <a:pt x="12277" y="332059"/>
                  </a:lnTo>
                  <a:lnTo>
                    <a:pt x="9944" y="334572"/>
                  </a:lnTo>
                  <a:lnTo>
                    <a:pt x="7702" y="336995"/>
                  </a:lnTo>
                  <a:lnTo>
                    <a:pt x="5581" y="339307"/>
                  </a:lnTo>
                  <a:lnTo>
                    <a:pt x="3570" y="341519"/>
                  </a:lnTo>
                  <a:lnTo>
                    <a:pt x="1690" y="343610"/>
                  </a:lnTo>
                  <a:lnTo>
                    <a:pt x="1690" y="343610"/>
                  </a:lnTo>
                  <a:lnTo>
                    <a:pt x="1509" y="343811"/>
                  </a:lnTo>
                  <a:lnTo>
                    <a:pt x="1348" y="344022"/>
                  </a:lnTo>
                  <a:lnTo>
                    <a:pt x="1197" y="344234"/>
                  </a:lnTo>
                  <a:lnTo>
                    <a:pt x="1046" y="344445"/>
                  </a:lnTo>
                  <a:lnTo>
                    <a:pt x="916" y="344666"/>
                  </a:lnTo>
                  <a:lnTo>
                    <a:pt x="785" y="344887"/>
                  </a:lnTo>
                  <a:lnTo>
                    <a:pt x="674" y="345118"/>
                  </a:lnTo>
                  <a:lnTo>
                    <a:pt x="564" y="345349"/>
                  </a:lnTo>
                  <a:lnTo>
                    <a:pt x="463" y="345591"/>
                  </a:lnTo>
                  <a:lnTo>
                    <a:pt x="373" y="345822"/>
                  </a:lnTo>
                  <a:lnTo>
                    <a:pt x="292" y="346063"/>
                  </a:lnTo>
                  <a:lnTo>
                    <a:pt x="222" y="346315"/>
                  </a:lnTo>
                  <a:lnTo>
                    <a:pt x="162" y="346556"/>
                  </a:lnTo>
                  <a:lnTo>
                    <a:pt x="111" y="346807"/>
                  </a:lnTo>
                  <a:lnTo>
                    <a:pt x="71" y="347048"/>
                  </a:lnTo>
                  <a:lnTo>
                    <a:pt x="41" y="347300"/>
                  </a:lnTo>
                  <a:lnTo>
                    <a:pt x="21" y="347551"/>
                  </a:lnTo>
                  <a:lnTo>
                    <a:pt x="1" y="347812"/>
                  </a:lnTo>
                  <a:lnTo>
                    <a:pt x="1" y="348064"/>
                  </a:lnTo>
                  <a:lnTo>
                    <a:pt x="11" y="348315"/>
                  </a:lnTo>
                  <a:lnTo>
                    <a:pt x="31" y="348566"/>
                  </a:lnTo>
                  <a:lnTo>
                    <a:pt x="51" y="348818"/>
                  </a:lnTo>
                  <a:lnTo>
                    <a:pt x="91" y="349069"/>
                  </a:lnTo>
                  <a:lnTo>
                    <a:pt x="132" y="349320"/>
                  </a:lnTo>
                  <a:lnTo>
                    <a:pt x="192" y="349572"/>
                  </a:lnTo>
                  <a:lnTo>
                    <a:pt x="262" y="349823"/>
                  </a:lnTo>
                  <a:lnTo>
                    <a:pt x="333" y="350064"/>
                  </a:lnTo>
                  <a:lnTo>
                    <a:pt x="423" y="350316"/>
                  </a:lnTo>
                  <a:lnTo>
                    <a:pt x="514" y="350557"/>
                  </a:lnTo>
                  <a:lnTo>
                    <a:pt x="624" y="350788"/>
                  </a:lnTo>
                  <a:lnTo>
                    <a:pt x="735" y="351030"/>
                  </a:lnTo>
                  <a:lnTo>
                    <a:pt x="865" y="351261"/>
                  </a:lnTo>
                  <a:lnTo>
                    <a:pt x="865" y="351261"/>
                  </a:lnTo>
                  <a:lnTo>
                    <a:pt x="1026" y="351532"/>
                  </a:lnTo>
                  <a:lnTo>
                    <a:pt x="1388" y="352115"/>
                  </a:lnTo>
                  <a:lnTo>
                    <a:pt x="1650" y="352527"/>
                  </a:lnTo>
                  <a:lnTo>
                    <a:pt x="1971" y="353000"/>
                  </a:lnTo>
                  <a:lnTo>
                    <a:pt x="2343" y="353553"/>
                  </a:lnTo>
                  <a:lnTo>
                    <a:pt x="2786" y="354176"/>
                  </a:lnTo>
                  <a:lnTo>
                    <a:pt x="3288" y="354870"/>
                  </a:lnTo>
                  <a:lnTo>
                    <a:pt x="3852" y="355634"/>
                  </a:lnTo>
                  <a:lnTo>
                    <a:pt x="4485" y="356468"/>
                  </a:lnTo>
                  <a:lnTo>
                    <a:pt x="5179" y="357363"/>
                  </a:lnTo>
                  <a:lnTo>
                    <a:pt x="5943" y="358318"/>
                  </a:lnTo>
                  <a:lnTo>
                    <a:pt x="6787" y="359344"/>
                  </a:lnTo>
                  <a:lnTo>
                    <a:pt x="7702" y="360429"/>
                  </a:lnTo>
                  <a:lnTo>
                    <a:pt x="8687" y="361565"/>
                  </a:lnTo>
                  <a:lnTo>
                    <a:pt x="9753" y="362772"/>
                  </a:lnTo>
                  <a:lnTo>
                    <a:pt x="10899" y="364028"/>
                  </a:lnTo>
                  <a:lnTo>
                    <a:pt x="12116" y="365345"/>
                  </a:lnTo>
                  <a:lnTo>
                    <a:pt x="13433" y="366723"/>
                  </a:lnTo>
                  <a:lnTo>
                    <a:pt x="14117" y="367426"/>
                  </a:lnTo>
                  <a:lnTo>
                    <a:pt x="14820" y="368140"/>
                  </a:lnTo>
                  <a:lnTo>
                    <a:pt x="15554" y="368874"/>
                  </a:lnTo>
                  <a:lnTo>
                    <a:pt x="16298" y="369618"/>
                  </a:lnTo>
                  <a:lnTo>
                    <a:pt x="17072" y="370382"/>
                  </a:lnTo>
                  <a:lnTo>
                    <a:pt x="17867" y="371146"/>
                  </a:lnTo>
                  <a:lnTo>
                    <a:pt x="18691" y="371930"/>
                  </a:lnTo>
                  <a:lnTo>
                    <a:pt x="19526" y="372724"/>
                  </a:lnTo>
                  <a:lnTo>
                    <a:pt x="20390" y="373529"/>
                  </a:lnTo>
                  <a:lnTo>
                    <a:pt x="21285" y="374343"/>
                  </a:lnTo>
                  <a:lnTo>
                    <a:pt x="22190" y="375177"/>
                  </a:lnTo>
                  <a:lnTo>
                    <a:pt x="23125" y="376022"/>
                  </a:lnTo>
                  <a:lnTo>
                    <a:pt x="24090" y="376866"/>
                  </a:lnTo>
                  <a:lnTo>
                    <a:pt x="25065" y="377731"/>
                  </a:lnTo>
                  <a:lnTo>
                    <a:pt x="26081" y="378606"/>
                  </a:lnTo>
                  <a:lnTo>
                    <a:pt x="27106" y="379490"/>
                  </a:lnTo>
                  <a:lnTo>
                    <a:pt x="28162" y="380385"/>
                  </a:lnTo>
                  <a:lnTo>
                    <a:pt x="29248" y="381300"/>
                  </a:lnTo>
                  <a:lnTo>
                    <a:pt x="30354" y="382215"/>
                  </a:lnTo>
                  <a:lnTo>
                    <a:pt x="31490" y="383140"/>
                  </a:lnTo>
                  <a:lnTo>
                    <a:pt x="32646" y="384075"/>
                  </a:lnTo>
                  <a:lnTo>
                    <a:pt x="33832" y="385020"/>
                  </a:lnTo>
                  <a:lnTo>
                    <a:pt x="35049" y="385975"/>
                  </a:lnTo>
                  <a:lnTo>
                    <a:pt x="36285" y="386940"/>
                  </a:lnTo>
                  <a:lnTo>
                    <a:pt x="36285" y="386940"/>
                  </a:lnTo>
                  <a:lnTo>
                    <a:pt x="36517" y="387111"/>
                  </a:lnTo>
                  <a:lnTo>
                    <a:pt x="36748" y="387261"/>
                  </a:lnTo>
                  <a:lnTo>
                    <a:pt x="36979" y="387412"/>
                  </a:lnTo>
                  <a:lnTo>
                    <a:pt x="37220" y="387543"/>
                  </a:lnTo>
                  <a:lnTo>
                    <a:pt x="37462" y="387664"/>
                  </a:lnTo>
                  <a:lnTo>
                    <a:pt x="37713" y="387784"/>
                  </a:lnTo>
                  <a:lnTo>
                    <a:pt x="37964" y="387885"/>
                  </a:lnTo>
                  <a:lnTo>
                    <a:pt x="38216" y="387975"/>
                  </a:lnTo>
                  <a:lnTo>
                    <a:pt x="38477" y="388056"/>
                  </a:lnTo>
                  <a:lnTo>
                    <a:pt x="38729" y="388126"/>
                  </a:lnTo>
                  <a:lnTo>
                    <a:pt x="38990" y="388186"/>
                  </a:lnTo>
                  <a:lnTo>
                    <a:pt x="39251" y="388227"/>
                  </a:lnTo>
                  <a:lnTo>
                    <a:pt x="39523" y="388267"/>
                  </a:lnTo>
                  <a:lnTo>
                    <a:pt x="39784" y="388297"/>
                  </a:lnTo>
                  <a:lnTo>
                    <a:pt x="40056" y="388307"/>
                  </a:lnTo>
                  <a:lnTo>
                    <a:pt x="40317" y="388317"/>
                  </a:lnTo>
                  <a:lnTo>
                    <a:pt x="40317" y="388317"/>
                  </a:lnTo>
                  <a:lnTo>
                    <a:pt x="40619" y="388307"/>
                  </a:lnTo>
                  <a:lnTo>
                    <a:pt x="40910" y="388287"/>
                  </a:lnTo>
                  <a:lnTo>
                    <a:pt x="41202" y="388257"/>
                  </a:lnTo>
                  <a:lnTo>
                    <a:pt x="41493" y="388216"/>
                  </a:lnTo>
                  <a:lnTo>
                    <a:pt x="41785" y="388156"/>
                  </a:lnTo>
                  <a:lnTo>
                    <a:pt x="42066" y="388076"/>
                  </a:lnTo>
                  <a:lnTo>
                    <a:pt x="42358" y="387995"/>
                  </a:lnTo>
                  <a:lnTo>
                    <a:pt x="42640" y="387895"/>
                  </a:lnTo>
                  <a:lnTo>
                    <a:pt x="42911" y="387784"/>
                  </a:lnTo>
                  <a:lnTo>
                    <a:pt x="43182" y="387664"/>
                  </a:lnTo>
                  <a:lnTo>
                    <a:pt x="43454" y="387523"/>
                  </a:lnTo>
                  <a:lnTo>
                    <a:pt x="43715" y="387372"/>
                  </a:lnTo>
                  <a:lnTo>
                    <a:pt x="43977" y="387211"/>
                  </a:lnTo>
                  <a:lnTo>
                    <a:pt x="44228" y="387030"/>
                  </a:lnTo>
                  <a:lnTo>
                    <a:pt x="44469" y="386839"/>
                  </a:lnTo>
                  <a:lnTo>
                    <a:pt x="44711" y="386638"/>
                  </a:lnTo>
                  <a:lnTo>
                    <a:pt x="44711" y="386638"/>
                  </a:lnTo>
                  <a:lnTo>
                    <a:pt x="46349" y="385170"/>
                  </a:lnTo>
                  <a:lnTo>
                    <a:pt x="48049" y="383632"/>
                  </a:lnTo>
                  <a:lnTo>
                    <a:pt x="49798" y="382034"/>
                  </a:lnTo>
                  <a:lnTo>
                    <a:pt x="51618" y="380385"/>
                  </a:lnTo>
                  <a:lnTo>
                    <a:pt x="53478" y="378666"/>
                  </a:lnTo>
                  <a:lnTo>
                    <a:pt x="55398" y="376897"/>
                  </a:lnTo>
                  <a:lnTo>
                    <a:pt x="59379" y="373197"/>
                  </a:lnTo>
                  <a:lnTo>
                    <a:pt x="63552" y="369286"/>
                  </a:lnTo>
                  <a:lnTo>
                    <a:pt x="67885" y="365184"/>
                  </a:lnTo>
                  <a:lnTo>
                    <a:pt x="72389" y="360902"/>
                  </a:lnTo>
                  <a:lnTo>
                    <a:pt x="77024" y="356448"/>
                  </a:lnTo>
                  <a:lnTo>
                    <a:pt x="77024" y="356448"/>
                  </a:lnTo>
                  <a:lnTo>
                    <a:pt x="77265" y="356207"/>
                  </a:lnTo>
                  <a:lnTo>
                    <a:pt x="77486" y="355966"/>
                  </a:lnTo>
                  <a:lnTo>
                    <a:pt x="77698" y="355704"/>
                  </a:lnTo>
                  <a:lnTo>
                    <a:pt x="77889" y="355433"/>
                  </a:lnTo>
                  <a:lnTo>
                    <a:pt x="78070" y="355161"/>
                  </a:lnTo>
                  <a:lnTo>
                    <a:pt x="78230" y="354880"/>
                  </a:lnTo>
                  <a:lnTo>
                    <a:pt x="78381" y="354598"/>
                  </a:lnTo>
                  <a:lnTo>
                    <a:pt x="78512" y="354307"/>
                  </a:lnTo>
                  <a:lnTo>
                    <a:pt x="78633" y="354005"/>
                  </a:lnTo>
                  <a:lnTo>
                    <a:pt x="78733" y="353704"/>
                  </a:lnTo>
                  <a:lnTo>
                    <a:pt x="78824" y="353402"/>
                  </a:lnTo>
                  <a:lnTo>
                    <a:pt x="78904" y="353090"/>
                  </a:lnTo>
                  <a:lnTo>
                    <a:pt x="78954" y="352779"/>
                  </a:lnTo>
                  <a:lnTo>
                    <a:pt x="79005" y="352467"/>
                  </a:lnTo>
                  <a:lnTo>
                    <a:pt x="79035" y="352155"/>
                  </a:lnTo>
                  <a:lnTo>
                    <a:pt x="79045" y="351834"/>
                  </a:lnTo>
                  <a:lnTo>
                    <a:pt x="79045" y="351522"/>
                  </a:lnTo>
                  <a:lnTo>
                    <a:pt x="79025" y="351210"/>
                  </a:lnTo>
                  <a:lnTo>
                    <a:pt x="78995" y="350889"/>
                  </a:lnTo>
                  <a:lnTo>
                    <a:pt x="78954" y="350577"/>
                  </a:lnTo>
                  <a:lnTo>
                    <a:pt x="78884" y="350265"/>
                  </a:lnTo>
                  <a:lnTo>
                    <a:pt x="78814" y="349964"/>
                  </a:lnTo>
                  <a:lnTo>
                    <a:pt x="78723" y="349652"/>
                  </a:lnTo>
                  <a:lnTo>
                    <a:pt x="78613" y="349351"/>
                  </a:lnTo>
                  <a:lnTo>
                    <a:pt x="78492" y="349059"/>
                  </a:lnTo>
                  <a:lnTo>
                    <a:pt x="78351" y="348757"/>
                  </a:lnTo>
                  <a:lnTo>
                    <a:pt x="78200" y="348476"/>
                  </a:lnTo>
                  <a:lnTo>
                    <a:pt x="78029" y="348194"/>
                  </a:lnTo>
                  <a:lnTo>
                    <a:pt x="77848" y="347923"/>
                  </a:lnTo>
                  <a:lnTo>
                    <a:pt x="77647" y="347652"/>
                  </a:lnTo>
                  <a:lnTo>
                    <a:pt x="77436" y="347400"/>
                  </a:lnTo>
                  <a:lnTo>
                    <a:pt x="77215" y="347149"/>
                  </a:lnTo>
                  <a:lnTo>
                    <a:pt x="77215" y="347149"/>
                  </a:lnTo>
                  <a:lnTo>
                    <a:pt x="76974" y="346908"/>
                  </a:lnTo>
                  <a:lnTo>
                    <a:pt x="76722" y="346686"/>
                  </a:lnTo>
                  <a:lnTo>
                    <a:pt x="76461" y="346475"/>
                  </a:lnTo>
                  <a:lnTo>
                    <a:pt x="76200" y="346284"/>
                  </a:lnTo>
                  <a:lnTo>
                    <a:pt x="75918" y="346103"/>
                  </a:lnTo>
                  <a:lnTo>
                    <a:pt x="75637" y="345943"/>
                  </a:lnTo>
                  <a:lnTo>
                    <a:pt x="75355" y="345792"/>
                  </a:lnTo>
                  <a:lnTo>
                    <a:pt x="75063" y="345661"/>
                  </a:lnTo>
                  <a:lnTo>
                    <a:pt x="74762" y="345540"/>
                  </a:lnTo>
                  <a:lnTo>
                    <a:pt x="74460" y="345440"/>
                  </a:lnTo>
                  <a:lnTo>
                    <a:pt x="74159" y="345349"/>
                  </a:lnTo>
                  <a:lnTo>
                    <a:pt x="73847" y="345269"/>
                  </a:lnTo>
                  <a:lnTo>
                    <a:pt x="73535" y="345209"/>
                  </a:lnTo>
                  <a:lnTo>
                    <a:pt x="73224" y="345168"/>
                  </a:lnTo>
                  <a:lnTo>
                    <a:pt x="72912" y="345138"/>
                  </a:lnTo>
                  <a:lnTo>
                    <a:pt x="72600" y="345128"/>
                  </a:lnTo>
                  <a:lnTo>
                    <a:pt x="72279" y="345128"/>
                  </a:lnTo>
                  <a:lnTo>
                    <a:pt x="71967" y="345148"/>
                  </a:lnTo>
                  <a:lnTo>
                    <a:pt x="71655" y="345179"/>
                  </a:lnTo>
                  <a:lnTo>
                    <a:pt x="71333" y="345219"/>
                  </a:lnTo>
                  <a:lnTo>
                    <a:pt x="71022" y="345289"/>
                  </a:lnTo>
                  <a:lnTo>
                    <a:pt x="70720" y="345359"/>
                  </a:lnTo>
                  <a:lnTo>
                    <a:pt x="70409" y="345450"/>
                  </a:lnTo>
                  <a:lnTo>
                    <a:pt x="70107" y="345561"/>
                  </a:lnTo>
                  <a:lnTo>
                    <a:pt x="69815" y="345681"/>
                  </a:lnTo>
                  <a:lnTo>
                    <a:pt x="69524" y="345822"/>
                  </a:lnTo>
                  <a:lnTo>
                    <a:pt x="69232" y="345973"/>
                  </a:lnTo>
                  <a:lnTo>
                    <a:pt x="68951" y="346144"/>
                  </a:lnTo>
                  <a:lnTo>
                    <a:pt x="68679" y="346325"/>
                  </a:lnTo>
                  <a:lnTo>
                    <a:pt x="68418" y="346526"/>
                  </a:lnTo>
                  <a:lnTo>
                    <a:pt x="68156" y="346737"/>
                  </a:lnTo>
                  <a:lnTo>
                    <a:pt x="67905" y="346958"/>
                  </a:lnTo>
                  <a:lnTo>
                    <a:pt x="67905" y="346958"/>
                  </a:lnTo>
                  <a:lnTo>
                    <a:pt x="64004" y="350698"/>
                  </a:lnTo>
                  <a:lnTo>
                    <a:pt x="60214" y="354317"/>
                  </a:lnTo>
                  <a:lnTo>
                    <a:pt x="56524" y="357815"/>
                  </a:lnTo>
                  <a:lnTo>
                    <a:pt x="52955" y="361173"/>
                  </a:lnTo>
                  <a:lnTo>
                    <a:pt x="49516" y="364390"/>
                  </a:lnTo>
                  <a:lnTo>
                    <a:pt x="46209" y="367467"/>
                  </a:lnTo>
                  <a:lnTo>
                    <a:pt x="43052" y="370372"/>
                  </a:lnTo>
                  <a:lnTo>
                    <a:pt x="40036" y="373127"/>
                  </a:lnTo>
                  <a:lnTo>
                    <a:pt x="40036" y="373127"/>
                  </a:lnTo>
                  <a:lnTo>
                    <a:pt x="38769" y="372081"/>
                  </a:lnTo>
                  <a:lnTo>
                    <a:pt x="37522" y="371056"/>
                  </a:lnTo>
                  <a:lnTo>
                    <a:pt x="36316" y="370050"/>
                  </a:lnTo>
                  <a:lnTo>
                    <a:pt x="35149" y="369055"/>
                  </a:lnTo>
                  <a:lnTo>
                    <a:pt x="34013" y="368070"/>
                  </a:lnTo>
                  <a:lnTo>
                    <a:pt x="32917" y="367105"/>
                  </a:lnTo>
                  <a:lnTo>
                    <a:pt x="31852" y="366160"/>
                  </a:lnTo>
                  <a:lnTo>
                    <a:pt x="30816" y="365225"/>
                  </a:lnTo>
                  <a:lnTo>
                    <a:pt x="29811" y="364310"/>
                  </a:lnTo>
                  <a:lnTo>
                    <a:pt x="28846" y="363405"/>
                  </a:lnTo>
                  <a:lnTo>
                    <a:pt x="27911" y="362530"/>
                  </a:lnTo>
                  <a:lnTo>
                    <a:pt x="27006" y="361666"/>
                  </a:lnTo>
                  <a:lnTo>
                    <a:pt x="26131" y="360821"/>
                  </a:lnTo>
                  <a:lnTo>
                    <a:pt x="25286" y="359987"/>
                  </a:lnTo>
                  <a:lnTo>
                    <a:pt x="24472" y="359183"/>
                  </a:lnTo>
                  <a:lnTo>
                    <a:pt x="23698" y="358388"/>
                  </a:lnTo>
                  <a:lnTo>
                    <a:pt x="22944" y="357614"/>
                  </a:lnTo>
                  <a:lnTo>
                    <a:pt x="22220" y="356870"/>
                  </a:lnTo>
                  <a:lnTo>
                    <a:pt x="21526" y="356137"/>
                  </a:lnTo>
                  <a:lnTo>
                    <a:pt x="20863" y="355423"/>
                  </a:lnTo>
                  <a:lnTo>
                    <a:pt x="20229" y="354729"/>
                  </a:lnTo>
                  <a:lnTo>
                    <a:pt x="19626" y="354056"/>
                  </a:lnTo>
                  <a:lnTo>
                    <a:pt x="19043" y="353402"/>
                  </a:lnTo>
                  <a:lnTo>
                    <a:pt x="18490" y="352779"/>
                  </a:lnTo>
                  <a:lnTo>
                    <a:pt x="17465" y="351582"/>
                  </a:lnTo>
                  <a:lnTo>
                    <a:pt x="16540" y="350477"/>
                  </a:lnTo>
                  <a:lnTo>
                    <a:pt x="15715" y="349451"/>
                  </a:lnTo>
                  <a:lnTo>
                    <a:pt x="14991" y="348526"/>
                  </a:lnTo>
                  <a:lnTo>
                    <a:pt x="14991" y="348526"/>
                  </a:lnTo>
                  <a:lnTo>
                    <a:pt x="16942" y="346395"/>
                  </a:lnTo>
                  <a:lnTo>
                    <a:pt x="18993" y="344173"/>
                  </a:lnTo>
                  <a:lnTo>
                    <a:pt x="21124" y="341861"/>
                  </a:lnTo>
                  <a:lnTo>
                    <a:pt x="23346" y="339478"/>
                  </a:lnTo>
                  <a:lnTo>
                    <a:pt x="25648" y="337025"/>
                  </a:lnTo>
                  <a:lnTo>
                    <a:pt x="28011" y="334502"/>
                  </a:lnTo>
                  <a:lnTo>
                    <a:pt x="30444" y="331928"/>
                  </a:lnTo>
                  <a:lnTo>
                    <a:pt x="32938" y="329304"/>
                  </a:lnTo>
                  <a:lnTo>
                    <a:pt x="35471" y="326640"/>
                  </a:lnTo>
                  <a:lnTo>
                    <a:pt x="38055" y="323936"/>
                  </a:lnTo>
                  <a:lnTo>
                    <a:pt x="40679" y="321191"/>
                  </a:lnTo>
                  <a:lnTo>
                    <a:pt x="43343" y="318437"/>
                  </a:lnTo>
                  <a:lnTo>
                    <a:pt x="46018" y="315652"/>
                  </a:lnTo>
                  <a:lnTo>
                    <a:pt x="48722" y="312867"/>
                  </a:lnTo>
                  <a:lnTo>
                    <a:pt x="51437" y="310073"/>
                  </a:lnTo>
                  <a:lnTo>
                    <a:pt x="54161" y="307288"/>
                  </a:lnTo>
                  <a:lnTo>
                    <a:pt x="56886" y="304503"/>
                  </a:lnTo>
                  <a:lnTo>
                    <a:pt x="59601" y="301738"/>
                  </a:lnTo>
                  <a:lnTo>
                    <a:pt x="62305" y="298994"/>
                  </a:lnTo>
                  <a:lnTo>
                    <a:pt x="64989" y="296279"/>
                  </a:lnTo>
                  <a:lnTo>
                    <a:pt x="67654" y="293595"/>
                  </a:lnTo>
                  <a:lnTo>
                    <a:pt x="70288" y="290961"/>
                  </a:lnTo>
                  <a:lnTo>
                    <a:pt x="72882" y="288368"/>
                  </a:lnTo>
                  <a:lnTo>
                    <a:pt x="75435" y="285834"/>
                  </a:lnTo>
                  <a:lnTo>
                    <a:pt x="77929" y="283361"/>
                  </a:lnTo>
                  <a:lnTo>
                    <a:pt x="80382" y="280948"/>
                  </a:lnTo>
                  <a:lnTo>
                    <a:pt x="82755" y="278616"/>
                  </a:lnTo>
                  <a:lnTo>
                    <a:pt x="85077" y="276374"/>
                  </a:lnTo>
                  <a:lnTo>
                    <a:pt x="87309" y="274213"/>
                  </a:lnTo>
                  <a:lnTo>
                    <a:pt x="89471" y="272142"/>
                  </a:lnTo>
                  <a:lnTo>
                    <a:pt x="91532" y="270171"/>
                  </a:lnTo>
                  <a:lnTo>
                    <a:pt x="93512" y="268321"/>
                  </a:lnTo>
                  <a:lnTo>
                    <a:pt x="93512" y="268321"/>
                  </a:lnTo>
                  <a:lnTo>
                    <a:pt x="94860" y="269809"/>
                  </a:lnTo>
                  <a:lnTo>
                    <a:pt x="96257" y="271317"/>
                  </a:lnTo>
                  <a:lnTo>
                    <a:pt x="97685" y="272865"/>
                  </a:lnTo>
                  <a:lnTo>
                    <a:pt x="99163" y="274424"/>
                  </a:lnTo>
                  <a:lnTo>
                    <a:pt x="100681" y="276012"/>
                  </a:lnTo>
                  <a:lnTo>
                    <a:pt x="102239" y="277631"/>
                  </a:lnTo>
                  <a:lnTo>
                    <a:pt x="103848" y="279259"/>
                  </a:lnTo>
                  <a:lnTo>
                    <a:pt x="105487" y="280908"/>
                  </a:lnTo>
                  <a:lnTo>
                    <a:pt x="107176" y="282577"/>
                  </a:lnTo>
                  <a:lnTo>
                    <a:pt x="108905" y="284256"/>
                  </a:lnTo>
                  <a:lnTo>
                    <a:pt x="110674" y="285955"/>
                  </a:lnTo>
                  <a:lnTo>
                    <a:pt x="112494" y="287674"/>
                  </a:lnTo>
                  <a:lnTo>
                    <a:pt x="114344" y="289403"/>
                  </a:lnTo>
                  <a:lnTo>
                    <a:pt x="116244" y="291142"/>
                  </a:lnTo>
                  <a:lnTo>
                    <a:pt x="118185" y="292892"/>
                  </a:lnTo>
                  <a:lnTo>
                    <a:pt x="120165" y="294661"/>
                  </a:lnTo>
                  <a:lnTo>
                    <a:pt x="120165" y="294661"/>
                  </a:lnTo>
                  <a:lnTo>
                    <a:pt x="118798" y="296109"/>
                  </a:lnTo>
                  <a:lnTo>
                    <a:pt x="117360" y="297627"/>
                  </a:lnTo>
                  <a:lnTo>
                    <a:pt x="115862" y="299205"/>
                  </a:lnTo>
                  <a:lnTo>
                    <a:pt x="114294" y="300834"/>
                  </a:lnTo>
                  <a:lnTo>
                    <a:pt x="112665" y="302533"/>
                  </a:lnTo>
                  <a:lnTo>
                    <a:pt x="110976" y="304282"/>
                  </a:lnTo>
                  <a:lnTo>
                    <a:pt x="107407" y="307931"/>
                  </a:lnTo>
                  <a:lnTo>
                    <a:pt x="103617" y="311782"/>
                  </a:lnTo>
                  <a:lnTo>
                    <a:pt x="99625" y="315823"/>
                  </a:lnTo>
                  <a:lnTo>
                    <a:pt x="95423" y="320025"/>
                  </a:lnTo>
                  <a:lnTo>
                    <a:pt x="91039" y="324378"/>
                  </a:lnTo>
                  <a:lnTo>
                    <a:pt x="91039" y="324378"/>
                  </a:lnTo>
                  <a:lnTo>
                    <a:pt x="90808" y="324620"/>
                  </a:lnTo>
                  <a:lnTo>
                    <a:pt x="90587" y="324881"/>
                  </a:lnTo>
                  <a:lnTo>
                    <a:pt x="90386" y="325142"/>
                  </a:lnTo>
                  <a:lnTo>
                    <a:pt x="90195" y="325404"/>
                  </a:lnTo>
                  <a:lnTo>
                    <a:pt x="90024" y="325685"/>
                  </a:lnTo>
                  <a:lnTo>
                    <a:pt x="89863" y="325967"/>
                  </a:lnTo>
                  <a:lnTo>
                    <a:pt x="89722" y="326258"/>
                  </a:lnTo>
                  <a:lnTo>
                    <a:pt x="89591" y="326550"/>
                  </a:lnTo>
                  <a:lnTo>
                    <a:pt x="89471" y="326851"/>
                  </a:lnTo>
                  <a:lnTo>
                    <a:pt x="89380" y="327153"/>
                  </a:lnTo>
                  <a:lnTo>
                    <a:pt x="89290" y="327455"/>
                  </a:lnTo>
                  <a:lnTo>
                    <a:pt x="89219" y="327766"/>
                  </a:lnTo>
                  <a:lnTo>
                    <a:pt x="89169" y="328078"/>
                  </a:lnTo>
                  <a:lnTo>
                    <a:pt x="89129" y="328390"/>
                  </a:lnTo>
                  <a:lnTo>
                    <a:pt x="89109" y="328711"/>
                  </a:lnTo>
                  <a:lnTo>
                    <a:pt x="89099" y="329023"/>
                  </a:lnTo>
                  <a:lnTo>
                    <a:pt x="89099" y="329335"/>
                  </a:lnTo>
                  <a:lnTo>
                    <a:pt x="89129" y="329656"/>
                  </a:lnTo>
                  <a:lnTo>
                    <a:pt x="89159" y="329968"/>
                  </a:lnTo>
                  <a:lnTo>
                    <a:pt x="89209" y="330280"/>
                  </a:lnTo>
                  <a:lnTo>
                    <a:pt x="89280" y="330591"/>
                  </a:lnTo>
                  <a:lnTo>
                    <a:pt x="89360" y="330903"/>
                  </a:lnTo>
                  <a:lnTo>
                    <a:pt x="89461" y="331204"/>
                  </a:lnTo>
                  <a:lnTo>
                    <a:pt x="89571" y="331506"/>
                  </a:lnTo>
                  <a:lnTo>
                    <a:pt x="89692" y="331798"/>
                  </a:lnTo>
                  <a:lnTo>
                    <a:pt x="89833" y="332089"/>
                  </a:lnTo>
                  <a:lnTo>
                    <a:pt x="89994" y="332371"/>
                  </a:lnTo>
                  <a:lnTo>
                    <a:pt x="90164" y="332652"/>
                  </a:lnTo>
                  <a:lnTo>
                    <a:pt x="90355" y="332924"/>
                  </a:lnTo>
                  <a:lnTo>
                    <a:pt x="90557" y="333185"/>
                  </a:lnTo>
                  <a:lnTo>
                    <a:pt x="90778" y="333436"/>
                  </a:lnTo>
                  <a:lnTo>
                    <a:pt x="91009" y="333688"/>
                  </a:lnTo>
                  <a:lnTo>
                    <a:pt x="91009" y="333688"/>
                  </a:lnTo>
                  <a:lnTo>
                    <a:pt x="91250" y="333919"/>
                  </a:lnTo>
                  <a:lnTo>
                    <a:pt x="91502" y="334140"/>
                  </a:lnTo>
                  <a:lnTo>
                    <a:pt x="91773" y="334351"/>
                  </a:lnTo>
                  <a:lnTo>
                    <a:pt x="92035" y="334542"/>
                  </a:lnTo>
                  <a:lnTo>
                    <a:pt x="92316" y="334713"/>
                  </a:lnTo>
                  <a:lnTo>
                    <a:pt x="92598" y="334874"/>
                  </a:lnTo>
                  <a:lnTo>
                    <a:pt x="92889" y="335015"/>
                  </a:lnTo>
                  <a:lnTo>
                    <a:pt x="93191" y="335145"/>
                  </a:lnTo>
                  <a:lnTo>
                    <a:pt x="93492" y="335256"/>
                  </a:lnTo>
                  <a:lnTo>
                    <a:pt x="93794" y="335356"/>
                  </a:lnTo>
                  <a:lnTo>
                    <a:pt x="94106" y="335447"/>
                  </a:lnTo>
                  <a:lnTo>
                    <a:pt x="94417" y="335507"/>
                  </a:lnTo>
                  <a:lnTo>
                    <a:pt x="94729" y="335568"/>
                  </a:lnTo>
                  <a:lnTo>
                    <a:pt x="95041" y="335598"/>
                  </a:lnTo>
                  <a:lnTo>
                    <a:pt x="95362" y="335628"/>
                  </a:lnTo>
                  <a:lnTo>
                    <a:pt x="95674" y="335628"/>
                  </a:lnTo>
                  <a:lnTo>
                    <a:pt x="95674" y="335628"/>
                  </a:lnTo>
                  <a:lnTo>
                    <a:pt x="95996" y="335628"/>
                  </a:lnTo>
                  <a:lnTo>
                    <a:pt x="96307" y="335598"/>
                  </a:lnTo>
                  <a:lnTo>
                    <a:pt x="96619" y="335568"/>
                  </a:lnTo>
                  <a:lnTo>
                    <a:pt x="96931" y="335517"/>
                  </a:lnTo>
                  <a:lnTo>
                    <a:pt x="97232" y="335447"/>
                  </a:lnTo>
                  <a:lnTo>
                    <a:pt x="97544" y="335367"/>
                  </a:lnTo>
                  <a:lnTo>
                    <a:pt x="97846" y="335266"/>
                  </a:lnTo>
                  <a:lnTo>
                    <a:pt x="98137" y="335155"/>
                  </a:lnTo>
                  <a:lnTo>
                    <a:pt x="98439" y="335025"/>
                  </a:lnTo>
                  <a:lnTo>
                    <a:pt x="98720" y="334884"/>
                  </a:lnTo>
                  <a:lnTo>
                    <a:pt x="99002" y="334733"/>
                  </a:lnTo>
                  <a:lnTo>
                    <a:pt x="99283" y="334562"/>
                  </a:lnTo>
                  <a:lnTo>
                    <a:pt x="99555" y="334371"/>
                  </a:lnTo>
                  <a:lnTo>
                    <a:pt x="99816" y="334170"/>
                  </a:lnTo>
                  <a:lnTo>
                    <a:pt x="100068" y="333959"/>
                  </a:lnTo>
                  <a:lnTo>
                    <a:pt x="100309" y="333728"/>
                  </a:lnTo>
                  <a:lnTo>
                    <a:pt x="100309" y="333728"/>
                  </a:lnTo>
                  <a:lnTo>
                    <a:pt x="104823" y="329244"/>
                  </a:lnTo>
                  <a:lnTo>
                    <a:pt x="109136" y="324911"/>
                  </a:lnTo>
                  <a:lnTo>
                    <a:pt x="113248" y="320759"/>
                  </a:lnTo>
                  <a:lnTo>
                    <a:pt x="117149" y="316798"/>
                  </a:lnTo>
                  <a:lnTo>
                    <a:pt x="119009" y="314898"/>
                  </a:lnTo>
                  <a:lnTo>
                    <a:pt x="120809" y="313048"/>
                  </a:lnTo>
                  <a:lnTo>
                    <a:pt x="122548" y="311249"/>
                  </a:lnTo>
                  <a:lnTo>
                    <a:pt x="124217" y="309510"/>
                  </a:lnTo>
                  <a:lnTo>
                    <a:pt x="125826" y="307831"/>
                  </a:lnTo>
                  <a:lnTo>
                    <a:pt x="127354" y="306212"/>
                  </a:lnTo>
                  <a:lnTo>
                    <a:pt x="128822" y="304664"/>
                  </a:lnTo>
                  <a:lnTo>
                    <a:pt x="130219" y="303176"/>
                  </a:lnTo>
                  <a:lnTo>
                    <a:pt x="130219" y="303176"/>
                  </a:lnTo>
                  <a:lnTo>
                    <a:pt x="132120" y="304704"/>
                  </a:lnTo>
                  <a:lnTo>
                    <a:pt x="134050" y="306242"/>
                  </a:lnTo>
                  <a:lnTo>
                    <a:pt x="136020" y="307780"/>
                  </a:lnTo>
                  <a:lnTo>
                    <a:pt x="138011" y="309319"/>
                  </a:lnTo>
                  <a:lnTo>
                    <a:pt x="140032" y="310857"/>
                  </a:lnTo>
                  <a:lnTo>
                    <a:pt x="142093" y="312385"/>
                  </a:lnTo>
                  <a:lnTo>
                    <a:pt x="144174" y="313923"/>
                  </a:lnTo>
                  <a:lnTo>
                    <a:pt x="146296" y="315451"/>
                  </a:lnTo>
                  <a:lnTo>
                    <a:pt x="146296" y="315451"/>
                  </a:lnTo>
                  <a:lnTo>
                    <a:pt x="146517" y="315602"/>
                  </a:lnTo>
                  <a:lnTo>
                    <a:pt x="146738" y="315743"/>
                  </a:lnTo>
                  <a:lnTo>
                    <a:pt x="146959" y="315863"/>
                  </a:lnTo>
                  <a:lnTo>
                    <a:pt x="147190" y="315984"/>
                  </a:lnTo>
                  <a:lnTo>
                    <a:pt x="147432" y="316094"/>
                  </a:lnTo>
                  <a:lnTo>
                    <a:pt x="147663" y="316195"/>
                  </a:lnTo>
                  <a:lnTo>
                    <a:pt x="147904" y="316285"/>
                  </a:lnTo>
                  <a:lnTo>
                    <a:pt x="148145" y="316376"/>
                  </a:lnTo>
                  <a:lnTo>
                    <a:pt x="148387" y="316446"/>
                  </a:lnTo>
                  <a:lnTo>
                    <a:pt x="148628" y="316507"/>
                  </a:lnTo>
                  <a:lnTo>
                    <a:pt x="148879" y="316557"/>
                  </a:lnTo>
                  <a:lnTo>
                    <a:pt x="149131" y="316597"/>
                  </a:lnTo>
                  <a:lnTo>
                    <a:pt x="149372" y="316637"/>
                  </a:lnTo>
                  <a:lnTo>
                    <a:pt x="149623" y="316657"/>
                  </a:lnTo>
                  <a:lnTo>
                    <a:pt x="149875" y="316678"/>
                  </a:lnTo>
                  <a:lnTo>
                    <a:pt x="150126" y="316678"/>
                  </a:lnTo>
                  <a:lnTo>
                    <a:pt x="150126" y="316678"/>
                  </a:lnTo>
                  <a:lnTo>
                    <a:pt x="150428" y="316667"/>
                  </a:lnTo>
                  <a:lnTo>
                    <a:pt x="150729" y="316647"/>
                  </a:lnTo>
                  <a:lnTo>
                    <a:pt x="151031" y="316617"/>
                  </a:lnTo>
                  <a:lnTo>
                    <a:pt x="151333" y="316567"/>
                  </a:lnTo>
                  <a:lnTo>
                    <a:pt x="151624" y="316507"/>
                  </a:lnTo>
                  <a:lnTo>
                    <a:pt x="151926" y="316426"/>
                  </a:lnTo>
                  <a:lnTo>
                    <a:pt x="152217" y="316336"/>
                  </a:lnTo>
                  <a:lnTo>
                    <a:pt x="152499" y="316235"/>
                  </a:lnTo>
                  <a:lnTo>
                    <a:pt x="152780" y="316125"/>
                  </a:lnTo>
                  <a:lnTo>
                    <a:pt x="153062" y="315994"/>
                  </a:lnTo>
                  <a:lnTo>
                    <a:pt x="153333" y="315843"/>
                  </a:lnTo>
                  <a:lnTo>
                    <a:pt x="153605" y="315692"/>
                  </a:lnTo>
                  <a:lnTo>
                    <a:pt x="153866" y="315521"/>
                  </a:lnTo>
                  <a:lnTo>
                    <a:pt x="154117" y="315330"/>
                  </a:lnTo>
                  <a:lnTo>
                    <a:pt x="154369" y="315139"/>
                  </a:lnTo>
                  <a:lnTo>
                    <a:pt x="154600" y="314918"/>
                  </a:lnTo>
                  <a:lnTo>
                    <a:pt x="154600" y="314918"/>
                  </a:lnTo>
                  <a:lnTo>
                    <a:pt x="157968" y="311792"/>
                  </a:lnTo>
                  <a:lnTo>
                    <a:pt x="161608" y="308374"/>
                  </a:lnTo>
                  <a:lnTo>
                    <a:pt x="169249" y="301185"/>
                  </a:lnTo>
                  <a:lnTo>
                    <a:pt x="169249" y="301185"/>
                  </a:lnTo>
                  <a:lnTo>
                    <a:pt x="173501" y="297174"/>
                  </a:lnTo>
                  <a:lnTo>
                    <a:pt x="177543" y="293374"/>
                  </a:lnTo>
                  <a:lnTo>
                    <a:pt x="177543" y="293374"/>
                  </a:lnTo>
                  <a:lnTo>
                    <a:pt x="178740" y="293977"/>
                  </a:lnTo>
                  <a:lnTo>
                    <a:pt x="179936" y="294570"/>
                  </a:lnTo>
                  <a:lnTo>
                    <a:pt x="181132" y="295154"/>
                  </a:lnTo>
                  <a:lnTo>
                    <a:pt x="182339" y="295727"/>
                  </a:lnTo>
                  <a:lnTo>
                    <a:pt x="183555" y="296300"/>
                  </a:lnTo>
                  <a:lnTo>
                    <a:pt x="184772" y="296853"/>
                  </a:lnTo>
                  <a:lnTo>
                    <a:pt x="185998" y="297405"/>
                  </a:lnTo>
                  <a:lnTo>
                    <a:pt x="187225" y="297948"/>
                  </a:lnTo>
                  <a:lnTo>
                    <a:pt x="188452" y="298481"/>
                  </a:lnTo>
                  <a:lnTo>
                    <a:pt x="189688" y="299004"/>
                  </a:lnTo>
                  <a:lnTo>
                    <a:pt x="190925" y="299527"/>
                  </a:lnTo>
                  <a:lnTo>
                    <a:pt x="192172" y="300029"/>
                  </a:lnTo>
                  <a:lnTo>
                    <a:pt x="193418" y="300532"/>
                  </a:lnTo>
                  <a:lnTo>
                    <a:pt x="194675" y="301015"/>
                  </a:lnTo>
                  <a:lnTo>
                    <a:pt x="195932" y="301497"/>
                  </a:lnTo>
                  <a:lnTo>
                    <a:pt x="197189" y="301970"/>
                  </a:lnTo>
                  <a:lnTo>
                    <a:pt x="198455" y="302432"/>
                  </a:lnTo>
                  <a:lnTo>
                    <a:pt x="199722" y="302895"/>
                  </a:lnTo>
                  <a:lnTo>
                    <a:pt x="200999" y="303337"/>
                  </a:lnTo>
                  <a:lnTo>
                    <a:pt x="202276" y="303769"/>
                  </a:lnTo>
                  <a:lnTo>
                    <a:pt x="203563" y="304201"/>
                  </a:lnTo>
                  <a:lnTo>
                    <a:pt x="204850" y="304624"/>
                  </a:lnTo>
                  <a:lnTo>
                    <a:pt x="206137" y="305026"/>
                  </a:lnTo>
                  <a:lnTo>
                    <a:pt x="207433" y="305428"/>
                  </a:lnTo>
                  <a:lnTo>
                    <a:pt x="208730" y="305820"/>
                  </a:lnTo>
                  <a:lnTo>
                    <a:pt x="210037" y="306202"/>
                  </a:lnTo>
                  <a:lnTo>
                    <a:pt x="211344" y="306574"/>
                  </a:lnTo>
                  <a:lnTo>
                    <a:pt x="212651" y="306946"/>
                  </a:lnTo>
                  <a:lnTo>
                    <a:pt x="213969" y="307298"/>
                  </a:lnTo>
                  <a:lnTo>
                    <a:pt x="215286" y="307640"/>
                  </a:lnTo>
                  <a:lnTo>
                    <a:pt x="216603" y="307981"/>
                  </a:lnTo>
                  <a:lnTo>
                    <a:pt x="217930" y="308303"/>
                  </a:lnTo>
                  <a:lnTo>
                    <a:pt x="219257" y="308625"/>
                  </a:lnTo>
                  <a:lnTo>
                    <a:pt x="220594" y="308926"/>
                  </a:lnTo>
                  <a:lnTo>
                    <a:pt x="221921" y="309228"/>
                  </a:lnTo>
                  <a:lnTo>
                    <a:pt x="223268" y="309520"/>
                  </a:lnTo>
                  <a:lnTo>
                    <a:pt x="224606" y="309801"/>
                  </a:lnTo>
                  <a:lnTo>
                    <a:pt x="225953" y="310063"/>
                  </a:lnTo>
                  <a:lnTo>
                    <a:pt x="227300" y="310324"/>
                  </a:lnTo>
                  <a:lnTo>
                    <a:pt x="228657" y="310575"/>
                  </a:lnTo>
                  <a:lnTo>
                    <a:pt x="230015" y="310816"/>
                  </a:lnTo>
                  <a:lnTo>
                    <a:pt x="231372" y="311048"/>
                  </a:lnTo>
                  <a:lnTo>
                    <a:pt x="232739" y="311269"/>
                  </a:lnTo>
                  <a:lnTo>
                    <a:pt x="234107" y="311480"/>
                  </a:lnTo>
                  <a:lnTo>
                    <a:pt x="235474" y="311681"/>
                  </a:lnTo>
                  <a:lnTo>
                    <a:pt x="236851" y="311872"/>
                  </a:lnTo>
                  <a:lnTo>
                    <a:pt x="238219" y="312053"/>
                  </a:lnTo>
                  <a:lnTo>
                    <a:pt x="239606" y="312224"/>
                  </a:lnTo>
                  <a:lnTo>
                    <a:pt x="240983" y="312385"/>
                  </a:lnTo>
                  <a:lnTo>
                    <a:pt x="242371" y="312536"/>
                  </a:lnTo>
                  <a:lnTo>
                    <a:pt x="243758" y="312676"/>
                  </a:lnTo>
                  <a:lnTo>
                    <a:pt x="245146" y="312807"/>
                  </a:lnTo>
                  <a:lnTo>
                    <a:pt x="246543" y="312928"/>
                  </a:lnTo>
                  <a:lnTo>
                    <a:pt x="247941" y="313038"/>
                  </a:lnTo>
                  <a:lnTo>
                    <a:pt x="249338" y="313129"/>
                  </a:lnTo>
                  <a:lnTo>
                    <a:pt x="250746" y="313219"/>
                  </a:lnTo>
                  <a:lnTo>
                    <a:pt x="252143" y="313300"/>
                  </a:lnTo>
                  <a:lnTo>
                    <a:pt x="253551" y="313370"/>
                  </a:lnTo>
                  <a:lnTo>
                    <a:pt x="254968" y="313430"/>
                  </a:lnTo>
                  <a:lnTo>
                    <a:pt x="256376" y="313481"/>
                  </a:lnTo>
                  <a:lnTo>
                    <a:pt x="257794" y="313511"/>
                  </a:lnTo>
                  <a:lnTo>
                    <a:pt x="259211" y="313541"/>
                  </a:lnTo>
                  <a:lnTo>
                    <a:pt x="260629" y="313551"/>
                  </a:lnTo>
                  <a:lnTo>
                    <a:pt x="262056" y="313561"/>
                  </a:lnTo>
                  <a:lnTo>
                    <a:pt x="262056" y="313561"/>
                  </a:lnTo>
                  <a:lnTo>
                    <a:pt x="263263" y="313561"/>
                  </a:lnTo>
                  <a:lnTo>
                    <a:pt x="264469" y="313541"/>
                  </a:lnTo>
                  <a:lnTo>
                    <a:pt x="265676" y="313531"/>
                  </a:lnTo>
                  <a:lnTo>
                    <a:pt x="266882" y="313501"/>
                  </a:lnTo>
                  <a:lnTo>
                    <a:pt x="268089" y="313460"/>
                  </a:lnTo>
                  <a:lnTo>
                    <a:pt x="269285" y="313420"/>
                  </a:lnTo>
                  <a:lnTo>
                    <a:pt x="270482" y="313370"/>
                  </a:lnTo>
                  <a:lnTo>
                    <a:pt x="271678" y="313320"/>
                  </a:lnTo>
                  <a:lnTo>
                    <a:pt x="272874" y="313249"/>
                  </a:lnTo>
                  <a:lnTo>
                    <a:pt x="274061" y="313179"/>
                  </a:lnTo>
                  <a:lnTo>
                    <a:pt x="275257" y="313099"/>
                  </a:lnTo>
                  <a:lnTo>
                    <a:pt x="276444" y="313008"/>
                  </a:lnTo>
                  <a:lnTo>
                    <a:pt x="277630" y="312918"/>
                  </a:lnTo>
                  <a:lnTo>
                    <a:pt x="278816" y="312817"/>
                  </a:lnTo>
                  <a:lnTo>
                    <a:pt x="279993" y="312707"/>
                  </a:lnTo>
                  <a:lnTo>
                    <a:pt x="281179" y="312596"/>
                  </a:lnTo>
                  <a:lnTo>
                    <a:pt x="282355" y="312465"/>
                  </a:lnTo>
                  <a:lnTo>
                    <a:pt x="283532" y="312335"/>
                  </a:lnTo>
                  <a:lnTo>
                    <a:pt x="284708" y="312194"/>
                  </a:lnTo>
                  <a:lnTo>
                    <a:pt x="285874" y="312053"/>
                  </a:lnTo>
                  <a:lnTo>
                    <a:pt x="287040" y="311902"/>
                  </a:lnTo>
                  <a:lnTo>
                    <a:pt x="288207" y="311741"/>
                  </a:lnTo>
                  <a:lnTo>
                    <a:pt x="289373" y="311570"/>
                  </a:lnTo>
                  <a:lnTo>
                    <a:pt x="290539" y="311400"/>
                  </a:lnTo>
                  <a:lnTo>
                    <a:pt x="291695" y="311219"/>
                  </a:lnTo>
                  <a:lnTo>
                    <a:pt x="292852" y="311028"/>
                  </a:lnTo>
                  <a:lnTo>
                    <a:pt x="294008" y="310837"/>
                  </a:lnTo>
                  <a:lnTo>
                    <a:pt x="295164" y="310625"/>
                  </a:lnTo>
                  <a:lnTo>
                    <a:pt x="296310" y="310414"/>
                  </a:lnTo>
                  <a:lnTo>
                    <a:pt x="297466" y="310203"/>
                  </a:lnTo>
                  <a:lnTo>
                    <a:pt x="298613" y="309982"/>
                  </a:lnTo>
                  <a:lnTo>
                    <a:pt x="299749" y="309751"/>
                  </a:lnTo>
                  <a:lnTo>
                    <a:pt x="300895" y="309510"/>
                  </a:lnTo>
                  <a:lnTo>
                    <a:pt x="302031" y="309268"/>
                  </a:lnTo>
                  <a:lnTo>
                    <a:pt x="303167" y="309017"/>
                  </a:lnTo>
                  <a:lnTo>
                    <a:pt x="304303" y="308756"/>
                  </a:lnTo>
                  <a:lnTo>
                    <a:pt x="305429" y="308494"/>
                  </a:lnTo>
                  <a:lnTo>
                    <a:pt x="306555" y="308213"/>
                  </a:lnTo>
                  <a:lnTo>
                    <a:pt x="307681" y="307941"/>
                  </a:lnTo>
                  <a:lnTo>
                    <a:pt x="308807" y="307650"/>
                  </a:lnTo>
                  <a:lnTo>
                    <a:pt x="309923" y="307358"/>
                  </a:lnTo>
                  <a:lnTo>
                    <a:pt x="311039" y="307057"/>
                  </a:lnTo>
                  <a:lnTo>
                    <a:pt x="312155" y="306755"/>
                  </a:lnTo>
                  <a:lnTo>
                    <a:pt x="313271" y="306443"/>
                  </a:lnTo>
                  <a:lnTo>
                    <a:pt x="314377" y="306122"/>
                  </a:lnTo>
                  <a:lnTo>
                    <a:pt x="315483" y="305800"/>
                  </a:lnTo>
                  <a:lnTo>
                    <a:pt x="316589" y="305468"/>
                  </a:lnTo>
                  <a:lnTo>
                    <a:pt x="317685" y="305126"/>
                  </a:lnTo>
                  <a:lnTo>
                    <a:pt x="318781" y="304774"/>
                  </a:lnTo>
                  <a:lnTo>
                    <a:pt x="319877" y="304423"/>
                  </a:lnTo>
                  <a:lnTo>
                    <a:pt x="320972" y="304071"/>
                  </a:lnTo>
                  <a:lnTo>
                    <a:pt x="322058" y="303699"/>
                  </a:lnTo>
                  <a:lnTo>
                    <a:pt x="323144" y="303327"/>
                  </a:lnTo>
                  <a:lnTo>
                    <a:pt x="324230" y="302955"/>
                  </a:lnTo>
                  <a:lnTo>
                    <a:pt x="325306" y="302563"/>
                  </a:lnTo>
                  <a:lnTo>
                    <a:pt x="326381" y="302181"/>
                  </a:lnTo>
                  <a:lnTo>
                    <a:pt x="327457" y="301779"/>
                  </a:lnTo>
                  <a:lnTo>
                    <a:pt x="328523" y="301376"/>
                  </a:lnTo>
                  <a:lnTo>
                    <a:pt x="329599" y="300964"/>
                  </a:lnTo>
                  <a:lnTo>
                    <a:pt x="330654" y="300552"/>
                  </a:lnTo>
                  <a:lnTo>
                    <a:pt x="331720" y="300130"/>
                  </a:lnTo>
                  <a:lnTo>
                    <a:pt x="332776" y="299698"/>
                  </a:lnTo>
                  <a:lnTo>
                    <a:pt x="333831" y="299255"/>
                  </a:lnTo>
                  <a:lnTo>
                    <a:pt x="334887" y="298823"/>
                  </a:lnTo>
                  <a:lnTo>
                    <a:pt x="335933" y="298371"/>
                  </a:lnTo>
                  <a:lnTo>
                    <a:pt x="336978" y="297918"/>
                  </a:lnTo>
                  <a:lnTo>
                    <a:pt x="338014" y="297456"/>
                  </a:lnTo>
                  <a:lnTo>
                    <a:pt x="339059" y="296993"/>
                  </a:lnTo>
                  <a:lnTo>
                    <a:pt x="340095" y="296521"/>
                  </a:lnTo>
                  <a:lnTo>
                    <a:pt x="341121" y="296038"/>
                  </a:lnTo>
                  <a:lnTo>
                    <a:pt x="342156" y="295556"/>
                  </a:lnTo>
                  <a:lnTo>
                    <a:pt x="343182" y="295063"/>
                  </a:lnTo>
                  <a:lnTo>
                    <a:pt x="344197" y="294570"/>
                  </a:lnTo>
                  <a:lnTo>
                    <a:pt x="345212" y="294068"/>
                  </a:lnTo>
                  <a:lnTo>
                    <a:pt x="346228" y="293555"/>
                  </a:lnTo>
                  <a:lnTo>
                    <a:pt x="347243" y="293042"/>
                  </a:lnTo>
                  <a:lnTo>
                    <a:pt x="348249" y="292520"/>
                  </a:lnTo>
                  <a:lnTo>
                    <a:pt x="349254" y="291997"/>
                  </a:lnTo>
                  <a:lnTo>
                    <a:pt x="350260" y="291464"/>
                  </a:lnTo>
                  <a:lnTo>
                    <a:pt x="351255" y="290921"/>
                  </a:lnTo>
                  <a:lnTo>
                    <a:pt x="352240" y="290378"/>
                  </a:lnTo>
                  <a:lnTo>
                    <a:pt x="353236" y="289825"/>
                  </a:lnTo>
                  <a:lnTo>
                    <a:pt x="354221" y="289272"/>
                  </a:lnTo>
                  <a:lnTo>
                    <a:pt x="355206" y="288709"/>
                  </a:lnTo>
                  <a:lnTo>
                    <a:pt x="356181" y="288146"/>
                  </a:lnTo>
                  <a:lnTo>
                    <a:pt x="357157" y="287573"/>
                  </a:lnTo>
                  <a:lnTo>
                    <a:pt x="358132" y="286990"/>
                  </a:lnTo>
                  <a:lnTo>
                    <a:pt x="359097" y="286407"/>
                  </a:lnTo>
                  <a:lnTo>
                    <a:pt x="360062" y="285814"/>
                  </a:lnTo>
                  <a:lnTo>
                    <a:pt x="361017" y="285221"/>
                  </a:lnTo>
                  <a:lnTo>
                    <a:pt x="361972" y="284618"/>
                  </a:lnTo>
                  <a:lnTo>
                    <a:pt x="362928" y="284015"/>
                  </a:lnTo>
                  <a:lnTo>
                    <a:pt x="363873" y="283401"/>
                  </a:lnTo>
                  <a:lnTo>
                    <a:pt x="364818" y="282788"/>
                  </a:lnTo>
                  <a:lnTo>
                    <a:pt x="365753" y="282165"/>
                  </a:lnTo>
                  <a:lnTo>
                    <a:pt x="366698" y="281531"/>
                  </a:lnTo>
                  <a:lnTo>
                    <a:pt x="367623" y="280898"/>
                  </a:lnTo>
                  <a:lnTo>
                    <a:pt x="368558" y="280255"/>
                  </a:lnTo>
                  <a:lnTo>
                    <a:pt x="369483" y="279611"/>
                  </a:lnTo>
                  <a:lnTo>
                    <a:pt x="370398" y="278958"/>
                  </a:lnTo>
                  <a:lnTo>
                    <a:pt x="371312" y="278304"/>
                  </a:lnTo>
                  <a:lnTo>
                    <a:pt x="372227" y="277641"/>
                  </a:lnTo>
                  <a:lnTo>
                    <a:pt x="373132" y="276977"/>
                  </a:lnTo>
                  <a:lnTo>
                    <a:pt x="374037" y="276304"/>
                  </a:lnTo>
                  <a:lnTo>
                    <a:pt x="374942" y="275630"/>
                  </a:lnTo>
                  <a:lnTo>
                    <a:pt x="375837" y="274946"/>
                  </a:lnTo>
                  <a:lnTo>
                    <a:pt x="376722" y="274253"/>
                  </a:lnTo>
                  <a:lnTo>
                    <a:pt x="377606" y="273569"/>
                  </a:lnTo>
                  <a:lnTo>
                    <a:pt x="378491" y="272865"/>
                  </a:lnTo>
                  <a:lnTo>
                    <a:pt x="379376" y="272162"/>
                  </a:lnTo>
                  <a:lnTo>
                    <a:pt x="380250" y="271458"/>
                  </a:lnTo>
                  <a:lnTo>
                    <a:pt x="381115" y="270744"/>
                  </a:lnTo>
                  <a:lnTo>
                    <a:pt x="381980" y="270020"/>
                  </a:lnTo>
                  <a:lnTo>
                    <a:pt x="382844" y="269297"/>
                  </a:lnTo>
                  <a:lnTo>
                    <a:pt x="383699" y="268573"/>
                  </a:lnTo>
                  <a:lnTo>
                    <a:pt x="384554" y="267839"/>
                  </a:lnTo>
                  <a:lnTo>
                    <a:pt x="385398" y="267095"/>
                  </a:lnTo>
                  <a:lnTo>
                    <a:pt x="386243" y="266351"/>
                  </a:lnTo>
                  <a:lnTo>
                    <a:pt x="387077" y="265607"/>
                  </a:lnTo>
                  <a:lnTo>
                    <a:pt x="387912" y="264853"/>
                  </a:lnTo>
                  <a:lnTo>
                    <a:pt x="388746" y="264089"/>
                  </a:lnTo>
                  <a:lnTo>
                    <a:pt x="389570" y="263325"/>
                  </a:lnTo>
                  <a:lnTo>
                    <a:pt x="390385" y="262561"/>
                  </a:lnTo>
                  <a:lnTo>
                    <a:pt x="391209" y="261787"/>
                  </a:lnTo>
                  <a:lnTo>
                    <a:pt x="392014" y="261013"/>
                  </a:lnTo>
                  <a:lnTo>
                    <a:pt x="392818" y="260229"/>
                  </a:lnTo>
                  <a:lnTo>
                    <a:pt x="393622" y="259434"/>
                  </a:lnTo>
                  <a:lnTo>
                    <a:pt x="394426" y="258650"/>
                  </a:lnTo>
                  <a:lnTo>
                    <a:pt x="395211" y="257846"/>
                  </a:lnTo>
                  <a:lnTo>
                    <a:pt x="396005" y="257052"/>
                  </a:lnTo>
                  <a:lnTo>
                    <a:pt x="396789" y="256237"/>
                  </a:lnTo>
                  <a:lnTo>
                    <a:pt x="397563" y="255433"/>
                  </a:lnTo>
                  <a:lnTo>
                    <a:pt x="398337" y="254609"/>
                  </a:lnTo>
                  <a:lnTo>
                    <a:pt x="399102" y="253794"/>
                  </a:lnTo>
                  <a:lnTo>
                    <a:pt x="399866" y="252970"/>
                  </a:lnTo>
                  <a:lnTo>
                    <a:pt x="400630" y="252136"/>
                  </a:lnTo>
                  <a:lnTo>
                    <a:pt x="401384" y="251301"/>
                  </a:lnTo>
                  <a:lnTo>
                    <a:pt x="402128" y="250467"/>
                  </a:lnTo>
                  <a:lnTo>
                    <a:pt x="402872" y="249622"/>
                  </a:lnTo>
                  <a:lnTo>
                    <a:pt x="403616" y="248778"/>
                  </a:lnTo>
                  <a:lnTo>
                    <a:pt x="404350" y="247923"/>
                  </a:lnTo>
                  <a:lnTo>
                    <a:pt x="405074" y="247069"/>
                  </a:lnTo>
                  <a:lnTo>
                    <a:pt x="405797" y="246204"/>
                  </a:lnTo>
                  <a:lnTo>
                    <a:pt x="406521" y="245340"/>
                  </a:lnTo>
                  <a:lnTo>
                    <a:pt x="407235" y="244475"/>
                  </a:lnTo>
                  <a:lnTo>
                    <a:pt x="407939" y="243600"/>
                  </a:lnTo>
                  <a:lnTo>
                    <a:pt x="408643" y="242716"/>
                  </a:lnTo>
                  <a:lnTo>
                    <a:pt x="409346" y="241831"/>
                  </a:lnTo>
                  <a:lnTo>
                    <a:pt x="410030" y="240946"/>
                  </a:lnTo>
                  <a:lnTo>
                    <a:pt x="410724" y="240062"/>
                  </a:lnTo>
                  <a:lnTo>
                    <a:pt x="411408" y="239167"/>
                  </a:lnTo>
                  <a:lnTo>
                    <a:pt x="412081" y="238262"/>
                  </a:lnTo>
                  <a:lnTo>
                    <a:pt x="412755" y="237357"/>
                  </a:lnTo>
                  <a:lnTo>
                    <a:pt x="413418" y="236453"/>
                  </a:lnTo>
                  <a:lnTo>
                    <a:pt x="414082" y="235538"/>
                  </a:lnTo>
                  <a:lnTo>
                    <a:pt x="414735" y="234623"/>
                  </a:lnTo>
                  <a:lnTo>
                    <a:pt x="415389" y="233708"/>
                  </a:lnTo>
                  <a:lnTo>
                    <a:pt x="416032" y="232783"/>
                  </a:lnTo>
                  <a:lnTo>
                    <a:pt x="416676" y="231848"/>
                  </a:lnTo>
                  <a:lnTo>
                    <a:pt x="417309" y="230923"/>
                  </a:lnTo>
                  <a:lnTo>
                    <a:pt x="417943" y="229988"/>
                  </a:lnTo>
                  <a:lnTo>
                    <a:pt x="418566" y="229043"/>
                  </a:lnTo>
                  <a:lnTo>
                    <a:pt x="419179" y="228098"/>
                  </a:lnTo>
                  <a:lnTo>
                    <a:pt x="419793" y="227153"/>
                  </a:lnTo>
                  <a:lnTo>
                    <a:pt x="420396" y="226198"/>
                  </a:lnTo>
                  <a:lnTo>
                    <a:pt x="420999" y="225243"/>
                  </a:lnTo>
                  <a:lnTo>
                    <a:pt x="421592" y="224288"/>
                  </a:lnTo>
                  <a:lnTo>
                    <a:pt x="422185" y="223323"/>
                  </a:lnTo>
                  <a:lnTo>
                    <a:pt x="422768" y="222358"/>
                  </a:lnTo>
                  <a:lnTo>
                    <a:pt x="423352" y="221383"/>
                  </a:lnTo>
                  <a:lnTo>
                    <a:pt x="423925" y="220408"/>
                  </a:lnTo>
                  <a:lnTo>
                    <a:pt x="424488" y="219432"/>
                  </a:lnTo>
                  <a:lnTo>
                    <a:pt x="425051" y="218447"/>
                  </a:lnTo>
                  <a:lnTo>
                    <a:pt x="425604" y="217462"/>
                  </a:lnTo>
                  <a:lnTo>
                    <a:pt x="426157" y="216477"/>
                  </a:lnTo>
                  <a:lnTo>
                    <a:pt x="426700" y="215481"/>
                  </a:lnTo>
                  <a:lnTo>
                    <a:pt x="427242" y="214486"/>
                  </a:lnTo>
                  <a:lnTo>
                    <a:pt x="427775" y="213481"/>
                  </a:lnTo>
                  <a:lnTo>
                    <a:pt x="428298" y="212476"/>
                  </a:lnTo>
                  <a:lnTo>
                    <a:pt x="428821" y="211470"/>
                  </a:lnTo>
                  <a:lnTo>
                    <a:pt x="429334" y="210455"/>
                  </a:lnTo>
                  <a:lnTo>
                    <a:pt x="429846" y="209450"/>
                  </a:lnTo>
                  <a:lnTo>
                    <a:pt x="430349" y="208424"/>
                  </a:lnTo>
                  <a:lnTo>
                    <a:pt x="430842" y="207409"/>
                  </a:lnTo>
                  <a:lnTo>
                    <a:pt x="431334" y="206383"/>
                  </a:lnTo>
                  <a:lnTo>
                    <a:pt x="431817" y="205348"/>
                  </a:lnTo>
                  <a:lnTo>
                    <a:pt x="432300" y="204322"/>
                  </a:lnTo>
                  <a:lnTo>
                    <a:pt x="432772" y="203287"/>
                  </a:lnTo>
                  <a:lnTo>
                    <a:pt x="433235" y="202251"/>
                  </a:lnTo>
                  <a:lnTo>
                    <a:pt x="433697" y="201206"/>
                  </a:lnTo>
                  <a:lnTo>
                    <a:pt x="434150" y="200160"/>
                  </a:lnTo>
                  <a:lnTo>
                    <a:pt x="434602" y="199115"/>
                  </a:lnTo>
                  <a:lnTo>
                    <a:pt x="435034" y="198059"/>
                  </a:lnTo>
                  <a:lnTo>
                    <a:pt x="435477" y="197004"/>
                  </a:lnTo>
                  <a:lnTo>
                    <a:pt x="435899" y="195948"/>
                  </a:lnTo>
                  <a:lnTo>
                    <a:pt x="436331" y="194882"/>
                  </a:lnTo>
                  <a:lnTo>
                    <a:pt x="436743" y="193827"/>
                  </a:lnTo>
                  <a:lnTo>
                    <a:pt x="437156" y="192751"/>
                  </a:lnTo>
                  <a:lnTo>
                    <a:pt x="437558" y="191685"/>
                  </a:lnTo>
                  <a:lnTo>
                    <a:pt x="437960" y="190610"/>
                  </a:lnTo>
                  <a:lnTo>
                    <a:pt x="438342" y="189534"/>
                  </a:lnTo>
                  <a:lnTo>
                    <a:pt x="438734" y="188458"/>
                  </a:lnTo>
                  <a:lnTo>
                    <a:pt x="439106" y="187373"/>
                  </a:lnTo>
                  <a:lnTo>
                    <a:pt x="439478" y="186287"/>
                  </a:lnTo>
                  <a:lnTo>
                    <a:pt x="439850" y="185201"/>
                  </a:lnTo>
                  <a:lnTo>
                    <a:pt x="440202" y="184105"/>
                  </a:lnTo>
                  <a:lnTo>
                    <a:pt x="440554" y="183009"/>
                  </a:lnTo>
                  <a:lnTo>
                    <a:pt x="440906" y="181914"/>
                  </a:lnTo>
                  <a:lnTo>
                    <a:pt x="441248" y="180818"/>
                  </a:lnTo>
                  <a:lnTo>
                    <a:pt x="441579" y="179712"/>
                  </a:lnTo>
                  <a:lnTo>
                    <a:pt x="441901" y="178606"/>
                  </a:lnTo>
                  <a:lnTo>
                    <a:pt x="442223" y="177500"/>
                  </a:lnTo>
                  <a:lnTo>
                    <a:pt x="442535" y="176384"/>
                  </a:lnTo>
                  <a:lnTo>
                    <a:pt x="442836" y="175268"/>
                  </a:lnTo>
                  <a:lnTo>
                    <a:pt x="443138" y="174153"/>
                  </a:lnTo>
                  <a:lnTo>
                    <a:pt x="443429" y="173037"/>
                  </a:lnTo>
                  <a:lnTo>
                    <a:pt x="443721" y="171911"/>
                  </a:lnTo>
                  <a:lnTo>
                    <a:pt x="443992" y="170785"/>
                  </a:lnTo>
                  <a:lnTo>
                    <a:pt x="444264" y="169659"/>
                  </a:lnTo>
                  <a:lnTo>
                    <a:pt x="444535" y="168533"/>
                  </a:lnTo>
                  <a:lnTo>
                    <a:pt x="444797" y="167397"/>
                  </a:lnTo>
                  <a:lnTo>
                    <a:pt x="445048" y="166261"/>
                  </a:lnTo>
                  <a:lnTo>
                    <a:pt x="445289" y="165125"/>
                  </a:lnTo>
                  <a:lnTo>
                    <a:pt x="445531" y="163979"/>
                  </a:lnTo>
                  <a:lnTo>
                    <a:pt x="445762" y="162843"/>
                  </a:lnTo>
                  <a:lnTo>
                    <a:pt x="445983" y="161697"/>
                  </a:lnTo>
                  <a:lnTo>
                    <a:pt x="446194" y="160540"/>
                  </a:lnTo>
                  <a:lnTo>
                    <a:pt x="446405" y="159394"/>
                  </a:lnTo>
                  <a:lnTo>
                    <a:pt x="446606" y="158238"/>
                  </a:lnTo>
                  <a:lnTo>
                    <a:pt x="446807" y="157082"/>
                  </a:lnTo>
                  <a:lnTo>
                    <a:pt x="446998" y="155926"/>
                  </a:lnTo>
                  <a:lnTo>
                    <a:pt x="447179" y="154770"/>
                  </a:lnTo>
                  <a:lnTo>
                    <a:pt x="447350" y="153604"/>
                  </a:lnTo>
                  <a:lnTo>
                    <a:pt x="447521" y="152438"/>
                  </a:lnTo>
                  <a:lnTo>
                    <a:pt x="447682" y="151271"/>
                  </a:lnTo>
                  <a:lnTo>
                    <a:pt x="447833" y="150105"/>
                  </a:lnTo>
                  <a:lnTo>
                    <a:pt x="447974" y="148939"/>
                  </a:lnTo>
                  <a:lnTo>
                    <a:pt x="448114" y="147763"/>
                  </a:lnTo>
                  <a:lnTo>
                    <a:pt x="448245" y="146587"/>
                  </a:lnTo>
                  <a:lnTo>
                    <a:pt x="448366" y="145410"/>
                  </a:lnTo>
                  <a:lnTo>
                    <a:pt x="448486" y="144224"/>
                  </a:lnTo>
                  <a:lnTo>
                    <a:pt x="448597" y="143048"/>
                  </a:lnTo>
                  <a:lnTo>
                    <a:pt x="448698" y="141862"/>
                  </a:lnTo>
                  <a:lnTo>
                    <a:pt x="448788" y="140675"/>
                  </a:lnTo>
                  <a:lnTo>
                    <a:pt x="448879" y="139489"/>
                  </a:lnTo>
                  <a:lnTo>
                    <a:pt x="448959" y="138293"/>
                  </a:lnTo>
                  <a:lnTo>
                    <a:pt x="449029" y="137106"/>
                  </a:lnTo>
                  <a:lnTo>
                    <a:pt x="449090" y="135910"/>
                  </a:lnTo>
                  <a:lnTo>
                    <a:pt x="449150" y="134714"/>
                  </a:lnTo>
                  <a:lnTo>
                    <a:pt x="449200" y="133517"/>
                  </a:lnTo>
                  <a:lnTo>
                    <a:pt x="449240" y="132311"/>
                  </a:lnTo>
                  <a:lnTo>
                    <a:pt x="449281" y="131115"/>
                  </a:lnTo>
                  <a:lnTo>
                    <a:pt x="449301" y="129908"/>
                  </a:lnTo>
                  <a:lnTo>
                    <a:pt x="449321" y="128702"/>
                  </a:lnTo>
                  <a:lnTo>
                    <a:pt x="449331" y="127495"/>
                  </a:lnTo>
                  <a:lnTo>
                    <a:pt x="449341" y="126289"/>
                  </a:lnTo>
                  <a:lnTo>
                    <a:pt x="449341" y="126289"/>
                  </a:lnTo>
                  <a:lnTo>
                    <a:pt x="449331" y="125213"/>
                  </a:lnTo>
                  <a:lnTo>
                    <a:pt x="449331" y="124148"/>
                  </a:lnTo>
                  <a:lnTo>
                    <a:pt x="449311" y="123072"/>
                  </a:lnTo>
                  <a:lnTo>
                    <a:pt x="449291" y="122006"/>
                  </a:lnTo>
                  <a:lnTo>
                    <a:pt x="449261" y="120931"/>
                  </a:lnTo>
                  <a:lnTo>
                    <a:pt x="449230" y="119865"/>
                  </a:lnTo>
                  <a:lnTo>
                    <a:pt x="449190" y="118799"/>
                  </a:lnTo>
                  <a:lnTo>
                    <a:pt x="449140" y="117724"/>
                  </a:lnTo>
                  <a:lnTo>
                    <a:pt x="449090" y="116658"/>
                  </a:lnTo>
                  <a:lnTo>
                    <a:pt x="449029" y="115592"/>
                  </a:lnTo>
                  <a:lnTo>
                    <a:pt x="448969" y="114527"/>
                  </a:lnTo>
                  <a:lnTo>
                    <a:pt x="448899" y="113471"/>
                  </a:lnTo>
                  <a:lnTo>
                    <a:pt x="448828" y="112405"/>
                  </a:lnTo>
                  <a:lnTo>
                    <a:pt x="448748" y="111340"/>
                  </a:lnTo>
                  <a:lnTo>
                    <a:pt x="448657" y="110284"/>
                  </a:lnTo>
                  <a:lnTo>
                    <a:pt x="448567" y="109219"/>
                  </a:lnTo>
                  <a:lnTo>
                    <a:pt x="448356" y="107107"/>
                  </a:lnTo>
                  <a:lnTo>
                    <a:pt x="448245" y="106042"/>
                  </a:lnTo>
                  <a:lnTo>
                    <a:pt x="448124" y="104986"/>
                  </a:lnTo>
                  <a:lnTo>
                    <a:pt x="447873" y="102885"/>
                  </a:lnTo>
                  <a:lnTo>
                    <a:pt x="447602" y="100774"/>
                  </a:lnTo>
                  <a:lnTo>
                    <a:pt x="447300" y="98683"/>
                  </a:lnTo>
                  <a:lnTo>
                    <a:pt x="446978" y="96582"/>
                  </a:lnTo>
                  <a:lnTo>
                    <a:pt x="446626" y="94491"/>
                  </a:lnTo>
                  <a:lnTo>
                    <a:pt x="446254" y="92410"/>
                  </a:lnTo>
                  <a:lnTo>
                    <a:pt x="445862" y="90329"/>
                  </a:lnTo>
                  <a:lnTo>
                    <a:pt x="445450" y="88258"/>
                  </a:lnTo>
                  <a:lnTo>
                    <a:pt x="445008" y="86187"/>
                  </a:lnTo>
                  <a:lnTo>
                    <a:pt x="444545" y="84126"/>
                  </a:lnTo>
                  <a:lnTo>
                    <a:pt x="444053" y="82075"/>
                  </a:lnTo>
                  <a:lnTo>
                    <a:pt x="443550" y="80024"/>
                  </a:lnTo>
                  <a:lnTo>
                    <a:pt x="443017" y="77983"/>
                  </a:lnTo>
                  <a:lnTo>
                    <a:pt x="442464" y="75952"/>
                  </a:lnTo>
                  <a:lnTo>
                    <a:pt x="441881" y="73922"/>
                  </a:lnTo>
                  <a:lnTo>
                    <a:pt x="441278" y="71901"/>
                  </a:lnTo>
                  <a:lnTo>
                    <a:pt x="440654" y="69880"/>
                  </a:lnTo>
                  <a:lnTo>
                    <a:pt x="440011" y="67880"/>
                  </a:lnTo>
                  <a:lnTo>
                    <a:pt x="439347" y="65879"/>
                  </a:lnTo>
                  <a:lnTo>
                    <a:pt x="438654" y="63888"/>
                  </a:lnTo>
                  <a:lnTo>
                    <a:pt x="437940" y="61908"/>
                  </a:lnTo>
                  <a:lnTo>
                    <a:pt x="437206" y="59928"/>
                  </a:lnTo>
                  <a:lnTo>
                    <a:pt x="436452" y="57967"/>
                  </a:lnTo>
                  <a:lnTo>
                    <a:pt x="435668" y="56007"/>
                  </a:lnTo>
                  <a:lnTo>
                    <a:pt x="434873" y="54056"/>
                  </a:lnTo>
                  <a:lnTo>
                    <a:pt x="434049" y="52126"/>
                  </a:lnTo>
                  <a:lnTo>
                    <a:pt x="433204" y="50186"/>
                  </a:lnTo>
                  <a:lnTo>
                    <a:pt x="432330" y="48266"/>
                  </a:lnTo>
                  <a:lnTo>
                    <a:pt x="431445" y="46356"/>
                  </a:lnTo>
                  <a:lnTo>
                    <a:pt x="430530" y="44456"/>
                  </a:lnTo>
                  <a:lnTo>
                    <a:pt x="429605" y="42566"/>
                  </a:lnTo>
                  <a:lnTo>
                    <a:pt x="428650" y="40686"/>
                  </a:lnTo>
                  <a:lnTo>
                    <a:pt x="427675" y="38816"/>
                  </a:lnTo>
                  <a:lnTo>
                    <a:pt x="426679" y="36956"/>
                  </a:lnTo>
                  <a:lnTo>
                    <a:pt x="425654" y="35106"/>
                  </a:lnTo>
                  <a:lnTo>
                    <a:pt x="424618" y="33266"/>
                  </a:lnTo>
                  <a:lnTo>
                    <a:pt x="423553" y="31437"/>
                  </a:lnTo>
                  <a:lnTo>
                    <a:pt x="422477" y="29617"/>
                  </a:lnTo>
                  <a:lnTo>
                    <a:pt x="421371" y="27807"/>
                  </a:lnTo>
                  <a:lnTo>
                    <a:pt x="420245" y="26018"/>
                  </a:lnTo>
                  <a:lnTo>
                    <a:pt x="419099" y="24238"/>
                  </a:lnTo>
                  <a:lnTo>
                    <a:pt x="417943" y="22469"/>
                  </a:lnTo>
                  <a:lnTo>
                    <a:pt x="416756" y="20710"/>
                  </a:lnTo>
                  <a:lnTo>
                    <a:pt x="415540" y="18961"/>
                  </a:lnTo>
                  <a:lnTo>
                    <a:pt x="414313" y="17231"/>
                  </a:lnTo>
                  <a:lnTo>
                    <a:pt x="413066" y="15502"/>
                  </a:lnTo>
                  <a:lnTo>
                    <a:pt x="412433" y="14648"/>
                  </a:lnTo>
                  <a:lnTo>
                    <a:pt x="411800" y="13803"/>
                  </a:lnTo>
                  <a:lnTo>
                    <a:pt x="411156" y="12949"/>
                  </a:lnTo>
                  <a:lnTo>
                    <a:pt x="410513" y="12104"/>
                  </a:lnTo>
                  <a:lnTo>
                    <a:pt x="409859" y="11260"/>
                  </a:lnTo>
                  <a:lnTo>
                    <a:pt x="409206" y="10425"/>
                  </a:lnTo>
                  <a:lnTo>
                    <a:pt x="408542" y="9591"/>
                  </a:lnTo>
                  <a:lnTo>
                    <a:pt x="407869" y="8756"/>
                  </a:lnTo>
                  <a:lnTo>
                    <a:pt x="407195" y="7932"/>
                  </a:lnTo>
                  <a:lnTo>
                    <a:pt x="406521" y="7098"/>
                  </a:lnTo>
                  <a:lnTo>
                    <a:pt x="405838" y="6283"/>
                  </a:lnTo>
                  <a:lnTo>
                    <a:pt x="405154" y="5459"/>
                  </a:lnTo>
                  <a:lnTo>
                    <a:pt x="404460" y="4645"/>
                  </a:lnTo>
                  <a:lnTo>
                    <a:pt x="403757" y="3830"/>
                  </a:lnTo>
                  <a:lnTo>
                    <a:pt x="403063" y="3026"/>
                  </a:lnTo>
                  <a:lnTo>
                    <a:pt x="402349" y="2222"/>
                  </a:lnTo>
                  <a:lnTo>
                    <a:pt x="402349" y="22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-7879575" y="-3897800"/>
              <a:ext cx="1973100" cy="1967450"/>
            </a:xfrm>
            <a:custGeom>
              <a:rect b="b" l="l" r="r" t="t"/>
              <a:pathLst>
                <a:path extrusionOk="0" fill="none" h="78698" w="78924">
                  <a:moveTo>
                    <a:pt x="73685" y="68725"/>
                  </a:moveTo>
                  <a:lnTo>
                    <a:pt x="73685" y="68725"/>
                  </a:lnTo>
                  <a:lnTo>
                    <a:pt x="68286" y="73812"/>
                  </a:lnTo>
                  <a:lnTo>
                    <a:pt x="63078" y="78698"/>
                  </a:lnTo>
                  <a:lnTo>
                    <a:pt x="63078" y="78698"/>
                  </a:lnTo>
                  <a:lnTo>
                    <a:pt x="61480" y="77501"/>
                  </a:lnTo>
                  <a:lnTo>
                    <a:pt x="59891" y="76305"/>
                  </a:lnTo>
                  <a:lnTo>
                    <a:pt x="58333" y="75098"/>
                  </a:lnTo>
                  <a:lnTo>
                    <a:pt x="56795" y="73902"/>
                  </a:lnTo>
                  <a:lnTo>
                    <a:pt x="55266" y="72696"/>
                  </a:lnTo>
                  <a:lnTo>
                    <a:pt x="53758" y="71499"/>
                  </a:lnTo>
                  <a:lnTo>
                    <a:pt x="52270" y="70293"/>
                  </a:lnTo>
                  <a:lnTo>
                    <a:pt x="50813" y="69097"/>
                  </a:lnTo>
                  <a:lnTo>
                    <a:pt x="49365" y="67900"/>
                  </a:lnTo>
                  <a:lnTo>
                    <a:pt x="47937" y="66704"/>
                  </a:lnTo>
                  <a:lnTo>
                    <a:pt x="46520" y="65508"/>
                  </a:lnTo>
                  <a:lnTo>
                    <a:pt x="45132" y="64311"/>
                  </a:lnTo>
                  <a:lnTo>
                    <a:pt x="43765" y="63125"/>
                  </a:lnTo>
                  <a:lnTo>
                    <a:pt x="42418" y="61939"/>
                  </a:lnTo>
                  <a:lnTo>
                    <a:pt x="41080" y="60752"/>
                  </a:lnTo>
                  <a:lnTo>
                    <a:pt x="39773" y="59576"/>
                  </a:lnTo>
                  <a:lnTo>
                    <a:pt x="38476" y="58400"/>
                  </a:lnTo>
                  <a:lnTo>
                    <a:pt x="37210" y="57224"/>
                  </a:lnTo>
                  <a:lnTo>
                    <a:pt x="35953" y="56068"/>
                  </a:lnTo>
                  <a:lnTo>
                    <a:pt x="34716" y="54901"/>
                  </a:lnTo>
                  <a:lnTo>
                    <a:pt x="33500" y="53755"/>
                  </a:lnTo>
                  <a:lnTo>
                    <a:pt x="32303" y="52609"/>
                  </a:lnTo>
                  <a:lnTo>
                    <a:pt x="31127" y="51473"/>
                  </a:lnTo>
                  <a:lnTo>
                    <a:pt x="29971" y="50337"/>
                  </a:lnTo>
                  <a:lnTo>
                    <a:pt x="28835" y="49211"/>
                  </a:lnTo>
                  <a:lnTo>
                    <a:pt x="27719" y="48105"/>
                  </a:lnTo>
                  <a:lnTo>
                    <a:pt x="26623" y="47000"/>
                  </a:lnTo>
                  <a:lnTo>
                    <a:pt x="25547" y="45894"/>
                  </a:lnTo>
                  <a:lnTo>
                    <a:pt x="24491" y="44808"/>
                  </a:lnTo>
                  <a:lnTo>
                    <a:pt x="23446" y="43732"/>
                  </a:lnTo>
                  <a:lnTo>
                    <a:pt x="22430" y="42667"/>
                  </a:lnTo>
                  <a:lnTo>
                    <a:pt x="21435" y="41611"/>
                  </a:lnTo>
                  <a:lnTo>
                    <a:pt x="20450" y="40566"/>
                  </a:lnTo>
                  <a:lnTo>
                    <a:pt x="19495" y="39530"/>
                  </a:lnTo>
                  <a:lnTo>
                    <a:pt x="18550" y="38515"/>
                  </a:lnTo>
                  <a:lnTo>
                    <a:pt x="17635" y="37499"/>
                  </a:lnTo>
                  <a:lnTo>
                    <a:pt x="15855" y="35529"/>
                  </a:lnTo>
                  <a:lnTo>
                    <a:pt x="14156" y="33599"/>
                  </a:lnTo>
                  <a:lnTo>
                    <a:pt x="12527" y="31739"/>
                  </a:lnTo>
                  <a:lnTo>
                    <a:pt x="10989" y="29939"/>
                  </a:lnTo>
                  <a:lnTo>
                    <a:pt x="9531" y="28200"/>
                  </a:lnTo>
                  <a:lnTo>
                    <a:pt x="8144" y="26531"/>
                  </a:lnTo>
                  <a:lnTo>
                    <a:pt x="6847" y="24933"/>
                  </a:lnTo>
                  <a:lnTo>
                    <a:pt x="5630" y="23415"/>
                  </a:lnTo>
                  <a:lnTo>
                    <a:pt x="4484" y="21967"/>
                  </a:lnTo>
                  <a:lnTo>
                    <a:pt x="3428" y="20610"/>
                  </a:lnTo>
                  <a:lnTo>
                    <a:pt x="2453" y="19333"/>
                  </a:lnTo>
                  <a:lnTo>
                    <a:pt x="1558" y="18147"/>
                  </a:lnTo>
                  <a:lnTo>
                    <a:pt x="734" y="17051"/>
                  </a:lnTo>
                  <a:lnTo>
                    <a:pt x="0" y="16046"/>
                  </a:lnTo>
                  <a:lnTo>
                    <a:pt x="0" y="16046"/>
                  </a:lnTo>
                  <a:lnTo>
                    <a:pt x="4896" y="10838"/>
                  </a:lnTo>
                  <a:lnTo>
                    <a:pt x="10004" y="5419"/>
                  </a:lnTo>
                  <a:lnTo>
                    <a:pt x="10004" y="5419"/>
                  </a:lnTo>
                  <a:lnTo>
                    <a:pt x="12598" y="2675"/>
                  </a:lnTo>
                  <a:lnTo>
                    <a:pt x="15121" y="1"/>
                  </a:lnTo>
                  <a:lnTo>
                    <a:pt x="15121" y="1"/>
                  </a:lnTo>
                  <a:lnTo>
                    <a:pt x="15865" y="1217"/>
                  </a:lnTo>
                  <a:lnTo>
                    <a:pt x="16619" y="2434"/>
                  </a:lnTo>
                  <a:lnTo>
                    <a:pt x="17383" y="3640"/>
                  </a:lnTo>
                  <a:lnTo>
                    <a:pt x="18157" y="4836"/>
                  </a:lnTo>
                  <a:lnTo>
                    <a:pt x="18932" y="6033"/>
                  </a:lnTo>
                  <a:lnTo>
                    <a:pt x="19716" y="7219"/>
                  </a:lnTo>
                  <a:lnTo>
                    <a:pt x="20520" y="8405"/>
                  </a:lnTo>
                  <a:lnTo>
                    <a:pt x="21324" y="9581"/>
                  </a:lnTo>
                  <a:lnTo>
                    <a:pt x="22139" y="10748"/>
                  </a:lnTo>
                  <a:lnTo>
                    <a:pt x="22963" y="11914"/>
                  </a:lnTo>
                  <a:lnTo>
                    <a:pt x="23788" y="13070"/>
                  </a:lnTo>
                  <a:lnTo>
                    <a:pt x="24632" y="14216"/>
                  </a:lnTo>
                  <a:lnTo>
                    <a:pt x="25477" y="15362"/>
                  </a:lnTo>
                  <a:lnTo>
                    <a:pt x="26341" y="16498"/>
                  </a:lnTo>
                  <a:lnTo>
                    <a:pt x="27206" y="17624"/>
                  </a:lnTo>
                  <a:lnTo>
                    <a:pt x="28081" y="18750"/>
                  </a:lnTo>
                  <a:lnTo>
                    <a:pt x="28955" y="19866"/>
                  </a:lnTo>
                  <a:lnTo>
                    <a:pt x="29850" y="20972"/>
                  </a:lnTo>
                  <a:lnTo>
                    <a:pt x="30745" y="22078"/>
                  </a:lnTo>
                  <a:lnTo>
                    <a:pt x="31650" y="23173"/>
                  </a:lnTo>
                  <a:lnTo>
                    <a:pt x="32565" y="24259"/>
                  </a:lnTo>
                  <a:lnTo>
                    <a:pt x="33490" y="25345"/>
                  </a:lnTo>
                  <a:lnTo>
                    <a:pt x="34425" y="26421"/>
                  </a:lnTo>
                  <a:lnTo>
                    <a:pt x="35360" y="27486"/>
                  </a:lnTo>
                  <a:lnTo>
                    <a:pt x="36305" y="28542"/>
                  </a:lnTo>
                  <a:lnTo>
                    <a:pt x="37260" y="29597"/>
                  </a:lnTo>
                  <a:lnTo>
                    <a:pt x="38225" y="30643"/>
                  </a:lnTo>
                  <a:lnTo>
                    <a:pt x="39190" y="31678"/>
                  </a:lnTo>
                  <a:lnTo>
                    <a:pt x="40175" y="32714"/>
                  </a:lnTo>
                  <a:lnTo>
                    <a:pt x="41161" y="33739"/>
                  </a:lnTo>
                  <a:lnTo>
                    <a:pt x="42156" y="34755"/>
                  </a:lnTo>
                  <a:lnTo>
                    <a:pt x="43151" y="35760"/>
                  </a:lnTo>
                  <a:lnTo>
                    <a:pt x="44157" y="36765"/>
                  </a:lnTo>
                  <a:lnTo>
                    <a:pt x="45182" y="37751"/>
                  </a:lnTo>
                  <a:lnTo>
                    <a:pt x="46198" y="38736"/>
                  </a:lnTo>
                  <a:lnTo>
                    <a:pt x="47233" y="39721"/>
                  </a:lnTo>
                  <a:lnTo>
                    <a:pt x="48269" y="40686"/>
                  </a:lnTo>
                  <a:lnTo>
                    <a:pt x="49315" y="41651"/>
                  </a:lnTo>
                  <a:lnTo>
                    <a:pt x="50370" y="42606"/>
                  </a:lnTo>
                  <a:lnTo>
                    <a:pt x="51426" y="43551"/>
                  </a:lnTo>
                  <a:lnTo>
                    <a:pt x="52492" y="44496"/>
                  </a:lnTo>
                  <a:lnTo>
                    <a:pt x="53567" y="45421"/>
                  </a:lnTo>
                  <a:lnTo>
                    <a:pt x="54653" y="46346"/>
                  </a:lnTo>
                  <a:lnTo>
                    <a:pt x="55739" y="47261"/>
                  </a:lnTo>
                  <a:lnTo>
                    <a:pt x="56835" y="48166"/>
                  </a:lnTo>
                  <a:lnTo>
                    <a:pt x="57941" y="49061"/>
                  </a:lnTo>
                  <a:lnTo>
                    <a:pt x="59047" y="49955"/>
                  </a:lnTo>
                  <a:lnTo>
                    <a:pt x="60163" y="50840"/>
                  </a:lnTo>
                  <a:lnTo>
                    <a:pt x="61289" y="51715"/>
                  </a:lnTo>
                  <a:lnTo>
                    <a:pt x="62415" y="52579"/>
                  </a:lnTo>
                  <a:lnTo>
                    <a:pt x="63551" y="53434"/>
                  </a:lnTo>
                  <a:lnTo>
                    <a:pt x="64697" y="54278"/>
                  </a:lnTo>
                  <a:lnTo>
                    <a:pt x="65843" y="55123"/>
                  </a:lnTo>
                  <a:lnTo>
                    <a:pt x="67009" y="55957"/>
                  </a:lnTo>
                  <a:lnTo>
                    <a:pt x="68166" y="56771"/>
                  </a:lnTo>
                  <a:lnTo>
                    <a:pt x="69342" y="57586"/>
                  </a:lnTo>
                  <a:lnTo>
                    <a:pt x="70508" y="58400"/>
                  </a:lnTo>
                  <a:lnTo>
                    <a:pt x="71695" y="59194"/>
                  </a:lnTo>
                  <a:lnTo>
                    <a:pt x="72881" y="59978"/>
                  </a:lnTo>
                  <a:lnTo>
                    <a:pt x="74077" y="60763"/>
                  </a:lnTo>
                  <a:lnTo>
                    <a:pt x="75284" y="61527"/>
                  </a:lnTo>
                  <a:lnTo>
                    <a:pt x="76490" y="62291"/>
                  </a:lnTo>
                  <a:lnTo>
                    <a:pt x="77697" y="63045"/>
                  </a:lnTo>
                  <a:lnTo>
                    <a:pt x="78923" y="63789"/>
                  </a:lnTo>
                  <a:lnTo>
                    <a:pt x="78923" y="63789"/>
                  </a:lnTo>
                  <a:lnTo>
                    <a:pt x="73685" y="68725"/>
                  </a:lnTo>
                  <a:lnTo>
                    <a:pt x="73685" y="687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-6037450" y="-2179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-7168775" y="-9989300"/>
              <a:ext cx="7354225" cy="7353475"/>
            </a:xfrm>
            <a:custGeom>
              <a:rect b="b" l="l" r="r" t="t"/>
              <a:pathLst>
                <a:path extrusionOk="0" h="294139" w="294169">
                  <a:moveTo>
                    <a:pt x="146134" y="0"/>
                  </a:move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-7168775" y="-9989300"/>
              <a:ext cx="7354225" cy="7353475"/>
            </a:xfrm>
            <a:custGeom>
              <a:rect b="b" l="l" r="r" t="t"/>
              <a:pathLst>
                <a:path extrusionOk="0" fill="none" h="294139" w="294169">
                  <a:moveTo>
                    <a:pt x="184128" y="289433"/>
                  </a:moveTo>
                  <a:lnTo>
                    <a:pt x="184128" y="289433"/>
                  </a:lnTo>
                  <a:lnTo>
                    <a:pt x="185646" y="289031"/>
                  </a:lnTo>
                  <a:lnTo>
                    <a:pt x="187154" y="288609"/>
                  </a:lnTo>
                  <a:lnTo>
                    <a:pt x="188652" y="288176"/>
                  </a:lnTo>
                  <a:lnTo>
                    <a:pt x="190140" y="287734"/>
                  </a:lnTo>
                  <a:lnTo>
                    <a:pt x="191628" y="287272"/>
                  </a:lnTo>
                  <a:lnTo>
                    <a:pt x="193106" y="286799"/>
                  </a:lnTo>
                  <a:lnTo>
                    <a:pt x="194574" y="286307"/>
                  </a:lnTo>
                  <a:lnTo>
                    <a:pt x="196042" y="285794"/>
                  </a:lnTo>
                  <a:lnTo>
                    <a:pt x="197500" y="285281"/>
                  </a:lnTo>
                  <a:lnTo>
                    <a:pt x="198948" y="284748"/>
                  </a:lnTo>
                  <a:lnTo>
                    <a:pt x="200385" y="284195"/>
                  </a:lnTo>
                  <a:lnTo>
                    <a:pt x="201813" y="283632"/>
                  </a:lnTo>
                  <a:lnTo>
                    <a:pt x="203241" y="283049"/>
                  </a:lnTo>
                  <a:lnTo>
                    <a:pt x="204648" y="282466"/>
                  </a:lnTo>
                  <a:lnTo>
                    <a:pt x="206056" y="281853"/>
                  </a:lnTo>
                  <a:lnTo>
                    <a:pt x="207453" y="281240"/>
                  </a:lnTo>
                  <a:lnTo>
                    <a:pt x="208851" y="280606"/>
                  </a:lnTo>
                  <a:lnTo>
                    <a:pt x="210228" y="279953"/>
                  </a:lnTo>
                  <a:lnTo>
                    <a:pt x="211606" y="279299"/>
                  </a:lnTo>
                  <a:lnTo>
                    <a:pt x="212973" y="278626"/>
                  </a:lnTo>
                  <a:lnTo>
                    <a:pt x="214330" y="277932"/>
                  </a:lnTo>
                  <a:lnTo>
                    <a:pt x="215677" y="277239"/>
                  </a:lnTo>
                  <a:lnTo>
                    <a:pt x="217015" y="276525"/>
                  </a:lnTo>
                  <a:lnTo>
                    <a:pt x="218342" y="275791"/>
                  </a:lnTo>
                  <a:lnTo>
                    <a:pt x="219659" y="275057"/>
                  </a:lnTo>
                  <a:lnTo>
                    <a:pt x="220976" y="274303"/>
                  </a:lnTo>
                  <a:lnTo>
                    <a:pt x="222283" y="273539"/>
                  </a:lnTo>
                  <a:lnTo>
                    <a:pt x="223570" y="272755"/>
                  </a:lnTo>
                  <a:lnTo>
                    <a:pt x="224857" y="271971"/>
                  </a:lnTo>
                  <a:lnTo>
                    <a:pt x="226133" y="271166"/>
                  </a:lnTo>
                  <a:lnTo>
                    <a:pt x="227400" y="270352"/>
                  </a:lnTo>
                  <a:lnTo>
                    <a:pt x="228657" y="269518"/>
                  </a:lnTo>
                  <a:lnTo>
                    <a:pt x="229904" y="268683"/>
                  </a:lnTo>
                  <a:lnTo>
                    <a:pt x="231140" y="267829"/>
                  </a:lnTo>
                  <a:lnTo>
                    <a:pt x="232367" y="266964"/>
                  </a:lnTo>
                  <a:lnTo>
                    <a:pt x="233583" y="266090"/>
                  </a:lnTo>
                  <a:lnTo>
                    <a:pt x="234790" y="265195"/>
                  </a:lnTo>
                  <a:lnTo>
                    <a:pt x="235996" y="264300"/>
                  </a:lnTo>
                  <a:lnTo>
                    <a:pt x="237183" y="263385"/>
                  </a:lnTo>
                  <a:lnTo>
                    <a:pt x="238359" y="262460"/>
                  </a:lnTo>
                  <a:lnTo>
                    <a:pt x="239525" y="261525"/>
                  </a:lnTo>
                  <a:lnTo>
                    <a:pt x="240681" y="260580"/>
                  </a:lnTo>
                  <a:lnTo>
                    <a:pt x="241838" y="259625"/>
                  </a:lnTo>
                  <a:lnTo>
                    <a:pt x="242974" y="258650"/>
                  </a:lnTo>
                  <a:lnTo>
                    <a:pt x="244100" y="257675"/>
                  </a:lnTo>
                  <a:lnTo>
                    <a:pt x="245216" y="256680"/>
                  </a:lnTo>
                  <a:lnTo>
                    <a:pt x="246322" y="255684"/>
                  </a:lnTo>
                  <a:lnTo>
                    <a:pt x="247418" y="254669"/>
                  </a:lnTo>
                  <a:lnTo>
                    <a:pt x="248503" y="253644"/>
                  </a:lnTo>
                  <a:lnTo>
                    <a:pt x="249579" y="252608"/>
                  </a:lnTo>
                  <a:lnTo>
                    <a:pt x="250645" y="251573"/>
                  </a:lnTo>
                  <a:lnTo>
                    <a:pt x="251691" y="250517"/>
                  </a:lnTo>
                  <a:lnTo>
                    <a:pt x="252736" y="249451"/>
                  </a:lnTo>
                  <a:lnTo>
                    <a:pt x="253762" y="248376"/>
                  </a:lnTo>
                  <a:lnTo>
                    <a:pt x="254787" y="247290"/>
                  </a:lnTo>
                  <a:lnTo>
                    <a:pt x="255793" y="246194"/>
                  </a:lnTo>
                  <a:lnTo>
                    <a:pt x="256788" y="245088"/>
                  </a:lnTo>
                  <a:lnTo>
                    <a:pt x="257773" y="243972"/>
                  </a:lnTo>
                  <a:lnTo>
                    <a:pt x="258748" y="242846"/>
                  </a:lnTo>
                  <a:lnTo>
                    <a:pt x="259714" y="241710"/>
                  </a:lnTo>
                  <a:lnTo>
                    <a:pt x="260659" y="240564"/>
                  </a:lnTo>
                  <a:lnTo>
                    <a:pt x="261604" y="239408"/>
                  </a:lnTo>
                  <a:lnTo>
                    <a:pt x="262529" y="238252"/>
                  </a:lnTo>
                  <a:lnTo>
                    <a:pt x="263444" y="237076"/>
                  </a:lnTo>
                  <a:lnTo>
                    <a:pt x="264348" y="235900"/>
                  </a:lnTo>
                  <a:lnTo>
                    <a:pt x="265243" y="234703"/>
                  </a:lnTo>
                  <a:lnTo>
                    <a:pt x="266118" y="233507"/>
                  </a:lnTo>
                  <a:lnTo>
                    <a:pt x="266993" y="232290"/>
                  </a:lnTo>
                  <a:lnTo>
                    <a:pt x="267847" y="231074"/>
                  </a:lnTo>
                  <a:lnTo>
                    <a:pt x="268692" y="229848"/>
                  </a:lnTo>
                  <a:lnTo>
                    <a:pt x="269516" y="228621"/>
                  </a:lnTo>
                  <a:lnTo>
                    <a:pt x="270341" y="227374"/>
                  </a:lnTo>
                  <a:lnTo>
                    <a:pt x="271145" y="226118"/>
                  </a:lnTo>
                  <a:lnTo>
                    <a:pt x="271939" y="224861"/>
                  </a:lnTo>
                  <a:lnTo>
                    <a:pt x="272723" y="223594"/>
                  </a:lnTo>
                  <a:lnTo>
                    <a:pt x="273487" y="222318"/>
                  </a:lnTo>
                  <a:lnTo>
                    <a:pt x="274241" y="221031"/>
                  </a:lnTo>
                  <a:lnTo>
                    <a:pt x="274985" y="219734"/>
                  </a:lnTo>
                  <a:lnTo>
                    <a:pt x="275719" y="218437"/>
                  </a:lnTo>
                  <a:lnTo>
                    <a:pt x="276433" y="217130"/>
                  </a:lnTo>
                  <a:lnTo>
                    <a:pt x="277137" y="215813"/>
                  </a:lnTo>
                  <a:lnTo>
                    <a:pt x="277831" y="214486"/>
                  </a:lnTo>
                  <a:lnTo>
                    <a:pt x="278504" y="213159"/>
                  </a:lnTo>
                  <a:lnTo>
                    <a:pt x="279168" y="211822"/>
                  </a:lnTo>
                  <a:lnTo>
                    <a:pt x="279821" y="210475"/>
                  </a:lnTo>
                  <a:lnTo>
                    <a:pt x="280455" y="209118"/>
                  </a:lnTo>
                  <a:lnTo>
                    <a:pt x="281088" y="207761"/>
                  </a:lnTo>
                  <a:lnTo>
                    <a:pt x="281691" y="206393"/>
                  </a:lnTo>
                  <a:lnTo>
                    <a:pt x="282295" y="205026"/>
                  </a:lnTo>
                  <a:lnTo>
                    <a:pt x="282878" y="203639"/>
                  </a:lnTo>
                  <a:lnTo>
                    <a:pt x="283441" y="202251"/>
                  </a:lnTo>
                  <a:lnTo>
                    <a:pt x="284004" y="200864"/>
                  </a:lnTo>
                  <a:lnTo>
                    <a:pt x="284547" y="199457"/>
                  </a:lnTo>
                  <a:lnTo>
                    <a:pt x="285070" y="198049"/>
                  </a:lnTo>
                  <a:lnTo>
                    <a:pt x="285582" y="196642"/>
                  </a:lnTo>
                  <a:lnTo>
                    <a:pt x="286085" y="195224"/>
                  </a:lnTo>
                  <a:lnTo>
                    <a:pt x="286568" y="193797"/>
                  </a:lnTo>
                  <a:lnTo>
                    <a:pt x="287040" y="192359"/>
                  </a:lnTo>
                  <a:lnTo>
                    <a:pt x="287503" y="190921"/>
                  </a:lnTo>
                  <a:lnTo>
                    <a:pt x="287945" y="189484"/>
                  </a:lnTo>
                  <a:lnTo>
                    <a:pt x="288367" y="188036"/>
                  </a:lnTo>
                  <a:lnTo>
                    <a:pt x="288779" y="186578"/>
                  </a:lnTo>
                  <a:lnTo>
                    <a:pt x="289182" y="185121"/>
                  </a:lnTo>
                  <a:lnTo>
                    <a:pt x="289564" y="183653"/>
                  </a:lnTo>
                  <a:lnTo>
                    <a:pt x="289936" y="182175"/>
                  </a:lnTo>
                  <a:lnTo>
                    <a:pt x="290288" y="180697"/>
                  </a:lnTo>
                  <a:lnTo>
                    <a:pt x="290629" y="179219"/>
                  </a:lnTo>
                  <a:lnTo>
                    <a:pt x="290951" y="177731"/>
                  </a:lnTo>
                  <a:lnTo>
                    <a:pt x="291263" y="176244"/>
                  </a:lnTo>
                  <a:lnTo>
                    <a:pt x="291554" y="174746"/>
                  </a:lnTo>
                  <a:lnTo>
                    <a:pt x="291836" y="173238"/>
                  </a:lnTo>
                  <a:lnTo>
                    <a:pt x="292097" y="171740"/>
                  </a:lnTo>
                  <a:lnTo>
                    <a:pt x="292349" y="170222"/>
                  </a:lnTo>
                  <a:lnTo>
                    <a:pt x="292580" y="168704"/>
                  </a:lnTo>
                  <a:lnTo>
                    <a:pt x="292791" y="167186"/>
                  </a:lnTo>
                  <a:lnTo>
                    <a:pt x="292992" y="165668"/>
                  </a:lnTo>
                  <a:lnTo>
                    <a:pt x="293183" y="164139"/>
                  </a:lnTo>
                  <a:lnTo>
                    <a:pt x="293354" y="162601"/>
                  </a:lnTo>
                  <a:lnTo>
                    <a:pt x="293505" y="161063"/>
                  </a:lnTo>
                  <a:lnTo>
                    <a:pt x="293646" y="159525"/>
                  </a:lnTo>
                  <a:lnTo>
                    <a:pt x="293766" y="157977"/>
                  </a:lnTo>
                  <a:lnTo>
                    <a:pt x="293867" y="156429"/>
                  </a:lnTo>
                  <a:lnTo>
                    <a:pt x="293957" y="154880"/>
                  </a:lnTo>
                  <a:lnTo>
                    <a:pt x="294038" y="153322"/>
                  </a:lnTo>
                  <a:lnTo>
                    <a:pt x="294088" y="151764"/>
                  </a:lnTo>
                  <a:lnTo>
                    <a:pt x="294138" y="150206"/>
                  </a:lnTo>
                  <a:lnTo>
                    <a:pt x="294158" y="148637"/>
                  </a:lnTo>
                  <a:lnTo>
                    <a:pt x="294168" y="147069"/>
                  </a:lnTo>
                  <a:lnTo>
                    <a:pt x="294168" y="147069"/>
                  </a:lnTo>
                  <a:lnTo>
                    <a:pt x="294168" y="146114"/>
                  </a:lnTo>
                  <a:lnTo>
                    <a:pt x="294158" y="145169"/>
                  </a:lnTo>
                  <a:lnTo>
                    <a:pt x="294118" y="143279"/>
                  </a:lnTo>
                  <a:lnTo>
                    <a:pt x="294058" y="141389"/>
                  </a:lnTo>
                  <a:lnTo>
                    <a:pt x="293977" y="139509"/>
                  </a:lnTo>
                  <a:lnTo>
                    <a:pt x="293867" y="137639"/>
                  </a:lnTo>
                  <a:lnTo>
                    <a:pt x="293736" y="135769"/>
                  </a:lnTo>
                  <a:lnTo>
                    <a:pt x="293585" y="133909"/>
                  </a:lnTo>
                  <a:lnTo>
                    <a:pt x="293404" y="132049"/>
                  </a:lnTo>
                  <a:lnTo>
                    <a:pt x="293203" y="130200"/>
                  </a:lnTo>
                  <a:lnTo>
                    <a:pt x="292982" y="128360"/>
                  </a:lnTo>
                  <a:lnTo>
                    <a:pt x="292741" y="126530"/>
                  </a:lnTo>
                  <a:lnTo>
                    <a:pt x="292469" y="124701"/>
                  </a:lnTo>
                  <a:lnTo>
                    <a:pt x="292178" y="122881"/>
                  </a:lnTo>
                  <a:lnTo>
                    <a:pt x="291866" y="121071"/>
                  </a:lnTo>
                  <a:lnTo>
                    <a:pt x="291534" y="119262"/>
                  </a:lnTo>
                  <a:lnTo>
                    <a:pt x="291172" y="117462"/>
                  </a:lnTo>
                  <a:lnTo>
                    <a:pt x="290790" y="115673"/>
                  </a:lnTo>
                  <a:lnTo>
                    <a:pt x="290398" y="113893"/>
                  </a:lnTo>
                  <a:lnTo>
                    <a:pt x="289976" y="112124"/>
                  </a:lnTo>
                  <a:lnTo>
                    <a:pt x="289523" y="110355"/>
                  </a:lnTo>
                  <a:lnTo>
                    <a:pt x="289061" y="108595"/>
                  </a:lnTo>
                  <a:lnTo>
                    <a:pt x="288578" y="106846"/>
                  </a:lnTo>
                  <a:lnTo>
                    <a:pt x="288066" y="105107"/>
                  </a:lnTo>
                  <a:lnTo>
                    <a:pt x="287543" y="103378"/>
                  </a:lnTo>
                  <a:lnTo>
                    <a:pt x="286990" y="101658"/>
                  </a:lnTo>
                  <a:lnTo>
                    <a:pt x="286427" y="99949"/>
                  </a:lnTo>
                  <a:lnTo>
                    <a:pt x="285834" y="98240"/>
                  </a:lnTo>
                  <a:lnTo>
                    <a:pt x="285230" y="96551"/>
                  </a:lnTo>
                  <a:lnTo>
                    <a:pt x="284597" y="94862"/>
                  </a:lnTo>
                  <a:lnTo>
                    <a:pt x="283944" y="93194"/>
                  </a:lnTo>
                  <a:lnTo>
                    <a:pt x="283280" y="91525"/>
                  </a:lnTo>
                  <a:lnTo>
                    <a:pt x="282586" y="89876"/>
                  </a:lnTo>
                  <a:lnTo>
                    <a:pt x="281882" y="88227"/>
                  </a:lnTo>
                  <a:lnTo>
                    <a:pt x="281149" y="86599"/>
                  </a:lnTo>
                  <a:lnTo>
                    <a:pt x="280405" y="84970"/>
                  </a:lnTo>
                  <a:lnTo>
                    <a:pt x="279640" y="83362"/>
                  </a:lnTo>
                  <a:lnTo>
                    <a:pt x="278856" y="81763"/>
                  </a:lnTo>
                  <a:lnTo>
                    <a:pt x="278052" y="80165"/>
                  </a:lnTo>
                  <a:lnTo>
                    <a:pt x="277227" y="78586"/>
                  </a:lnTo>
                  <a:lnTo>
                    <a:pt x="276393" y="77018"/>
                  </a:lnTo>
                  <a:lnTo>
                    <a:pt x="275528" y="75460"/>
                  </a:lnTo>
                  <a:lnTo>
                    <a:pt x="274654" y="73922"/>
                  </a:lnTo>
                  <a:lnTo>
                    <a:pt x="273759" y="72383"/>
                  </a:lnTo>
                  <a:lnTo>
                    <a:pt x="272844" y="70865"/>
                  </a:lnTo>
                  <a:lnTo>
                    <a:pt x="271909" y="69357"/>
                  </a:lnTo>
                  <a:lnTo>
                    <a:pt x="270964" y="67849"/>
                  </a:lnTo>
                  <a:lnTo>
                    <a:pt x="269999" y="66372"/>
                  </a:lnTo>
                  <a:lnTo>
                    <a:pt x="269013" y="64894"/>
                  </a:lnTo>
                  <a:lnTo>
                    <a:pt x="268008" y="63436"/>
                  </a:lnTo>
                  <a:lnTo>
                    <a:pt x="266993" y="61988"/>
                  </a:lnTo>
                  <a:lnTo>
                    <a:pt x="265957" y="60551"/>
                  </a:lnTo>
                  <a:lnTo>
                    <a:pt x="264911" y="59123"/>
                  </a:lnTo>
                  <a:lnTo>
                    <a:pt x="263836" y="57716"/>
                  </a:lnTo>
                  <a:lnTo>
                    <a:pt x="262760" y="56318"/>
                  </a:lnTo>
                  <a:lnTo>
                    <a:pt x="261654" y="54941"/>
                  </a:lnTo>
                  <a:lnTo>
                    <a:pt x="260538" y="53574"/>
                  </a:lnTo>
                  <a:lnTo>
                    <a:pt x="259402" y="52217"/>
                  </a:lnTo>
                  <a:lnTo>
                    <a:pt x="258256" y="50869"/>
                  </a:lnTo>
                  <a:lnTo>
                    <a:pt x="257089" y="49542"/>
                  </a:lnTo>
                  <a:lnTo>
                    <a:pt x="255913" y="48236"/>
                  </a:lnTo>
                  <a:lnTo>
                    <a:pt x="254717" y="46929"/>
                  </a:lnTo>
                  <a:lnTo>
                    <a:pt x="253510" y="45642"/>
                  </a:lnTo>
                  <a:lnTo>
                    <a:pt x="252284" y="44375"/>
                  </a:lnTo>
                  <a:lnTo>
                    <a:pt x="251037" y="43118"/>
                  </a:lnTo>
                  <a:lnTo>
                    <a:pt x="249780" y="41882"/>
                  </a:lnTo>
                  <a:lnTo>
                    <a:pt x="248513" y="40655"/>
                  </a:lnTo>
                  <a:lnTo>
                    <a:pt x="247227" y="39439"/>
                  </a:lnTo>
                  <a:lnTo>
                    <a:pt x="245930" y="38243"/>
                  </a:lnTo>
                  <a:lnTo>
                    <a:pt x="244613" y="37066"/>
                  </a:lnTo>
                  <a:lnTo>
                    <a:pt x="243285" y="35900"/>
                  </a:lnTo>
                  <a:lnTo>
                    <a:pt x="241948" y="34754"/>
                  </a:lnTo>
                  <a:lnTo>
                    <a:pt x="240591" y="33618"/>
                  </a:lnTo>
                  <a:lnTo>
                    <a:pt x="239224" y="32502"/>
                  </a:lnTo>
                  <a:lnTo>
                    <a:pt x="237836" y="31406"/>
                  </a:lnTo>
                  <a:lnTo>
                    <a:pt x="236439" y="30321"/>
                  </a:lnTo>
                  <a:lnTo>
                    <a:pt x="235031" y="29255"/>
                  </a:lnTo>
                  <a:lnTo>
                    <a:pt x="233603" y="28199"/>
                  </a:lnTo>
                  <a:lnTo>
                    <a:pt x="232176" y="27164"/>
                  </a:lnTo>
                  <a:lnTo>
                    <a:pt x="230728" y="26149"/>
                  </a:lnTo>
                  <a:lnTo>
                    <a:pt x="229260" y="25143"/>
                  </a:lnTo>
                  <a:lnTo>
                    <a:pt x="227792" y="24168"/>
                  </a:lnTo>
                  <a:lnTo>
                    <a:pt x="226304" y="23193"/>
                  </a:lnTo>
                  <a:lnTo>
                    <a:pt x="224806" y="22248"/>
                  </a:lnTo>
                  <a:lnTo>
                    <a:pt x="223298" y="21313"/>
                  </a:lnTo>
                  <a:lnTo>
                    <a:pt x="221770" y="20408"/>
                  </a:lnTo>
                  <a:lnTo>
                    <a:pt x="220242" y="19513"/>
                  </a:lnTo>
                  <a:lnTo>
                    <a:pt x="218694" y="18629"/>
                  </a:lnTo>
                  <a:lnTo>
                    <a:pt x="217135" y="17774"/>
                  </a:lnTo>
                  <a:lnTo>
                    <a:pt x="215567" y="16930"/>
                  </a:lnTo>
                  <a:lnTo>
                    <a:pt x="213988" y="16105"/>
                  </a:lnTo>
                  <a:lnTo>
                    <a:pt x="212400" y="15301"/>
                  </a:lnTo>
                  <a:lnTo>
                    <a:pt x="210791" y="14517"/>
                  </a:lnTo>
                  <a:lnTo>
                    <a:pt x="209183" y="13753"/>
                  </a:lnTo>
                  <a:lnTo>
                    <a:pt x="207554" y="13009"/>
                  </a:lnTo>
                  <a:lnTo>
                    <a:pt x="205925" y="12275"/>
                  </a:lnTo>
                  <a:lnTo>
                    <a:pt x="204276" y="11571"/>
                  </a:lnTo>
                  <a:lnTo>
                    <a:pt x="202627" y="10878"/>
                  </a:lnTo>
                  <a:lnTo>
                    <a:pt x="200958" y="10214"/>
                  </a:lnTo>
                  <a:lnTo>
                    <a:pt x="199289" y="9561"/>
                  </a:lnTo>
                  <a:lnTo>
                    <a:pt x="197600" y="8937"/>
                  </a:lnTo>
                  <a:lnTo>
                    <a:pt x="195911" y="8324"/>
                  </a:lnTo>
                  <a:lnTo>
                    <a:pt x="194212" y="7731"/>
                  </a:lnTo>
                  <a:lnTo>
                    <a:pt x="192493" y="7168"/>
                  </a:lnTo>
                  <a:lnTo>
                    <a:pt x="190774" y="6615"/>
                  </a:lnTo>
                  <a:lnTo>
                    <a:pt x="189044" y="6092"/>
                  </a:lnTo>
                  <a:lnTo>
                    <a:pt x="187305" y="5580"/>
                  </a:lnTo>
                  <a:lnTo>
                    <a:pt x="185556" y="5097"/>
                  </a:lnTo>
                  <a:lnTo>
                    <a:pt x="183796" y="4635"/>
                  </a:lnTo>
                  <a:lnTo>
                    <a:pt x="182037" y="4192"/>
                  </a:lnTo>
                  <a:lnTo>
                    <a:pt x="180257" y="3770"/>
                  </a:lnTo>
                  <a:lnTo>
                    <a:pt x="178478" y="3368"/>
                  </a:lnTo>
                  <a:lnTo>
                    <a:pt x="176688" y="2986"/>
                  </a:lnTo>
                  <a:lnTo>
                    <a:pt x="174889" y="2634"/>
                  </a:lnTo>
                  <a:lnTo>
                    <a:pt x="173089" y="2292"/>
                  </a:lnTo>
                  <a:lnTo>
                    <a:pt x="171269" y="1980"/>
                  </a:lnTo>
                  <a:lnTo>
                    <a:pt x="169449" y="1689"/>
                  </a:lnTo>
                  <a:lnTo>
                    <a:pt x="167630" y="1428"/>
                  </a:lnTo>
                  <a:lnTo>
                    <a:pt x="165790" y="1176"/>
                  </a:lnTo>
                  <a:lnTo>
                    <a:pt x="163950" y="955"/>
                  </a:lnTo>
                  <a:lnTo>
                    <a:pt x="162100" y="754"/>
                  </a:lnTo>
                  <a:lnTo>
                    <a:pt x="160250" y="583"/>
                  </a:lnTo>
                  <a:lnTo>
                    <a:pt x="158380" y="422"/>
                  </a:lnTo>
                  <a:lnTo>
                    <a:pt x="156520" y="292"/>
                  </a:lnTo>
                  <a:lnTo>
                    <a:pt x="154640" y="191"/>
                  </a:lnTo>
                  <a:lnTo>
                    <a:pt x="152760" y="101"/>
                  </a:lnTo>
                  <a:lnTo>
                    <a:pt x="150880" y="40"/>
                  </a:lnTo>
                  <a:lnTo>
                    <a:pt x="148980" y="10"/>
                  </a:lnTo>
                  <a:lnTo>
                    <a:pt x="148035" y="0"/>
                  </a:lnTo>
                  <a:lnTo>
                    <a:pt x="147079" y="0"/>
                  </a:lnTo>
                  <a:lnTo>
                    <a:pt x="147079" y="0"/>
                  </a:lnTo>
                  <a:lnTo>
                    <a:pt x="146134" y="0"/>
                  </a:lnTo>
                  <a:lnTo>
                    <a:pt x="145189" y="10"/>
                  </a:lnTo>
                  <a:lnTo>
                    <a:pt x="143299" y="40"/>
                  </a:lnTo>
                  <a:lnTo>
                    <a:pt x="141409" y="101"/>
                  </a:lnTo>
                  <a:lnTo>
                    <a:pt x="139529" y="191"/>
                  </a:lnTo>
                  <a:lnTo>
                    <a:pt x="137649" y="292"/>
                  </a:lnTo>
                  <a:lnTo>
                    <a:pt x="135789" y="422"/>
                  </a:lnTo>
                  <a:lnTo>
                    <a:pt x="133919" y="583"/>
                  </a:lnTo>
                  <a:lnTo>
                    <a:pt x="132069" y="754"/>
                  </a:lnTo>
                  <a:lnTo>
                    <a:pt x="130219" y="955"/>
                  </a:lnTo>
                  <a:lnTo>
                    <a:pt x="128379" y="1176"/>
                  </a:lnTo>
                  <a:lnTo>
                    <a:pt x="126539" y="1428"/>
                  </a:lnTo>
                  <a:lnTo>
                    <a:pt x="124719" y="1689"/>
                  </a:lnTo>
                  <a:lnTo>
                    <a:pt x="122900" y="1980"/>
                  </a:lnTo>
                  <a:lnTo>
                    <a:pt x="121080" y="2292"/>
                  </a:lnTo>
                  <a:lnTo>
                    <a:pt x="119280" y="2634"/>
                  </a:lnTo>
                  <a:lnTo>
                    <a:pt x="117481" y="2986"/>
                  </a:lnTo>
                  <a:lnTo>
                    <a:pt x="115691" y="3368"/>
                  </a:lnTo>
                  <a:lnTo>
                    <a:pt x="113911" y="3770"/>
                  </a:lnTo>
                  <a:lnTo>
                    <a:pt x="112132" y="4192"/>
                  </a:lnTo>
                  <a:lnTo>
                    <a:pt x="110373" y="4635"/>
                  </a:lnTo>
                  <a:lnTo>
                    <a:pt x="108613" y="5097"/>
                  </a:lnTo>
                  <a:lnTo>
                    <a:pt x="106864" y="5580"/>
                  </a:lnTo>
                  <a:lnTo>
                    <a:pt x="105124" y="6092"/>
                  </a:lnTo>
                  <a:lnTo>
                    <a:pt x="103395" y="6615"/>
                  </a:lnTo>
                  <a:lnTo>
                    <a:pt x="101676" y="7168"/>
                  </a:lnTo>
                  <a:lnTo>
                    <a:pt x="99967" y="7731"/>
                  </a:lnTo>
                  <a:lnTo>
                    <a:pt x="98258" y="8324"/>
                  </a:lnTo>
                  <a:lnTo>
                    <a:pt x="96568" y="8937"/>
                  </a:lnTo>
                  <a:lnTo>
                    <a:pt x="94879" y="9561"/>
                  </a:lnTo>
                  <a:lnTo>
                    <a:pt x="93210" y="10214"/>
                  </a:lnTo>
                  <a:lnTo>
                    <a:pt x="91542" y="10878"/>
                  </a:lnTo>
                  <a:lnTo>
                    <a:pt x="89893" y="11571"/>
                  </a:lnTo>
                  <a:lnTo>
                    <a:pt x="88244" y="12275"/>
                  </a:lnTo>
                  <a:lnTo>
                    <a:pt x="86615" y="13009"/>
                  </a:lnTo>
                  <a:lnTo>
                    <a:pt x="84986" y="13753"/>
                  </a:lnTo>
                  <a:lnTo>
                    <a:pt x="83378" y="14517"/>
                  </a:lnTo>
                  <a:lnTo>
                    <a:pt x="81769" y="15301"/>
                  </a:lnTo>
                  <a:lnTo>
                    <a:pt x="80181" y="16105"/>
                  </a:lnTo>
                  <a:lnTo>
                    <a:pt x="78602" y="16930"/>
                  </a:lnTo>
                  <a:lnTo>
                    <a:pt x="77034" y="17774"/>
                  </a:lnTo>
                  <a:lnTo>
                    <a:pt x="75475" y="18629"/>
                  </a:lnTo>
                  <a:lnTo>
                    <a:pt x="73927" y="19513"/>
                  </a:lnTo>
                  <a:lnTo>
                    <a:pt x="72399" y="20408"/>
                  </a:lnTo>
                  <a:lnTo>
                    <a:pt x="70871" y="21313"/>
                  </a:lnTo>
                  <a:lnTo>
                    <a:pt x="69363" y="22248"/>
                  </a:lnTo>
                  <a:lnTo>
                    <a:pt x="67865" y="23193"/>
                  </a:lnTo>
                  <a:lnTo>
                    <a:pt x="66377" y="24168"/>
                  </a:lnTo>
                  <a:lnTo>
                    <a:pt x="64909" y="25143"/>
                  </a:lnTo>
                  <a:lnTo>
                    <a:pt x="63451" y="26149"/>
                  </a:lnTo>
                  <a:lnTo>
                    <a:pt x="61993" y="27164"/>
                  </a:lnTo>
                  <a:lnTo>
                    <a:pt x="60565" y="28199"/>
                  </a:lnTo>
                  <a:lnTo>
                    <a:pt x="59138" y="29255"/>
                  </a:lnTo>
                  <a:lnTo>
                    <a:pt x="57730" y="30321"/>
                  </a:lnTo>
                  <a:lnTo>
                    <a:pt x="56333" y="31406"/>
                  </a:lnTo>
                  <a:lnTo>
                    <a:pt x="54955" y="32502"/>
                  </a:lnTo>
                  <a:lnTo>
                    <a:pt x="53578" y="33618"/>
                  </a:lnTo>
                  <a:lnTo>
                    <a:pt x="52231" y="34754"/>
                  </a:lnTo>
                  <a:lnTo>
                    <a:pt x="50883" y="35900"/>
                  </a:lnTo>
                  <a:lnTo>
                    <a:pt x="49556" y="37066"/>
                  </a:lnTo>
                  <a:lnTo>
                    <a:pt x="48239" y="38243"/>
                  </a:lnTo>
                  <a:lnTo>
                    <a:pt x="46942" y="39439"/>
                  </a:lnTo>
                  <a:lnTo>
                    <a:pt x="45655" y="40655"/>
                  </a:lnTo>
                  <a:lnTo>
                    <a:pt x="44389" y="41882"/>
                  </a:lnTo>
                  <a:lnTo>
                    <a:pt x="43132" y="43118"/>
                  </a:lnTo>
                  <a:lnTo>
                    <a:pt x="41895" y="44375"/>
                  </a:lnTo>
                  <a:lnTo>
                    <a:pt x="40669" y="45642"/>
                  </a:lnTo>
                  <a:lnTo>
                    <a:pt x="39452" y="46929"/>
                  </a:lnTo>
                  <a:lnTo>
                    <a:pt x="38256" y="48236"/>
                  </a:lnTo>
                  <a:lnTo>
                    <a:pt x="37079" y="49542"/>
                  </a:lnTo>
                  <a:lnTo>
                    <a:pt x="35913" y="50869"/>
                  </a:lnTo>
                  <a:lnTo>
                    <a:pt x="34767" y="52217"/>
                  </a:lnTo>
                  <a:lnTo>
                    <a:pt x="33631" y="53574"/>
                  </a:lnTo>
                  <a:lnTo>
                    <a:pt x="32515" y="54941"/>
                  </a:lnTo>
                  <a:lnTo>
                    <a:pt x="31419" y="56318"/>
                  </a:lnTo>
                  <a:lnTo>
                    <a:pt x="30333" y="57716"/>
                  </a:lnTo>
                  <a:lnTo>
                    <a:pt x="29257" y="59123"/>
                  </a:lnTo>
                  <a:lnTo>
                    <a:pt x="28212" y="60551"/>
                  </a:lnTo>
                  <a:lnTo>
                    <a:pt x="27176" y="61988"/>
                  </a:lnTo>
                  <a:lnTo>
                    <a:pt x="26161" y="63436"/>
                  </a:lnTo>
                  <a:lnTo>
                    <a:pt x="25155" y="64894"/>
                  </a:lnTo>
                  <a:lnTo>
                    <a:pt x="24170" y="66372"/>
                  </a:lnTo>
                  <a:lnTo>
                    <a:pt x="23205" y="67849"/>
                  </a:lnTo>
                  <a:lnTo>
                    <a:pt x="22260" y="69357"/>
                  </a:lnTo>
                  <a:lnTo>
                    <a:pt x="21325" y="70865"/>
                  </a:lnTo>
                  <a:lnTo>
                    <a:pt x="20410" y="72383"/>
                  </a:lnTo>
                  <a:lnTo>
                    <a:pt x="19515" y="73922"/>
                  </a:lnTo>
                  <a:lnTo>
                    <a:pt x="18640" y="75460"/>
                  </a:lnTo>
                  <a:lnTo>
                    <a:pt x="17786" y="77018"/>
                  </a:lnTo>
                  <a:lnTo>
                    <a:pt x="16941" y="78586"/>
                  </a:lnTo>
                  <a:lnTo>
                    <a:pt x="16117" y="80165"/>
                  </a:lnTo>
                  <a:lnTo>
                    <a:pt x="15313" y="81763"/>
                  </a:lnTo>
                  <a:lnTo>
                    <a:pt x="14528" y="83362"/>
                  </a:lnTo>
                  <a:lnTo>
                    <a:pt x="13764" y="84970"/>
                  </a:lnTo>
                  <a:lnTo>
                    <a:pt x="13020" y="86599"/>
                  </a:lnTo>
                  <a:lnTo>
                    <a:pt x="12286" y="88227"/>
                  </a:lnTo>
                  <a:lnTo>
                    <a:pt x="11583" y="89876"/>
                  </a:lnTo>
                  <a:lnTo>
                    <a:pt x="10889" y="91525"/>
                  </a:lnTo>
                  <a:lnTo>
                    <a:pt x="10225" y="93194"/>
                  </a:lnTo>
                  <a:lnTo>
                    <a:pt x="9572" y="94862"/>
                  </a:lnTo>
                  <a:lnTo>
                    <a:pt x="8938" y="96551"/>
                  </a:lnTo>
                  <a:lnTo>
                    <a:pt x="8335" y="98240"/>
                  </a:lnTo>
                  <a:lnTo>
                    <a:pt x="7742" y="99949"/>
                  </a:lnTo>
                  <a:lnTo>
                    <a:pt x="7179" y="101658"/>
                  </a:lnTo>
                  <a:lnTo>
                    <a:pt x="6626" y="103378"/>
                  </a:lnTo>
                  <a:lnTo>
                    <a:pt x="6103" y="105107"/>
                  </a:lnTo>
                  <a:lnTo>
                    <a:pt x="5590" y="106846"/>
                  </a:lnTo>
                  <a:lnTo>
                    <a:pt x="5108" y="108595"/>
                  </a:lnTo>
                  <a:lnTo>
                    <a:pt x="4645" y="110355"/>
                  </a:lnTo>
                  <a:lnTo>
                    <a:pt x="4203" y="112124"/>
                  </a:lnTo>
                  <a:lnTo>
                    <a:pt x="3781" y="113893"/>
                  </a:lnTo>
                  <a:lnTo>
                    <a:pt x="3379" y="115673"/>
                  </a:lnTo>
                  <a:lnTo>
                    <a:pt x="2997" y="117462"/>
                  </a:lnTo>
                  <a:lnTo>
                    <a:pt x="2645" y="119262"/>
                  </a:lnTo>
                  <a:lnTo>
                    <a:pt x="2303" y="121071"/>
                  </a:lnTo>
                  <a:lnTo>
                    <a:pt x="1991" y="122881"/>
                  </a:lnTo>
                  <a:lnTo>
                    <a:pt x="1700" y="124701"/>
                  </a:lnTo>
                  <a:lnTo>
                    <a:pt x="1428" y="126530"/>
                  </a:lnTo>
                  <a:lnTo>
                    <a:pt x="1187" y="128360"/>
                  </a:lnTo>
                  <a:lnTo>
                    <a:pt x="966" y="130200"/>
                  </a:lnTo>
                  <a:lnTo>
                    <a:pt x="765" y="132049"/>
                  </a:lnTo>
                  <a:lnTo>
                    <a:pt x="584" y="133909"/>
                  </a:lnTo>
                  <a:lnTo>
                    <a:pt x="433" y="135769"/>
                  </a:lnTo>
                  <a:lnTo>
                    <a:pt x="302" y="137639"/>
                  </a:lnTo>
                  <a:lnTo>
                    <a:pt x="192" y="139509"/>
                  </a:lnTo>
                  <a:lnTo>
                    <a:pt x="111" y="141389"/>
                  </a:lnTo>
                  <a:lnTo>
                    <a:pt x="51" y="143279"/>
                  </a:lnTo>
                  <a:lnTo>
                    <a:pt x="11" y="145169"/>
                  </a:lnTo>
                  <a:lnTo>
                    <a:pt x="11" y="146114"/>
                  </a:lnTo>
                  <a:lnTo>
                    <a:pt x="1" y="147069"/>
                  </a:lnTo>
                  <a:lnTo>
                    <a:pt x="1" y="147069"/>
                  </a:lnTo>
                  <a:lnTo>
                    <a:pt x="11" y="148014"/>
                  </a:lnTo>
                  <a:lnTo>
                    <a:pt x="11" y="148969"/>
                  </a:lnTo>
                  <a:lnTo>
                    <a:pt x="51" y="150859"/>
                  </a:lnTo>
                  <a:lnTo>
                    <a:pt x="111" y="152739"/>
                  </a:lnTo>
                  <a:lnTo>
                    <a:pt x="192" y="154629"/>
                  </a:lnTo>
                  <a:lnTo>
                    <a:pt x="302" y="156499"/>
                  </a:lnTo>
                  <a:lnTo>
                    <a:pt x="433" y="158369"/>
                  </a:lnTo>
                  <a:lnTo>
                    <a:pt x="584" y="160229"/>
                  </a:lnTo>
                  <a:lnTo>
                    <a:pt x="765" y="162079"/>
                  </a:lnTo>
                  <a:lnTo>
                    <a:pt x="966" y="163928"/>
                  </a:lnTo>
                  <a:lnTo>
                    <a:pt x="1187" y="165768"/>
                  </a:lnTo>
                  <a:lnTo>
                    <a:pt x="1428" y="167608"/>
                  </a:lnTo>
                  <a:lnTo>
                    <a:pt x="1700" y="169438"/>
                  </a:lnTo>
                  <a:lnTo>
                    <a:pt x="1991" y="171257"/>
                  </a:lnTo>
                  <a:lnTo>
                    <a:pt x="2303" y="173067"/>
                  </a:lnTo>
                  <a:lnTo>
                    <a:pt x="2645" y="174876"/>
                  </a:lnTo>
                  <a:lnTo>
                    <a:pt x="2997" y="176666"/>
                  </a:lnTo>
                  <a:lnTo>
                    <a:pt x="3379" y="178455"/>
                  </a:lnTo>
                  <a:lnTo>
                    <a:pt x="3781" y="180245"/>
                  </a:lnTo>
                  <a:lnTo>
                    <a:pt x="4203" y="182014"/>
                  </a:lnTo>
                  <a:lnTo>
                    <a:pt x="4645" y="183784"/>
                  </a:lnTo>
                  <a:lnTo>
                    <a:pt x="5108" y="185533"/>
                  </a:lnTo>
                  <a:lnTo>
                    <a:pt x="5590" y="187282"/>
                  </a:lnTo>
                  <a:lnTo>
                    <a:pt x="6103" y="189021"/>
                  </a:lnTo>
                  <a:lnTo>
                    <a:pt x="6626" y="190750"/>
                  </a:lnTo>
                  <a:lnTo>
                    <a:pt x="7179" y="192480"/>
                  </a:lnTo>
                  <a:lnTo>
                    <a:pt x="7742" y="194189"/>
                  </a:lnTo>
                  <a:lnTo>
                    <a:pt x="8335" y="195888"/>
                  </a:lnTo>
                  <a:lnTo>
                    <a:pt x="8938" y="197587"/>
                  </a:lnTo>
                  <a:lnTo>
                    <a:pt x="9572" y="199266"/>
                  </a:lnTo>
                  <a:lnTo>
                    <a:pt x="10225" y="200944"/>
                  </a:lnTo>
                  <a:lnTo>
                    <a:pt x="10889" y="202603"/>
                  </a:lnTo>
                  <a:lnTo>
                    <a:pt x="11583" y="204262"/>
                  </a:lnTo>
                  <a:lnTo>
                    <a:pt x="12286" y="205901"/>
                  </a:lnTo>
                  <a:lnTo>
                    <a:pt x="13020" y="207539"/>
                  </a:lnTo>
                  <a:lnTo>
                    <a:pt x="13764" y="209158"/>
                  </a:lnTo>
                  <a:lnTo>
                    <a:pt x="14528" y="210776"/>
                  </a:lnTo>
                  <a:lnTo>
                    <a:pt x="15313" y="212375"/>
                  </a:lnTo>
                  <a:lnTo>
                    <a:pt x="16117" y="213963"/>
                  </a:lnTo>
                  <a:lnTo>
                    <a:pt x="16941" y="215542"/>
                  </a:lnTo>
                  <a:lnTo>
                    <a:pt x="17786" y="217110"/>
                  </a:lnTo>
                  <a:lnTo>
                    <a:pt x="18640" y="218668"/>
                  </a:lnTo>
                  <a:lnTo>
                    <a:pt x="19515" y="220216"/>
                  </a:lnTo>
                  <a:lnTo>
                    <a:pt x="20410" y="221745"/>
                  </a:lnTo>
                  <a:lnTo>
                    <a:pt x="21325" y="223273"/>
                  </a:lnTo>
                  <a:lnTo>
                    <a:pt x="22260" y="224781"/>
                  </a:lnTo>
                  <a:lnTo>
                    <a:pt x="23205" y="226279"/>
                  </a:lnTo>
                  <a:lnTo>
                    <a:pt x="24170" y="227766"/>
                  </a:lnTo>
                  <a:lnTo>
                    <a:pt x="25155" y="229234"/>
                  </a:lnTo>
                  <a:lnTo>
                    <a:pt x="26161" y="230702"/>
                  </a:lnTo>
                  <a:lnTo>
                    <a:pt x="27176" y="232150"/>
                  </a:lnTo>
                  <a:lnTo>
                    <a:pt x="28212" y="233587"/>
                  </a:lnTo>
                  <a:lnTo>
                    <a:pt x="29257" y="235005"/>
                  </a:lnTo>
                  <a:lnTo>
                    <a:pt x="30333" y="236412"/>
                  </a:lnTo>
                  <a:lnTo>
                    <a:pt x="31419" y="237810"/>
                  </a:lnTo>
                  <a:lnTo>
                    <a:pt x="32515" y="239197"/>
                  </a:lnTo>
                  <a:lnTo>
                    <a:pt x="33631" y="240564"/>
                  </a:lnTo>
                  <a:lnTo>
                    <a:pt x="34767" y="241921"/>
                  </a:lnTo>
                  <a:lnTo>
                    <a:pt x="35913" y="243259"/>
                  </a:lnTo>
                  <a:lnTo>
                    <a:pt x="37079" y="244586"/>
                  </a:lnTo>
                  <a:lnTo>
                    <a:pt x="38256" y="245903"/>
                  </a:lnTo>
                  <a:lnTo>
                    <a:pt x="39452" y="247199"/>
                  </a:lnTo>
                  <a:lnTo>
                    <a:pt x="40669" y="248486"/>
                  </a:lnTo>
                  <a:lnTo>
                    <a:pt x="41895" y="249753"/>
                  </a:lnTo>
                  <a:lnTo>
                    <a:pt x="43132" y="251010"/>
                  </a:lnTo>
                  <a:lnTo>
                    <a:pt x="44389" y="252256"/>
                  </a:lnTo>
                  <a:lnTo>
                    <a:pt x="45655" y="253483"/>
                  </a:lnTo>
                  <a:lnTo>
                    <a:pt x="46942" y="254689"/>
                  </a:lnTo>
                  <a:lnTo>
                    <a:pt x="48239" y="255885"/>
                  </a:lnTo>
                  <a:lnTo>
                    <a:pt x="49556" y="257062"/>
                  </a:lnTo>
                  <a:lnTo>
                    <a:pt x="50883" y="258228"/>
                  </a:lnTo>
                  <a:lnTo>
                    <a:pt x="52231" y="259384"/>
                  </a:lnTo>
                  <a:lnTo>
                    <a:pt x="53578" y="260510"/>
                  </a:lnTo>
                  <a:lnTo>
                    <a:pt x="54955" y="261626"/>
                  </a:lnTo>
                  <a:lnTo>
                    <a:pt x="56333" y="262732"/>
                  </a:lnTo>
                  <a:lnTo>
                    <a:pt x="57730" y="263817"/>
                  </a:lnTo>
                  <a:lnTo>
                    <a:pt x="59138" y="264883"/>
                  </a:lnTo>
                  <a:lnTo>
                    <a:pt x="60565" y="265929"/>
                  </a:lnTo>
                  <a:lnTo>
                    <a:pt x="61993" y="266964"/>
                  </a:lnTo>
                  <a:lnTo>
                    <a:pt x="63451" y="267990"/>
                  </a:lnTo>
                  <a:lnTo>
                    <a:pt x="64909" y="268985"/>
                  </a:lnTo>
                  <a:lnTo>
                    <a:pt x="66377" y="269970"/>
                  </a:lnTo>
                  <a:lnTo>
                    <a:pt x="67865" y="270935"/>
                  </a:lnTo>
                  <a:lnTo>
                    <a:pt x="69363" y="271880"/>
                  </a:lnTo>
                  <a:lnTo>
                    <a:pt x="70871" y="272815"/>
                  </a:lnTo>
                  <a:lnTo>
                    <a:pt x="72399" y="273730"/>
                  </a:lnTo>
                  <a:lnTo>
                    <a:pt x="73927" y="274625"/>
                  </a:lnTo>
                  <a:lnTo>
                    <a:pt x="75475" y="275499"/>
                  </a:lnTo>
                  <a:lnTo>
                    <a:pt x="77034" y="276364"/>
                  </a:lnTo>
                  <a:lnTo>
                    <a:pt x="78602" y="277198"/>
                  </a:lnTo>
                  <a:lnTo>
                    <a:pt x="80181" y="278023"/>
                  </a:lnTo>
                  <a:lnTo>
                    <a:pt x="81769" y="278827"/>
                  </a:lnTo>
                  <a:lnTo>
                    <a:pt x="83378" y="279611"/>
                  </a:lnTo>
                  <a:lnTo>
                    <a:pt x="84986" y="280375"/>
                  </a:lnTo>
                  <a:lnTo>
                    <a:pt x="86615" y="281129"/>
                  </a:lnTo>
                  <a:lnTo>
                    <a:pt x="88244" y="281853"/>
                  </a:lnTo>
                  <a:lnTo>
                    <a:pt x="89893" y="282567"/>
                  </a:lnTo>
                  <a:lnTo>
                    <a:pt x="91542" y="283250"/>
                  </a:lnTo>
                  <a:lnTo>
                    <a:pt x="93210" y="283924"/>
                  </a:lnTo>
                  <a:lnTo>
                    <a:pt x="94879" y="284567"/>
                  </a:lnTo>
                  <a:lnTo>
                    <a:pt x="96568" y="285201"/>
                  </a:lnTo>
                  <a:lnTo>
                    <a:pt x="98258" y="285804"/>
                  </a:lnTo>
                  <a:lnTo>
                    <a:pt x="99967" y="286397"/>
                  </a:lnTo>
                  <a:lnTo>
                    <a:pt x="101676" y="286970"/>
                  </a:lnTo>
                  <a:lnTo>
                    <a:pt x="103395" y="287513"/>
                  </a:lnTo>
                  <a:lnTo>
                    <a:pt x="105124" y="288046"/>
                  </a:lnTo>
                  <a:lnTo>
                    <a:pt x="106864" y="288548"/>
                  </a:lnTo>
                  <a:lnTo>
                    <a:pt x="108613" y="289031"/>
                  </a:lnTo>
                  <a:lnTo>
                    <a:pt x="110373" y="289504"/>
                  </a:lnTo>
                  <a:lnTo>
                    <a:pt x="112132" y="289946"/>
                  </a:lnTo>
                  <a:lnTo>
                    <a:pt x="113911" y="290368"/>
                  </a:lnTo>
                  <a:lnTo>
                    <a:pt x="115691" y="290770"/>
                  </a:lnTo>
                  <a:lnTo>
                    <a:pt x="117481" y="291142"/>
                  </a:lnTo>
                  <a:lnTo>
                    <a:pt x="119280" y="291504"/>
                  </a:lnTo>
                  <a:lnTo>
                    <a:pt x="121080" y="291836"/>
                  </a:lnTo>
                  <a:lnTo>
                    <a:pt x="122900" y="292148"/>
                  </a:lnTo>
                  <a:lnTo>
                    <a:pt x="124719" y="292439"/>
                  </a:lnTo>
                  <a:lnTo>
                    <a:pt x="126539" y="292711"/>
                  </a:lnTo>
                  <a:lnTo>
                    <a:pt x="128379" y="292952"/>
                  </a:lnTo>
                  <a:lnTo>
                    <a:pt x="130219" y="293173"/>
                  </a:lnTo>
                  <a:lnTo>
                    <a:pt x="132069" y="293374"/>
                  </a:lnTo>
                  <a:lnTo>
                    <a:pt x="133919" y="293555"/>
                  </a:lnTo>
                  <a:lnTo>
                    <a:pt x="135789" y="293706"/>
                  </a:lnTo>
                  <a:lnTo>
                    <a:pt x="137649" y="293836"/>
                  </a:lnTo>
                  <a:lnTo>
                    <a:pt x="139529" y="293947"/>
                  </a:lnTo>
                  <a:lnTo>
                    <a:pt x="141409" y="294027"/>
                  </a:lnTo>
                  <a:lnTo>
                    <a:pt x="143299" y="294088"/>
                  </a:lnTo>
                  <a:lnTo>
                    <a:pt x="145189" y="294128"/>
                  </a:lnTo>
                  <a:lnTo>
                    <a:pt x="146134" y="294138"/>
                  </a:lnTo>
                  <a:lnTo>
                    <a:pt x="147079" y="294138"/>
                  </a:lnTo>
                  <a:lnTo>
                    <a:pt x="147079" y="294138"/>
                  </a:lnTo>
                  <a:lnTo>
                    <a:pt x="147421" y="294128"/>
                  </a:lnTo>
                  <a:lnTo>
                    <a:pt x="147753" y="294108"/>
                  </a:lnTo>
                  <a:lnTo>
                    <a:pt x="148085" y="294058"/>
                  </a:lnTo>
                  <a:lnTo>
                    <a:pt x="148417" y="294007"/>
                  </a:lnTo>
                  <a:lnTo>
                    <a:pt x="148728" y="293927"/>
                  </a:lnTo>
                  <a:lnTo>
                    <a:pt x="149040" y="293847"/>
                  </a:lnTo>
                  <a:lnTo>
                    <a:pt x="149352" y="293736"/>
                  </a:lnTo>
                  <a:lnTo>
                    <a:pt x="149643" y="293625"/>
                  </a:lnTo>
                  <a:lnTo>
                    <a:pt x="149935" y="293485"/>
                  </a:lnTo>
                  <a:lnTo>
                    <a:pt x="150226" y="293344"/>
                  </a:lnTo>
                  <a:lnTo>
                    <a:pt x="150498" y="293183"/>
                  </a:lnTo>
                  <a:lnTo>
                    <a:pt x="150769" y="293012"/>
                  </a:lnTo>
                  <a:lnTo>
                    <a:pt x="151021" y="292831"/>
                  </a:lnTo>
                  <a:lnTo>
                    <a:pt x="151272" y="292630"/>
                  </a:lnTo>
                  <a:lnTo>
                    <a:pt x="151513" y="292429"/>
                  </a:lnTo>
                  <a:lnTo>
                    <a:pt x="151744" y="292208"/>
                  </a:lnTo>
                  <a:lnTo>
                    <a:pt x="151956" y="291977"/>
                  </a:lnTo>
                  <a:lnTo>
                    <a:pt x="152167" y="291745"/>
                  </a:lnTo>
                  <a:lnTo>
                    <a:pt x="152358" y="291494"/>
                  </a:lnTo>
                  <a:lnTo>
                    <a:pt x="152539" y="291233"/>
                  </a:lnTo>
                  <a:lnTo>
                    <a:pt x="152710" y="290971"/>
                  </a:lnTo>
                  <a:lnTo>
                    <a:pt x="152870" y="290690"/>
                  </a:lnTo>
                  <a:lnTo>
                    <a:pt x="153021" y="290408"/>
                  </a:lnTo>
                  <a:lnTo>
                    <a:pt x="153152" y="290117"/>
                  </a:lnTo>
                  <a:lnTo>
                    <a:pt x="153263" y="289815"/>
                  </a:lnTo>
                  <a:lnTo>
                    <a:pt x="153373" y="289514"/>
                  </a:lnTo>
                  <a:lnTo>
                    <a:pt x="153464" y="289202"/>
                  </a:lnTo>
                  <a:lnTo>
                    <a:pt x="153534" y="288880"/>
                  </a:lnTo>
                  <a:lnTo>
                    <a:pt x="153594" y="288559"/>
                  </a:lnTo>
                  <a:lnTo>
                    <a:pt x="153635" y="288227"/>
                  </a:lnTo>
                  <a:lnTo>
                    <a:pt x="153655" y="287895"/>
                  </a:lnTo>
                  <a:lnTo>
                    <a:pt x="153665" y="287553"/>
                  </a:lnTo>
                  <a:lnTo>
                    <a:pt x="153665" y="287553"/>
                  </a:lnTo>
                  <a:lnTo>
                    <a:pt x="153655" y="287221"/>
                  </a:lnTo>
                  <a:lnTo>
                    <a:pt x="153635" y="286880"/>
                  </a:lnTo>
                  <a:lnTo>
                    <a:pt x="153594" y="286558"/>
                  </a:lnTo>
                  <a:lnTo>
                    <a:pt x="153534" y="286226"/>
                  </a:lnTo>
                  <a:lnTo>
                    <a:pt x="153464" y="285915"/>
                  </a:lnTo>
                  <a:lnTo>
                    <a:pt x="153373" y="285603"/>
                  </a:lnTo>
                  <a:lnTo>
                    <a:pt x="153263" y="285291"/>
                  </a:lnTo>
                  <a:lnTo>
                    <a:pt x="153152" y="285000"/>
                  </a:lnTo>
                  <a:lnTo>
                    <a:pt x="153021" y="284708"/>
                  </a:lnTo>
                  <a:lnTo>
                    <a:pt x="152870" y="284417"/>
                  </a:lnTo>
                  <a:lnTo>
                    <a:pt x="152710" y="284145"/>
                  </a:lnTo>
                  <a:lnTo>
                    <a:pt x="152539" y="283874"/>
                  </a:lnTo>
                  <a:lnTo>
                    <a:pt x="152358" y="283622"/>
                  </a:lnTo>
                  <a:lnTo>
                    <a:pt x="152167" y="283371"/>
                  </a:lnTo>
                  <a:lnTo>
                    <a:pt x="151956" y="283130"/>
                  </a:lnTo>
                  <a:lnTo>
                    <a:pt x="151744" y="282899"/>
                  </a:lnTo>
                  <a:lnTo>
                    <a:pt x="151513" y="282687"/>
                  </a:lnTo>
                  <a:lnTo>
                    <a:pt x="151272" y="282476"/>
                  </a:lnTo>
                  <a:lnTo>
                    <a:pt x="151021" y="282285"/>
                  </a:lnTo>
                  <a:lnTo>
                    <a:pt x="150769" y="282104"/>
                  </a:lnTo>
                  <a:lnTo>
                    <a:pt x="150498" y="281933"/>
                  </a:lnTo>
                  <a:lnTo>
                    <a:pt x="150226" y="281773"/>
                  </a:lnTo>
                  <a:lnTo>
                    <a:pt x="149935" y="281622"/>
                  </a:lnTo>
                  <a:lnTo>
                    <a:pt x="149643" y="281491"/>
                  </a:lnTo>
                  <a:lnTo>
                    <a:pt x="149352" y="281370"/>
                  </a:lnTo>
                  <a:lnTo>
                    <a:pt x="149040" y="281270"/>
                  </a:lnTo>
                  <a:lnTo>
                    <a:pt x="148728" y="281179"/>
                  </a:lnTo>
                  <a:lnTo>
                    <a:pt x="148417" y="281109"/>
                  </a:lnTo>
                  <a:lnTo>
                    <a:pt x="148085" y="281049"/>
                  </a:lnTo>
                  <a:lnTo>
                    <a:pt x="147753" y="281009"/>
                  </a:lnTo>
                  <a:lnTo>
                    <a:pt x="147421" y="280988"/>
                  </a:lnTo>
                  <a:lnTo>
                    <a:pt x="147079" y="280978"/>
                  </a:lnTo>
                  <a:lnTo>
                    <a:pt x="147079" y="280978"/>
                  </a:lnTo>
                  <a:lnTo>
                    <a:pt x="145360" y="280968"/>
                  </a:lnTo>
                  <a:lnTo>
                    <a:pt x="143631" y="280928"/>
                  </a:lnTo>
                  <a:lnTo>
                    <a:pt x="141912" y="280878"/>
                  </a:lnTo>
                  <a:lnTo>
                    <a:pt x="140203" y="280797"/>
                  </a:lnTo>
                  <a:lnTo>
                    <a:pt x="138493" y="280707"/>
                  </a:lnTo>
                  <a:lnTo>
                    <a:pt x="136794" y="280586"/>
                  </a:lnTo>
                  <a:lnTo>
                    <a:pt x="135105" y="280446"/>
                  </a:lnTo>
                  <a:lnTo>
                    <a:pt x="133416" y="280285"/>
                  </a:lnTo>
                  <a:lnTo>
                    <a:pt x="131727" y="280104"/>
                  </a:lnTo>
                  <a:lnTo>
                    <a:pt x="130048" y="279893"/>
                  </a:lnTo>
                  <a:lnTo>
                    <a:pt x="128379" y="279671"/>
                  </a:lnTo>
                  <a:lnTo>
                    <a:pt x="126720" y="279430"/>
                  </a:lnTo>
                  <a:lnTo>
                    <a:pt x="125061" y="279169"/>
                  </a:lnTo>
                  <a:lnTo>
                    <a:pt x="123412" y="278877"/>
                  </a:lnTo>
                  <a:lnTo>
                    <a:pt x="121764" y="278576"/>
                  </a:lnTo>
                  <a:lnTo>
                    <a:pt x="120125" y="278254"/>
                  </a:lnTo>
                  <a:lnTo>
                    <a:pt x="118496" y="277902"/>
                  </a:lnTo>
                  <a:lnTo>
                    <a:pt x="116877" y="277540"/>
                  </a:lnTo>
                  <a:lnTo>
                    <a:pt x="115259" y="277158"/>
                  </a:lnTo>
                  <a:lnTo>
                    <a:pt x="113660" y="276756"/>
                  </a:lnTo>
                  <a:lnTo>
                    <a:pt x="112062" y="276334"/>
                  </a:lnTo>
                  <a:lnTo>
                    <a:pt x="110463" y="275891"/>
                  </a:lnTo>
                  <a:lnTo>
                    <a:pt x="108885" y="275429"/>
                  </a:lnTo>
                  <a:lnTo>
                    <a:pt x="107306" y="274946"/>
                  </a:lnTo>
                  <a:lnTo>
                    <a:pt x="105738" y="274444"/>
                  </a:lnTo>
                  <a:lnTo>
                    <a:pt x="104179" y="273931"/>
                  </a:lnTo>
                  <a:lnTo>
                    <a:pt x="102631" y="273388"/>
                  </a:lnTo>
                  <a:lnTo>
                    <a:pt x="101083" y="272835"/>
                  </a:lnTo>
                  <a:lnTo>
                    <a:pt x="99554" y="272262"/>
                  </a:lnTo>
                  <a:lnTo>
                    <a:pt x="98026" y="271669"/>
                  </a:lnTo>
                  <a:lnTo>
                    <a:pt x="96518" y="271066"/>
                  </a:lnTo>
                  <a:lnTo>
                    <a:pt x="95010" y="270433"/>
                  </a:lnTo>
                  <a:lnTo>
                    <a:pt x="93512" y="269789"/>
                  </a:lnTo>
                  <a:lnTo>
                    <a:pt x="92024" y="269126"/>
                  </a:lnTo>
                  <a:lnTo>
                    <a:pt x="90546" y="268452"/>
                  </a:lnTo>
                  <a:lnTo>
                    <a:pt x="89078" y="267748"/>
                  </a:lnTo>
                  <a:lnTo>
                    <a:pt x="87620" y="267035"/>
                  </a:lnTo>
                  <a:lnTo>
                    <a:pt x="86173" y="266301"/>
                  </a:lnTo>
                  <a:lnTo>
                    <a:pt x="84735" y="265557"/>
                  </a:lnTo>
                  <a:lnTo>
                    <a:pt x="83307" y="264793"/>
                  </a:lnTo>
                  <a:lnTo>
                    <a:pt x="81890" y="264008"/>
                  </a:lnTo>
                  <a:lnTo>
                    <a:pt x="80482" y="263204"/>
                  </a:lnTo>
                  <a:lnTo>
                    <a:pt x="79085" y="262390"/>
                  </a:lnTo>
                  <a:lnTo>
                    <a:pt x="77697" y="261566"/>
                  </a:lnTo>
                  <a:lnTo>
                    <a:pt x="76320" y="260711"/>
                  </a:lnTo>
                  <a:lnTo>
                    <a:pt x="74953" y="259846"/>
                  </a:lnTo>
                  <a:lnTo>
                    <a:pt x="73605" y="258972"/>
                  </a:lnTo>
                  <a:lnTo>
                    <a:pt x="72258" y="258077"/>
                  </a:lnTo>
                  <a:lnTo>
                    <a:pt x="70931" y="257162"/>
                  </a:lnTo>
                  <a:lnTo>
                    <a:pt x="69614" y="256237"/>
                  </a:lnTo>
                  <a:lnTo>
                    <a:pt x="68307" y="255292"/>
                  </a:lnTo>
                  <a:lnTo>
                    <a:pt x="67010" y="254337"/>
                  </a:lnTo>
                  <a:lnTo>
                    <a:pt x="65723" y="253362"/>
                  </a:lnTo>
                  <a:lnTo>
                    <a:pt x="64456" y="252377"/>
                  </a:lnTo>
                  <a:lnTo>
                    <a:pt x="63199" y="251372"/>
                  </a:lnTo>
                  <a:lnTo>
                    <a:pt x="61953" y="250356"/>
                  </a:lnTo>
                  <a:lnTo>
                    <a:pt x="60716" y="249331"/>
                  </a:lnTo>
                  <a:lnTo>
                    <a:pt x="59490" y="248285"/>
                  </a:lnTo>
                  <a:lnTo>
                    <a:pt x="58283" y="247220"/>
                  </a:lnTo>
                  <a:lnTo>
                    <a:pt x="57087" y="246144"/>
                  </a:lnTo>
                  <a:lnTo>
                    <a:pt x="55910" y="245058"/>
                  </a:lnTo>
                  <a:lnTo>
                    <a:pt x="54734" y="243952"/>
                  </a:lnTo>
                  <a:lnTo>
                    <a:pt x="53578" y="242836"/>
                  </a:lnTo>
                  <a:lnTo>
                    <a:pt x="52432" y="241710"/>
                  </a:lnTo>
                  <a:lnTo>
                    <a:pt x="51306" y="240564"/>
                  </a:lnTo>
                  <a:lnTo>
                    <a:pt x="50190" y="239408"/>
                  </a:lnTo>
                  <a:lnTo>
                    <a:pt x="49084" y="238242"/>
                  </a:lnTo>
                  <a:lnTo>
                    <a:pt x="47998" y="237056"/>
                  </a:lnTo>
                  <a:lnTo>
                    <a:pt x="46922" y="235859"/>
                  </a:lnTo>
                  <a:lnTo>
                    <a:pt x="45867" y="234653"/>
                  </a:lnTo>
                  <a:lnTo>
                    <a:pt x="44821" y="233426"/>
                  </a:lnTo>
                  <a:lnTo>
                    <a:pt x="43785" y="232200"/>
                  </a:lnTo>
                  <a:lnTo>
                    <a:pt x="42770" y="230953"/>
                  </a:lnTo>
                  <a:lnTo>
                    <a:pt x="41765" y="229687"/>
                  </a:lnTo>
                  <a:lnTo>
                    <a:pt x="40779" y="228420"/>
                  </a:lnTo>
                  <a:lnTo>
                    <a:pt x="39804" y="227133"/>
                  </a:lnTo>
                  <a:lnTo>
                    <a:pt x="38849" y="225836"/>
                  </a:lnTo>
                  <a:lnTo>
                    <a:pt x="37904" y="224529"/>
                  </a:lnTo>
                  <a:lnTo>
                    <a:pt x="36979" y="223212"/>
                  </a:lnTo>
                  <a:lnTo>
                    <a:pt x="36074" y="221885"/>
                  </a:lnTo>
                  <a:lnTo>
                    <a:pt x="35169" y="220538"/>
                  </a:lnTo>
                  <a:lnTo>
                    <a:pt x="34294" y="219191"/>
                  </a:lnTo>
                  <a:lnTo>
                    <a:pt x="33430" y="217824"/>
                  </a:lnTo>
                  <a:lnTo>
                    <a:pt x="32585" y="216447"/>
                  </a:lnTo>
                  <a:lnTo>
                    <a:pt x="31751" y="215069"/>
                  </a:lnTo>
                  <a:lnTo>
                    <a:pt x="30936" y="213672"/>
                  </a:lnTo>
                  <a:lnTo>
                    <a:pt x="30132" y="212264"/>
                  </a:lnTo>
                  <a:lnTo>
                    <a:pt x="29358" y="210847"/>
                  </a:lnTo>
                  <a:lnTo>
                    <a:pt x="28584" y="209419"/>
                  </a:lnTo>
                  <a:lnTo>
                    <a:pt x="27840" y="207982"/>
                  </a:lnTo>
                  <a:lnTo>
                    <a:pt x="27106" y="206524"/>
                  </a:lnTo>
                  <a:lnTo>
                    <a:pt x="26392" y="205066"/>
                  </a:lnTo>
                  <a:lnTo>
                    <a:pt x="25698" y="203598"/>
                  </a:lnTo>
                  <a:lnTo>
                    <a:pt x="25015" y="202121"/>
                  </a:lnTo>
                  <a:lnTo>
                    <a:pt x="24351" y="200633"/>
                  </a:lnTo>
                  <a:lnTo>
                    <a:pt x="23708" y="199145"/>
                  </a:lnTo>
                  <a:lnTo>
                    <a:pt x="23084" y="197637"/>
                  </a:lnTo>
                  <a:lnTo>
                    <a:pt x="22471" y="196119"/>
                  </a:lnTo>
                  <a:lnTo>
                    <a:pt x="21878" y="194591"/>
                  </a:lnTo>
                  <a:lnTo>
                    <a:pt x="21305" y="193063"/>
                  </a:lnTo>
                  <a:lnTo>
                    <a:pt x="20752" y="191525"/>
                  </a:lnTo>
                  <a:lnTo>
                    <a:pt x="20219" y="189966"/>
                  </a:lnTo>
                  <a:lnTo>
                    <a:pt x="19696" y="188408"/>
                  </a:lnTo>
                  <a:lnTo>
                    <a:pt x="19193" y="186840"/>
                  </a:lnTo>
                  <a:lnTo>
                    <a:pt x="18721" y="185271"/>
                  </a:lnTo>
                  <a:lnTo>
                    <a:pt x="18258" y="183683"/>
                  </a:lnTo>
                  <a:lnTo>
                    <a:pt x="17816" y="182095"/>
                  </a:lnTo>
                  <a:lnTo>
                    <a:pt x="17394" y="180496"/>
                  </a:lnTo>
                  <a:lnTo>
                    <a:pt x="16992" y="178888"/>
                  </a:lnTo>
                  <a:lnTo>
                    <a:pt x="16600" y="177269"/>
                  </a:lnTo>
                  <a:lnTo>
                    <a:pt x="16238" y="175650"/>
                  </a:lnTo>
                  <a:lnTo>
                    <a:pt x="15896" y="174022"/>
                  </a:lnTo>
                  <a:lnTo>
                    <a:pt x="15564" y="172383"/>
                  </a:lnTo>
                  <a:lnTo>
                    <a:pt x="15262" y="170744"/>
                  </a:lnTo>
                  <a:lnTo>
                    <a:pt x="14981" y="169086"/>
                  </a:lnTo>
                  <a:lnTo>
                    <a:pt x="14709" y="167437"/>
                  </a:lnTo>
                  <a:lnTo>
                    <a:pt x="14468" y="165768"/>
                  </a:lnTo>
                  <a:lnTo>
                    <a:pt x="14247" y="164099"/>
                  </a:lnTo>
                  <a:lnTo>
                    <a:pt x="14046" y="162420"/>
                  </a:lnTo>
                  <a:lnTo>
                    <a:pt x="13865" y="160741"/>
                  </a:lnTo>
                  <a:lnTo>
                    <a:pt x="13704" y="159053"/>
                  </a:lnTo>
                  <a:lnTo>
                    <a:pt x="13563" y="157354"/>
                  </a:lnTo>
                  <a:lnTo>
                    <a:pt x="13443" y="155655"/>
                  </a:lnTo>
                  <a:lnTo>
                    <a:pt x="13342" y="153945"/>
                  </a:lnTo>
                  <a:lnTo>
                    <a:pt x="13262" y="152236"/>
                  </a:lnTo>
                  <a:lnTo>
                    <a:pt x="13211" y="150517"/>
                  </a:lnTo>
                  <a:lnTo>
                    <a:pt x="13181" y="148798"/>
                  </a:lnTo>
                  <a:lnTo>
                    <a:pt x="13171" y="147069"/>
                  </a:lnTo>
                  <a:lnTo>
                    <a:pt x="13171" y="147069"/>
                  </a:lnTo>
                  <a:lnTo>
                    <a:pt x="13181" y="145340"/>
                  </a:lnTo>
                  <a:lnTo>
                    <a:pt x="13211" y="143621"/>
                  </a:lnTo>
                  <a:lnTo>
                    <a:pt x="13262" y="141902"/>
                  </a:lnTo>
                  <a:lnTo>
                    <a:pt x="13342" y="140183"/>
                  </a:lnTo>
                  <a:lnTo>
                    <a:pt x="13443" y="138484"/>
                  </a:lnTo>
                  <a:lnTo>
                    <a:pt x="13563" y="136775"/>
                  </a:lnTo>
                  <a:lnTo>
                    <a:pt x="13704" y="135086"/>
                  </a:lnTo>
                  <a:lnTo>
                    <a:pt x="13865" y="133397"/>
                  </a:lnTo>
                  <a:lnTo>
                    <a:pt x="14046" y="131708"/>
                  </a:lnTo>
                  <a:lnTo>
                    <a:pt x="14247" y="130039"/>
                  </a:lnTo>
                  <a:lnTo>
                    <a:pt x="14468" y="128370"/>
                  </a:lnTo>
                  <a:lnTo>
                    <a:pt x="14709" y="126701"/>
                  </a:lnTo>
                  <a:lnTo>
                    <a:pt x="14981" y="125042"/>
                  </a:lnTo>
                  <a:lnTo>
                    <a:pt x="15262" y="123394"/>
                  </a:lnTo>
                  <a:lnTo>
                    <a:pt x="15564" y="121755"/>
                  </a:lnTo>
                  <a:lnTo>
                    <a:pt x="15896" y="120116"/>
                  </a:lnTo>
                  <a:lnTo>
                    <a:pt x="16238" y="118488"/>
                  </a:lnTo>
                  <a:lnTo>
                    <a:pt x="16600" y="116859"/>
                  </a:lnTo>
                  <a:lnTo>
                    <a:pt x="16992" y="115250"/>
                  </a:lnTo>
                  <a:lnTo>
                    <a:pt x="17394" y="113642"/>
                  </a:lnTo>
                  <a:lnTo>
                    <a:pt x="17816" y="112044"/>
                  </a:lnTo>
                  <a:lnTo>
                    <a:pt x="18258" y="110445"/>
                  </a:lnTo>
                  <a:lnTo>
                    <a:pt x="18721" y="108867"/>
                  </a:lnTo>
                  <a:lnTo>
                    <a:pt x="19193" y="107288"/>
                  </a:lnTo>
                  <a:lnTo>
                    <a:pt x="19696" y="105720"/>
                  </a:lnTo>
                  <a:lnTo>
                    <a:pt x="20219" y="104162"/>
                  </a:lnTo>
                  <a:lnTo>
                    <a:pt x="20752" y="102614"/>
                  </a:lnTo>
                  <a:lnTo>
                    <a:pt x="21305" y="101075"/>
                  </a:lnTo>
                  <a:lnTo>
                    <a:pt x="21878" y="99537"/>
                  </a:lnTo>
                  <a:lnTo>
                    <a:pt x="22471" y="98019"/>
                  </a:lnTo>
                  <a:lnTo>
                    <a:pt x="23084" y="96501"/>
                  </a:lnTo>
                  <a:lnTo>
                    <a:pt x="23708" y="94993"/>
                  </a:lnTo>
                  <a:lnTo>
                    <a:pt x="24351" y="93495"/>
                  </a:lnTo>
                  <a:lnTo>
                    <a:pt x="25015" y="92007"/>
                  </a:lnTo>
                  <a:lnTo>
                    <a:pt x="25698" y="90530"/>
                  </a:lnTo>
                  <a:lnTo>
                    <a:pt x="26392" y="89062"/>
                  </a:lnTo>
                  <a:lnTo>
                    <a:pt x="27106" y="87604"/>
                  </a:lnTo>
                  <a:lnTo>
                    <a:pt x="27840" y="86156"/>
                  </a:lnTo>
                  <a:lnTo>
                    <a:pt x="28584" y="84719"/>
                  </a:lnTo>
                  <a:lnTo>
                    <a:pt x="29358" y="83291"/>
                  </a:lnTo>
                  <a:lnTo>
                    <a:pt x="30132" y="81874"/>
                  </a:lnTo>
                  <a:lnTo>
                    <a:pt x="30936" y="80466"/>
                  </a:lnTo>
                  <a:lnTo>
                    <a:pt x="31751" y="79069"/>
                  </a:lnTo>
                  <a:lnTo>
                    <a:pt x="32585" y="77681"/>
                  </a:lnTo>
                  <a:lnTo>
                    <a:pt x="33430" y="76304"/>
                  </a:lnTo>
                  <a:lnTo>
                    <a:pt x="34294" y="74947"/>
                  </a:lnTo>
                  <a:lnTo>
                    <a:pt x="35169" y="73590"/>
                  </a:lnTo>
                  <a:lnTo>
                    <a:pt x="36074" y="72253"/>
                  </a:lnTo>
                  <a:lnTo>
                    <a:pt x="36979" y="70916"/>
                  </a:lnTo>
                  <a:lnTo>
                    <a:pt x="37904" y="69599"/>
                  </a:lnTo>
                  <a:lnTo>
                    <a:pt x="38849" y="68292"/>
                  </a:lnTo>
                  <a:lnTo>
                    <a:pt x="39804" y="66995"/>
                  </a:lnTo>
                  <a:lnTo>
                    <a:pt x="40779" y="65718"/>
                  </a:lnTo>
                  <a:lnTo>
                    <a:pt x="41765" y="64441"/>
                  </a:lnTo>
                  <a:lnTo>
                    <a:pt x="42770" y="63185"/>
                  </a:lnTo>
                  <a:lnTo>
                    <a:pt x="43785" y="61938"/>
                  </a:lnTo>
                  <a:lnTo>
                    <a:pt x="44821" y="60702"/>
                  </a:lnTo>
                  <a:lnTo>
                    <a:pt x="45867" y="59485"/>
                  </a:lnTo>
                  <a:lnTo>
                    <a:pt x="46922" y="58269"/>
                  </a:lnTo>
                  <a:lnTo>
                    <a:pt x="47998" y="57072"/>
                  </a:lnTo>
                  <a:lnTo>
                    <a:pt x="49084" y="55896"/>
                  </a:lnTo>
                  <a:lnTo>
                    <a:pt x="50190" y="54720"/>
                  </a:lnTo>
                  <a:lnTo>
                    <a:pt x="51306" y="53564"/>
                  </a:lnTo>
                  <a:lnTo>
                    <a:pt x="52432" y="52428"/>
                  </a:lnTo>
                  <a:lnTo>
                    <a:pt x="53578" y="51292"/>
                  </a:lnTo>
                  <a:lnTo>
                    <a:pt x="54734" y="50176"/>
                  </a:lnTo>
                  <a:lnTo>
                    <a:pt x="55910" y="49080"/>
                  </a:lnTo>
                  <a:lnTo>
                    <a:pt x="57087" y="47984"/>
                  </a:lnTo>
                  <a:lnTo>
                    <a:pt x="58283" y="46908"/>
                  </a:lnTo>
                  <a:lnTo>
                    <a:pt x="59490" y="45853"/>
                  </a:lnTo>
                  <a:lnTo>
                    <a:pt x="60716" y="44807"/>
                  </a:lnTo>
                  <a:lnTo>
                    <a:pt x="61953" y="43772"/>
                  </a:lnTo>
                  <a:lnTo>
                    <a:pt x="63199" y="42756"/>
                  </a:lnTo>
                  <a:lnTo>
                    <a:pt x="64456" y="41751"/>
                  </a:lnTo>
                  <a:lnTo>
                    <a:pt x="65723" y="40766"/>
                  </a:lnTo>
                  <a:lnTo>
                    <a:pt x="67010" y="39801"/>
                  </a:lnTo>
                  <a:lnTo>
                    <a:pt x="68307" y="38836"/>
                  </a:lnTo>
                  <a:lnTo>
                    <a:pt x="69614" y="37901"/>
                  </a:lnTo>
                  <a:lnTo>
                    <a:pt x="70931" y="36966"/>
                  </a:lnTo>
                  <a:lnTo>
                    <a:pt x="72258" y="36061"/>
                  </a:lnTo>
                  <a:lnTo>
                    <a:pt x="73605" y="35166"/>
                  </a:lnTo>
                  <a:lnTo>
                    <a:pt x="74953" y="34282"/>
                  </a:lnTo>
                  <a:lnTo>
                    <a:pt x="76320" y="33417"/>
                  </a:lnTo>
                  <a:lnTo>
                    <a:pt x="77697" y="32573"/>
                  </a:lnTo>
                  <a:lnTo>
                    <a:pt x="79085" y="31738"/>
                  </a:lnTo>
                  <a:lnTo>
                    <a:pt x="80482" y="30924"/>
                  </a:lnTo>
                  <a:lnTo>
                    <a:pt x="81890" y="30130"/>
                  </a:lnTo>
                  <a:lnTo>
                    <a:pt x="83307" y="29345"/>
                  </a:lnTo>
                  <a:lnTo>
                    <a:pt x="84735" y="28581"/>
                  </a:lnTo>
                  <a:lnTo>
                    <a:pt x="86173" y="27827"/>
                  </a:lnTo>
                  <a:lnTo>
                    <a:pt x="87620" y="27094"/>
                  </a:lnTo>
                  <a:lnTo>
                    <a:pt x="89078" y="26380"/>
                  </a:lnTo>
                  <a:lnTo>
                    <a:pt x="90546" y="25686"/>
                  </a:lnTo>
                  <a:lnTo>
                    <a:pt x="92024" y="25002"/>
                  </a:lnTo>
                  <a:lnTo>
                    <a:pt x="93512" y="24339"/>
                  </a:lnTo>
                  <a:lnTo>
                    <a:pt x="95010" y="23696"/>
                  </a:lnTo>
                  <a:lnTo>
                    <a:pt x="96518" y="23072"/>
                  </a:lnTo>
                  <a:lnTo>
                    <a:pt x="98026" y="22459"/>
                  </a:lnTo>
                  <a:lnTo>
                    <a:pt x="99554" y="21866"/>
                  </a:lnTo>
                  <a:lnTo>
                    <a:pt x="101083" y="21293"/>
                  </a:lnTo>
                  <a:lnTo>
                    <a:pt x="102631" y="20740"/>
                  </a:lnTo>
                  <a:lnTo>
                    <a:pt x="104179" y="20207"/>
                  </a:lnTo>
                  <a:lnTo>
                    <a:pt x="105738" y="19684"/>
                  </a:lnTo>
                  <a:lnTo>
                    <a:pt x="107306" y="19192"/>
                  </a:lnTo>
                  <a:lnTo>
                    <a:pt x="108885" y="18709"/>
                  </a:lnTo>
                  <a:lnTo>
                    <a:pt x="110463" y="18247"/>
                  </a:lnTo>
                  <a:lnTo>
                    <a:pt x="112062" y="17804"/>
                  </a:lnTo>
                  <a:lnTo>
                    <a:pt x="113660" y="17382"/>
                  </a:lnTo>
                  <a:lnTo>
                    <a:pt x="115259" y="16980"/>
                  </a:lnTo>
                  <a:lnTo>
                    <a:pt x="116877" y="16598"/>
                  </a:lnTo>
                  <a:lnTo>
                    <a:pt x="118496" y="16226"/>
                  </a:lnTo>
                  <a:lnTo>
                    <a:pt x="120125" y="15884"/>
                  </a:lnTo>
                  <a:lnTo>
                    <a:pt x="121764" y="15562"/>
                  </a:lnTo>
                  <a:lnTo>
                    <a:pt x="123412" y="15251"/>
                  </a:lnTo>
                  <a:lnTo>
                    <a:pt x="125061" y="14969"/>
                  </a:lnTo>
                  <a:lnTo>
                    <a:pt x="126720" y="14708"/>
                  </a:lnTo>
                  <a:lnTo>
                    <a:pt x="128379" y="14457"/>
                  </a:lnTo>
                  <a:lnTo>
                    <a:pt x="130048" y="14235"/>
                  </a:lnTo>
                  <a:lnTo>
                    <a:pt x="131727" y="14034"/>
                  </a:lnTo>
                  <a:lnTo>
                    <a:pt x="133416" y="13853"/>
                  </a:lnTo>
                  <a:lnTo>
                    <a:pt x="135105" y="13693"/>
                  </a:lnTo>
                  <a:lnTo>
                    <a:pt x="136794" y="13552"/>
                  </a:lnTo>
                  <a:lnTo>
                    <a:pt x="138493" y="13431"/>
                  </a:lnTo>
                  <a:lnTo>
                    <a:pt x="140203" y="13331"/>
                  </a:lnTo>
                  <a:lnTo>
                    <a:pt x="141912" y="13260"/>
                  </a:lnTo>
                  <a:lnTo>
                    <a:pt x="143631" y="13200"/>
                  </a:lnTo>
                  <a:lnTo>
                    <a:pt x="145360" y="13170"/>
                  </a:lnTo>
                  <a:lnTo>
                    <a:pt x="147079" y="13160"/>
                  </a:lnTo>
                  <a:lnTo>
                    <a:pt x="147079" y="13160"/>
                  </a:lnTo>
                  <a:lnTo>
                    <a:pt x="148809" y="13170"/>
                  </a:lnTo>
                  <a:lnTo>
                    <a:pt x="150538" y="13200"/>
                  </a:lnTo>
                  <a:lnTo>
                    <a:pt x="152257" y="13260"/>
                  </a:lnTo>
                  <a:lnTo>
                    <a:pt x="153966" y="13331"/>
                  </a:lnTo>
                  <a:lnTo>
                    <a:pt x="155676" y="13431"/>
                  </a:lnTo>
                  <a:lnTo>
                    <a:pt x="157375" y="13552"/>
                  </a:lnTo>
                  <a:lnTo>
                    <a:pt x="159074" y="13693"/>
                  </a:lnTo>
                  <a:lnTo>
                    <a:pt x="160763" y="13853"/>
                  </a:lnTo>
                  <a:lnTo>
                    <a:pt x="162442" y="14034"/>
                  </a:lnTo>
                  <a:lnTo>
                    <a:pt x="164121" y="14235"/>
                  </a:lnTo>
                  <a:lnTo>
                    <a:pt x="165790" y="14457"/>
                  </a:lnTo>
                  <a:lnTo>
                    <a:pt x="167449" y="14708"/>
                  </a:lnTo>
                  <a:lnTo>
                    <a:pt x="169108" y="14969"/>
                  </a:lnTo>
                  <a:lnTo>
                    <a:pt x="170756" y="15251"/>
                  </a:lnTo>
                  <a:lnTo>
                    <a:pt x="172405" y="15562"/>
                  </a:lnTo>
                  <a:lnTo>
                    <a:pt x="174044" y="15884"/>
                  </a:lnTo>
                  <a:lnTo>
                    <a:pt x="175673" y="16226"/>
                  </a:lnTo>
                  <a:lnTo>
                    <a:pt x="177291" y="16598"/>
                  </a:lnTo>
                  <a:lnTo>
                    <a:pt x="178910" y="16980"/>
                  </a:lnTo>
                  <a:lnTo>
                    <a:pt x="180519" y="17382"/>
                  </a:lnTo>
                  <a:lnTo>
                    <a:pt x="182117" y="17804"/>
                  </a:lnTo>
                  <a:lnTo>
                    <a:pt x="183706" y="18247"/>
                  </a:lnTo>
                  <a:lnTo>
                    <a:pt x="185294" y="18709"/>
                  </a:lnTo>
                  <a:lnTo>
                    <a:pt x="186863" y="19192"/>
                  </a:lnTo>
                  <a:lnTo>
                    <a:pt x="188431" y="19684"/>
                  </a:lnTo>
                  <a:lnTo>
                    <a:pt x="189990" y="20207"/>
                  </a:lnTo>
                  <a:lnTo>
                    <a:pt x="191538" y="20740"/>
                  </a:lnTo>
                  <a:lnTo>
                    <a:pt x="193086" y="21293"/>
                  </a:lnTo>
                  <a:lnTo>
                    <a:pt x="194614" y="21866"/>
                  </a:lnTo>
                  <a:lnTo>
                    <a:pt x="196143" y="22459"/>
                  </a:lnTo>
                  <a:lnTo>
                    <a:pt x="197661" y="23072"/>
                  </a:lnTo>
                  <a:lnTo>
                    <a:pt x="199159" y="23696"/>
                  </a:lnTo>
                  <a:lnTo>
                    <a:pt x="200657" y="24339"/>
                  </a:lnTo>
                  <a:lnTo>
                    <a:pt x="202145" y="25002"/>
                  </a:lnTo>
                  <a:lnTo>
                    <a:pt x="203623" y="25686"/>
                  </a:lnTo>
                  <a:lnTo>
                    <a:pt x="205091" y="26380"/>
                  </a:lnTo>
                  <a:lnTo>
                    <a:pt x="206548" y="27094"/>
                  </a:lnTo>
                  <a:lnTo>
                    <a:pt x="207996" y="27827"/>
                  </a:lnTo>
                  <a:lnTo>
                    <a:pt x="209444" y="28581"/>
                  </a:lnTo>
                  <a:lnTo>
                    <a:pt x="210872" y="29345"/>
                  </a:lnTo>
                  <a:lnTo>
                    <a:pt x="212289" y="30130"/>
                  </a:lnTo>
                  <a:lnTo>
                    <a:pt x="213697" y="30924"/>
                  </a:lnTo>
                  <a:lnTo>
                    <a:pt x="215094" y="31738"/>
                  </a:lnTo>
                  <a:lnTo>
                    <a:pt x="216472" y="32573"/>
                  </a:lnTo>
                  <a:lnTo>
                    <a:pt x="217849" y="33417"/>
                  </a:lnTo>
                  <a:lnTo>
                    <a:pt x="219216" y="34282"/>
                  </a:lnTo>
                  <a:lnTo>
                    <a:pt x="220564" y="35166"/>
                  </a:lnTo>
                  <a:lnTo>
                    <a:pt x="221911" y="36061"/>
                  </a:lnTo>
                  <a:lnTo>
                    <a:pt x="223238" y="36966"/>
                  </a:lnTo>
                  <a:lnTo>
                    <a:pt x="224555" y="37901"/>
                  </a:lnTo>
                  <a:lnTo>
                    <a:pt x="225862" y="38836"/>
                  </a:lnTo>
                  <a:lnTo>
                    <a:pt x="227159" y="39801"/>
                  </a:lnTo>
                  <a:lnTo>
                    <a:pt x="228446" y="40766"/>
                  </a:lnTo>
                  <a:lnTo>
                    <a:pt x="229713" y="41751"/>
                  </a:lnTo>
                  <a:lnTo>
                    <a:pt x="230979" y="42756"/>
                  </a:lnTo>
                  <a:lnTo>
                    <a:pt x="232226" y="43772"/>
                  </a:lnTo>
                  <a:lnTo>
                    <a:pt x="233453" y="44807"/>
                  </a:lnTo>
                  <a:lnTo>
                    <a:pt x="234679" y="45853"/>
                  </a:lnTo>
                  <a:lnTo>
                    <a:pt x="235886" y="46908"/>
                  </a:lnTo>
                  <a:lnTo>
                    <a:pt x="237082" y="47984"/>
                  </a:lnTo>
                  <a:lnTo>
                    <a:pt x="238269" y="49080"/>
                  </a:lnTo>
                  <a:lnTo>
                    <a:pt x="239435" y="50176"/>
                  </a:lnTo>
                  <a:lnTo>
                    <a:pt x="240591" y="51292"/>
                  </a:lnTo>
                  <a:lnTo>
                    <a:pt x="241737" y="52428"/>
                  </a:lnTo>
                  <a:lnTo>
                    <a:pt x="242863" y="53564"/>
                  </a:lnTo>
                  <a:lnTo>
                    <a:pt x="243979" y="54720"/>
                  </a:lnTo>
                  <a:lnTo>
                    <a:pt x="245085" y="55896"/>
                  </a:lnTo>
                  <a:lnTo>
                    <a:pt x="246171" y="57072"/>
                  </a:lnTo>
                  <a:lnTo>
                    <a:pt x="247247" y="58269"/>
                  </a:lnTo>
                  <a:lnTo>
                    <a:pt x="248312" y="59485"/>
                  </a:lnTo>
                  <a:lnTo>
                    <a:pt x="249358" y="60702"/>
                  </a:lnTo>
                  <a:lnTo>
                    <a:pt x="250384" y="61938"/>
                  </a:lnTo>
                  <a:lnTo>
                    <a:pt x="251399" y="63185"/>
                  </a:lnTo>
                  <a:lnTo>
                    <a:pt x="252404" y="64441"/>
                  </a:lnTo>
                  <a:lnTo>
                    <a:pt x="253390" y="65718"/>
                  </a:lnTo>
                  <a:lnTo>
                    <a:pt x="254365" y="66995"/>
                  </a:lnTo>
                  <a:lnTo>
                    <a:pt x="255320" y="68292"/>
                  </a:lnTo>
                  <a:lnTo>
                    <a:pt x="256265" y="69599"/>
                  </a:lnTo>
                  <a:lnTo>
                    <a:pt x="257190" y="70916"/>
                  </a:lnTo>
                  <a:lnTo>
                    <a:pt x="258105" y="72253"/>
                  </a:lnTo>
                  <a:lnTo>
                    <a:pt x="259000" y="73590"/>
                  </a:lnTo>
                  <a:lnTo>
                    <a:pt x="259874" y="74947"/>
                  </a:lnTo>
                  <a:lnTo>
                    <a:pt x="260739" y="76304"/>
                  </a:lnTo>
                  <a:lnTo>
                    <a:pt x="261584" y="77681"/>
                  </a:lnTo>
                  <a:lnTo>
                    <a:pt x="262418" y="79069"/>
                  </a:lnTo>
                  <a:lnTo>
                    <a:pt x="263232" y="80466"/>
                  </a:lnTo>
                  <a:lnTo>
                    <a:pt x="264037" y="81874"/>
                  </a:lnTo>
                  <a:lnTo>
                    <a:pt x="264821" y="83291"/>
                  </a:lnTo>
                  <a:lnTo>
                    <a:pt x="265585" y="84719"/>
                  </a:lnTo>
                  <a:lnTo>
                    <a:pt x="266329" y="86156"/>
                  </a:lnTo>
                  <a:lnTo>
                    <a:pt x="267063" y="87604"/>
                  </a:lnTo>
                  <a:lnTo>
                    <a:pt x="267777" y="89062"/>
                  </a:lnTo>
                  <a:lnTo>
                    <a:pt x="268471" y="90530"/>
                  </a:lnTo>
                  <a:lnTo>
                    <a:pt x="269154" y="92007"/>
                  </a:lnTo>
                  <a:lnTo>
                    <a:pt x="269818" y="93495"/>
                  </a:lnTo>
                  <a:lnTo>
                    <a:pt x="270461" y="94993"/>
                  </a:lnTo>
                  <a:lnTo>
                    <a:pt x="271095" y="96501"/>
                  </a:lnTo>
                  <a:lnTo>
                    <a:pt x="271698" y="98019"/>
                  </a:lnTo>
                  <a:lnTo>
                    <a:pt x="272291" y="99537"/>
                  </a:lnTo>
                  <a:lnTo>
                    <a:pt x="272864" y="101075"/>
                  </a:lnTo>
                  <a:lnTo>
                    <a:pt x="273417" y="102614"/>
                  </a:lnTo>
                  <a:lnTo>
                    <a:pt x="273950" y="104162"/>
                  </a:lnTo>
                  <a:lnTo>
                    <a:pt x="274473" y="105720"/>
                  </a:lnTo>
                  <a:lnTo>
                    <a:pt x="274975" y="107288"/>
                  </a:lnTo>
                  <a:lnTo>
                    <a:pt x="275448" y="108867"/>
                  </a:lnTo>
                  <a:lnTo>
                    <a:pt x="275910" y="110445"/>
                  </a:lnTo>
                  <a:lnTo>
                    <a:pt x="276353" y="112044"/>
                  </a:lnTo>
                  <a:lnTo>
                    <a:pt x="276775" y="113642"/>
                  </a:lnTo>
                  <a:lnTo>
                    <a:pt x="277187" y="115250"/>
                  </a:lnTo>
                  <a:lnTo>
                    <a:pt x="277569" y="116859"/>
                  </a:lnTo>
                  <a:lnTo>
                    <a:pt x="277931" y="118488"/>
                  </a:lnTo>
                  <a:lnTo>
                    <a:pt x="278273" y="120116"/>
                  </a:lnTo>
                  <a:lnTo>
                    <a:pt x="278605" y="121755"/>
                  </a:lnTo>
                  <a:lnTo>
                    <a:pt x="278907" y="123394"/>
                  </a:lnTo>
                  <a:lnTo>
                    <a:pt x="279188" y="125042"/>
                  </a:lnTo>
                  <a:lnTo>
                    <a:pt x="279459" y="126701"/>
                  </a:lnTo>
                  <a:lnTo>
                    <a:pt x="279701" y="128370"/>
                  </a:lnTo>
                  <a:lnTo>
                    <a:pt x="279922" y="130039"/>
                  </a:lnTo>
                  <a:lnTo>
                    <a:pt x="280123" y="131708"/>
                  </a:lnTo>
                  <a:lnTo>
                    <a:pt x="280314" y="133397"/>
                  </a:lnTo>
                  <a:lnTo>
                    <a:pt x="280475" y="135086"/>
                  </a:lnTo>
                  <a:lnTo>
                    <a:pt x="280616" y="136775"/>
                  </a:lnTo>
                  <a:lnTo>
                    <a:pt x="280726" y="138484"/>
                  </a:lnTo>
                  <a:lnTo>
                    <a:pt x="280827" y="140183"/>
                  </a:lnTo>
                  <a:lnTo>
                    <a:pt x="280907" y="141902"/>
                  </a:lnTo>
                  <a:lnTo>
                    <a:pt x="280958" y="143621"/>
                  </a:lnTo>
                  <a:lnTo>
                    <a:pt x="280988" y="145340"/>
                  </a:lnTo>
                  <a:lnTo>
                    <a:pt x="280998" y="147069"/>
                  </a:lnTo>
                  <a:lnTo>
                    <a:pt x="280998" y="147069"/>
                  </a:lnTo>
                  <a:lnTo>
                    <a:pt x="280998" y="148497"/>
                  </a:lnTo>
                  <a:lnTo>
                    <a:pt x="280968" y="149924"/>
                  </a:lnTo>
                  <a:lnTo>
                    <a:pt x="280937" y="151342"/>
                  </a:lnTo>
                  <a:lnTo>
                    <a:pt x="280887" y="152759"/>
                  </a:lnTo>
                  <a:lnTo>
                    <a:pt x="280817" y="154177"/>
                  </a:lnTo>
                  <a:lnTo>
                    <a:pt x="280736" y="155594"/>
                  </a:lnTo>
                  <a:lnTo>
                    <a:pt x="280636" y="157002"/>
                  </a:lnTo>
                  <a:lnTo>
                    <a:pt x="280525" y="158409"/>
                  </a:lnTo>
                  <a:lnTo>
                    <a:pt x="280405" y="159817"/>
                  </a:lnTo>
                  <a:lnTo>
                    <a:pt x="280264" y="161214"/>
                  </a:lnTo>
                  <a:lnTo>
                    <a:pt x="280103" y="162611"/>
                  </a:lnTo>
                  <a:lnTo>
                    <a:pt x="279932" y="163999"/>
                  </a:lnTo>
                  <a:lnTo>
                    <a:pt x="279751" y="165386"/>
                  </a:lnTo>
                  <a:lnTo>
                    <a:pt x="279550" y="166773"/>
                  </a:lnTo>
                  <a:lnTo>
                    <a:pt x="279339" y="168151"/>
                  </a:lnTo>
                  <a:lnTo>
                    <a:pt x="279118" y="169528"/>
                  </a:lnTo>
                  <a:lnTo>
                    <a:pt x="278876" y="170895"/>
                  </a:lnTo>
                  <a:lnTo>
                    <a:pt x="278625" y="172262"/>
                  </a:lnTo>
                  <a:lnTo>
                    <a:pt x="278354" y="173630"/>
                  </a:lnTo>
                  <a:lnTo>
                    <a:pt x="278072" y="174987"/>
                  </a:lnTo>
                  <a:lnTo>
                    <a:pt x="277780" y="176344"/>
                  </a:lnTo>
                  <a:lnTo>
                    <a:pt x="277469" y="177691"/>
                  </a:lnTo>
                  <a:lnTo>
                    <a:pt x="277147" y="179038"/>
                  </a:lnTo>
                  <a:lnTo>
                    <a:pt x="276815" y="180375"/>
                  </a:lnTo>
                  <a:lnTo>
                    <a:pt x="276463" y="181713"/>
                  </a:lnTo>
                  <a:lnTo>
                    <a:pt x="276101" y="183040"/>
                  </a:lnTo>
                  <a:lnTo>
                    <a:pt x="275719" y="184367"/>
                  </a:lnTo>
                  <a:lnTo>
                    <a:pt x="275337" y="185684"/>
                  </a:lnTo>
                  <a:lnTo>
                    <a:pt x="274935" y="187001"/>
                  </a:lnTo>
                  <a:lnTo>
                    <a:pt x="274513" y="188307"/>
                  </a:lnTo>
                  <a:lnTo>
                    <a:pt x="274091" y="189614"/>
                  </a:lnTo>
                  <a:lnTo>
                    <a:pt x="273648" y="190911"/>
                  </a:lnTo>
                  <a:lnTo>
                    <a:pt x="273186" y="192198"/>
                  </a:lnTo>
                  <a:lnTo>
                    <a:pt x="272723" y="193485"/>
                  </a:lnTo>
                  <a:lnTo>
                    <a:pt x="272241" y="194772"/>
                  </a:lnTo>
                  <a:lnTo>
                    <a:pt x="271748" y="196048"/>
                  </a:lnTo>
                  <a:lnTo>
                    <a:pt x="271245" y="197315"/>
                  </a:lnTo>
                  <a:lnTo>
                    <a:pt x="270723" y="198582"/>
                  </a:lnTo>
                  <a:lnTo>
                    <a:pt x="270190" y="199839"/>
                  </a:lnTo>
                  <a:lnTo>
                    <a:pt x="269647" y="201085"/>
                  </a:lnTo>
                  <a:lnTo>
                    <a:pt x="269094" y="202332"/>
                  </a:lnTo>
                  <a:lnTo>
                    <a:pt x="268521" y="203568"/>
                  </a:lnTo>
                  <a:lnTo>
                    <a:pt x="267948" y="204805"/>
                  </a:lnTo>
                  <a:lnTo>
                    <a:pt x="267355" y="206021"/>
                  </a:lnTo>
                  <a:lnTo>
                    <a:pt x="266741" y="207248"/>
                  </a:lnTo>
                  <a:lnTo>
                    <a:pt x="266128" y="208454"/>
                  </a:lnTo>
                  <a:lnTo>
                    <a:pt x="265495" y="209661"/>
                  </a:lnTo>
                  <a:lnTo>
                    <a:pt x="264861" y="210857"/>
                  </a:lnTo>
                  <a:lnTo>
                    <a:pt x="264208" y="212053"/>
                  </a:lnTo>
                  <a:lnTo>
                    <a:pt x="263544" y="213240"/>
                  </a:lnTo>
                  <a:lnTo>
                    <a:pt x="262860" y="214416"/>
                  </a:lnTo>
                  <a:lnTo>
                    <a:pt x="262177" y="215582"/>
                  </a:lnTo>
                  <a:lnTo>
                    <a:pt x="261473" y="216748"/>
                  </a:lnTo>
                  <a:lnTo>
                    <a:pt x="260769" y="217894"/>
                  </a:lnTo>
                  <a:lnTo>
                    <a:pt x="260045" y="219050"/>
                  </a:lnTo>
                  <a:lnTo>
                    <a:pt x="259311" y="220186"/>
                  </a:lnTo>
                  <a:lnTo>
                    <a:pt x="258567" y="221322"/>
                  </a:lnTo>
                  <a:lnTo>
                    <a:pt x="257803" y="222438"/>
                  </a:lnTo>
                  <a:lnTo>
                    <a:pt x="257039" y="223554"/>
                  </a:lnTo>
                  <a:lnTo>
                    <a:pt x="256255" y="224670"/>
                  </a:lnTo>
                  <a:lnTo>
                    <a:pt x="255471" y="225766"/>
                  </a:lnTo>
                  <a:lnTo>
                    <a:pt x="254666" y="226862"/>
                  </a:lnTo>
                  <a:lnTo>
                    <a:pt x="253852" y="227947"/>
                  </a:lnTo>
                  <a:lnTo>
                    <a:pt x="253028" y="229023"/>
                  </a:lnTo>
                  <a:lnTo>
                    <a:pt x="252203" y="230089"/>
                  </a:lnTo>
                  <a:lnTo>
                    <a:pt x="251359" y="231144"/>
                  </a:lnTo>
                  <a:lnTo>
                    <a:pt x="250504" y="232200"/>
                  </a:lnTo>
                  <a:lnTo>
                    <a:pt x="249629" y="233246"/>
                  </a:lnTo>
                  <a:lnTo>
                    <a:pt x="248755" y="234271"/>
                  </a:lnTo>
                  <a:lnTo>
                    <a:pt x="247870" y="235296"/>
                  </a:lnTo>
                  <a:lnTo>
                    <a:pt x="246975" y="236312"/>
                  </a:lnTo>
                  <a:lnTo>
                    <a:pt x="246070" y="237317"/>
                  </a:lnTo>
                  <a:lnTo>
                    <a:pt x="245145" y="238322"/>
                  </a:lnTo>
                  <a:lnTo>
                    <a:pt x="244220" y="239308"/>
                  </a:lnTo>
                  <a:lnTo>
                    <a:pt x="243285" y="240283"/>
                  </a:lnTo>
                  <a:lnTo>
                    <a:pt x="242330" y="241258"/>
                  </a:lnTo>
                  <a:lnTo>
                    <a:pt x="241375" y="242213"/>
                  </a:lnTo>
                  <a:lnTo>
                    <a:pt x="240410" y="243168"/>
                  </a:lnTo>
                  <a:lnTo>
                    <a:pt x="239435" y="244113"/>
                  </a:lnTo>
                  <a:lnTo>
                    <a:pt x="238439" y="245038"/>
                  </a:lnTo>
                  <a:lnTo>
                    <a:pt x="237444" y="245963"/>
                  </a:lnTo>
                  <a:lnTo>
                    <a:pt x="236439" y="246878"/>
                  </a:lnTo>
                  <a:lnTo>
                    <a:pt x="235423" y="247772"/>
                  </a:lnTo>
                  <a:lnTo>
                    <a:pt x="234398" y="248667"/>
                  </a:lnTo>
                  <a:lnTo>
                    <a:pt x="233362" y="249552"/>
                  </a:lnTo>
                  <a:lnTo>
                    <a:pt x="232317" y="250427"/>
                  </a:lnTo>
                  <a:lnTo>
                    <a:pt x="231261" y="251281"/>
                  </a:lnTo>
                  <a:lnTo>
                    <a:pt x="230195" y="252136"/>
                  </a:lnTo>
                  <a:lnTo>
                    <a:pt x="229119" y="252980"/>
                  </a:lnTo>
                  <a:lnTo>
                    <a:pt x="228044" y="253804"/>
                  </a:lnTo>
                  <a:lnTo>
                    <a:pt x="226948" y="254629"/>
                  </a:lnTo>
                  <a:lnTo>
                    <a:pt x="225852" y="255433"/>
                  </a:lnTo>
                  <a:lnTo>
                    <a:pt x="224736" y="256237"/>
                  </a:lnTo>
                  <a:lnTo>
                    <a:pt x="223620" y="257021"/>
                  </a:lnTo>
                  <a:lnTo>
                    <a:pt x="222494" y="257796"/>
                  </a:lnTo>
                  <a:lnTo>
                    <a:pt x="221358" y="258560"/>
                  </a:lnTo>
                  <a:lnTo>
                    <a:pt x="220212" y="259314"/>
                  </a:lnTo>
                  <a:lnTo>
                    <a:pt x="219066" y="260058"/>
                  </a:lnTo>
                  <a:lnTo>
                    <a:pt x="217899" y="260791"/>
                  </a:lnTo>
                  <a:lnTo>
                    <a:pt x="216733" y="261505"/>
                  </a:lnTo>
                  <a:lnTo>
                    <a:pt x="215557" y="262219"/>
                  </a:lnTo>
                  <a:lnTo>
                    <a:pt x="214370" y="262913"/>
                  </a:lnTo>
                  <a:lnTo>
                    <a:pt x="213174" y="263596"/>
                  </a:lnTo>
                  <a:lnTo>
                    <a:pt x="211967" y="264280"/>
                  </a:lnTo>
                  <a:lnTo>
                    <a:pt x="210761" y="264933"/>
                  </a:lnTo>
                  <a:lnTo>
                    <a:pt x="209544" y="265587"/>
                  </a:lnTo>
                  <a:lnTo>
                    <a:pt x="208318" y="266220"/>
                  </a:lnTo>
                  <a:lnTo>
                    <a:pt x="207081" y="266854"/>
                  </a:lnTo>
                  <a:lnTo>
                    <a:pt x="205835" y="267467"/>
                  </a:lnTo>
                  <a:lnTo>
                    <a:pt x="204588" y="268070"/>
                  </a:lnTo>
                  <a:lnTo>
                    <a:pt x="203331" y="268653"/>
                  </a:lnTo>
                  <a:lnTo>
                    <a:pt x="202064" y="269226"/>
                  </a:lnTo>
                  <a:lnTo>
                    <a:pt x="200787" y="269799"/>
                  </a:lnTo>
                  <a:lnTo>
                    <a:pt x="199511" y="270342"/>
                  </a:lnTo>
                  <a:lnTo>
                    <a:pt x="198224" y="270885"/>
                  </a:lnTo>
                  <a:lnTo>
                    <a:pt x="196927" y="271408"/>
                  </a:lnTo>
                  <a:lnTo>
                    <a:pt x="195620" y="271920"/>
                  </a:lnTo>
                  <a:lnTo>
                    <a:pt x="194313" y="272423"/>
                  </a:lnTo>
                  <a:lnTo>
                    <a:pt x="192996" y="272916"/>
                  </a:lnTo>
                  <a:lnTo>
                    <a:pt x="191669" y="273388"/>
                  </a:lnTo>
                  <a:lnTo>
                    <a:pt x="190331" y="273841"/>
                  </a:lnTo>
                  <a:lnTo>
                    <a:pt x="188994" y="274293"/>
                  </a:lnTo>
                  <a:lnTo>
                    <a:pt x="187647" y="274725"/>
                  </a:lnTo>
                  <a:lnTo>
                    <a:pt x="186300" y="275147"/>
                  </a:lnTo>
                  <a:lnTo>
                    <a:pt x="184942" y="275550"/>
                  </a:lnTo>
                  <a:lnTo>
                    <a:pt x="183575" y="275952"/>
                  </a:lnTo>
                  <a:lnTo>
                    <a:pt x="182198" y="276324"/>
                  </a:lnTo>
                  <a:lnTo>
                    <a:pt x="180820" y="276696"/>
                  </a:lnTo>
                  <a:lnTo>
                    <a:pt x="180820" y="276696"/>
                  </a:lnTo>
                  <a:lnTo>
                    <a:pt x="180499" y="276786"/>
                  </a:lnTo>
                  <a:lnTo>
                    <a:pt x="180177" y="276897"/>
                  </a:lnTo>
                  <a:lnTo>
                    <a:pt x="179875" y="277017"/>
                  </a:lnTo>
                  <a:lnTo>
                    <a:pt x="179574" y="277158"/>
                  </a:lnTo>
                  <a:lnTo>
                    <a:pt x="179282" y="277309"/>
                  </a:lnTo>
                  <a:lnTo>
                    <a:pt x="179001" y="277470"/>
                  </a:lnTo>
                  <a:lnTo>
                    <a:pt x="178729" y="277651"/>
                  </a:lnTo>
                  <a:lnTo>
                    <a:pt x="178468" y="277832"/>
                  </a:lnTo>
                  <a:lnTo>
                    <a:pt x="178226" y="278033"/>
                  </a:lnTo>
                  <a:lnTo>
                    <a:pt x="177985" y="278254"/>
                  </a:lnTo>
                  <a:lnTo>
                    <a:pt x="177754" y="278475"/>
                  </a:lnTo>
                  <a:lnTo>
                    <a:pt x="177543" y="278706"/>
                  </a:lnTo>
                  <a:lnTo>
                    <a:pt x="177342" y="278948"/>
                  </a:lnTo>
                  <a:lnTo>
                    <a:pt x="177151" y="279199"/>
                  </a:lnTo>
                  <a:lnTo>
                    <a:pt x="176970" y="279460"/>
                  </a:lnTo>
                  <a:lnTo>
                    <a:pt x="176799" y="279722"/>
                  </a:lnTo>
                  <a:lnTo>
                    <a:pt x="176648" y="280003"/>
                  </a:lnTo>
                  <a:lnTo>
                    <a:pt x="176507" y="280285"/>
                  </a:lnTo>
                  <a:lnTo>
                    <a:pt x="176377" y="280576"/>
                  </a:lnTo>
                  <a:lnTo>
                    <a:pt x="176266" y="280868"/>
                  </a:lnTo>
                  <a:lnTo>
                    <a:pt x="176165" y="281169"/>
                  </a:lnTo>
                  <a:lnTo>
                    <a:pt x="176085" y="281481"/>
                  </a:lnTo>
                  <a:lnTo>
                    <a:pt x="176015" y="281793"/>
                  </a:lnTo>
                  <a:lnTo>
                    <a:pt x="175964" y="282104"/>
                  </a:lnTo>
                  <a:lnTo>
                    <a:pt x="175924" y="282426"/>
                  </a:lnTo>
                  <a:lnTo>
                    <a:pt x="175904" y="282748"/>
                  </a:lnTo>
                  <a:lnTo>
                    <a:pt x="175894" y="283069"/>
                  </a:lnTo>
                  <a:lnTo>
                    <a:pt x="175904" y="283391"/>
                  </a:lnTo>
                  <a:lnTo>
                    <a:pt x="175924" y="283723"/>
                  </a:lnTo>
                  <a:lnTo>
                    <a:pt x="175964" y="284055"/>
                  </a:lnTo>
                  <a:lnTo>
                    <a:pt x="176025" y="284386"/>
                  </a:lnTo>
                  <a:lnTo>
                    <a:pt x="176105" y="284718"/>
                  </a:lnTo>
                  <a:lnTo>
                    <a:pt x="176105" y="284718"/>
                  </a:lnTo>
                  <a:lnTo>
                    <a:pt x="176196" y="285040"/>
                  </a:lnTo>
                  <a:lnTo>
                    <a:pt x="176306" y="285352"/>
                  </a:lnTo>
                  <a:lnTo>
                    <a:pt x="176427" y="285663"/>
                  </a:lnTo>
                  <a:lnTo>
                    <a:pt x="176568" y="285965"/>
                  </a:lnTo>
                  <a:lnTo>
                    <a:pt x="176718" y="286256"/>
                  </a:lnTo>
                  <a:lnTo>
                    <a:pt x="176879" y="286538"/>
                  </a:lnTo>
                  <a:lnTo>
                    <a:pt x="177060" y="286799"/>
                  </a:lnTo>
                  <a:lnTo>
                    <a:pt x="177251" y="287061"/>
                  </a:lnTo>
                  <a:lnTo>
                    <a:pt x="177452" y="287312"/>
                  </a:lnTo>
                  <a:lnTo>
                    <a:pt x="177663" y="287553"/>
                  </a:lnTo>
                  <a:lnTo>
                    <a:pt x="177885" y="287774"/>
                  </a:lnTo>
                  <a:lnTo>
                    <a:pt x="178116" y="287996"/>
                  </a:lnTo>
                  <a:lnTo>
                    <a:pt x="178357" y="288197"/>
                  </a:lnTo>
                  <a:lnTo>
                    <a:pt x="178609" y="288388"/>
                  </a:lnTo>
                  <a:lnTo>
                    <a:pt x="178870" y="288569"/>
                  </a:lnTo>
                  <a:lnTo>
                    <a:pt x="179141" y="288739"/>
                  </a:lnTo>
                  <a:lnTo>
                    <a:pt x="179413" y="288890"/>
                  </a:lnTo>
                  <a:lnTo>
                    <a:pt x="179694" y="289031"/>
                  </a:lnTo>
                  <a:lnTo>
                    <a:pt x="179986" y="289152"/>
                  </a:lnTo>
                  <a:lnTo>
                    <a:pt x="180288" y="289272"/>
                  </a:lnTo>
                  <a:lnTo>
                    <a:pt x="180589" y="289363"/>
                  </a:lnTo>
                  <a:lnTo>
                    <a:pt x="180891" y="289453"/>
                  </a:lnTo>
                  <a:lnTo>
                    <a:pt x="181202" y="289524"/>
                  </a:lnTo>
                  <a:lnTo>
                    <a:pt x="181514" y="289574"/>
                  </a:lnTo>
                  <a:lnTo>
                    <a:pt x="181836" y="289614"/>
                  </a:lnTo>
                  <a:lnTo>
                    <a:pt x="182158" y="289634"/>
                  </a:lnTo>
                  <a:lnTo>
                    <a:pt x="182479" y="289644"/>
                  </a:lnTo>
                  <a:lnTo>
                    <a:pt x="182811" y="289634"/>
                  </a:lnTo>
                  <a:lnTo>
                    <a:pt x="183143" y="289614"/>
                  </a:lnTo>
                  <a:lnTo>
                    <a:pt x="183465" y="289564"/>
                  </a:lnTo>
                  <a:lnTo>
                    <a:pt x="183796" y="289504"/>
                  </a:lnTo>
                  <a:lnTo>
                    <a:pt x="184128" y="289433"/>
                  </a:lnTo>
                  <a:lnTo>
                    <a:pt x="184128" y="28943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-2565575" y="-27534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-5510375" y="-7771575"/>
              <a:ext cx="2041225" cy="2918000"/>
            </a:xfrm>
            <a:custGeom>
              <a:rect b="b" l="l" r="r" t="t"/>
              <a:pathLst>
                <a:path extrusionOk="0" h="116720" w="81649">
                  <a:moveTo>
                    <a:pt x="40829" y="13161"/>
                  </a:moveTo>
                  <a:lnTo>
                    <a:pt x="41252" y="13171"/>
                  </a:lnTo>
                  <a:lnTo>
                    <a:pt x="41674" y="13181"/>
                  </a:lnTo>
                  <a:lnTo>
                    <a:pt x="42086" y="13211"/>
                  </a:lnTo>
                  <a:lnTo>
                    <a:pt x="42498" y="13251"/>
                  </a:lnTo>
                  <a:lnTo>
                    <a:pt x="42910" y="13291"/>
                  </a:lnTo>
                  <a:lnTo>
                    <a:pt x="43323" y="13352"/>
                  </a:lnTo>
                  <a:lnTo>
                    <a:pt x="43725" y="13422"/>
                  </a:lnTo>
                  <a:lnTo>
                    <a:pt x="44117" y="13502"/>
                  </a:lnTo>
                  <a:lnTo>
                    <a:pt x="44509" y="13593"/>
                  </a:lnTo>
                  <a:lnTo>
                    <a:pt x="44901" y="13693"/>
                  </a:lnTo>
                  <a:lnTo>
                    <a:pt x="45293" y="13804"/>
                  </a:lnTo>
                  <a:lnTo>
                    <a:pt x="45675" y="13925"/>
                  </a:lnTo>
                  <a:lnTo>
                    <a:pt x="46057" y="14055"/>
                  </a:lnTo>
                  <a:lnTo>
                    <a:pt x="46429" y="14196"/>
                  </a:lnTo>
                  <a:lnTo>
                    <a:pt x="46811" y="14347"/>
                  </a:lnTo>
                  <a:lnTo>
                    <a:pt x="47173" y="14518"/>
                  </a:lnTo>
                  <a:lnTo>
                    <a:pt x="47545" y="14689"/>
                  </a:lnTo>
                  <a:lnTo>
                    <a:pt x="47907" y="14880"/>
                  </a:lnTo>
                  <a:lnTo>
                    <a:pt x="48269" y="15071"/>
                  </a:lnTo>
                  <a:lnTo>
                    <a:pt x="48621" y="15282"/>
                  </a:lnTo>
                  <a:lnTo>
                    <a:pt x="48983" y="15493"/>
                  </a:lnTo>
                  <a:lnTo>
                    <a:pt x="49335" y="15724"/>
                  </a:lnTo>
                  <a:lnTo>
                    <a:pt x="49677" y="15965"/>
                  </a:lnTo>
                  <a:lnTo>
                    <a:pt x="50019" y="16217"/>
                  </a:lnTo>
                  <a:lnTo>
                    <a:pt x="50360" y="16478"/>
                  </a:lnTo>
                  <a:lnTo>
                    <a:pt x="50702" y="16750"/>
                  </a:lnTo>
                  <a:lnTo>
                    <a:pt x="51034" y="17031"/>
                  </a:lnTo>
                  <a:lnTo>
                    <a:pt x="51376" y="17333"/>
                  </a:lnTo>
                  <a:lnTo>
                    <a:pt x="51698" y="17634"/>
                  </a:lnTo>
                  <a:lnTo>
                    <a:pt x="52029" y="17956"/>
                  </a:lnTo>
                  <a:lnTo>
                    <a:pt x="52351" y="18278"/>
                  </a:lnTo>
                  <a:lnTo>
                    <a:pt x="52673" y="18620"/>
                  </a:lnTo>
                  <a:lnTo>
                    <a:pt x="53055" y="19032"/>
                  </a:lnTo>
                  <a:lnTo>
                    <a:pt x="53427" y="19464"/>
                  </a:lnTo>
                  <a:lnTo>
                    <a:pt x="53799" y="19916"/>
                  </a:lnTo>
                  <a:lnTo>
                    <a:pt x="54161" y="20369"/>
                  </a:lnTo>
                  <a:lnTo>
                    <a:pt x="54523" y="20841"/>
                  </a:lnTo>
                  <a:lnTo>
                    <a:pt x="54875" y="21314"/>
                  </a:lnTo>
                  <a:lnTo>
                    <a:pt x="55216" y="21806"/>
                  </a:lnTo>
                  <a:lnTo>
                    <a:pt x="55558" y="22319"/>
                  </a:lnTo>
                  <a:lnTo>
                    <a:pt x="55900" y="22832"/>
                  </a:lnTo>
                  <a:lnTo>
                    <a:pt x="56232" y="23355"/>
                  </a:lnTo>
                  <a:lnTo>
                    <a:pt x="56554" y="23897"/>
                  </a:lnTo>
                  <a:lnTo>
                    <a:pt x="56875" y="24440"/>
                  </a:lnTo>
                  <a:lnTo>
                    <a:pt x="57187" y="25003"/>
                  </a:lnTo>
                  <a:lnTo>
                    <a:pt x="57489" y="25566"/>
                  </a:lnTo>
                  <a:lnTo>
                    <a:pt x="57800" y="26149"/>
                  </a:lnTo>
                  <a:lnTo>
                    <a:pt x="58092" y="26733"/>
                  </a:lnTo>
                  <a:lnTo>
                    <a:pt x="58383" y="27336"/>
                  </a:lnTo>
                  <a:lnTo>
                    <a:pt x="58675" y="27949"/>
                  </a:lnTo>
                  <a:lnTo>
                    <a:pt x="58957" y="28562"/>
                  </a:lnTo>
                  <a:lnTo>
                    <a:pt x="59228" y="29185"/>
                  </a:lnTo>
                  <a:lnTo>
                    <a:pt x="59499" y="29829"/>
                  </a:lnTo>
                  <a:lnTo>
                    <a:pt x="59771" y="30472"/>
                  </a:lnTo>
                  <a:lnTo>
                    <a:pt x="60032" y="31126"/>
                  </a:lnTo>
                  <a:lnTo>
                    <a:pt x="60294" y="31789"/>
                  </a:lnTo>
                  <a:lnTo>
                    <a:pt x="60545" y="32453"/>
                  </a:lnTo>
                  <a:lnTo>
                    <a:pt x="60786" y="33136"/>
                  </a:lnTo>
                  <a:lnTo>
                    <a:pt x="61028" y="33820"/>
                  </a:lnTo>
                  <a:lnTo>
                    <a:pt x="61269" y="34514"/>
                  </a:lnTo>
                  <a:lnTo>
                    <a:pt x="61500" y="35217"/>
                  </a:lnTo>
                  <a:lnTo>
                    <a:pt x="61731" y="35921"/>
                  </a:lnTo>
                  <a:lnTo>
                    <a:pt x="61953" y="36635"/>
                  </a:lnTo>
                  <a:lnTo>
                    <a:pt x="62174" y="37359"/>
                  </a:lnTo>
                  <a:lnTo>
                    <a:pt x="62385" y="38093"/>
                  </a:lnTo>
                  <a:lnTo>
                    <a:pt x="62596" y="38827"/>
                  </a:lnTo>
                  <a:lnTo>
                    <a:pt x="62998" y="40314"/>
                  </a:lnTo>
                  <a:lnTo>
                    <a:pt x="63390" y="41832"/>
                  </a:lnTo>
                  <a:lnTo>
                    <a:pt x="63762" y="43361"/>
                  </a:lnTo>
                  <a:lnTo>
                    <a:pt x="64114" y="44919"/>
                  </a:lnTo>
                  <a:lnTo>
                    <a:pt x="64456" y="46487"/>
                  </a:lnTo>
                  <a:lnTo>
                    <a:pt x="64778" y="48086"/>
                  </a:lnTo>
                  <a:lnTo>
                    <a:pt x="65079" y="49694"/>
                  </a:lnTo>
                  <a:lnTo>
                    <a:pt x="65371" y="51313"/>
                  </a:lnTo>
                  <a:lnTo>
                    <a:pt x="65642" y="52941"/>
                  </a:lnTo>
                  <a:lnTo>
                    <a:pt x="65904" y="54590"/>
                  </a:lnTo>
                  <a:lnTo>
                    <a:pt x="66145" y="56239"/>
                  </a:lnTo>
                  <a:lnTo>
                    <a:pt x="66376" y="57908"/>
                  </a:lnTo>
                  <a:lnTo>
                    <a:pt x="66598" y="59576"/>
                  </a:lnTo>
                  <a:lnTo>
                    <a:pt x="66799" y="61245"/>
                  </a:lnTo>
                  <a:lnTo>
                    <a:pt x="66990" y="62924"/>
                  </a:lnTo>
                  <a:lnTo>
                    <a:pt x="66990" y="62924"/>
                  </a:lnTo>
                  <a:lnTo>
                    <a:pt x="65009" y="62864"/>
                  </a:lnTo>
                  <a:lnTo>
                    <a:pt x="63028" y="62804"/>
                  </a:lnTo>
                  <a:lnTo>
                    <a:pt x="59097" y="62713"/>
                  </a:lnTo>
                  <a:lnTo>
                    <a:pt x="55216" y="62643"/>
                  </a:lnTo>
                  <a:lnTo>
                    <a:pt x="51386" y="62592"/>
                  </a:lnTo>
                  <a:lnTo>
                    <a:pt x="47626" y="62552"/>
                  </a:lnTo>
                  <a:lnTo>
                    <a:pt x="43936" y="62542"/>
                  </a:lnTo>
                  <a:lnTo>
                    <a:pt x="40357" y="62542"/>
                  </a:lnTo>
                  <a:lnTo>
                    <a:pt x="36878" y="62552"/>
                  </a:lnTo>
                  <a:lnTo>
                    <a:pt x="33530" y="62582"/>
                  </a:lnTo>
                  <a:lnTo>
                    <a:pt x="30313" y="62623"/>
                  </a:lnTo>
                  <a:lnTo>
                    <a:pt x="27246" y="62663"/>
                  </a:lnTo>
                  <a:lnTo>
                    <a:pt x="24351" y="62713"/>
                  </a:lnTo>
                  <a:lnTo>
                    <a:pt x="21626" y="62773"/>
                  </a:lnTo>
                  <a:lnTo>
                    <a:pt x="19093" y="62834"/>
                  </a:lnTo>
                  <a:lnTo>
                    <a:pt x="16760" y="62894"/>
                  </a:lnTo>
                  <a:lnTo>
                    <a:pt x="14659" y="62954"/>
                  </a:lnTo>
                  <a:lnTo>
                    <a:pt x="14840" y="61275"/>
                  </a:lnTo>
                  <a:lnTo>
                    <a:pt x="15041" y="59607"/>
                  </a:lnTo>
                  <a:lnTo>
                    <a:pt x="15262" y="57938"/>
                  </a:lnTo>
                  <a:lnTo>
                    <a:pt x="15493" y="56269"/>
                  </a:lnTo>
                  <a:lnTo>
                    <a:pt x="15735" y="54620"/>
                  </a:lnTo>
                  <a:lnTo>
                    <a:pt x="15996" y="52971"/>
                  </a:lnTo>
                  <a:lnTo>
                    <a:pt x="16268" y="51343"/>
                  </a:lnTo>
                  <a:lnTo>
                    <a:pt x="16559" y="49714"/>
                  </a:lnTo>
                  <a:lnTo>
                    <a:pt x="16861" y="48106"/>
                  </a:lnTo>
                  <a:lnTo>
                    <a:pt x="17182" y="46517"/>
                  </a:lnTo>
                  <a:lnTo>
                    <a:pt x="17524" y="44939"/>
                  </a:lnTo>
                  <a:lnTo>
                    <a:pt x="17876" y="43391"/>
                  </a:lnTo>
                  <a:lnTo>
                    <a:pt x="18248" y="41853"/>
                  </a:lnTo>
                  <a:lnTo>
                    <a:pt x="18640" y="40335"/>
                  </a:lnTo>
                  <a:lnTo>
                    <a:pt x="19042" y="38847"/>
                  </a:lnTo>
                  <a:lnTo>
                    <a:pt x="19254" y="38113"/>
                  </a:lnTo>
                  <a:lnTo>
                    <a:pt x="19465" y="37379"/>
                  </a:lnTo>
                  <a:lnTo>
                    <a:pt x="19686" y="36665"/>
                  </a:lnTo>
                  <a:lnTo>
                    <a:pt x="19907" y="35941"/>
                  </a:lnTo>
                  <a:lnTo>
                    <a:pt x="20138" y="35238"/>
                  </a:lnTo>
                  <a:lnTo>
                    <a:pt x="20370" y="34534"/>
                  </a:lnTo>
                  <a:lnTo>
                    <a:pt x="20611" y="33840"/>
                  </a:lnTo>
                  <a:lnTo>
                    <a:pt x="20852" y="33157"/>
                  </a:lnTo>
                  <a:lnTo>
                    <a:pt x="21093" y="32473"/>
                  </a:lnTo>
                  <a:lnTo>
                    <a:pt x="21345" y="31809"/>
                  </a:lnTo>
                  <a:lnTo>
                    <a:pt x="21606" y="31146"/>
                  </a:lnTo>
                  <a:lnTo>
                    <a:pt x="21868" y="30492"/>
                  </a:lnTo>
                  <a:lnTo>
                    <a:pt x="22139" y="29839"/>
                  </a:lnTo>
                  <a:lnTo>
                    <a:pt x="22411" y="29206"/>
                  </a:lnTo>
                  <a:lnTo>
                    <a:pt x="22682" y="28582"/>
                  </a:lnTo>
                  <a:lnTo>
                    <a:pt x="22963" y="27959"/>
                  </a:lnTo>
                  <a:lnTo>
                    <a:pt x="23255" y="27356"/>
                  </a:lnTo>
                  <a:lnTo>
                    <a:pt x="23547" y="26753"/>
                  </a:lnTo>
                  <a:lnTo>
                    <a:pt x="23848" y="26159"/>
                  </a:lnTo>
                  <a:lnTo>
                    <a:pt x="24150" y="25586"/>
                  </a:lnTo>
                  <a:lnTo>
                    <a:pt x="24451" y="25013"/>
                  </a:lnTo>
                  <a:lnTo>
                    <a:pt x="24773" y="24450"/>
                  </a:lnTo>
                  <a:lnTo>
                    <a:pt x="25085" y="23908"/>
                  </a:lnTo>
                  <a:lnTo>
                    <a:pt x="25417" y="23365"/>
                  </a:lnTo>
                  <a:lnTo>
                    <a:pt x="25738" y="22842"/>
                  </a:lnTo>
                  <a:lnTo>
                    <a:pt x="26080" y="22319"/>
                  </a:lnTo>
                  <a:lnTo>
                    <a:pt x="26422" y="21816"/>
                  </a:lnTo>
                  <a:lnTo>
                    <a:pt x="26764" y="21324"/>
                  </a:lnTo>
                  <a:lnTo>
                    <a:pt x="27116" y="20841"/>
                  </a:lnTo>
                  <a:lnTo>
                    <a:pt x="27478" y="20379"/>
                  </a:lnTo>
                  <a:lnTo>
                    <a:pt x="27840" y="19916"/>
                  </a:lnTo>
                  <a:lnTo>
                    <a:pt x="28212" y="19474"/>
                  </a:lnTo>
                  <a:lnTo>
                    <a:pt x="28584" y="19042"/>
                  </a:lnTo>
                  <a:lnTo>
                    <a:pt x="28966" y="18620"/>
                  </a:lnTo>
                  <a:lnTo>
                    <a:pt x="29287" y="18288"/>
                  </a:lnTo>
                  <a:lnTo>
                    <a:pt x="29619" y="17956"/>
                  </a:lnTo>
                  <a:lnTo>
                    <a:pt x="29941" y="17634"/>
                  </a:lnTo>
                  <a:lnTo>
                    <a:pt x="30273" y="17333"/>
                  </a:lnTo>
                  <a:lnTo>
                    <a:pt x="30604" y="17041"/>
                  </a:lnTo>
                  <a:lnTo>
                    <a:pt x="30946" y="16750"/>
                  </a:lnTo>
                  <a:lnTo>
                    <a:pt x="31278" y="16478"/>
                  </a:lnTo>
                  <a:lnTo>
                    <a:pt x="31620" y="16217"/>
                  </a:lnTo>
                  <a:lnTo>
                    <a:pt x="31972" y="15965"/>
                  </a:lnTo>
                  <a:lnTo>
                    <a:pt x="32314" y="15724"/>
                  </a:lnTo>
                  <a:lnTo>
                    <a:pt x="32666" y="15503"/>
                  </a:lnTo>
                  <a:lnTo>
                    <a:pt x="33017" y="15282"/>
                  </a:lnTo>
                  <a:lnTo>
                    <a:pt x="33379" y="15071"/>
                  </a:lnTo>
                  <a:lnTo>
                    <a:pt x="33741" y="14880"/>
                  </a:lnTo>
                  <a:lnTo>
                    <a:pt x="34103" y="14689"/>
                  </a:lnTo>
                  <a:lnTo>
                    <a:pt x="34475" y="14518"/>
                  </a:lnTo>
                  <a:lnTo>
                    <a:pt x="34837" y="14347"/>
                  </a:lnTo>
                  <a:lnTo>
                    <a:pt x="35219" y="14196"/>
                  </a:lnTo>
                  <a:lnTo>
                    <a:pt x="35591" y="14055"/>
                  </a:lnTo>
                  <a:lnTo>
                    <a:pt x="35973" y="13925"/>
                  </a:lnTo>
                  <a:lnTo>
                    <a:pt x="36355" y="13804"/>
                  </a:lnTo>
                  <a:lnTo>
                    <a:pt x="36747" y="13693"/>
                  </a:lnTo>
                  <a:lnTo>
                    <a:pt x="37140" y="13593"/>
                  </a:lnTo>
                  <a:lnTo>
                    <a:pt x="37532" y="13502"/>
                  </a:lnTo>
                  <a:lnTo>
                    <a:pt x="37934" y="13422"/>
                  </a:lnTo>
                  <a:lnTo>
                    <a:pt x="38336" y="13352"/>
                  </a:lnTo>
                  <a:lnTo>
                    <a:pt x="38738" y="13291"/>
                  </a:lnTo>
                  <a:lnTo>
                    <a:pt x="39150" y="13251"/>
                  </a:lnTo>
                  <a:lnTo>
                    <a:pt x="39563" y="13211"/>
                  </a:lnTo>
                  <a:lnTo>
                    <a:pt x="39985" y="13181"/>
                  </a:lnTo>
                  <a:lnTo>
                    <a:pt x="40397" y="13171"/>
                  </a:lnTo>
                  <a:lnTo>
                    <a:pt x="40829" y="13161"/>
                  </a:lnTo>
                  <a:close/>
                  <a:moveTo>
                    <a:pt x="40829" y="1"/>
                  </a:move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-5510375" y="-7771575"/>
              <a:ext cx="2041225" cy="2918000"/>
            </a:xfrm>
            <a:custGeom>
              <a:rect b="b" l="l" r="r" t="t"/>
              <a:pathLst>
                <a:path extrusionOk="0" fill="none" h="116720" w="81649">
                  <a:moveTo>
                    <a:pt x="81095" y="110607"/>
                  </a:moveTo>
                  <a:lnTo>
                    <a:pt x="81095" y="110607"/>
                  </a:lnTo>
                  <a:lnTo>
                    <a:pt x="81186" y="109250"/>
                  </a:lnTo>
                  <a:lnTo>
                    <a:pt x="81256" y="108013"/>
                  </a:lnTo>
                  <a:lnTo>
                    <a:pt x="81337" y="106435"/>
                  </a:lnTo>
                  <a:lnTo>
                    <a:pt x="81417" y="104545"/>
                  </a:lnTo>
                  <a:lnTo>
                    <a:pt x="81487" y="102353"/>
                  </a:lnTo>
                  <a:lnTo>
                    <a:pt x="81558" y="99880"/>
                  </a:lnTo>
                  <a:lnTo>
                    <a:pt x="81588" y="98543"/>
                  </a:lnTo>
                  <a:lnTo>
                    <a:pt x="81608" y="97145"/>
                  </a:lnTo>
                  <a:lnTo>
                    <a:pt x="81628" y="95688"/>
                  </a:lnTo>
                  <a:lnTo>
                    <a:pt x="81648" y="94180"/>
                  </a:lnTo>
                  <a:lnTo>
                    <a:pt x="81648" y="92611"/>
                  </a:lnTo>
                  <a:lnTo>
                    <a:pt x="81648" y="91003"/>
                  </a:lnTo>
                  <a:lnTo>
                    <a:pt x="81638" y="89334"/>
                  </a:lnTo>
                  <a:lnTo>
                    <a:pt x="81618" y="87625"/>
                  </a:lnTo>
                  <a:lnTo>
                    <a:pt x="81588" y="85876"/>
                  </a:lnTo>
                  <a:lnTo>
                    <a:pt x="81548" y="84086"/>
                  </a:lnTo>
                  <a:lnTo>
                    <a:pt x="81497" y="82247"/>
                  </a:lnTo>
                  <a:lnTo>
                    <a:pt x="81427" y="80387"/>
                  </a:lnTo>
                  <a:lnTo>
                    <a:pt x="81357" y="78487"/>
                  </a:lnTo>
                  <a:lnTo>
                    <a:pt x="81266" y="76556"/>
                  </a:lnTo>
                  <a:lnTo>
                    <a:pt x="81156" y="74606"/>
                  </a:lnTo>
                  <a:lnTo>
                    <a:pt x="81035" y="72626"/>
                  </a:lnTo>
                  <a:lnTo>
                    <a:pt x="80894" y="70625"/>
                  </a:lnTo>
                  <a:lnTo>
                    <a:pt x="80743" y="68604"/>
                  </a:lnTo>
                  <a:lnTo>
                    <a:pt x="80572" y="66563"/>
                  </a:lnTo>
                  <a:lnTo>
                    <a:pt x="80381" y="64513"/>
                  </a:lnTo>
                  <a:lnTo>
                    <a:pt x="80170" y="62452"/>
                  </a:lnTo>
                  <a:lnTo>
                    <a:pt x="79939" y="60381"/>
                  </a:lnTo>
                  <a:lnTo>
                    <a:pt x="79698" y="58300"/>
                  </a:lnTo>
                  <a:lnTo>
                    <a:pt x="79416" y="56219"/>
                  </a:lnTo>
                  <a:lnTo>
                    <a:pt x="79125" y="54138"/>
                  </a:lnTo>
                  <a:lnTo>
                    <a:pt x="78813" y="52057"/>
                  </a:lnTo>
                  <a:lnTo>
                    <a:pt x="78642" y="51021"/>
                  </a:lnTo>
                  <a:lnTo>
                    <a:pt x="78471" y="49986"/>
                  </a:lnTo>
                  <a:lnTo>
                    <a:pt x="78290" y="48950"/>
                  </a:lnTo>
                  <a:lnTo>
                    <a:pt x="78109" y="47925"/>
                  </a:lnTo>
                  <a:lnTo>
                    <a:pt x="77908" y="46889"/>
                  </a:lnTo>
                  <a:lnTo>
                    <a:pt x="77717" y="45864"/>
                  </a:lnTo>
                  <a:lnTo>
                    <a:pt x="77506" y="44838"/>
                  </a:lnTo>
                  <a:lnTo>
                    <a:pt x="77295" y="43823"/>
                  </a:lnTo>
                  <a:lnTo>
                    <a:pt x="77084" y="42798"/>
                  </a:lnTo>
                  <a:lnTo>
                    <a:pt x="76853" y="41792"/>
                  </a:lnTo>
                  <a:lnTo>
                    <a:pt x="76621" y="40777"/>
                  </a:lnTo>
                  <a:lnTo>
                    <a:pt x="76380" y="39782"/>
                  </a:lnTo>
                  <a:lnTo>
                    <a:pt x="76139" y="38776"/>
                  </a:lnTo>
                  <a:lnTo>
                    <a:pt x="75887" y="37791"/>
                  </a:lnTo>
                  <a:lnTo>
                    <a:pt x="75626" y="36796"/>
                  </a:lnTo>
                  <a:lnTo>
                    <a:pt x="75354" y="35821"/>
                  </a:lnTo>
                  <a:lnTo>
                    <a:pt x="75083" y="34845"/>
                  </a:lnTo>
                  <a:lnTo>
                    <a:pt x="74802" y="33880"/>
                  </a:lnTo>
                  <a:lnTo>
                    <a:pt x="74510" y="32915"/>
                  </a:lnTo>
                  <a:lnTo>
                    <a:pt x="74208" y="31960"/>
                  </a:lnTo>
                  <a:lnTo>
                    <a:pt x="73907" y="31015"/>
                  </a:lnTo>
                  <a:lnTo>
                    <a:pt x="73585" y="30080"/>
                  </a:lnTo>
                  <a:lnTo>
                    <a:pt x="73263" y="29155"/>
                  </a:lnTo>
                  <a:lnTo>
                    <a:pt x="72932" y="28230"/>
                  </a:lnTo>
                  <a:lnTo>
                    <a:pt x="72600" y="27326"/>
                  </a:lnTo>
                  <a:lnTo>
                    <a:pt x="72248" y="26421"/>
                  </a:lnTo>
                  <a:lnTo>
                    <a:pt x="71896" y="25526"/>
                  </a:lnTo>
                  <a:lnTo>
                    <a:pt x="71534" y="24651"/>
                  </a:lnTo>
                  <a:lnTo>
                    <a:pt x="71162" y="23777"/>
                  </a:lnTo>
                  <a:lnTo>
                    <a:pt x="70780" y="22922"/>
                  </a:lnTo>
                  <a:lnTo>
                    <a:pt x="70388" y="22068"/>
                  </a:lnTo>
                  <a:lnTo>
                    <a:pt x="69986" y="21233"/>
                  </a:lnTo>
                  <a:lnTo>
                    <a:pt x="69584" y="20409"/>
                  </a:lnTo>
                  <a:lnTo>
                    <a:pt x="69161" y="19595"/>
                  </a:lnTo>
                  <a:lnTo>
                    <a:pt x="68739" y="18790"/>
                  </a:lnTo>
                  <a:lnTo>
                    <a:pt x="68297" y="18006"/>
                  </a:lnTo>
                  <a:lnTo>
                    <a:pt x="67854" y="17222"/>
                  </a:lnTo>
                  <a:lnTo>
                    <a:pt x="67402" y="16468"/>
                  </a:lnTo>
                  <a:lnTo>
                    <a:pt x="66939" y="15714"/>
                  </a:lnTo>
                  <a:lnTo>
                    <a:pt x="66467" y="14980"/>
                  </a:lnTo>
                  <a:lnTo>
                    <a:pt x="65984" y="14266"/>
                  </a:lnTo>
                  <a:lnTo>
                    <a:pt x="65482" y="13553"/>
                  </a:lnTo>
                  <a:lnTo>
                    <a:pt x="64979" y="12869"/>
                  </a:lnTo>
                  <a:lnTo>
                    <a:pt x="64466" y="12195"/>
                  </a:lnTo>
                  <a:lnTo>
                    <a:pt x="63943" y="11532"/>
                  </a:lnTo>
                  <a:lnTo>
                    <a:pt x="63410" y="10889"/>
                  </a:lnTo>
                  <a:lnTo>
                    <a:pt x="62868" y="10265"/>
                  </a:lnTo>
                  <a:lnTo>
                    <a:pt x="62315" y="9652"/>
                  </a:lnTo>
                  <a:lnTo>
                    <a:pt x="62315" y="9652"/>
                  </a:lnTo>
                  <a:lnTo>
                    <a:pt x="61752" y="9059"/>
                  </a:lnTo>
                  <a:lnTo>
                    <a:pt x="61178" y="8486"/>
                  </a:lnTo>
                  <a:lnTo>
                    <a:pt x="60605" y="7933"/>
                  </a:lnTo>
                  <a:lnTo>
                    <a:pt x="60022" y="7400"/>
                  </a:lnTo>
                  <a:lnTo>
                    <a:pt x="59429" y="6887"/>
                  </a:lnTo>
                  <a:lnTo>
                    <a:pt x="58826" y="6385"/>
                  </a:lnTo>
                  <a:lnTo>
                    <a:pt x="58223" y="5902"/>
                  </a:lnTo>
                  <a:lnTo>
                    <a:pt x="57609" y="5440"/>
                  </a:lnTo>
                  <a:lnTo>
                    <a:pt x="56986" y="4997"/>
                  </a:lnTo>
                  <a:lnTo>
                    <a:pt x="56363" y="4575"/>
                  </a:lnTo>
                  <a:lnTo>
                    <a:pt x="55729" y="4173"/>
                  </a:lnTo>
                  <a:lnTo>
                    <a:pt x="55086" y="3781"/>
                  </a:lnTo>
                  <a:lnTo>
                    <a:pt x="54432" y="3419"/>
                  </a:lnTo>
                  <a:lnTo>
                    <a:pt x="53779" y="3067"/>
                  </a:lnTo>
                  <a:lnTo>
                    <a:pt x="53115" y="2735"/>
                  </a:lnTo>
                  <a:lnTo>
                    <a:pt x="52452" y="2424"/>
                  </a:lnTo>
                  <a:lnTo>
                    <a:pt x="51768" y="2132"/>
                  </a:lnTo>
                  <a:lnTo>
                    <a:pt x="51084" y="1861"/>
                  </a:lnTo>
                  <a:lnTo>
                    <a:pt x="50401" y="1599"/>
                  </a:lnTo>
                  <a:lnTo>
                    <a:pt x="49697" y="1368"/>
                  </a:lnTo>
                  <a:lnTo>
                    <a:pt x="48993" y="1147"/>
                  </a:lnTo>
                  <a:lnTo>
                    <a:pt x="48289" y="946"/>
                  </a:lnTo>
                  <a:lnTo>
                    <a:pt x="47565" y="765"/>
                  </a:lnTo>
                  <a:lnTo>
                    <a:pt x="46842" y="604"/>
                  </a:lnTo>
                  <a:lnTo>
                    <a:pt x="46118" y="463"/>
                  </a:lnTo>
                  <a:lnTo>
                    <a:pt x="45384" y="343"/>
                  </a:lnTo>
                  <a:lnTo>
                    <a:pt x="44640" y="242"/>
                  </a:lnTo>
                  <a:lnTo>
                    <a:pt x="43886" y="152"/>
                  </a:lnTo>
                  <a:lnTo>
                    <a:pt x="43132" y="91"/>
                  </a:lnTo>
                  <a:lnTo>
                    <a:pt x="42368" y="41"/>
                  </a:lnTo>
                  <a:lnTo>
                    <a:pt x="41603" y="11"/>
                  </a:lnTo>
                  <a:lnTo>
                    <a:pt x="40829" y="1"/>
                  </a:lnTo>
                  <a:lnTo>
                    <a:pt x="40829" y="1"/>
                  </a:lnTo>
                  <a:lnTo>
                    <a:pt x="40055" y="11"/>
                  </a:lnTo>
                  <a:lnTo>
                    <a:pt x="39281" y="41"/>
                  </a:lnTo>
                  <a:lnTo>
                    <a:pt x="38517" y="91"/>
                  </a:lnTo>
                  <a:lnTo>
                    <a:pt x="37763" y="152"/>
                  </a:lnTo>
                  <a:lnTo>
                    <a:pt x="37019" y="242"/>
                  </a:lnTo>
                  <a:lnTo>
                    <a:pt x="36275" y="343"/>
                  </a:lnTo>
                  <a:lnTo>
                    <a:pt x="35541" y="463"/>
                  </a:lnTo>
                  <a:lnTo>
                    <a:pt x="34807" y="604"/>
                  </a:lnTo>
                  <a:lnTo>
                    <a:pt x="34083" y="765"/>
                  </a:lnTo>
                  <a:lnTo>
                    <a:pt x="33369" y="946"/>
                  </a:lnTo>
                  <a:lnTo>
                    <a:pt x="32655" y="1147"/>
                  </a:lnTo>
                  <a:lnTo>
                    <a:pt x="31952" y="1368"/>
                  </a:lnTo>
                  <a:lnTo>
                    <a:pt x="31258" y="1599"/>
                  </a:lnTo>
                  <a:lnTo>
                    <a:pt x="30564" y="1861"/>
                  </a:lnTo>
                  <a:lnTo>
                    <a:pt x="29881" y="2132"/>
                  </a:lnTo>
                  <a:lnTo>
                    <a:pt x="29207" y="2424"/>
                  </a:lnTo>
                  <a:lnTo>
                    <a:pt x="28533" y="2735"/>
                  </a:lnTo>
                  <a:lnTo>
                    <a:pt x="27870" y="3067"/>
                  </a:lnTo>
                  <a:lnTo>
                    <a:pt x="27216" y="3419"/>
                  </a:lnTo>
                  <a:lnTo>
                    <a:pt x="26573" y="3781"/>
                  </a:lnTo>
                  <a:lnTo>
                    <a:pt x="25929" y="4173"/>
                  </a:lnTo>
                  <a:lnTo>
                    <a:pt x="25296" y="4575"/>
                  </a:lnTo>
                  <a:lnTo>
                    <a:pt x="24663" y="4997"/>
                  </a:lnTo>
                  <a:lnTo>
                    <a:pt x="24039" y="5440"/>
                  </a:lnTo>
                  <a:lnTo>
                    <a:pt x="23426" y="5902"/>
                  </a:lnTo>
                  <a:lnTo>
                    <a:pt x="22823" y="6385"/>
                  </a:lnTo>
                  <a:lnTo>
                    <a:pt x="22219" y="6887"/>
                  </a:lnTo>
                  <a:lnTo>
                    <a:pt x="21626" y="7400"/>
                  </a:lnTo>
                  <a:lnTo>
                    <a:pt x="21043" y="7933"/>
                  </a:lnTo>
                  <a:lnTo>
                    <a:pt x="20470" y="8486"/>
                  </a:lnTo>
                  <a:lnTo>
                    <a:pt x="19897" y="9059"/>
                  </a:lnTo>
                  <a:lnTo>
                    <a:pt x="19334" y="9652"/>
                  </a:lnTo>
                  <a:lnTo>
                    <a:pt x="19334" y="9652"/>
                  </a:lnTo>
                  <a:lnTo>
                    <a:pt x="18781" y="10265"/>
                  </a:lnTo>
                  <a:lnTo>
                    <a:pt x="18238" y="10889"/>
                  </a:lnTo>
                  <a:lnTo>
                    <a:pt x="17705" y="11532"/>
                  </a:lnTo>
                  <a:lnTo>
                    <a:pt x="17182" y="12195"/>
                  </a:lnTo>
                  <a:lnTo>
                    <a:pt x="16670" y="12869"/>
                  </a:lnTo>
                  <a:lnTo>
                    <a:pt x="16167" y="13553"/>
                  </a:lnTo>
                  <a:lnTo>
                    <a:pt x="15664" y="14266"/>
                  </a:lnTo>
                  <a:lnTo>
                    <a:pt x="15182" y="14980"/>
                  </a:lnTo>
                  <a:lnTo>
                    <a:pt x="14709" y="15714"/>
                  </a:lnTo>
                  <a:lnTo>
                    <a:pt x="14247" y="16468"/>
                  </a:lnTo>
                  <a:lnTo>
                    <a:pt x="13794" y="17222"/>
                  </a:lnTo>
                  <a:lnTo>
                    <a:pt x="13352" y="18006"/>
                  </a:lnTo>
                  <a:lnTo>
                    <a:pt x="12910" y="18790"/>
                  </a:lnTo>
                  <a:lnTo>
                    <a:pt x="12487" y="19595"/>
                  </a:lnTo>
                  <a:lnTo>
                    <a:pt x="12065" y="20409"/>
                  </a:lnTo>
                  <a:lnTo>
                    <a:pt x="11663" y="21233"/>
                  </a:lnTo>
                  <a:lnTo>
                    <a:pt x="11261" y="22068"/>
                  </a:lnTo>
                  <a:lnTo>
                    <a:pt x="10869" y="22922"/>
                  </a:lnTo>
                  <a:lnTo>
                    <a:pt x="10497" y="23777"/>
                  </a:lnTo>
                  <a:lnTo>
                    <a:pt x="10115" y="24651"/>
                  </a:lnTo>
                  <a:lnTo>
                    <a:pt x="9753" y="25526"/>
                  </a:lnTo>
                  <a:lnTo>
                    <a:pt x="9401" y="26421"/>
                  </a:lnTo>
                  <a:lnTo>
                    <a:pt x="9049" y="27326"/>
                  </a:lnTo>
                  <a:lnTo>
                    <a:pt x="8717" y="28230"/>
                  </a:lnTo>
                  <a:lnTo>
                    <a:pt x="8385" y="29155"/>
                  </a:lnTo>
                  <a:lnTo>
                    <a:pt x="8064" y="30080"/>
                  </a:lnTo>
                  <a:lnTo>
                    <a:pt x="7752" y="31015"/>
                  </a:lnTo>
                  <a:lnTo>
                    <a:pt x="7440" y="31960"/>
                  </a:lnTo>
                  <a:lnTo>
                    <a:pt x="7139" y="32915"/>
                  </a:lnTo>
                  <a:lnTo>
                    <a:pt x="6857" y="33880"/>
                  </a:lnTo>
                  <a:lnTo>
                    <a:pt x="6566" y="34845"/>
                  </a:lnTo>
                  <a:lnTo>
                    <a:pt x="6294" y="35821"/>
                  </a:lnTo>
                  <a:lnTo>
                    <a:pt x="6023" y="36796"/>
                  </a:lnTo>
                  <a:lnTo>
                    <a:pt x="5761" y="37791"/>
                  </a:lnTo>
                  <a:lnTo>
                    <a:pt x="5510" y="38776"/>
                  </a:lnTo>
                  <a:lnTo>
                    <a:pt x="5269" y="39782"/>
                  </a:lnTo>
                  <a:lnTo>
                    <a:pt x="5027" y="40777"/>
                  </a:lnTo>
                  <a:lnTo>
                    <a:pt x="4796" y="41792"/>
                  </a:lnTo>
                  <a:lnTo>
                    <a:pt x="4575" y="42798"/>
                  </a:lnTo>
                  <a:lnTo>
                    <a:pt x="4354" y="43823"/>
                  </a:lnTo>
                  <a:lnTo>
                    <a:pt x="4143" y="44838"/>
                  </a:lnTo>
                  <a:lnTo>
                    <a:pt x="3931" y="45864"/>
                  </a:lnTo>
                  <a:lnTo>
                    <a:pt x="3740" y="46889"/>
                  </a:lnTo>
                  <a:lnTo>
                    <a:pt x="3549" y="47925"/>
                  </a:lnTo>
                  <a:lnTo>
                    <a:pt x="3358" y="48950"/>
                  </a:lnTo>
                  <a:lnTo>
                    <a:pt x="3177" y="49986"/>
                  </a:lnTo>
                  <a:lnTo>
                    <a:pt x="3006" y="51021"/>
                  </a:lnTo>
                  <a:lnTo>
                    <a:pt x="2836" y="52057"/>
                  </a:lnTo>
                  <a:lnTo>
                    <a:pt x="2524" y="54138"/>
                  </a:lnTo>
                  <a:lnTo>
                    <a:pt x="2232" y="56219"/>
                  </a:lnTo>
                  <a:lnTo>
                    <a:pt x="1961" y="58300"/>
                  </a:lnTo>
                  <a:lnTo>
                    <a:pt x="1709" y="60381"/>
                  </a:lnTo>
                  <a:lnTo>
                    <a:pt x="1478" y="62452"/>
                  </a:lnTo>
                  <a:lnTo>
                    <a:pt x="1267" y="64513"/>
                  </a:lnTo>
                  <a:lnTo>
                    <a:pt x="1076" y="66563"/>
                  </a:lnTo>
                  <a:lnTo>
                    <a:pt x="905" y="68604"/>
                  </a:lnTo>
                  <a:lnTo>
                    <a:pt x="754" y="70625"/>
                  </a:lnTo>
                  <a:lnTo>
                    <a:pt x="614" y="72626"/>
                  </a:lnTo>
                  <a:lnTo>
                    <a:pt x="493" y="74606"/>
                  </a:lnTo>
                  <a:lnTo>
                    <a:pt x="392" y="76556"/>
                  </a:lnTo>
                  <a:lnTo>
                    <a:pt x="302" y="78487"/>
                  </a:lnTo>
                  <a:lnTo>
                    <a:pt x="222" y="80387"/>
                  </a:lnTo>
                  <a:lnTo>
                    <a:pt x="161" y="82247"/>
                  </a:lnTo>
                  <a:lnTo>
                    <a:pt x="101" y="84086"/>
                  </a:lnTo>
                  <a:lnTo>
                    <a:pt x="61" y="85876"/>
                  </a:lnTo>
                  <a:lnTo>
                    <a:pt x="30" y="87625"/>
                  </a:lnTo>
                  <a:lnTo>
                    <a:pt x="20" y="89334"/>
                  </a:lnTo>
                  <a:lnTo>
                    <a:pt x="0" y="91003"/>
                  </a:lnTo>
                  <a:lnTo>
                    <a:pt x="0" y="92611"/>
                  </a:lnTo>
                  <a:lnTo>
                    <a:pt x="10" y="94180"/>
                  </a:lnTo>
                  <a:lnTo>
                    <a:pt x="20" y="95688"/>
                  </a:lnTo>
                  <a:lnTo>
                    <a:pt x="41" y="97145"/>
                  </a:lnTo>
                  <a:lnTo>
                    <a:pt x="61" y="98543"/>
                  </a:lnTo>
                  <a:lnTo>
                    <a:pt x="91" y="99880"/>
                  </a:lnTo>
                  <a:lnTo>
                    <a:pt x="161" y="102353"/>
                  </a:lnTo>
                  <a:lnTo>
                    <a:pt x="242" y="104545"/>
                  </a:lnTo>
                  <a:lnTo>
                    <a:pt x="322" y="106435"/>
                  </a:lnTo>
                  <a:lnTo>
                    <a:pt x="402" y="108013"/>
                  </a:lnTo>
                  <a:lnTo>
                    <a:pt x="473" y="109250"/>
                  </a:lnTo>
                  <a:lnTo>
                    <a:pt x="553" y="110607"/>
                  </a:lnTo>
                  <a:lnTo>
                    <a:pt x="553" y="110607"/>
                  </a:lnTo>
                  <a:lnTo>
                    <a:pt x="583" y="110928"/>
                  </a:lnTo>
                  <a:lnTo>
                    <a:pt x="634" y="111240"/>
                  </a:lnTo>
                  <a:lnTo>
                    <a:pt x="694" y="111552"/>
                  </a:lnTo>
                  <a:lnTo>
                    <a:pt x="774" y="111863"/>
                  </a:lnTo>
                  <a:lnTo>
                    <a:pt x="855" y="112165"/>
                  </a:lnTo>
                  <a:lnTo>
                    <a:pt x="965" y="112457"/>
                  </a:lnTo>
                  <a:lnTo>
                    <a:pt x="1076" y="112738"/>
                  </a:lnTo>
                  <a:lnTo>
                    <a:pt x="1207" y="113020"/>
                  </a:lnTo>
                  <a:lnTo>
                    <a:pt x="1348" y="113291"/>
                  </a:lnTo>
                  <a:lnTo>
                    <a:pt x="1498" y="113552"/>
                  </a:lnTo>
                  <a:lnTo>
                    <a:pt x="1659" y="113814"/>
                  </a:lnTo>
                  <a:lnTo>
                    <a:pt x="1840" y="114055"/>
                  </a:lnTo>
                  <a:lnTo>
                    <a:pt x="2021" y="114296"/>
                  </a:lnTo>
                  <a:lnTo>
                    <a:pt x="2222" y="114528"/>
                  </a:lnTo>
                  <a:lnTo>
                    <a:pt x="2433" y="114749"/>
                  </a:lnTo>
                  <a:lnTo>
                    <a:pt x="2644" y="114960"/>
                  </a:lnTo>
                  <a:lnTo>
                    <a:pt x="2876" y="115161"/>
                  </a:lnTo>
                  <a:lnTo>
                    <a:pt x="3107" y="115352"/>
                  </a:lnTo>
                  <a:lnTo>
                    <a:pt x="3348" y="115523"/>
                  </a:lnTo>
                  <a:lnTo>
                    <a:pt x="3600" y="115694"/>
                  </a:lnTo>
                  <a:lnTo>
                    <a:pt x="3861" y="115855"/>
                  </a:lnTo>
                  <a:lnTo>
                    <a:pt x="4132" y="115995"/>
                  </a:lnTo>
                  <a:lnTo>
                    <a:pt x="4404" y="116126"/>
                  </a:lnTo>
                  <a:lnTo>
                    <a:pt x="4685" y="116247"/>
                  </a:lnTo>
                  <a:lnTo>
                    <a:pt x="4967" y="116357"/>
                  </a:lnTo>
                  <a:lnTo>
                    <a:pt x="5259" y="116448"/>
                  </a:lnTo>
                  <a:lnTo>
                    <a:pt x="5560" y="116528"/>
                  </a:lnTo>
                  <a:lnTo>
                    <a:pt x="5862" y="116599"/>
                  </a:lnTo>
                  <a:lnTo>
                    <a:pt x="6173" y="116649"/>
                  </a:lnTo>
                  <a:lnTo>
                    <a:pt x="6485" y="116689"/>
                  </a:lnTo>
                  <a:lnTo>
                    <a:pt x="6797" y="116709"/>
                  </a:lnTo>
                  <a:lnTo>
                    <a:pt x="7118" y="116719"/>
                  </a:lnTo>
                  <a:lnTo>
                    <a:pt x="7118" y="116719"/>
                  </a:lnTo>
                  <a:lnTo>
                    <a:pt x="7350" y="116709"/>
                  </a:lnTo>
                  <a:lnTo>
                    <a:pt x="7591" y="116699"/>
                  </a:lnTo>
                  <a:lnTo>
                    <a:pt x="7591" y="116699"/>
                  </a:lnTo>
                  <a:lnTo>
                    <a:pt x="7933" y="116659"/>
                  </a:lnTo>
                  <a:lnTo>
                    <a:pt x="8265" y="116619"/>
                  </a:lnTo>
                  <a:lnTo>
                    <a:pt x="8586" y="116548"/>
                  </a:lnTo>
                  <a:lnTo>
                    <a:pt x="8908" y="116468"/>
                  </a:lnTo>
                  <a:lnTo>
                    <a:pt x="9220" y="116367"/>
                  </a:lnTo>
                  <a:lnTo>
                    <a:pt x="9521" y="116257"/>
                  </a:lnTo>
                  <a:lnTo>
                    <a:pt x="9823" y="116136"/>
                  </a:lnTo>
                  <a:lnTo>
                    <a:pt x="10115" y="115995"/>
                  </a:lnTo>
                  <a:lnTo>
                    <a:pt x="10396" y="115845"/>
                  </a:lnTo>
                  <a:lnTo>
                    <a:pt x="10668" y="115684"/>
                  </a:lnTo>
                  <a:lnTo>
                    <a:pt x="10929" y="115503"/>
                  </a:lnTo>
                  <a:lnTo>
                    <a:pt x="11180" y="115312"/>
                  </a:lnTo>
                  <a:lnTo>
                    <a:pt x="11432" y="115111"/>
                  </a:lnTo>
                  <a:lnTo>
                    <a:pt x="11663" y="114900"/>
                  </a:lnTo>
                  <a:lnTo>
                    <a:pt x="11884" y="114678"/>
                  </a:lnTo>
                  <a:lnTo>
                    <a:pt x="12095" y="114437"/>
                  </a:lnTo>
                  <a:lnTo>
                    <a:pt x="12296" y="114196"/>
                  </a:lnTo>
                  <a:lnTo>
                    <a:pt x="12487" y="113944"/>
                  </a:lnTo>
                  <a:lnTo>
                    <a:pt x="12668" y="113683"/>
                  </a:lnTo>
                  <a:lnTo>
                    <a:pt x="12829" y="113412"/>
                  </a:lnTo>
                  <a:lnTo>
                    <a:pt x="12980" y="113130"/>
                  </a:lnTo>
                  <a:lnTo>
                    <a:pt x="13121" y="112849"/>
                  </a:lnTo>
                  <a:lnTo>
                    <a:pt x="13251" y="112557"/>
                  </a:lnTo>
                  <a:lnTo>
                    <a:pt x="13362" y="112256"/>
                  </a:lnTo>
                  <a:lnTo>
                    <a:pt x="13452" y="111944"/>
                  </a:lnTo>
                  <a:lnTo>
                    <a:pt x="13533" y="111632"/>
                  </a:lnTo>
                  <a:lnTo>
                    <a:pt x="13603" y="111311"/>
                  </a:lnTo>
                  <a:lnTo>
                    <a:pt x="13654" y="110989"/>
                  </a:lnTo>
                  <a:lnTo>
                    <a:pt x="13684" y="110667"/>
                  </a:lnTo>
                  <a:lnTo>
                    <a:pt x="13704" y="110335"/>
                  </a:lnTo>
                  <a:lnTo>
                    <a:pt x="13704" y="109994"/>
                  </a:lnTo>
                  <a:lnTo>
                    <a:pt x="13694" y="109662"/>
                  </a:lnTo>
                  <a:lnTo>
                    <a:pt x="13694" y="109662"/>
                  </a:lnTo>
                  <a:lnTo>
                    <a:pt x="13593" y="108214"/>
                  </a:lnTo>
                  <a:lnTo>
                    <a:pt x="13503" y="106656"/>
                  </a:lnTo>
                  <a:lnTo>
                    <a:pt x="13422" y="104987"/>
                  </a:lnTo>
                  <a:lnTo>
                    <a:pt x="13342" y="103218"/>
                  </a:lnTo>
                  <a:lnTo>
                    <a:pt x="13282" y="101348"/>
                  </a:lnTo>
                  <a:lnTo>
                    <a:pt x="13231" y="99397"/>
                  </a:lnTo>
                  <a:lnTo>
                    <a:pt x="13191" y="97357"/>
                  </a:lnTo>
                  <a:lnTo>
                    <a:pt x="13161" y="95235"/>
                  </a:lnTo>
                  <a:lnTo>
                    <a:pt x="13151" y="93044"/>
                  </a:lnTo>
                  <a:lnTo>
                    <a:pt x="13151" y="90782"/>
                  </a:lnTo>
                  <a:lnTo>
                    <a:pt x="13171" y="88470"/>
                  </a:lnTo>
                  <a:lnTo>
                    <a:pt x="13211" y="86087"/>
                  </a:lnTo>
                  <a:lnTo>
                    <a:pt x="13271" y="83664"/>
                  </a:lnTo>
                  <a:lnTo>
                    <a:pt x="13352" y="81201"/>
                  </a:lnTo>
                  <a:lnTo>
                    <a:pt x="13452" y="78698"/>
                  </a:lnTo>
                  <a:lnTo>
                    <a:pt x="13583" y="76154"/>
                  </a:lnTo>
                  <a:lnTo>
                    <a:pt x="13583" y="76154"/>
                  </a:lnTo>
                  <a:lnTo>
                    <a:pt x="15624" y="76094"/>
                  </a:lnTo>
                  <a:lnTo>
                    <a:pt x="17926" y="76034"/>
                  </a:lnTo>
                  <a:lnTo>
                    <a:pt x="20470" y="75963"/>
                  </a:lnTo>
                  <a:lnTo>
                    <a:pt x="23235" y="75903"/>
                  </a:lnTo>
                  <a:lnTo>
                    <a:pt x="26211" y="75843"/>
                  </a:lnTo>
                  <a:lnTo>
                    <a:pt x="29388" y="75792"/>
                  </a:lnTo>
                  <a:lnTo>
                    <a:pt x="32736" y="75752"/>
                  </a:lnTo>
                  <a:lnTo>
                    <a:pt x="36245" y="75722"/>
                  </a:lnTo>
                  <a:lnTo>
                    <a:pt x="39894" y="75702"/>
                  </a:lnTo>
                  <a:lnTo>
                    <a:pt x="43665" y="75702"/>
                  </a:lnTo>
                  <a:lnTo>
                    <a:pt x="47555" y="75712"/>
                  </a:lnTo>
                  <a:lnTo>
                    <a:pt x="51537" y="75752"/>
                  </a:lnTo>
                  <a:lnTo>
                    <a:pt x="55588" y="75802"/>
                  </a:lnTo>
                  <a:lnTo>
                    <a:pt x="57639" y="75843"/>
                  </a:lnTo>
                  <a:lnTo>
                    <a:pt x="59711" y="75883"/>
                  </a:lnTo>
                  <a:lnTo>
                    <a:pt x="61782" y="75933"/>
                  </a:lnTo>
                  <a:lnTo>
                    <a:pt x="63873" y="75993"/>
                  </a:lnTo>
                  <a:lnTo>
                    <a:pt x="65964" y="76054"/>
                  </a:lnTo>
                  <a:lnTo>
                    <a:pt x="68055" y="76124"/>
                  </a:lnTo>
                  <a:lnTo>
                    <a:pt x="68055" y="76124"/>
                  </a:lnTo>
                  <a:lnTo>
                    <a:pt x="68186" y="78668"/>
                  </a:lnTo>
                  <a:lnTo>
                    <a:pt x="68287" y="81171"/>
                  </a:lnTo>
                  <a:lnTo>
                    <a:pt x="68377" y="83644"/>
                  </a:lnTo>
                  <a:lnTo>
                    <a:pt x="68437" y="86067"/>
                  </a:lnTo>
                  <a:lnTo>
                    <a:pt x="68478" y="88449"/>
                  </a:lnTo>
                  <a:lnTo>
                    <a:pt x="68498" y="90772"/>
                  </a:lnTo>
                  <a:lnTo>
                    <a:pt x="68508" y="93034"/>
                  </a:lnTo>
                  <a:lnTo>
                    <a:pt x="68488" y="95225"/>
                  </a:lnTo>
                  <a:lnTo>
                    <a:pt x="68468" y="97347"/>
                  </a:lnTo>
                  <a:lnTo>
                    <a:pt x="68427" y="99387"/>
                  </a:lnTo>
                  <a:lnTo>
                    <a:pt x="68377" y="101348"/>
                  </a:lnTo>
                  <a:lnTo>
                    <a:pt x="68307" y="103218"/>
                  </a:lnTo>
                  <a:lnTo>
                    <a:pt x="68236" y="104987"/>
                  </a:lnTo>
                  <a:lnTo>
                    <a:pt x="68156" y="106656"/>
                  </a:lnTo>
                  <a:lnTo>
                    <a:pt x="68065" y="108214"/>
                  </a:lnTo>
                  <a:lnTo>
                    <a:pt x="67965" y="109662"/>
                  </a:lnTo>
                  <a:lnTo>
                    <a:pt x="67965" y="109662"/>
                  </a:lnTo>
                  <a:lnTo>
                    <a:pt x="67945" y="110004"/>
                  </a:lnTo>
                  <a:lnTo>
                    <a:pt x="67955" y="110335"/>
                  </a:lnTo>
                  <a:lnTo>
                    <a:pt x="67965" y="110667"/>
                  </a:lnTo>
                  <a:lnTo>
                    <a:pt x="68005" y="110999"/>
                  </a:lnTo>
                  <a:lnTo>
                    <a:pt x="68055" y="111321"/>
                  </a:lnTo>
                  <a:lnTo>
                    <a:pt x="68126" y="111632"/>
                  </a:lnTo>
                  <a:lnTo>
                    <a:pt x="68206" y="111944"/>
                  </a:lnTo>
                  <a:lnTo>
                    <a:pt x="68297" y="112256"/>
                  </a:lnTo>
                  <a:lnTo>
                    <a:pt x="68407" y="112557"/>
                  </a:lnTo>
                  <a:lnTo>
                    <a:pt x="68538" y="112849"/>
                  </a:lnTo>
                  <a:lnTo>
                    <a:pt x="68669" y="113130"/>
                  </a:lnTo>
                  <a:lnTo>
                    <a:pt x="68829" y="113412"/>
                  </a:lnTo>
                  <a:lnTo>
                    <a:pt x="68990" y="113683"/>
                  </a:lnTo>
                  <a:lnTo>
                    <a:pt x="69171" y="113944"/>
                  </a:lnTo>
                  <a:lnTo>
                    <a:pt x="69352" y="114196"/>
                  </a:lnTo>
                  <a:lnTo>
                    <a:pt x="69553" y="114437"/>
                  </a:lnTo>
                  <a:lnTo>
                    <a:pt x="69775" y="114678"/>
                  </a:lnTo>
                  <a:lnTo>
                    <a:pt x="69996" y="114900"/>
                  </a:lnTo>
                  <a:lnTo>
                    <a:pt x="70227" y="115111"/>
                  </a:lnTo>
                  <a:lnTo>
                    <a:pt x="70468" y="115312"/>
                  </a:lnTo>
                  <a:lnTo>
                    <a:pt x="70730" y="115503"/>
                  </a:lnTo>
                  <a:lnTo>
                    <a:pt x="70991" y="115684"/>
                  </a:lnTo>
                  <a:lnTo>
                    <a:pt x="71263" y="115845"/>
                  </a:lnTo>
                  <a:lnTo>
                    <a:pt x="71544" y="115995"/>
                  </a:lnTo>
                  <a:lnTo>
                    <a:pt x="71836" y="116136"/>
                  </a:lnTo>
                  <a:lnTo>
                    <a:pt x="72127" y="116257"/>
                  </a:lnTo>
                  <a:lnTo>
                    <a:pt x="72439" y="116367"/>
                  </a:lnTo>
                  <a:lnTo>
                    <a:pt x="72751" y="116468"/>
                  </a:lnTo>
                  <a:lnTo>
                    <a:pt x="73062" y="116548"/>
                  </a:lnTo>
                  <a:lnTo>
                    <a:pt x="73394" y="116619"/>
                  </a:lnTo>
                  <a:lnTo>
                    <a:pt x="73726" y="116659"/>
                  </a:lnTo>
                  <a:lnTo>
                    <a:pt x="74058" y="116699"/>
                  </a:lnTo>
                  <a:lnTo>
                    <a:pt x="74058" y="116699"/>
                  </a:lnTo>
                  <a:lnTo>
                    <a:pt x="74399" y="116709"/>
                  </a:lnTo>
                  <a:lnTo>
                    <a:pt x="74731" y="116709"/>
                  </a:lnTo>
                  <a:lnTo>
                    <a:pt x="75073" y="116689"/>
                  </a:lnTo>
                  <a:lnTo>
                    <a:pt x="75395" y="116659"/>
                  </a:lnTo>
                  <a:lnTo>
                    <a:pt x="75716" y="116609"/>
                  </a:lnTo>
                  <a:lnTo>
                    <a:pt x="76038" y="116538"/>
                  </a:lnTo>
                  <a:lnTo>
                    <a:pt x="76350" y="116458"/>
                  </a:lnTo>
                  <a:lnTo>
                    <a:pt x="76651" y="116367"/>
                  </a:lnTo>
                  <a:lnTo>
                    <a:pt x="76953" y="116257"/>
                  </a:lnTo>
                  <a:lnTo>
                    <a:pt x="77255" y="116126"/>
                  </a:lnTo>
                  <a:lnTo>
                    <a:pt x="77536" y="115985"/>
                  </a:lnTo>
                  <a:lnTo>
                    <a:pt x="77818" y="115834"/>
                  </a:lnTo>
                  <a:lnTo>
                    <a:pt x="78089" y="115674"/>
                  </a:lnTo>
                  <a:lnTo>
                    <a:pt x="78351" y="115493"/>
                  </a:lnTo>
                  <a:lnTo>
                    <a:pt x="78602" y="115302"/>
                  </a:lnTo>
                  <a:lnTo>
                    <a:pt x="78843" y="115101"/>
                  </a:lnTo>
                  <a:lnTo>
                    <a:pt x="79074" y="114889"/>
                  </a:lnTo>
                  <a:lnTo>
                    <a:pt x="79296" y="114668"/>
                  </a:lnTo>
                  <a:lnTo>
                    <a:pt x="79507" y="114437"/>
                  </a:lnTo>
                  <a:lnTo>
                    <a:pt x="79708" y="114196"/>
                  </a:lnTo>
                  <a:lnTo>
                    <a:pt x="79899" y="113934"/>
                  </a:lnTo>
                  <a:lnTo>
                    <a:pt x="80080" y="113673"/>
                  </a:lnTo>
                  <a:lnTo>
                    <a:pt x="80241" y="113402"/>
                  </a:lnTo>
                  <a:lnTo>
                    <a:pt x="80392" y="113120"/>
                  </a:lnTo>
                  <a:lnTo>
                    <a:pt x="80532" y="112829"/>
                  </a:lnTo>
                  <a:lnTo>
                    <a:pt x="80663" y="112537"/>
                  </a:lnTo>
                  <a:lnTo>
                    <a:pt x="80774" y="112225"/>
                  </a:lnTo>
                  <a:lnTo>
                    <a:pt x="80864" y="111914"/>
                  </a:lnTo>
                  <a:lnTo>
                    <a:pt x="80944" y="111602"/>
                  </a:lnTo>
                  <a:lnTo>
                    <a:pt x="81015" y="111270"/>
                  </a:lnTo>
                  <a:lnTo>
                    <a:pt x="81065" y="110939"/>
                  </a:lnTo>
                  <a:lnTo>
                    <a:pt x="81095" y="110607"/>
                  </a:lnTo>
                  <a:lnTo>
                    <a:pt x="81095" y="11060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-5143925" y="-7442575"/>
              <a:ext cx="1308300" cy="1244875"/>
            </a:xfrm>
            <a:custGeom>
              <a:rect b="b" l="l" r="r" t="t"/>
              <a:pathLst>
                <a:path extrusionOk="0" fill="none" h="49795" w="52332">
                  <a:moveTo>
                    <a:pt x="1" y="49794"/>
                  </a:moveTo>
                  <a:lnTo>
                    <a:pt x="1" y="49794"/>
                  </a:lnTo>
                  <a:lnTo>
                    <a:pt x="182" y="48115"/>
                  </a:lnTo>
                  <a:lnTo>
                    <a:pt x="383" y="46447"/>
                  </a:lnTo>
                  <a:lnTo>
                    <a:pt x="604" y="44778"/>
                  </a:lnTo>
                  <a:lnTo>
                    <a:pt x="835" y="43109"/>
                  </a:lnTo>
                  <a:lnTo>
                    <a:pt x="1077" y="41460"/>
                  </a:lnTo>
                  <a:lnTo>
                    <a:pt x="1338" y="39811"/>
                  </a:lnTo>
                  <a:lnTo>
                    <a:pt x="1610" y="38183"/>
                  </a:lnTo>
                  <a:lnTo>
                    <a:pt x="1901" y="36554"/>
                  </a:lnTo>
                  <a:lnTo>
                    <a:pt x="2203" y="34946"/>
                  </a:lnTo>
                  <a:lnTo>
                    <a:pt x="2524" y="33357"/>
                  </a:lnTo>
                  <a:lnTo>
                    <a:pt x="2866" y="31779"/>
                  </a:lnTo>
                  <a:lnTo>
                    <a:pt x="3218" y="30231"/>
                  </a:lnTo>
                  <a:lnTo>
                    <a:pt x="3590" y="28693"/>
                  </a:lnTo>
                  <a:lnTo>
                    <a:pt x="3982" y="27175"/>
                  </a:lnTo>
                  <a:lnTo>
                    <a:pt x="4384" y="25687"/>
                  </a:lnTo>
                  <a:lnTo>
                    <a:pt x="4596" y="24953"/>
                  </a:lnTo>
                  <a:lnTo>
                    <a:pt x="4807" y="24219"/>
                  </a:lnTo>
                  <a:lnTo>
                    <a:pt x="5028" y="23505"/>
                  </a:lnTo>
                  <a:lnTo>
                    <a:pt x="5249" y="22781"/>
                  </a:lnTo>
                  <a:lnTo>
                    <a:pt x="5480" y="22078"/>
                  </a:lnTo>
                  <a:lnTo>
                    <a:pt x="5712" y="21374"/>
                  </a:lnTo>
                  <a:lnTo>
                    <a:pt x="5953" y="20680"/>
                  </a:lnTo>
                  <a:lnTo>
                    <a:pt x="6194" y="19997"/>
                  </a:lnTo>
                  <a:lnTo>
                    <a:pt x="6435" y="19313"/>
                  </a:lnTo>
                  <a:lnTo>
                    <a:pt x="6687" y="18649"/>
                  </a:lnTo>
                  <a:lnTo>
                    <a:pt x="6948" y="17986"/>
                  </a:lnTo>
                  <a:lnTo>
                    <a:pt x="7210" y="17332"/>
                  </a:lnTo>
                  <a:lnTo>
                    <a:pt x="7481" y="16679"/>
                  </a:lnTo>
                  <a:lnTo>
                    <a:pt x="7753" y="16046"/>
                  </a:lnTo>
                  <a:lnTo>
                    <a:pt x="8024" y="15422"/>
                  </a:lnTo>
                  <a:lnTo>
                    <a:pt x="8305" y="14799"/>
                  </a:lnTo>
                  <a:lnTo>
                    <a:pt x="8597" y="14196"/>
                  </a:lnTo>
                  <a:lnTo>
                    <a:pt x="8889" y="13593"/>
                  </a:lnTo>
                  <a:lnTo>
                    <a:pt x="9190" y="12999"/>
                  </a:lnTo>
                  <a:lnTo>
                    <a:pt x="9492" y="12426"/>
                  </a:lnTo>
                  <a:lnTo>
                    <a:pt x="9793" y="11853"/>
                  </a:lnTo>
                  <a:lnTo>
                    <a:pt x="10115" y="11290"/>
                  </a:lnTo>
                  <a:lnTo>
                    <a:pt x="10427" y="10748"/>
                  </a:lnTo>
                  <a:lnTo>
                    <a:pt x="10759" y="10205"/>
                  </a:lnTo>
                  <a:lnTo>
                    <a:pt x="11080" y="9682"/>
                  </a:lnTo>
                  <a:lnTo>
                    <a:pt x="11422" y="9159"/>
                  </a:lnTo>
                  <a:lnTo>
                    <a:pt x="11764" y="8656"/>
                  </a:lnTo>
                  <a:lnTo>
                    <a:pt x="12106" y="8164"/>
                  </a:lnTo>
                  <a:lnTo>
                    <a:pt x="12458" y="7681"/>
                  </a:lnTo>
                  <a:lnTo>
                    <a:pt x="12820" y="7219"/>
                  </a:lnTo>
                  <a:lnTo>
                    <a:pt x="13182" y="6756"/>
                  </a:lnTo>
                  <a:lnTo>
                    <a:pt x="13554" y="6314"/>
                  </a:lnTo>
                  <a:lnTo>
                    <a:pt x="13926" y="5882"/>
                  </a:lnTo>
                  <a:lnTo>
                    <a:pt x="14308" y="5460"/>
                  </a:lnTo>
                  <a:lnTo>
                    <a:pt x="14308" y="5460"/>
                  </a:lnTo>
                  <a:lnTo>
                    <a:pt x="14629" y="5128"/>
                  </a:lnTo>
                  <a:lnTo>
                    <a:pt x="14961" y="4796"/>
                  </a:lnTo>
                  <a:lnTo>
                    <a:pt x="15283" y="4474"/>
                  </a:lnTo>
                  <a:lnTo>
                    <a:pt x="15615" y="4173"/>
                  </a:lnTo>
                  <a:lnTo>
                    <a:pt x="15946" y="3881"/>
                  </a:lnTo>
                  <a:lnTo>
                    <a:pt x="16288" y="3590"/>
                  </a:lnTo>
                  <a:lnTo>
                    <a:pt x="16620" y="3318"/>
                  </a:lnTo>
                  <a:lnTo>
                    <a:pt x="16962" y="3057"/>
                  </a:lnTo>
                  <a:lnTo>
                    <a:pt x="17314" y="2805"/>
                  </a:lnTo>
                  <a:lnTo>
                    <a:pt x="17656" y="2564"/>
                  </a:lnTo>
                  <a:lnTo>
                    <a:pt x="18008" y="2343"/>
                  </a:lnTo>
                  <a:lnTo>
                    <a:pt x="18359" y="2122"/>
                  </a:lnTo>
                  <a:lnTo>
                    <a:pt x="18721" y="1911"/>
                  </a:lnTo>
                  <a:lnTo>
                    <a:pt x="19083" y="1720"/>
                  </a:lnTo>
                  <a:lnTo>
                    <a:pt x="19445" y="1529"/>
                  </a:lnTo>
                  <a:lnTo>
                    <a:pt x="19817" y="1358"/>
                  </a:lnTo>
                  <a:lnTo>
                    <a:pt x="20179" y="1187"/>
                  </a:lnTo>
                  <a:lnTo>
                    <a:pt x="20561" y="1036"/>
                  </a:lnTo>
                  <a:lnTo>
                    <a:pt x="20933" y="895"/>
                  </a:lnTo>
                  <a:lnTo>
                    <a:pt x="21315" y="765"/>
                  </a:lnTo>
                  <a:lnTo>
                    <a:pt x="21697" y="644"/>
                  </a:lnTo>
                  <a:lnTo>
                    <a:pt x="22089" y="533"/>
                  </a:lnTo>
                  <a:lnTo>
                    <a:pt x="22482" y="433"/>
                  </a:lnTo>
                  <a:lnTo>
                    <a:pt x="22874" y="342"/>
                  </a:lnTo>
                  <a:lnTo>
                    <a:pt x="23276" y="262"/>
                  </a:lnTo>
                  <a:lnTo>
                    <a:pt x="23678" y="192"/>
                  </a:lnTo>
                  <a:lnTo>
                    <a:pt x="24080" y="131"/>
                  </a:lnTo>
                  <a:lnTo>
                    <a:pt x="24492" y="91"/>
                  </a:lnTo>
                  <a:lnTo>
                    <a:pt x="24905" y="51"/>
                  </a:lnTo>
                  <a:lnTo>
                    <a:pt x="25327" y="21"/>
                  </a:lnTo>
                  <a:lnTo>
                    <a:pt x="25739" y="11"/>
                  </a:lnTo>
                  <a:lnTo>
                    <a:pt x="26171" y="1"/>
                  </a:lnTo>
                  <a:lnTo>
                    <a:pt x="26171" y="1"/>
                  </a:lnTo>
                  <a:lnTo>
                    <a:pt x="26594" y="11"/>
                  </a:lnTo>
                  <a:lnTo>
                    <a:pt x="27016" y="21"/>
                  </a:lnTo>
                  <a:lnTo>
                    <a:pt x="27428" y="51"/>
                  </a:lnTo>
                  <a:lnTo>
                    <a:pt x="27840" y="91"/>
                  </a:lnTo>
                  <a:lnTo>
                    <a:pt x="28252" y="131"/>
                  </a:lnTo>
                  <a:lnTo>
                    <a:pt x="28665" y="192"/>
                  </a:lnTo>
                  <a:lnTo>
                    <a:pt x="29067" y="262"/>
                  </a:lnTo>
                  <a:lnTo>
                    <a:pt x="29459" y="342"/>
                  </a:lnTo>
                  <a:lnTo>
                    <a:pt x="29851" y="433"/>
                  </a:lnTo>
                  <a:lnTo>
                    <a:pt x="30243" y="533"/>
                  </a:lnTo>
                  <a:lnTo>
                    <a:pt x="30635" y="644"/>
                  </a:lnTo>
                  <a:lnTo>
                    <a:pt x="31017" y="765"/>
                  </a:lnTo>
                  <a:lnTo>
                    <a:pt x="31399" y="895"/>
                  </a:lnTo>
                  <a:lnTo>
                    <a:pt x="31771" y="1036"/>
                  </a:lnTo>
                  <a:lnTo>
                    <a:pt x="32153" y="1187"/>
                  </a:lnTo>
                  <a:lnTo>
                    <a:pt x="32515" y="1358"/>
                  </a:lnTo>
                  <a:lnTo>
                    <a:pt x="32887" y="1529"/>
                  </a:lnTo>
                  <a:lnTo>
                    <a:pt x="33249" y="1720"/>
                  </a:lnTo>
                  <a:lnTo>
                    <a:pt x="33611" y="1911"/>
                  </a:lnTo>
                  <a:lnTo>
                    <a:pt x="33963" y="2122"/>
                  </a:lnTo>
                  <a:lnTo>
                    <a:pt x="34325" y="2333"/>
                  </a:lnTo>
                  <a:lnTo>
                    <a:pt x="34677" y="2564"/>
                  </a:lnTo>
                  <a:lnTo>
                    <a:pt x="35019" y="2805"/>
                  </a:lnTo>
                  <a:lnTo>
                    <a:pt x="35361" y="3057"/>
                  </a:lnTo>
                  <a:lnTo>
                    <a:pt x="35702" y="3318"/>
                  </a:lnTo>
                  <a:lnTo>
                    <a:pt x="36044" y="3590"/>
                  </a:lnTo>
                  <a:lnTo>
                    <a:pt x="36376" y="3871"/>
                  </a:lnTo>
                  <a:lnTo>
                    <a:pt x="36718" y="4173"/>
                  </a:lnTo>
                  <a:lnTo>
                    <a:pt x="37040" y="4474"/>
                  </a:lnTo>
                  <a:lnTo>
                    <a:pt x="37371" y="4796"/>
                  </a:lnTo>
                  <a:lnTo>
                    <a:pt x="37693" y="5118"/>
                  </a:lnTo>
                  <a:lnTo>
                    <a:pt x="38015" y="5460"/>
                  </a:lnTo>
                  <a:lnTo>
                    <a:pt x="38015" y="5460"/>
                  </a:lnTo>
                  <a:lnTo>
                    <a:pt x="38397" y="5872"/>
                  </a:lnTo>
                  <a:lnTo>
                    <a:pt x="38769" y="6304"/>
                  </a:lnTo>
                  <a:lnTo>
                    <a:pt x="39141" y="6756"/>
                  </a:lnTo>
                  <a:lnTo>
                    <a:pt x="39503" y="7209"/>
                  </a:lnTo>
                  <a:lnTo>
                    <a:pt x="39865" y="7681"/>
                  </a:lnTo>
                  <a:lnTo>
                    <a:pt x="40217" y="8154"/>
                  </a:lnTo>
                  <a:lnTo>
                    <a:pt x="40558" y="8646"/>
                  </a:lnTo>
                  <a:lnTo>
                    <a:pt x="40900" y="9159"/>
                  </a:lnTo>
                  <a:lnTo>
                    <a:pt x="41242" y="9672"/>
                  </a:lnTo>
                  <a:lnTo>
                    <a:pt x="41574" y="10195"/>
                  </a:lnTo>
                  <a:lnTo>
                    <a:pt x="41896" y="10737"/>
                  </a:lnTo>
                  <a:lnTo>
                    <a:pt x="42217" y="11280"/>
                  </a:lnTo>
                  <a:lnTo>
                    <a:pt x="42529" y="11843"/>
                  </a:lnTo>
                  <a:lnTo>
                    <a:pt x="42831" y="12406"/>
                  </a:lnTo>
                  <a:lnTo>
                    <a:pt x="43142" y="12989"/>
                  </a:lnTo>
                  <a:lnTo>
                    <a:pt x="43434" y="13573"/>
                  </a:lnTo>
                  <a:lnTo>
                    <a:pt x="43725" y="14176"/>
                  </a:lnTo>
                  <a:lnTo>
                    <a:pt x="44017" y="14789"/>
                  </a:lnTo>
                  <a:lnTo>
                    <a:pt x="44299" y="15402"/>
                  </a:lnTo>
                  <a:lnTo>
                    <a:pt x="44570" y="16025"/>
                  </a:lnTo>
                  <a:lnTo>
                    <a:pt x="44841" y="16669"/>
                  </a:lnTo>
                  <a:lnTo>
                    <a:pt x="45113" y="17312"/>
                  </a:lnTo>
                  <a:lnTo>
                    <a:pt x="45374" y="17966"/>
                  </a:lnTo>
                  <a:lnTo>
                    <a:pt x="45636" y="18629"/>
                  </a:lnTo>
                  <a:lnTo>
                    <a:pt x="45887" y="19293"/>
                  </a:lnTo>
                  <a:lnTo>
                    <a:pt x="46128" y="19976"/>
                  </a:lnTo>
                  <a:lnTo>
                    <a:pt x="46370" y="20660"/>
                  </a:lnTo>
                  <a:lnTo>
                    <a:pt x="46611" y="21354"/>
                  </a:lnTo>
                  <a:lnTo>
                    <a:pt x="46842" y="22057"/>
                  </a:lnTo>
                  <a:lnTo>
                    <a:pt x="47073" y="22761"/>
                  </a:lnTo>
                  <a:lnTo>
                    <a:pt x="47295" y="23475"/>
                  </a:lnTo>
                  <a:lnTo>
                    <a:pt x="47516" y="24199"/>
                  </a:lnTo>
                  <a:lnTo>
                    <a:pt x="47727" y="24933"/>
                  </a:lnTo>
                  <a:lnTo>
                    <a:pt x="47938" y="25667"/>
                  </a:lnTo>
                  <a:lnTo>
                    <a:pt x="48340" y="27154"/>
                  </a:lnTo>
                  <a:lnTo>
                    <a:pt x="48732" y="28672"/>
                  </a:lnTo>
                  <a:lnTo>
                    <a:pt x="49104" y="30201"/>
                  </a:lnTo>
                  <a:lnTo>
                    <a:pt x="49456" y="31759"/>
                  </a:lnTo>
                  <a:lnTo>
                    <a:pt x="49798" y="33327"/>
                  </a:lnTo>
                  <a:lnTo>
                    <a:pt x="50120" y="34926"/>
                  </a:lnTo>
                  <a:lnTo>
                    <a:pt x="50421" y="36534"/>
                  </a:lnTo>
                  <a:lnTo>
                    <a:pt x="50713" y="38153"/>
                  </a:lnTo>
                  <a:lnTo>
                    <a:pt x="50984" y="39781"/>
                  </a:lnTo>
                  <a:lnTo>
                    <a:pt x="51246" y="41430"/>
                  </a:lnTo>
                  <a:lnTo>
                    <a:pt x="51487" y="43079"/>
                  </a:lnTo>
                  <a:lnTo>
                    <a:pt x="51718" y="44748"/>
                  </a:lnTo>
                  <a:lnTo>
                    <a:pt x="51940" y="46416"/>
                  </a:lnTo>
                  <a:lnTo>
                    <a:pt x="52141" y="48085"/>
                  </a:lnTo>
                  <a:lnTo>
                    <a:pt x="52332" y="49764"/>
                  </a:lnTo>
                  <a:lnTo>
                    <a:pt x="52332" y="49764"/>
                  </a:lnTo>
                  <a:lnTo>
                    <a:pt x="50351" y="49704"/>
                  </a:lnTo>
                  <a:lnTo>
                    <a:pt x="48370" y="49644"/>
                  </a:lnTo>
                  <a:lnTo>
                    <a:pt x="44439" y="49553"/>
                  </a:lnTo>
                  <a:lnTo>
                    <a:pt x="40558" y="49483"/>
                  </a:lnTo>
                  <a:lnTo>
                    <a:pt x="36728" y="49432"/>
                  </a:lnTo>
                  <a:lnTo>
                    <a:pt x="32968" y="49392"/>
                  </a:lnTo>
                  <a:lnTo>
                    <a:pt x="29278" y="49382"/>
                  </a:lnTo>
                  <a:lnTo>
                    <a:pt x="25699" y="49382"/>
                  </a:lnTo>
                  <a:lnTo>
                    <a:pt x="22220" y="49392"/>
                  </a:lnTo>
                  <a:lnTo>
                    <a:pt x="18872" y="49422"/>
                  </a:lnTo>
                  <a:lnTo>
                    <a:pt x="15655" y="49463"/>
                  </a:lnTo>
                  <a:lnTo>
                    <a:pt x="12588" y="49503"/>
                  </a:lnTo>
                  <a:lnTo>
                    <a:pt x="9693" y="49553"/>
                  </a:lnTo>
                  <a:lnTo>
                    <a:pt x="6968" y="49613"/>
                  </a:lnTo>
                  <a:lnTo>
                    <a:pt x="4435" y="49674"/>
                  </a:lnTo>
                  <a:lnTo>
                    <a:pt x="2102" y="49734"/>
                  </a:lnTo>
                  <a:lnTo>
                    <a:pt x="1" y="49794"/>
                  </a:lnTo>
                  <a:lnTo>
                    <a:pt x="1" y="4979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-5143925" y="-61977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-3118800" y="-7750450"/>
              <a:ext cx="1645600" cy="2867200"/>
            </a:xfrm>
            <a:custGeom>
              <a:rect b="b" l="l" r="r" t="t"/>
              <a:pathLst>
                <a:path extrusionOk="0" h="114688" w="65824">
                  <a:moveTo>
                    <a:pt x="33691" y="0"/>
                  </a:move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-3118800" y="-7750450"/>
              <a:ext cx="1645600" cy="2867200"/>
            </a:xfrm>
            <a:custGeom>
              <a:rect b="b" l="l" r="r" t="t"/>
              <a:pathLst>
                <a:path extrusionOk="0" fill="none" h="114688" w="65824">
                  <a:moveTo>
                    <a:pt x="59620" y="114004"/>
                  </a:moveTo>
                  <a:lnTo>
                    <a:pt x="59620" y="114004"/>
                  </a:lnTo>
                  <a:lnTo>
                    <a:pt x="59952" y="113974"/>
                  </a:lnTo>
                  <a:lnTo>
                    <a:pt x="60284" y="113934"/>
                  </a:lnTo>
                  <a:lnTo>
                    <a:pt x="60616" y="113874"/>
                  </a:lnTo>
                  <a:lnTo>
                    <a:pt x="60937" y="113793"/>
                  </a:lnTo>
                  <a:lnTo>
                    <a:pt x="61249" y="113703"/>
                  </a:lnTo>
                  <a:lnTo>
                    <a:pt x="61551" y="113592"/>
                  </a:lnTo>
                  <a:lnTo>
                    <a:pt x="61852" y="113471"/>
                  </a:lnTo>
                  <a:lnTo>
                    <a:pt x="62144" y="113341"/>
                  </a:lnTo>
                  <a:lnTo>
                    <a:pt x="62425" y="113190"/>
                  </a:lnTo>
                  <a:lnTo>
                    <a:pt x="62707" y="113029"/>
                  </a:lnTo>
                  <a:lnTo>
                    <a:pt x="62968" y="112858"/>
                  </a:lnTo>
                  <a:lnTo>
                    <a:pt x="63230" y="112667"/>
                  </a:lnTo>
                  <a:lnTo>
                    <a:pt x="63471" y="112476"/>
                  </a:lnTo>
                  <a:lnTo>
                    <a:pt x="63712" y="112265"/>
                  </a:lnTo>
                  <a:lnTo>
                    <a:pt x="63933" y="112044"/>
                  </a:lnTo>
                  <a:lnTo>
                    <a:pt x="64155" y="111813"/>
                  </a:lnTo>
                  <a:lnTo>
                    <a:pt x="64356" y="111571"/>
                  </a:lnTo>
                  <a:lnTo>
                    <a:pt x="64547" y="111320"/>
                  </a:lnTo>
                  <a:lnTo>
                    <a:pt x="64728" y="111059"/>
                  </a:lnTo>
                  <a:lnTo>
                    <a:pt x="64899" y="110787"/>
                  </a:lnTo>
                  <a:lnTo>
                    <a:pt x="65059" y="110516"/>
                  </a:lnTo>
                  <a:lnTo>
                    <a:pt x="65200" y="110234"/>
                  </a:lnTo>
                  <a:lnTo>
                    <a:pt x="65331" y="109943"/>
                  </a:lnTo>
                  <a:lnTo>
                    <a:pt x="65441" y="109641"/>
                  </a:lnTo>
                  <a:lnTo>
                    <a:pt x="65542" y="109340"/>
                  </a:lnTo>
                  <a:lnTo>
                    <a:pt x="65632" y="109028"/>
                  </a:lnTo>
                  <a:lnTo>
                    <a:pt x="65703" y="108706"/>
                  </a:lnTo>
                  <a:lnTo>
                    <a:pt x="65753" y="108384"/>
                  </a:lnTo>
                  <a:lnTo>
                    <a:pt x="65793" y="108063"/>
                  </a:lnTo>
                  <a:lnTo>
                    <a:pt x="65813" y="107731"/>
                  </a:lnTo>
                  <a:lnTo>
                    <a:pt x="65823" y="107389"/>
                  </a:lnTo>
                  <a:lnTo>
                    <a:pt x="65813" y="107057"/>
                  </a:lnTo>
                  <a:lnTo>
                    <a:pt x="65813" y="107057"/>
                  </a:lnTo>
                  <a:lnTo>
                    <a:pt x="65783" y="106716"/>
                  </a:lnTo>
                  <a:lnTo>
                    <a:pt x="65743" y="106384"/>
                  </a:lnTo>
                  <a:lnTo>
                    <a:pt x="65683" y="106062"/>
                  </a:lnTo>
                  <a:lnTo>
                    <a:pt x="65602" y="105740"/>
                  </a:lnTo>
                  <a:lnTo>
                    <a:pt x="65512" y="105429"/>
                  </a:lnTo>
                  <a:lnTo>
                    <a:pt x="65401" y="105117"/>
                  </a:lnTo>
                  <a:lnTo>
                    <a:pt x="65281" y="104816"/>
                  </a:lnTo>
                  <a:lnTo>
                    <a:pt x="65140" y="104524"/>
                  </a:lnTo>
                  <a:lnTo>
                    <a:pt x="64999" y="104243"/>
                  </a:lnTo>
                  <a:lnTo>
                    <a:pt x="64838" y="103971"/>
                  </a:lnTo>
                  <a:lnTo>
                    <a:pt x="64657" y="103700"/>
                  </a:lnTo>
                  <a:lnTo>
                    <a:pt x="64476" y="103448"/>
                  </a:lnTo>
                  <a:lnTo>
                    <a:pt x="64275" y="103197"/>
                  </a:lnTo>
                  <a:lnTo>
                    <a:pt x="64064" y="102966"/>
                  </a:lnTo>
                  <a:lnTo>
                    <a:pt x="63843" y="102735"/>
                  </a:lnTo>
                  <a:lnTo>
                    <a:pt x="63612" y="102523"/>
                  </a:lnTo>
                  <a:lnTo>
                    <a:pt x="63370" y="102322"/>
                  </a:lnTo>
                  <a:lnTo>
                    <a:pt x="63119" y="102121"/>
                  </a:lnTo>
                  <a:lnTo>
                    <a:pt x="62858" y="101940"/>
                  </a:lnTo>
                  <a:lnTo>
                    <a:pt x="62586" y="101780"/>
                  </a:lnTo>
                  <a:lnTo>
                    <a:pt x="62315" y="101619"/>
                  </a:lnTo>
                  <a:lnTo>
                    <a:pt x="62033" y="101478"/>
                  </a:lnTo>
                  <a:lnTo>
                    <a:pt x="61742" y="101347"/>
                  </a:lnTo>
                  <a:lnTo>
                    <a:pt x="61440" y="101237"/>
                  </a:lnTo>
                  <a:lnTo>
                    <a:pt x="61138" y="101136"/>
                  </a:lnTo>
                  <a:lnTo>
                    <a:pt x="60827" y="101046"/>
                  </a:lnTo>
                  <a:lnTo>
                    <a:pt x="60505" y="100975"/>
                  </a:lnTo>
                  <a:lnTo>
                    <a:pt x="60183" y="100925"/>
                  </a:lnTo>
                  <a:lnTo>
                    <a:pt x="59862" y="100885"/>
                  </a:lnTo>
                  <a:lnTo>
                    <a:pt x="59530" y="100855"/>
                  </a:lnTo>
                  <a:lnTo>
                    <a:pt x="59198" y="100855"/>
                  </a:lnTo>
                  <a:lnTo>
                    <a:pt x="58856" y="100865"/>
                  </a:lnTo>
                  <a:lnTo>
                    <a:pt x="58856" y="100865"/>
                  </a:lnTo>
                  <a:lnTo>
                    <a:pt x="56403" y="100995"/>
                  </a:lnTo>
                  <a:lnTo>
                    <a:pt x="53950" y="101106"/>
                  </a:lnTo>
                  <a:lnTo>
                    <a:pt x="51497" y="101206"/>
                  </a:lnTo>
                  <a:lnTo>
                    <a:pt x="49054" y="101287"/>
                  </a:lnTo>
                  <a:lnTo>
                    <a:pt x="46620" y="101357"/>
                  </a:lnTo>
                  <a:lnTo>
                    <a:pt x="44218" y="101408"/>
                  </a:lnTo>
                  <a:lnTo>
                    <a:pt x="41835" y="101448"/>
                  </a:lnTo>
                  <a:lnTo>
                    <a:pt x="39492" y="101478"/>
                  </a:lnTo>
                  <a:lnTo>
                    <a:pt x="39492" y="13210"/>
                  </a:lnTo>
                  <a:lnTo>
                    <a:pt x="39492" y="13210"/>
                  </a:lnTo>
                  <a:lnTo>
                    <a:pt x="41835" y="13241"/>
                  </a:lnTo>
                  <a:lnTo>
                    <a:pt x="44218" y="13281"/>
                  </a:lnTo>
                  <a:lnTo>
                    <a:pt x="46620" y="13331"/>
                  </a:lnTo>
                  <a:lnTo>
                    <a:pt x="49054" y="13401"/>
                  </a:lnTo>
                  <a:lnTo>
                    <a:pt x="51497" y="13482"/>
                  </a:lnTo>
                  <a:lnTo>
                    <a:pt x="53950" y="13582"/>
                  </a:lnTo>
                  <a:lnTo>
                    <a:pt x="56403" y="13693"/>
                  </a:lnTo>
                  <a:lnTo>
                    <a:pt x="58856" y="13824"/>
                  </a:lnTo>
                  <a:lnTo>
                    <a:pt x="58856" y="13824"/>
                  </a:lnTo>
                  <a:lnTo>
                    <a:pt x="59047" y="13834"/>
                  </a:lnTo>
                  <a:lnTo>
                    <a:pt x="59238" y="13834"/>
                  </a:lnTo>
                  <a:lnTo>
                    <a:pt x="59238" y="13834"/>
                  </a:lnTo>
                  <a:lnTo>
                    <a:pt x="59570" y="13834"/>
                  </a:lnTo>
                  <a:lnTo>
                    <a:pt x="59882" y="13803"/>
                  </a:lnTo>
                  <a:lnTo>
                    <a:pt x="60203" y="13763"/>
                  </a:lnTo>
                  <a:lnTo>
                    <a:pt x="60515" y="13713"/>
                  </a:lnTo>
                  <a:lnTo>
                    <a:pt x="60817" y="13643"/>
                  </a:lnTo>
                  <a:lnTo>
                    <a:pt x="61118" y="13562"/>
                  </a:lnTo>
                  <a:lnTo>
                    <a:pt x="61410" y="13472"/>
                  </a:lnTo>
                  <a:lnTo>
                    <a:pt x="61701" y="13361"/>
                  </a:lnTo>
                  <a:lnTo>
                    <a:pt x="61983" y="13241"/>
                  </a:lnTo>
                  <a:lnTo>
                    <a:pt x="62254" y="13100"/>
                  </a:lnTo>
                  <a:lnTo>
                    <a:pt x="62526" y="12959"/>
                  </a:lnTo>
                  <a:lnTo>
                    <a:pt x="62787" y="12798"/>
                  </a:lnTo>
                  <a:lnTo>
                    <a:pt x="63039" y="12627"/>
                  </a:lnTo>
                  <a:lnTo>
                    <a:pt x="63290" y="12446"/>
                  </a:lnTo>
                  <a:lnTo>
                    <a:pt x="63521" y="12255"/>
                  </a:lnTo>
                  <a:lnTo>
                    <a:pt x="63752" y="12044"/>
                  </a:lnTo>
                  <a:lnTo>
                    <a:pt x="63964" y="11833"/>
                  </a:lnTo>
                  <a:lnTo>
                    <a:pt x="64175" y="11612"/>
                  </a:lnTo>
                  <a:lnTo>
                    <a:pt x="64366" y="11381"/>
                  </a:lnTo>
                  <a:lnTo>
                    <a:pt x="64557" y="11139"/>
                  </a:lnTo>
                  <a:lnTo>
                    <a:pt x="64728" y="10888"/>
                  </a:lnTo>
                  <a:lnTo>
                    <a:pt x="64888" y="10627"/>
                  </a:lnTo>
                  <a:lnTo>
                    <a:pt x="65049" y="10355"/>
                  </a:lnTo>
                  <a:lnTo>
                    <a:pt x="65180" y="10084"/>
                  </a:lnTo>
                  <a:lnTo>
                    <a:pt x="65311" y="9802"/>
                  </a:lnTo>
                  <a:lnTo>
                    <a:pt x="65421" y="9511"/>
                  </a:lnTo>
                  <a:lnTo>
                    <a:pt x="65522" y="9209"/>
                  </a:lnTo>
                  <a:lnTo>
                    <a:pt x="65612" y="8908"/>
                  </a:lnTo>
                  <a:lnTo>
                    <a:pt x="65683" y="8596"/>
                  </a:lnTo>
                  <a:lnTo>
                    <a:pt x="65743" y="8284"/>
                  </a:lnTo>
                  <a:lnTo>
                    <a:pt x="65783" y="7963"/>
                  </a:lnTo>
                  <a:lnTo>
                    <a:pt x="65803" y="7631"/>
                  </a:lnTo>
                  <a:lnTo>
                    <a:pt x="65803" y="7631"/>
                  </a:lnTo>
                  <a:lnTo>
                    <a:pt x="65823" y="7299"/>
                  </a:lnTo>
                  <a:lnTo>
                    <a:pt x="65813" y="6957"/>
                  </a:lnTo>
                  <a:lnTo>
                    <a:pt x="65793" y="6625"/>
                  </a:lnTo>
                  <a:lnTo>
                    <a:pt x="65753" y="6304"/>
                  </a:lnTo>
                  <a:lnTo>
                    <a:pt x="65693" y="5982"/>
                  </a:lnTo>
                  <a:lnTo>
                    <a:pt x="65622" y="5660"/>
                  </a:lnTo>
                  <a:lnTo>
                    <a:pt x="65542" y="5349"/>
                  </a:lnTo>
                  <a:lnTo>
                    <a:pt x="65441" y="5047"/>
                  </a:lnTo>
                  <a:lnTo>
                    <a:pt x="65321" y="4746"/>
                  </a:lnTo>
                  <a:lnTo>
                    <a:pt x="65200" y="4454"/>
                  </a:lnTo>
                  <a:lnTo>
                    <a:pt x="65049" y="4172"/>
                  </a:lnTo>
                  <a:lnTo>
                    <a:pt x="64899" y="3891"/>
                  </a:lnTo>
                  <a:lnTo>
                    <a:pt x="64728" y="3630"/>
                  </a:lnTo>
                  <a:lnTo>
                    <a:pt x="64547" y="3368"/>
                  </a:lnTo>
                  <a:lnTo>
                    <a:pt x="64356" y="3117"/>
                  </a:lnTo>
                  <a:lnTo>
                    <a:pt x="64155" y="2876"/>
                  </a:lnTo>
                  <a:lnTo>
                    <a:pt x="63933" y="2644"/>
                  </a:lnTo>
                  <a:lnTo>
                    <a:pt x="63712" y="2423"/>
                  </a:lnTo>
                  <a:lnTo>
                    <a:pt x="63471" y="2212"/>
                  </a:lnTo>
                  <a:lnTo>
                    <a:pt x="63230" y="2021"/>
                  </a:lnTo>
                  <a:lnTo>
                    <a:pt x="62968" y="1830"/>
                  </a:lnTo>
                  <a:lnTo>
                    <a:pt x="62707" y="1659"/>
                  </a:lnTo>
                  <a:lnTo>
                    <a:pt x="62425" y="1498"/>
                  </a:lnTo>
                  <a:lnTo>
                    <a:pt x="62144" y="1348"/>
                  </a:lnTo>
                  <a:lnTo>
                    <a:pt x="61852" y="1217"/>
                  </a:lnTo>
                  <a:lnTo>
                    <a:pt x="61551" y="1096"/>
                  </a:lnTo>
                  <a:lnTo>
                    <a:pt x="61249" y="986"/>
                  </a:lnTo>
                  <a:lnTo>
                    <a:pt x="60937" y="895"/>
                  </a:lnTo>
                  <a:lnTo>
                    <a:pt x="60616" y="815"/>
                  </a:lnTo>
                  <a:lnTo>
                    <a:pt x="60284" y="754"/>
                  </a:lnTo>
                  <a:lnTo>
                    <a:pt x="59952" y="714"/>
                  </a:lnTo>
                  <a:lnTo>
                    <a:pt x="59620" y="684"/>
                  </a:lnTo>
                  <a:lnTo>
                    <a:pt x="59620" y="684"/>
                  </a:lnTo>
                  <a:lnTo>
                    <a:pt x="57177" y="553"/>
                  </a:lnTo>
                  <a:lnTo>
                    <a:pt x="54734" y="443"/>
                  </a:lnTo>
                  <a:lnTo>
                    <a:pt x="52301" y="342"/>
                  </a:lnTo>
                  <a:lnTo>
                    <a:pt x="49878" y="252"/>
                  </a:lnTo>
                  <a:lnTo>
                    <a:pt x="47475" y="181"/>
                  </a:lnTo>
                  <a:lnTo>
                    <a:pt x="45092" y="121"/>
                  </a:lnTo>
                  <a:lnTo>
                    <a:pt x="42740" y="81"/>
                  </a:lnTo>
                  <a:lnTo>
                    <a:pt x="40417" y="41"/>
                  </a:lnTo>
                  <a:lnTo>
                    <a:pt x="38135" y="20"/>
                  </a:lnTo>
                  <a:lnTo>
                    <a:pt x="35893" y="10"/>
                  </a:lnTo>
                  <a:lnTo>
                    <a:pt x="33691" y="0"/>
                  </a:lnTo>
                  <a:lnTo>
                    <a:pt x="31540" y="10"/>
                  </a:lnTo>
                  <a:lnTo>
                    <a:pt x="29448" y="20"/>
                  </a:lnTo>
                  <a:lnTo>
                    <a:pt x="27417" y="41"/>
                  </a:lnTo>
                  <a:lnTo>
                    <a:pt x="25447" y="71"/>
                  </a:lnTo>
                  <a:lnTo>
                    <a:pt x="23547" y="101"/>
                  </a:lnTo>
                  <a:lnTo>
                    <a:pt x="19968" y="171"/>
                  </a:lnTo>
                  <a:lnTo>
                    <a:pt x="16710" y="262"/>
                  </a:lnTo>
                  <a:lnTo>
                    <a:pt x="13835" y="352"/>
                  </a:lnTo>
                  <a:lnTo>
                    <a:pt x="11351" y="453"/>
                  </a:lnTo>
                  <a:lnTo>
                    <a:pt x="9310" y="533"/>
                  </a:lnTo>
                  <a:lnTo>
                    <a:pt x="7752" y="604"/>
                  </a:lnTo>
                  <a:lnTo>
                    <a:pt x="6214" y="684"/>
                  </a:lnTo>
                  <a:lnTo>
                    <a:pt x="6214" y="684"/>
                  </a:lnTo>
                  <a:lnTo>
                    <a:pt x="5872" y="714"/>
                  </a:lnTo>
                  <a:lnTo>
                    <a:pt x="5540" y="754"/>
                  </a:lnTo>
                  <a:lnTo>
                    <a:pt x="5218" y="815"/>
                  </a:lnTo>
                  <a:lnTo>
                    <a:pt x="4897" y="895"/>
                  </a:lnTo>
                  <a:lnTo>
                    <a:pt x="4585" y="986"/>
                  </a:lnTo>
                  <a:lnTo>
                    <a:pt x="4273" y="1096"/>
                  </a:lnTo>
                  <a:lnTo>
                    <a:pt x="3972" y="1217"/>
                  </a:lnTo>
                  <a:lnTo>
                    <a:pt x="3680" y="1348"/>
                  </a:lnTo>
                  <a:lnTo>
                    <a:pt x="3399" y="1498"/>
                  </a:lnTo>
                  <a:lnTo>
                    <a:pt x="3127" y="1659"/>
                  </a:lnTo>
                  <a:lnTo>
                    <a:pt x="2856" y="1830"/>
                  </a:lnTo>
                  <a:lnTo>
                    <a:pt x="2604" y="2011"/>
                  </a:lnTo>
                  <a:lnTo>
                    <a:pt x="2353" y="2212"/>
                  </a:lnTo>
                  <a:lnTo>
                    <a:pt x="2112" y="2423"/>
                  </a:lnTo>
                  <a:lnTo>
                    <a:pt x="1891" y="2644"/>
                  </a:lnTo>
                  <a:lnTo>
                    <a:pt x="1669" y="2876"/>
                  </a:lnTo>
                  <a:lnTo>
                    <a:pt x="1468" y="3117"/>
                  </a:lnTo>
                  <a:lnTo>
                    <a:pt x="1277" y="3358"/>
                  </a:lnTo>
                  <a:lnTo>
                    <a:pt x="1096" y="3620"/>
                  </a:lnTo>
                  <a:lnTo>
                    <a:pt x="925" y="3891"/>
                  </a:lnTo>
                  <a:lnTo>
                    <a:pt x="765" y="4162"/>
                  </a:lnTo>
                  <a:lnTo>
                    <a:pt x="624" y="4454"/>
                  </a:lnTo>
                  <a:lnTo>
                    <a:pt x="493" y="4746"/>
                  </a:lnTo>
                  <a:lnTo>
                    <a:pt x="382" y="5037"/>
                  </a:lnTo>
                  <a:lnTo>
                    <a:pt x="282" y="5349"/>
                  </a:lnTo>
                  <a:lnTo>
                    <a:pt x="191" y="5650"/>
                  </a:lnTo>
                  <a:lnTo>
                    <a:pt x="121" y="5972"/>
                  </a:lnTo>
                  <a:lnTo>
                    <a:pt x="71" y="6294"/>
                  </a:lnTo>
                  <a:lnTo>
                    <a:pt x="31" y="6615"/>
                  </a:lnTo>
                  <a:lnTo>
                    <a:pt x="0" y="6947"/>
                  </a:lnTo>
                  <a:lnTo>
                    <a:pt x="0" y="7289"/>
                  </a:lnTo>
                  <a:lnTo>
                    <a:pt x="10" y="7621"/>
                  </a:lnTo>
                  <a:lnTo>
                    <a:pt x="10" y="7621"/>
                  </a:lnTo>
                  <a:lnTo>
                    <a:pt x="41" y="7963"/>
                  </a:lnTo>
                  <a:lnTo>
                    <a:pt x="81" y="8294"/>
                  </a:lnTo>
                  <a:lnTo>
                    <a:pt x="141" y="8626"/>
                  </a:lnTo>
                  <a:lnTo>
                    <a:pt x="222" y="8938"/>
                  </a:lnTo>
                  <a:lnTo>
                    <a:pt x="312" y="9259"/>
                  </a:lnTo>
                  <a:lnTo>
                    <a:pt x="413" y="9561"/>
                  </a:lnTo>
                  <a:lnTo>
                    <a:pt x="533" y="9863"/>
                  </a:lnTo>
                  <a:lnTo>
                    <a:pt x="674" y="10154"/>
                  </a:lnTo>
                  <a:lnTo>
                    <a:pt x="815" y="10436"/>
                  </a:lnTo>
                  <a:lnTo>
                    <a:pt x="976" y="10717"/>
                  </a:lnTo>
                  <a:lnTo>
                    <a:pt x="1157" y="10979"/>
                  </a:lnTo>
                  <a:lnTo>
                    <a:pt x="1338" y="11240"/>
                  </a:lnTo>
                  <a:lnTo>
                    <a:pt x="1539" y="11481"/>
                  </a:lnTo>
                  <a:lnTo>
                    <a:pt x="1750" y="11722"/>
                  </a:lnTo>
                  <a:lnTo>
                    <a:pt x="1971" y="11954"/>
                  </a:lnTo>
                  <a:lnTo>
                    <a:pt x="2202" y="12165"/>
                  </a:lnTo>
                  <a:lnTo>
                    <a:pt x="2433" y="12366"/>
                  </a:lnTo>
                  <a:lnTo>
                    <a:pt x="2685" y="12567"/>
                  </a:lnTo>
                  <a:lnTo>
                    <a:pt x="2946" y="12748"/>
                  </a:lnTo>
                  <a:lnTo>
                    <a:pt x="3218" y="12909"/>
                  </a:lnTo>
                  <a:lnTo>
                    <a:pt x="3489" y="13070"/>
                  </a:lnTo>
                  <a:lnTo>
                    <a:pt x="3771" y="13210"/>
                  </a:lnTo>
                  <a:lnTo>
                    <a:pt x="4062" y="13341"/>
                  </a:lnTo>
                  <a:lnTo>
                    <a:pt x="4364" y="13452"/>
                  </a:lnTo>
                  <a:lnTo>
                    <a:pt x="4676" y="13552"/>
                  </a:lnTo>
                  <a:lnTo>
                    <a:pt x="4977" y="13643"/>
                  </a:lnTo>
                  <a:lnTo>
                    <a:pt x="5299" y="13713"/>
                  </a:lnTo>
                  <a:lnTo>
                    <a:pt x="5621" y="13773"/>
                  </a:lnTo>
                  <a:lnTo>
                    <a:pt x="5952" y="13814"/>
                  </a:lnTo>
                  <a:lnTo>
                    <a:pt x="6274" y="13834"/>
                  </a:lnTo>
                  <a:lnTo>
                    <a:pt x="6616" y="13834"/>
                  </a:lnTo>
                  <a:lnTo>
                    <a:pt x="6958" y="13824"/>
                  </a:lnTo>
                  <a:lnTo>
                    <a:pt x="6958" y="13824"/>
                  </a:lnTo>
                  <a:lnTo>
                    <a:pt x="8456" y="13753"/>
                  </a:lnTo>
                  <a:lnTo>
                    <a:pt x="10165" y="13673"/>
                  </a:lnTo>
                  <a:lnTo>
                    <a:pt x="12457" y="13582"/>
                  </a:lnTo>
                  <a:lnTo>
                    <a:pt x="15272" y="13482"/>
                  </a:lnTo>
                  <a:lnTo>
                    <a:pt x="18550" y="13391"/>
                  </a:lnTo>
                  <a:lnTo>
                    <a:pt x="20360" y="13341"/>
                  </a:lnTo>
                  <a:lnTo>
                    <a:pt x="22260" y="13301"/>
                  </a:lnTo>
                  <a:lnTo>
                    <a:pt x="24250" y="13261"/>
                  </a:lnTo>
                  <a:lnTo>
                    <a:pt x="26332" y="13230"/>
                  </a:lnTo>
                  <a:lnTo>
                    <a:pt x="26332" y="101458"/>
                  </a:lnTo>
                  <a:lnTo>
                    <a:pt x="26332" y="101458"/>
                  </a:lnTo>
                  <a:lnTo>
                    <a:pt x="24250" y="101428"/>
                  </a:lnTo>
                  <a:lnTo>
                    <a:pt x="22260" y="101387"/>
                  </a:lnTo>
                  <a:lnTo>
                    <a:pt x="20360" y="101347"/>
                  </a:lnTo>
                  <a:lnTo>
                    <a:pt x="18550" y="101297"/>
                  </a:lnTo>
                  <a:lnTo>
                    <a:pt x="15272" y="101206"/>
                  </a:lnTo>
                  <a:lnTo>
                    <a:pt x="12457" y="101106"/>
                  </a:lnTo>
                  <a:lnTo>
                    <a:pt x="10165" y="101015"/>
                  </a:lnTo>
                  <a:lnTo>
                    <a:pt x="8456" y="100935"/>
                  </a:lnTo>
                  <a:lnTo>
                    <a:pt x="6958" y="100865"/>
                  </a:lnTo>
                  <a:lnTo>
                    <a:pt x="6958" y="100865"/>
                  </a:lnTo>
                  <a:lnTo>
                    <a:pt x="6616" y="100855"/>
                  </a:lnTo>
                  <a:lnTo>
                    <a:pt x="6274" y="100855"/>
                  </a:lnTo>
                  <a:lnTo>
                    <a:pt x="5942" y="100885"/>
                  </a:lnTo>
                  <a:lnTo>
                    <a:pt x="5621" y="100925"/>
                  </a:lnTo>
                  <a:lnTo>
                    <a:pt x="5299" y="100975"/>
                  </a:lnTo>
                  <a:lnTo>
                    <a:pt x="4977" y="101056"/>
                  </a:lnTo>
                  <a:lnTo>
                    <a:pt x="4665" y="101136"/>
                  </a:lnTo>
                  <a:lnTo>
                    <a:pt x="4364" y="101237"/>
                  </a:lnTo>
                  <a:lnTo>
                    <a:pt x="4062" y="101357"/>
                  </a:lnTo>
                  <a:lnTo>
                    <a:pt x="3771" y="101488"/>
                  </a:lnTo>
                  <a:lnTo>
                    <a:pt x="3489" y="101629"/>
                  </a:lnTo>
                  <a:lnTo>
                    <a:pt x="3208" y="101780"/>
                  </a:lnTo>
                  <a:lnTo>
                    <a:pt x="2946" y="101950"/>
                  </a:lnTo>
                  <a:lnTo>
                    <a:pt x="2685" y="102131"/>
                  </a:lnTo>
                  <a:lnTo>
                    <a:pt x="2433" y="102322"/>
                  </a:lnTo>
                  <a:lnTo>
                    <a:pt x="2192" y="102533"/>
                  </a:lnTo>
                  <a:lnTo>
                    <a:pt x="1961" y="102745"/>
                  </a:lnTo>
                  <a:lnTo>
                    <a:pt x="1740" y="102976"/>
                  </a:lnTo>
                  <a:lnTo>
                    <a:pt x="1539" y="103207"/>
                  </a:lnTo>
                  <a:lnTo>
                    <a:pt x="1338" y="103458"/>
                  </a:lnTo>
                  <a:lnTo>
                    <a:pt x="1147" y="103710"/>
                  </a:lnTo>
                  <a:lnTo>
                    <a:pt x="976" y="103981"/>
                  </a:lnTo>
                  <a:lnTo>
                    <a:pt x="815" y="104253"/>
                  </a:lnTo>
                  <a:lnTo>
                    <a:pt x="664" y="104534"/>
                  </a:lnTo>
                  <a:lnTo>
                    <a:pt x="533" y="104826"/>
                  </a:lnTo>
                  <a:lnTo>
                    <a:pt x="413" y="105127"/>
                  </a:lnTo>
                  <a:lnTo>
                    <a:pt x="312" y="105429"/>
                  </a:lnTo>
                  <a:lnTo>
                    <a:pt x="222" y="105751"/>
                  </a:lnTo>
                  <a:lnTo>
                    <a:pt x="141" y="106062"/>
                  </a:lnTo>
                  <a:lnTo>
                    <a:pt x="81" y="106394"/>
                  </a:lnTo>
                  <a:lnTo>
                    <a:pt x="41" y="106726"/>
                  </a:lnTo>
                  <a:lnTo>
                    <a:pt x="10" y="107057"/>
                  </a:lnTo>
                  <a:lnTo>
                    <a:pt x="10" y="107057"/>
                  </a:lnTo>
                  <a:lnTo>
                    <a:pt x="0" y="107399"/>
                  </a:lnTo>
                  <a:lnTo>
                    <a:pt x="0" y="107731"/>
                  </a:lnTo>
                  <a:lnTo>
                    <a:pt x="31" y="108063"/>
                  </a:lnTo>
                  <a:lnTo>
                    <a:pt x="71" y="108395"/>
                  </a:lnTo>
                  <a:lnTo>
                    <a:pt x="121" y="108716"/>
                  </a:lnTo>
                  <a:lnTo>
                    <a:pt x="191" y="109028"/>
                  </a:lnTo>
                  <a:lnTo>
                    <a:pt x="282" y="109340"/>
                  </a:lnTo>
                  <a:lnTo>
                    <a:pt x="382" y="109651"/>
                  </a:lnTo>
                  <a:lnTo>
                    <a:pt x="493" y="109943"/>
                  </a:lnTo>
                  <a:lnTo>
                    <a:pt x="624" y="110234"/>
                  </a:lnTo>
                  <a:lnTo>
                    <a:pt x="765" y="110526"/>
                  </a:lnTo>
                  <a:lnTo>
                    <a:pt x="925" y="110797"/>
                  </a:lnTo>
                  <a:lnTo>
                    <a:pt x="1096" y="111069"/>
                  </a:lnTo>
                  <a:lnTo>
                    <a:pt x="1277" y="111330"/>
                  </a:lnTo>
                  <a:lnTo>
                    <a:pt x="1468" y="111581"/>
                  </a:lnTo>
                  <a:lnTo>
                    <a:pt x="1669" y="111813"/>
                  </a:lnTo>
                  <a:lnTo>
                    <a:pt x="1891" y="112044"/>
                  </a:lnTo>
                  <a:lnTo>
                    <a:pt x="2112" y="112265"/>
                  </a:lnTo>
                  <a:lnTo>
                    <a:pt x="2353" y="112476"/>
                  </a:lnTo>
                  <a:lnTo>
                    <a:pt x="2604" y="112677"/>
                  </a:lnTo>
                  <a:lnTo>
                    <a:pt x="2856" y="112858"/>
                  </a:lnTo>
                  <a:lnTo>
                    <a:pt x="3127" y="113039"/>
                  </a:lnTo>
                  <a:lnTo>
                    <a:pt x="3399" y="113200"/>
                  </a:lnTo>
                  <a:lnTo>
                    <a:pt x="3680" y="113341"/>
                  </a:lnTo>
                  <a:lnTo>
                    <a:pt x="3972" y="113481"/>
                  </a:lnTo>
                  <a:lnTo>
                    <a:pt x="4273" y="113602"/>
                  </a:lnTo>
                  <a:lnTo>
                    <a:pt x="4585" y="113703"/>
                  </a:lnTo>
                  <a:lnTo>
                    <a:pt x="4897" y="113793"/>
                  </a:lnTo>
                  <a:lnTo>
                    <a:pt x="5218" y="113874"/>
                  </a:lnTo>
                  <a:lnTo>
                    <a:pt x="5540" y="113934"/>
                  </a:lnTo>
                  <a:lnTo>
                    <a:pt x="5872" y="113974"/>
                  </a:lnTo>
                  <a:lnTo>
                    <a:pt x="6214" y="114004"/>
                  </a:lnTo>
                  <a:lnTo>
                    <a:pt x="6214" y="114004"/>
                  </a:lnTo>
                  <a:lnTo>
                    <a:pt x="6978" y="114044"/>
                  </a:lnTo>
                  <a:lnTo>
                    <a:pt x="8697" y="114125"/>
                  </a:lnTo>
                  <a:lnTo>
                    <a:pt x="11261" y="114235"/>
                  </a:lnTo>
                  <a:lnTo>
                    <a:pt x="14589" y="114356"/>
                  </a:lnTo>
                  <a:lnTo>
                    <a:pt x="16519" y="114416"/>
                  </a:lnTo>
                  <a:lnTo>
                    <a:pt x="18610" y="114477"/>
                  </a:lnTo>
                  <a:lnTo>
                    <a:pt x="20852" y="114537"/>
                  </a:lnTo>
                  <a:lnTo>
                    <a:pt x="23225" y="114587"/>
                  </a:lnTo>
                  <a:lnTo>
                    <a:pt x="25738" y="114628"/>
                  </a:lnTo>
                  <a:lnTo>
                    <a:pt x="28363" y="114658"/>
                  </a:lnTo>
                  <a:lnTo>
                    <a:pt x="31097" y="114678"/>
                  </a:lnTo>
                  <a:lnTo>
                    <a:pt x="33922" y="114688"/>
                  </a:lnTo>
                  <a:lnTo>
                    <a:pt x="33922" y="114688"/>
                  </a:lnTo>
                  <a:lnTo>
                    <a:pt x="36939" y="114678"/>
                  </a:lnTo>
                  <a:lnTo>
                    <a:pt x="40035" y="114648"/>
                  </a:lnTo>
                  <a:lnTo>
                    <a:pt x="43192" y="114607"/>
                  </a:lnTo>
                  <a:lnTo>
                    <a:pt x="46409" y="114537"/>
                  </a:lnTo>
                  <a:lnTo>
                    <a:pt x="48038" y="114497"/>
                  </a:lnTo>
                  <a:lnTo>
                    <a:pt x="49677" y="114447"/>
                  </a:lnTo>
                  <a:lnTo>
                    <a:pt x="51316" y="114386"/>
                  </a:lnTo>
                  <a:lnTo>
                    <a:pt x="52975" y="114326"/>
                  </a:lnTo>
                  <a:lnTo>
                    <a:pt x="54623" y="114256"/>
                  </a:lnTo>
                  <a:lnTo>
                    <a:pt x="56292" y="114185"/>
                  </a:lnTo>
                  <a:lnTo>
                    <a:pt x="57951" y="114095"/>
                  </a:lnTo>
                  <a:lnTo>
                    <a:pt x="59620" y="114004"/>
                  </a:lnTo>
                  <a:lnTo>
                    <a:pt x="59620" y="114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-1628300" y="-4900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-4040250" y="-4250150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244" y="0"/>
                  </a:move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-4040250" y="-4250150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1" y="6575"/>
                  </a:move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37"/>
                  </a:lnTo>
                  <a:lnTo>
                    <a:pt x="4314" y="12758"/>
                  </a:lnTo>
                  <a:lnTo>
                    <a:pt x="4626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58"/>
                  </a:lnTo>
                  <a:lnTo>
                    <a:pt x="8848" y="12758"/>
                  </a:lnTo>
                  <a:lnTo>
                    <a:pt x="9140" y="1263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1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8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4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0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1" y="6575"/>
                  </a:lnTo>
                  <a:lnTo>
                    <a:pt x="1" y="6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-4040250" y="-40858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-3272375" y="-4250150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244" y="0"/>
                  </a:move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-3272375" y="-4250150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7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58"/>
                  </a:lnTo>
                  <a:lnTo>
                    <a:pt x="8848" y="12758"/>
                  </a:lnTo>
                  <a:lnTo>
                    <a:pt x="9150" y="1263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5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099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33"/>
                  </a:lnTo>
                  <a:lnTo>
                    <a:pt x="13131" y="5901"/>
                  </a:lnTo>
                  <a:lnTo>
                    <a:pt x="13091" y="5570"/>
                  </a:lnTo>
                  <a:lnTo>
                    <a:pt x="13030" y="5248"/>
                  </a:lnTo>
                  <a:lnTo>
                    <a:pt x="12960" y="4926"/>
                  </a:lnTo>
                  <a:lnTo>
                    <a:pt x="12870" y="4614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3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699"/>
                  </a:lnTo>
                  <a:lnTo>
                    <a:pt x="10768" y="1498"/>
                  </a:lnTo>
                  <a:lnTo>
                    <a:pt x="10517" y="129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8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8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297"/>
                  </a:lnTo>
                  <a:lnTo>
                    <a:pt x="2393" y="1498"/>
                  </a:lnTo>
                  <a:lnTo>
                    <a:pt x="2152" y="169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3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14"/>
                  </a:lnTo>
                  <a:lnTo>
                    <a:pt x="212" y="4926"/>
                  </a:lnTo>
                  <a:lnTo>
                    <a:pt x="131" y="5248"/>
                  </a:lnTo>
                  <a:lnTo>
                    <a:pt x="71" y="5570"/>
                  </a:lnTo>
                  <a:lnTo>
                    <a:pt x="31" y="5901"/>
                  </a:lnTo>
                  <a:lnTo>
                    <a:pt x="11" y="623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099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5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37"/>
                  </a:lnTo>
                  <a:lnTo>
                    <a:pt x="4324" y="12758"/>
                  </a:lnTo>
                  <a:lnTo>
                    <a:pt x="4625" y="1285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7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-3107750" y="-39211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-4040250" y="-8596925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57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-4040250" y="-8596925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13161" y="6575"/>
                  </a:move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1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59" y="4313"/>
                  </a:lnTo>
                  <a:lnTo>
                    <a:pt x="12649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06" y="3167"/>
                  </a:lnTo>
                  <a:lnTo>
                    <a:pt x="1203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31" y="643"/>
                  </a:lnTo>
                  <a:lnTo>
                    <a:pt x="9140" y="513"/>
                  </a:lnTo>
                  <a:lnTo>
                    <a:pt x="8848" y="392"/>
                  </a:lnTo>
                  <a:lnTo>
                    <a:pt x="8537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0" y="30"/>
                  </a:lnTo>
                  <a:lnTo>
                    <a:pt x="6918" y="10"/>
                  </a:lnTo>
                  <a:lnTo>
                    <a:pt x="6576" y="0"/>
                  </a:lnTo>
                  <a:lnTo>
                    <a:pt x="657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1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6" y="292"/>
                  </a:lnTo>
                  <a:lnTo>
                    <a:pt x="4314" y="392"/>
                  </a:lnTo>
                  <a:lnTo>
                    <a:pt x="4022" y="513"/>
                  </a:lnTo>
                  <a:lnTo>
                    <a:pt x="3731" y="643"/>
                  </a:lnTo>
                  <a:lnTo>
                    <a:pt x="3439" y="794"/>
                  </a:lnTo>
                  <a:lnTo>
                    <a:pt x="3168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4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8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4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0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1" y="6575"/>
                  </a:lnTo>
                  <a:lnTo>
                    <a:pt x="1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0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4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8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4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8" y="12205"/>
                  </a:lnTo>
                  <a:lnTo>
                    <a:pt x="3439" y="12366"/>
                  </a:lnTo>
                  <a:lnTo>
                    <a:pt x="3731" y="12506"/>
                  </a:lnTo>
                  <a:lnTo>
                    <a:pt x="4022" y="12647"/>
                  </a:lnTo>
                  <a:lnTo>
                    <a:pt x="4314" y="12758"/>
                  </a:lnTo>
                  <a:lnTo>
                    <a:pt x="4626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1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76" y="13160"/>
                  </a:lnTo>
                  <a:lnTo>
                    <a:pt x="6576" y="13160"/>
                  </a:lnTo>
                  <a:lnTo>
                    <a:pt x="6918" y="13150"/>
                  </a:lnTo>
                  <a:lnTo>
                    <a:pt x="7250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7" y="12868"/>
                  </a:lnTo>
                  <a:lnTo>
                    <a:pt x="8848" y="12758"/>
                  </a:lnTo>
                  <a:lnTo>
                    <a:pt x="9140" y="12647"/>
                  </a:lnTo>
                  <a:lnTo>
                    <a:pt x="943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35" y="10254"/>
                  </a:lnTo>
                  <a:lnTo>
                    <a:pt x="1220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9" y="9138"/>
                  </a:lnTo>
                  <a:lnTo>
                    <a:pt x="1275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1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-3711225" y="-84325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-3272375" y="-8596925"/>
              <a:ext cx="329050" cy="329000"/>
            </a:xfrm>
            <a:custGeom>
              <a:rect b="b" l="l" r="r" t="t"/>
              <a:pathLst>
                <a:path extrusionOk="0" h="13160" w="13162">
                  <a:moveTo>
                    <a:pt x="6586" y="0"/>
                  </a:move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-3272375" y="-8596925"/>
              <a:ext cx="329050" cy="329000"/>
            </a:xfrm>
            <a:custGeom>
              <a:rect b="b" l="l" r="r" t="t"/>
              <a:pathLst>
                <a:path extrusionOk="0" fill="none" h="13160" w="13162">
                  <a:moveTo>
                    <a:pt x="6586" y="13160"/>
                  </a:moveTo>
                  <a:lnTo>
                    <a:pt x="6586" y="13160"/>
                  </a:lnTo>
                  <a:lnTo>
                    <a:pt x="6918" y="13150"/>
                  </a:lnTo>
                  <a:lnTo>
                    <a:pt x="7259" y="13130"/>
                  </a:lnTo>
                  <a:lnTo>
                    <a:pt x="7581" y="13089"/>
                  </a:lnTo>
                  <a:lnTo>
                    <a:pt x="7913" y="13029"/>
                  </a:lnTo>
                  <a:lnTo>
                    <a:pt x="8225" y="12949"/>
                  </a:lnTo>
                  <a:lnTo>
                    <a:pt x="8536" y="12868"/>
                  </a:lnTo>
                  <a:lnTo>
                    <a:pt x="8848" y="12758"/>
                  </a:lnTo>
                  <a:lnTo>
                    <a:pt x="9150" y="12647"/>
                  </a:lnTo>
                  <a:lnTo>
                    <a:pt x="9441" y="12506"/>
                  </a:lnTo>
                  <a:lnTo>
                    <a:pt x="9723" y="12366"/>
                  </a:lnTo>
                  <a:lnTo>
                    <a:pt x="9994" y="12205"/>
                  </a:lnTo>
                  <a:lnTo>
                    <a:pt x="10266" y="12034"/>
                  </a:lnTo>
                  <a:lnTo>
                    <a:pt x="10517" y="11853"/>
                  </a:lnTo>
                  <a:lnTo>
                    <a:pt x="10768" y="11662"/>
                  </a:lnTo>
                  <a:lnTo>
                    <a:pt x="11010" y="11451"/>
                  </a:lnTo>
                  <a:lnTo>
                    <a:pt x="11241" y="11230"/>
                  </a:lnTo>
                  <a:lnTo>
                    <a:pt x="11452" y="11008"/>
                  </a:lnTo>
                  <a:lnTo>
                    <a:pt x="11663" y="10767"/>
                  </a:lnTo>
                  <a:lnTo>
                    <a:pt x="11854" y="10516"/>
                  </a:lnTo>
                  <a:lnTo>
                    <a:pt x="12045" y="10254"/>
                  </a:lnTo>
                  <a:lnTo>
                    <a:pt x="12216" y="9993"/>
                  </a:lnTo>
                  <a:lnTo>
                    <a:pt x="12367" y="9711"/>
                  </a:lnTo>
                  <a:lnTo>
                    <a:pt x="12518" y="9430"/>
                  </a:lnTo>
                  <a:lnTo>
                    <a:pt x="12648" y="9138"/>
                  </a:lnTo>
                  <a:lnTo>
                    <a:pt x="12769" y="8837"/>
                  </a:lnTo>
                  <a:lnTo>
                    <a:pt x="12870" y="8535"/>
                  </a:lnTo>
                  <a:lnTo>
                    <a:pt x="12960" y="8224"/>
                  </a:lnTo>
                  <a:lnTo>
                    <a:pt x="13030" y="7902"/>
                  </a:lnTo>
                  <a:lnTo>
                    <a:pt x="13091" y="7580"/>
                  </a:lnTo>
                  <a:lnTo>
                    <a:pt x="13131" y="7248"/>
                  </a:lnTo>
                  <a:lnTo>
                    <a:pt x="13151" y="6917"/>
                  </a:lnTo>
                  <a:lnTo>
                    <a:pt x="13161" y="6575"/>
                  </a:lnTo>
                  <a:lnTo>
                    <a:pt x="13161" y="6575"/>
                  </a:lnTo>
                  <a:lnTo>
                    <a:pt x="13151" y="6243"/>
                  </a:lnTo>
                  <a:lnTo>
                    <a:pt x="13131" y="5901"/>
                  </a:lnTo>
                  <a:lnTo>
                    <a:pt x="13091" y="5580"/>
                  </a:lnTo>
                  <a:lnTo>
                    <a:pt x="13030" y="5248"/>
                  </a:lnTo>
                  <a:lnTo>
                    <a:pt x="12960" y="4936"/>
                  </a:lnTo>
                  <a:lnTo>
                    <a:pt x="12870" y="4625"/>
                  </a:lnTo>
                  <a:lnTo>
                    <a:pt x="12769" y="4313"/>
                  </a:lnTo>
                  <a:lnTo>
                    <a:pt x="12648" y="4011"/>
                  </a:lnTo>
                  <a:lnTo>
                    <a:pt x="12518" y="3720"/>
                  </a:lnTo>
                  <a:lnTo>
                    <a:pt x="12367" y="3438"/>
                  </a:lnTo>
                  <a:lnTo>
                    <a:pt x="12216" y="3167"/>
                  </a:lnTo>
                  <a:lnTo>
                    <a:pt x="12045" y="2895"/>
                  </a:lnTo>
                  <a:lnTo>
                    <a:pt x="11854" y="2644"/>
                  </a:lnTo>
                  <a:lnTo>
                    <a:pt x="11663" y="2393"/>
                  </a:lnTo>
                  <a:lnTo>
                    <a:pt x="11452" y="2151"/>
                  </a:lnTo>
                  <a:lnTo>
                    <a:pt x="11241" y="1920"/>
                  </a:lnTo>
                  <a:lnTo>
                    <a:pt x="11010" y="1709"/>
                  </a:lnTo>
                  <a:lnTo>
                    <a:pt x="10768" y="1498"/>
                  </a:lnTo>
                  <a:lnTo>
                    <a:pt x="10517" y="1307"/>
                  </a:lnTo>
                  <a:lnTo>
                    <a:pt x="10266" y="1116"/>
                  </a:lnTo>
                  <a:lnTo>
                    <a:pt x="9994" y="945"/>
                  </a:lnTo>
                  <a:lnTo>
                    <a:pt x="9723" y="794"/>
                  </a:lnTo>
                  <a:lnTo>
                    <a:pt x="9441" y="643"/>
                  </a:lnTo>
                  <a:lnTo>
                    <a:pt x="9150" y="513"/>
                  </a:lnTo>
                  <a:lnTo>
                    <a:pt x="8848" y="392"/>
                  </a:lnTo>
                  <a:lnTo>
                    <a:pt x="8536" y="292"/>
                  </a:lnTo>
                  <a:lnTo>
                    <a:pt x="8225" y="201"/>
                  </a:lnTo>
                  <a:lnTo>
                    <a:pt x="7913" y="131"/>
                  </a:lnTo>
                  <a:lnTo>
                    <a:pt x="7581" y="70"/>
                  </a:lnTo>
                  <a:lnTo>
                    <a:pt x="7259" y="30"/>
                  </a:lnTo>
                  <a:lnTo>
                    <a:pt x="6918" y="10"/>
                  </a:lnTo>
                  <a:lnTo>
                    <a:pt x="6586" y="0"/>
                  </a:lnTo>
                  <a:lnTo>
                    <a:pt x="6586" y="0"/>
                  </a:lnTo>
                  <a:lnTo>
                    <a:pt x="6244" y="10"/>
                  </a:lnTo>
                  <a:lnTo>
                    <a:pt x="5912" y="30"/>
                  </a:lnTo>
                  <a:lnTo>
                    <a:pt x="5580" y="70"/>
                  </a:lnTo>
                  <a:lnTo>
                    <a:pt x="5259" y="131"/>
                  </a:lnTo>
                  <a:lnTo>
                    <a:pt x="4937" y="201"/>
                  </a:lnTo>
                  <a:lnTo>
                    <a:pt x="4625" y="292"/>
                  </a:lnTo>
                  <a:lnTo>
                    <a:pt x="4324" y="392"/>
                  </a:lnTo>
                  <a:lnTo>
                    <a:pt x="4022" y="513"/>
                  </a:lnTo>
                  <a:lnTo>
                    <a:pt x="3730" y="643"/>
                  </a:lnTo>
                  <a:lnTo>
                    <a:pt x="3449" y="794"/>
                  </a:lnTo>
                  <a:lnTo>
                    <a:pt x="3167" y="945"/>
                  </a:lnTo>
                  <a:lnTo>
                    <a:pt x="2906" y="1116"/>
                  </a:lnTo>
                  <a:lnTo>
                    <a:pt x="2645" y="1307"/>
                  </a:lnTo>
                  <a:lnTo>
                    <a:pt x="2393" y="1498"/>
                  </a:lnTo>
                  <a:lnTo>
                    <a:pt x="2152" y="1709"/>
                  </a:lnTo>
                  <a:lnTo>
                    <a:pt x="1931" y="1920"/>
                  </a:lnTo>
                  <a:lnTo>
                    <a:pt x="1710" y="2151"/>
                  </a:lnTo>
                  <a:lnTo>
                    <a:pt x="1499" y="2393"/>
                  </a:lnTo>
                  <a:lnTo>
                    <a:pt x="1307" y="2644"/>
                  </a:lnTo>
                  <a:lnTo>
                    <a:pt x="1127" y="2895"/>
                  </a:lnTo>
                  <a:lnTo>
                    <a:pt x="956" y="3167"/>
                  </a:lnTo>
                  <a:lnTo>
                    <a:pt x="795" y="3438"/>
                  </a:lnTo>
                  <a:lnTo>
                    <a:pt x="654" y="3720"/>
                  </a:lnTo>
                  <a:lnTo>
                    <a:pt x="513" y="4011"/>
                  </a:lnTo>
                  <a:lnTo>
                    <a:pt x="403" y="4313"/>
                  </a:lnTo>
                  <a:lnTo>
                    <a:pt x="292" y="4625"/>
                  </a:lnTo>
                  <a:lnTo>
                    <a:pt x="212" y="4936"/>
                  </a:lnTo>
                  <a:lnTo>
                    <a:pt x="131" y="5248"/>
                  </a:lnTo>
                  <a:lnTo>
                    <a:pt x="71" y="5580"/>
                  </a:lnTo>
                  <a:lnTo>
                    <a:pt x="31" y="5901"/>
                  </a:lnTo>
                  <a:lnTo>
                    <a:pt x="11" y="6243"/>
                  </a:lnTo>
                  <a:lnTo>
                    <a:pt x="0" y="6575"/>
                  </a:lnTo>
                  <a:lnTo>
                    <a:pt x="0" y="6575"/>
                  </a:lnTo>
                  <a:lnTo>
                    <a:pt x="11" y="6917"/>
                  </a:lnTo>
                  <a:lnTo>
                    <a:pt x="31" y="7248"/>
                  </a:lnTo>
                  <a:lnTo>
                    <a:pt x="71" y="7580"/>
                  </a:lnTo>
                  <a:lnTo>
                    <a:pt x="131" y="7902"/>
                  </a:lnTo>
                  <a:lnTo>
                    <a:pt x="212" y="8224"/>
                  </a:lnTo>
                  <a:lnTo>
                    <a:pt x="292" y="8535"/>
                  </a:lnTo>
                  <a:lnTo>
                    <a:pt x="403" y="8837"/>
                  </a:lnTo>
                  <a:lnTo>
                    <a:pt x="513" y="9138"/>
                  </a:lnTo>
                  <a:lnTo>
                    <a:pt x="654" y="9430"/>
                  </a:lnTo>
                  <a:lnTo>
                    <a:pt x="795" y="9711"/>
                  </a:lnTo>
                  <a:lnTo>
                    <a:pt x="956" y="9993"/>
                  </a:lnTo>
                  <a:lnTo>
                    <a:pt x="1127" y="10254"/>
                  </a:lnTo>
                  <a:lnTo>
                    <a:pt x="1307" y="10516"/>
                  </a:lnTo>
                  <a:lnTo>
                    <a:pt x="1499" y="10767"/>
                  </a:lnTo>
                  <a:lnTo>
                    <a:pt x="1710" y="11008"/>
                  </a:lnTo>
                  <a:lnTo>
                    <a:pt x="1931" y="11230"/>
                  </a:lnTo>
                  <a:lnTo>
                    <a:pt x="2152" y="11451"/>
                  </a:lnTo>
                  <a:lnTo>
                    <a:pt x="2393" y="11662"/>
                  </a:lnTo>
                  <a:lnTo>
                    <a:pt x="2645" y="11853"/>
                  </a:lnTo>
                  <a:lnTo>
                    <a:pt x="2906" y="12034"/>
                  </a:lnTo>
                  <a:lnTo>
                    <a:pt x="3167" y="12205"/>
                  </a:lnTo>
                  <a:lnTo>
                    <a:pt x="3449" y="12366"/>
                  </a:lnTo>
                  <a:lnTo>
                    <a:pt x="3730" y="12506"/>
                  </a:lnTo>
                  <a:lnTo>
                    <a:pt x="4022" y="12647"/>
                  </a:lnTo>
                  <a:lnTo>
                    <a:pt x="4324" y="12758"/>
                  </a:lnTo>
                  <a:lnTo>
                    <a:pt x="4625" y="12868"/>
                  </a:lnTo>
                  <a:lnTo>
                    <a:pt x="4937" y="12949"/>
                  </a:lnTo>
                  <a:lnTo>
                    <a:pt x="5259" y="13029"/>
                  </a:lnTo>
                  <a:lnTo>
                    <a:pt x="5580" y="13089"/>
                  </a:lnTo>
                  <a:lnTo>
                    <a:pt x="5912" y="13130"/>
                  </a:lnTo>
                  <a:lnTo>
                    <a:pt x="6244" y="13150"/>
                  </a:lnTo>
                  <a:lnTo>
                    <a:pt x="6586" y="13160"/>
                  </a:lnTo>
                  <a:lnTo>
                    <a:pt x="6586" y="131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-3107750" y="-826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7"/>
          <p:cNvGrpSpPr/>
          <p:nvPr/>
        </p:nvGrpSpPr>
        <p:grpSpPr>
          <a:xfrm>
            <a:off x="3367205" y="3071233"/>
            <a:ext cx="582106" cy="582106"/>
            <a:chOff x="-10156475" y="-11108975"/>
            <a:chExt cx="11347100" cy="11347100"/>
          </a:xfrm>
        </p:grpSpPr>
        <p:sp>
          <p:nvSpPr>
            <p:cNvPr id="405" name="Google Shape;405;p37"/>
            <p:cNvSpPr/>
            <p:nvPr/>
          </p:nvSpPr>
          <p:spPr>
            <a:xfrm>
              <a:off x="-8679750" y="-10942950"/>
              <a:ext cx="8393675" cy="9216425"/>
            </a:xfrm>
            <a:custGeom>
              <a:rect b="b" l="l" r="r" t="t"/>
              <a:pathLst>
                <a:path extrusionOk="0" h="368657" w="335747">
                  <a:moveTo>
                    <a:pt x="167873" y="1"/>
                  </a:moveTo>
                  <a:lnTo>
                    <a:pt x="166112" y="11"/>
                  </a:lnTo>
                  <a:lnTo>
                    <a:pt x="164371" y="21"/>
                  </a:lnTo>
                  <a:lnTo>
                    <a:pt x="162630" y="41"/>
                  </a:lnTo>
                  <a:lnTo>
                    <a:pt x="160909" y="71"/>
                  </a:lnTo>
                  <a:lnTo>
                    <a:pt x="159198" y="102"/>
                  </a:lnTo>
                  <a:lnTo>
                    <a:pt x="157497" y="142"/>
                  </a:lnTo>
                  <a:lnTo>
                    <a:pt x="155807" y="193"/>
                  </a:lnTo>
                  <a:lnTo>
                    <a:pt x="154136" y="254"/>
                  </a:lnTo>
                  <a:lnTo>
                    <a:pt x="152334" y="324"/>
                  </a:lnTo>
                  <a:lnTo>
                    <a:pt x="150553" y="405"/>
                  </a:lnTo>
                  <a:lnTo>
                    <a:pt x="148781" y="497"/>
                  </a:lnTo>
                  <a:lnTo>
                    <a:pt x="147020" y="588"/>
                  </a:lnTo>
                  <a:lnTo>
                    <a:pt x="145278" y="699"/>
                  </a:lnTo>
                  <a:lnTo>
                    <a:pt x="143547" y="810"/>
                  </a:lnTo>
                  <a:lnTo>
                    <a:pt x="141826" y="942"/>
                  </a:lnTo>
                  <a:lnTo>
                    <a:pt x="140126" y="1074"/>
                  </a:lnTo>
                  <a:lnTo>
                    <a:pt x="138445" y="1215"/>
                  </a:lnTo>
                  <a:lnTo>
                    <a:pt x="136765" y="1367"/>
                  </a:lnTo>
                  <a:lnTo>
                    <a:pt x="135105" y="1539"/>
                  </a:lnTo>
                  <a:lnTo>
                    <a:pt x="133455" y="1701"/>
                  </a:lnTo>
                  <a:lnTo>
                    <a:pt x="131825" y="1883"/>
                  </a:lnTo>
                  <a:lnTo>
                    <a:pt x="130205" y="2076"/>
                  </a:lnTo>
                  <a:lnTo>
                    <a:pt x="128595" y="2278"/>
                  </a:lnTo>
                  <a:lnTo>
                    <a:pt x="126996" y="2481"/>
                  </a:lnTo>
                  <a:lnTo>
                    <a:pt x="125417" y="2703"/>
                  </a:lnTo>
                  <a:lnTo>
                    <a:pt x="123848" y="2926"/>
                  </a:lnTo>
                  <a:lnTo>
                    <a:pt x="122299" y="3169"/>
                  </a:lnTo>
                  <a:lnTo>
                    <a:pt x="120760" y="3412"/>
                  </a:lnTo>
                  <a:lnTo>
                    <a:pt x="119231" y="3675"/>
                  </a:lnTo>
                  <a:lnTo>
                    <a:pt x="117713" y="3938"/>
                  </a:lnTo>
                  <a:lnTo>
                    <a:pt x="116205" y="4212"/>
                  </a:lnTo>
                  <a:lnTo>
                    <a:pt x="114717" y="4495"/>
                  </a:lnTo>
                  <a:lnTo>
                    <a:pt x="113239" y="4789"/>
                  </a:lnTo>
                  <a:lnTo>
                    <a:pt x="111781" y="5093"/>
                  </a:lnTo>
                  <a:lnTo>
                    <a:pt x="110323" y="5406"/>
                  </a:lnTo>
                  <a:lnTo>
                    <a:pt x="108886" y="5730"/>
                  </a:lnTo>
                  <a:lnTo>
                    <a:pt x="107458" y="6054"/>
                  </a:lnTo>
                  <a:lnTo>
                    <a:pt x="106051" y="6398"/>
                  </a:lnTo>
                  <a:lnTo>
                    <a:pt x="104644" y="6753"/>
                  </a:lnTo>
                  <a:lnTo>
                    <a:pt x="103257" y="7117"/>
                  </a:lnTo>
                  <a:lnTo>
                    <a:pt x="101880" y="7482"/>
                  </a:lnTo>
                  <a:lnTo>
                    <a:pt x="100514" y="7866"/>
                  </a:lnTo>
                  <a:lnTo>
                    <a:pt x="99167" y="8251"/>
                  </a:lnTo>
                  <a:lnTo>
                    <a:pt x="97821" y="8656"/>
                  </a:lnTo>
                  <a:lnTo>
                    <a:pt x="96495" y="9061"/>
                  </a:lnTo>
                  <a:lnTo>
                    <a:pt x="95179" y="9486"/>
                  </a:lnTo>
                  <a:lnTo>
                    <a:pt x="93873" y="9911"/>
                  </a:lnTo>
                  <a:lnTo>
                    <a:pt x="92587" y="10346"/>
                  </a:lnTo>
                  <a:lnTo>
                    <a:pt x="91302" y="10802"/>
                  </a:lnTo>
                  <a:lnTo>
                    <a:pt x="90036" y="11258"/>
                  </a:lnTo>
                  <a:lnTo>
                    <a:pt x="88781" y="11723"/>
                  </a:lnTo>
                  <a:lnTo>
                    <a:pt x="87536" y="12209"/>
                  </a:lnTo>
                  <a:lnTo>
                    <a:pt x="86301" y="12695"/>
                  </a:lnTo>
                  <a:lnTo>
                    <a:pt x="85076" y="13191"/>
                  </a:lnTo>
                  <a:lnTo>
                    <a:pt x="83871" y="13697"/>
                  </a:lnTo>
                  <a:lnTo>
                    <a:pt x="82677" y="14214"/>
                  </a:lnTo>
                  <a:lnTo>
                    <a:pt x="81482" y="14750"/>
                  </a:lnTo>
                  <a:lnTo>
                    <a:pt x="80308" y="15287"/>
                  </a:lnTo>
                  <a:lnTo>
                    <a:pt x="79144" y="15833"/>
                  </a:lnTo>
                  <a:lnTo>
                    <a:pt x="77990" y="16390"/>
                  </a:lnTo>
                  <a:lnTo>
                    <a:pt x="76856" y="16957"/>
                  </a:lnTo>
                  <a:lnTo>
                    <a:pt x="75722" y="17534"/>
                  </a:lnTo>
                  <a:lnTo>
                    <a:pt x="74598" y="18121"/>
                  </a:lnTo>
                  <a:lnTo>
                    <a:pt x="73495" y="18728"/>
                  </a:lnTo>
                  <a:lnTo>
                    <a:pt x="72402" y="19336"/>
                  </a:lnTo>
                  <a:lnTo>
                    <a:pt x="71308" y="19953"/>
                  </a:lnTo>
                  <a:lnTo>
                    <a:pt x="70235" y="20581"/>
                  </a:lnTo>
                  <a:lnTo>
                    <a:pt x="69172" y="21219"/>
                  </a:lnTo>
                  <a:lnTo>
                    <a:pt x="68119" y="21867"/>
                  </a:lnTo>
                  <a:lnTo>
                    <a:pt x="67077" y="22525"/>
                  </a:lnTo>
                  <a:lnTo>
                    <a:pt x="66044" y="23203"/>
                  </a:lnTo>
                  <a:lnTo>
                    <a:pt x="65022" y="23881"/>
                  </a:lnTo>
                  <a:lnTo>
                    <a:pt x="64009" y="24570"/>
                  </a:lnTo>
                  <a:lnTo>
                    <a:pt x="63017" y="25268"/>
                  </a:lnTo>
                  <a:lnTo>
                    <a:pt x="62025" y="25987"/>
                  </a:lnTo>
                  <a:lnTo>
                    <a:pt x="61043" y="26706"/>
                  </a:lnTo>
                  <a:lnTo>
                    <a:pt x="60072" y="27434"/>
                  </a:lnTo>
                  <a:lnTo>
                    <a:pt x="59120" y="28184"/>
                  </a:lnTo>
                  <a:lnTo>
                    <a:pt x="58168" y="28933"/>
                  </a:lnTo>
                  <a:lnTo>
                    <a:pt x="57227" y="29692"/>
                  </a:lnTo>
                  <a:lnTo>
                    <a:pt x="56306" y="30471"/>
                  </a:lnTo>
                  <a:lnTo>
                    <a:pt x="55385" y="31251"/>
                  </a:lnTo>
                  <a:lnTo>
                    <a:pt x="54473" y="32051"/>
                  </a:lnTo>
                  <a:lnTo>
                    <a:pt x="53572" y="32850"/>
                  </a:lnTo>
                  <a:lnTo>
                    <a:pt x="52692" y="33670"/>
                  </a:lnTo>
                  <a:lnTo>
                    <a:pt x="51811" y="34490"/>
                  </a:lnTo>
                  <a:lnTo>
                    <a:pt x="50940" y="35330"/>
                  </a:lnTo>
                  <a:lnTo>
                    <a:pt x="50080" y="36181"/>
                  </a:lnTo>
                  <a:lnTo>
                    <a:pt x="49240" y="37041"/>
                  </a:lnTo>
                  <a:lnTo>
                    <a:pt x="48400" y="37902"/>
                  </a:lnTo>
                  <a:lnTo>
                    <a:pt x="47569" y="38782"/>
                  </a:lnTo>
                  <a:lnTo>
                    <a:pt x="46749" y="39673"/>
                  </a:lnTo>
                  <a:lnTo>
                    <a:pt x="45940" y="40574"/>
                  </a:lnTo>
                  <a:lnTo>
                    <a:pt x="45130" y="41485"/>
                  </a:lnTo>
                  <a:lnTo>
                    <a:pt x="44340" y="42407"/>
                  </a:lnTo>
                  <a:lnTo>
                    <a:pt x="43561" y="43348"/>
                  </a:lnTo>
                  <a:lnTo>
                    <a:pt x="42791" y="44290"/>
                  </a:lnTo>
                  <a:lnTo>
                    <a:pt x="42022" y="45241"/>
                  </a:lnTo>
                  <a:lnTo>
                    <a:pt x="41263" y="46213"/>
                  </a:lnTo>
                  <a:lnTo>
                    <a:pt x="40524" y="47185"/>
                  </a:lnTo>
                  <a:lnTo>
                    <a:pt x="39785" y="48167"/>
                  </a:lnTo>
                  <a:lnTo>
                    <a:pt x="39056" y="49169"/>
                  </a:lnTo>
                  <a:lnTo>
                    <a:pt x="38337" y="50181"/>
                  </a:lnTo>
                  <a:lnTo>
                    <a:pt x="37628" y="51194"/>
                  </a:lnTo>
                  <a:lnTo>
                    <a:pt x="36930" y="52226"/>
                  </a:lnTo>
                  <a:lnTo>
                    <a:pt x="36231" y="53269"/>
                  </a:lnTo>
                  <a:lnTo>
                    <a:pt x="35553" y="54322"/>
                  </a:lnTo>
                  <a:lnTo>
                    <a:pt x="34875" y="55385"/>
                  </a:lnTo>
                  <a:lnTo>
                    <a:pt x="34207" y="56458"/>
                  </a:lnTo>
                  <a:lnTo>
                    <a:pt x="33549" y="57551"/>
                  </a:lnTo>
                  <a:lnTo>
                    <a:pt x="32901" y="58644"/>
                  </a:lnTo>
                  <a:lnTo>
                    <a:pt x="32263" y="59748"/>
                  </a:lnTo>
                  <a:lnTo>
                    <a:pt x="31625" y="60871"/>
                  </a:lnTo>
                  <a:lnTo>
                    <a:pt x="31008" y="62005"/>
                  </a:lnTo>
                  <a:lnTo>
                    <a:pt x="30390" y="63139"/>
                  </a:lnTo>
                  <a:lnTo>
                    <a:pt x="29783" y="64293"/>
                  </a:lnTo>
                  <a:lnTo>
                    <a:pt x="29186" y="65457"/>
                  </a:lnTo>
                  <a:lnTo>
                    <a:pt x="28588" y="66631"/>
                  </a:lnTo>
                  <a:lnTo>
                    <a:pt x="28001" y="67816"/>
                  </a:lnTo>
                  <a:lnTo>
                    <a:pt x="27434" y="69020"/>
                  </a:lnTo>
                  <a:lnTo>
                    <a:pt x="26867" y="70225"/>
                  </a:lnTo>
                  <a:lnTo>
                    <a:pt x="26301" y="71440"/>
                  </a:lnTo>
                  <a:lnTo>
                    <a:pt x="25754" y="72675"/>
                  </a:lnTo>
                  <a:lnTo>
                    <a:pt x="25207" y="73920"/>
                  </a:lnTo>
                  <a:lnTo>
                    <a:pt x="24671" y="75175"/>
                  </a:lnTo>
                  <a:lnTo>
                    <a:pt x="24144" y="76441"/>
                  </a:lnTo>
                  <a:lnTo>
                    <a:pt x="23618" y="77716"/>
                  </a:lnTo>
                  <a:lnTo>
                    <a:pt x="23112" y="79002"/>
                  </a:lnTo>
                  <a:lnTo>
                    <a:pt x="22606" y="80298"/>
                  </a:lnTo>
                  <a:lnTo>
                    <a:pt x="22099" y="81614"/>
                  </a:lnTo>
                  <a:lnTo>
                    <a:pt x="21614" y="82930"/>
                  </a:lnTo>
                  <a:lnTo>
                    <a:pt x="21128" y="84266"/>
                  </a:lnTo>
                  <a:lnTo>
                    <a:pt x="20652" y="85612"/>
                  </a:lnTo>
                  <a:lnTo>
                    <a:pt x="20186" y="86969"/>
                  </a:lnTo>
                  <a:lnTo>
                    <a:pt x="19721" y="88335"/>
                  </a:lnTo>
                  <a:lnTo>
                    <a:pt x="19265" y="89712"/>
                  </a:lnTo>
                  <a:lnTo>
                    <a:pt x="18820" y="91109"/>
                  </a:lnTo>
                  <a:lnTo>
                    <a:pt x="18374" y="92506"/>
                  </a:lnTo>
                  <a:lnTo>
                    <a:pt x="17939" y="93923"/>
                  </a:lnTo>
                  <a:lnTo>
                    <a:pt x="17514" y="95351"/>
                  </a:lnTo>
                  <a:lnTo>
                    <a:pt x="17099" y="96788"/>
                  </a:lnTo>
                  <a:lnTo>
                    <a:pt x="16684" y="98236"/>
                  </a:lnTo>
                  <a:lnTo>
                    <a:pt x="16269" y="99694"/>
                  </a:lnTo>
                  <a:lnTo>
                    <a:pt x="15874" y="101172"/>
                  </a:lnTo>
                  <a:lnTo>
                    <a:pt x="15479" y="102650"/>
                  </a:lnTo>
                  <a:lnTo>
                    <a:pt x="15094" y="104148"/>
                  </a:lnTo>
                  <a:lnTo>
                    <a:pt x="14710" y="105656"/>
                  </a:lnTo>
                  <a:lnTo>
                    <a:pt x="14335" y="107175"/>
                  </a:lnTo>
                  <a:lnTo>
                    <a:pt x="13971" y="108713"/>
                  </a:lnTo>
                  <a:lnTo>
                    <a:pt x="13606" y="110252"/>
                  </a:lnTo>
                  <a:lnTo>
                    <a:pt x="13252" y="111811"/>
                  </a:lnTo>
                  <a:lnTo>
                    <a:pt x="12908" y="113370"/>
                  </a:lnTo>
                  <a:lnTo>
                    <a:pt x="12563" y="114949"/>
                  </a:lnTo>
                  <a:lnTo>
                    <a:pt x="12229" y="116539"/>
                  </a:lnTo>
                  <a:lnTo>
                    <a:pt x="11895" y="118148"/>
                  </a:lnTo>
                  <a:lnTo>
                    <a:pt x="11571" y="119758"/>
                  </a:lnTo>
                  <a:lnTo>
                    <a:pt x="11247" y="121388"/>
                  </a:lnTo>
                  <a:lnTo>
                    <a:pt x="10944" y="123028"/>
                  </a:lnTo>
                  <a:lnTo>
                    <a:pt x="10630" y="124678"/>
                  </a:lnTo>
                  <a:lnTo>
                    <a:pt x="10336" y="126338"/>
                  </a:lnTo>
                  <a:lnTo>
                    <a:pt x="10033" y="128008"/>
                  </a:lnTo>
                  <a:lnTo>
                    <a:pt x="9749" y="129699"/>
                  </a:lnTo>
                  <a:lnTo>
                    <a:pt x="9466" y="131400"/>
                  </a:lnTo>
                  <a:lnTo>
                    <a:pt x="9182" y="133110"/>
                  </a:lnTo>
                  <a:lnTo>
                    <a:pt x="8909" y="134831"/>
                  </a:lnTo>
                  <a:lnTo>
                    <a:pt x="8646" y="136562"/>
                  </a:lnTo>
                  <a:lnTo>
                    <a:pt x="8383" y="138314"/>
                  </a:lnTo>
                  <a:lnTo>
                    <a:pt x="8129" y="140075"/>
                  </a:lnTo>
                  <a:lnTo>
                    <a:pt x="7876" y="141847"/>
                  </a:lnTo>
                  <a:lnTo>
                    <a:pt x="7623" y="143628"/>
                  </a:lnTo>
                  <a:lnTo>
                    <a:pt x="7390" y="145430"/>
                  </a:lnTo>
                  <a:lnTo>
                    <a:pt x="7148" y="147232"/>
                  </a:lnTo>
                  <a:lnTo>
                    <a:pt x="6925" y="149054"/>
                  </a:lnTo>
                  <a:lnTo>
                    <a:pt x="6692" y="150887"/>
                  </a:lnTo>
                  <a:lnTo>
                    <a:pt x="6479" y="152729"/>
                  </a:lnTo>
                  <a:lnTo>
                    <a:pt x="6257" y="154592"/>
                  </a:lnTo>
                  <a:lnTo>
                    <a:pt x="6044" y="156465"/>
                  </a:lnTo>
                  <a:lnTo>
                    <a:pt x="5842" y="158337"/>
                  </a:lnTo>
                  <a:lnTo>
                    <a:pt x="5447" y="162144"/>
                  </a:lnTo>
                  <a:lnTo>
                    <a:pt x="5062" y="165990"/>
                  </a:lnTo>
                  <a:lnTo>
                    <a:pt x="4698" y="169898"/>
                  </a:lnTo>
                  <a:lnTo>
                    <a:pt x="4354" y="173846"/>
                  </a:lnTo>
                  <a:lnTo>
                    <a:pt x="4030" y="177845"/>
                  </a:lnTo>
                  <a:lnTo>
                    <a:pt x="3716" y="181904"/>
                  </a:lnTo>
                  <a:lnTo>
                    <a:pt x="3422" y="186004"/>
                  </a:lnTo>
                  <a:lnTo>
                    <a:pt x="3149" y="190155"/>
                  </a:lnTo>
                  <a:lnTo>
                    <a:pt x="2886" y="194356"/>
                  </a:lnTo>
                  <a:lnTo>
                    <a:pt x="2643" y="198618"/>
                  </a:lnTo>
                  <a:lnTo>
                    <a:pt x="2410" y="202920"/>
                  </a:lnTo>
                  <a:lnTo>
                    <a:pt x="2187" y="207283"/>
                  </a:lnTo>
                  <a:lnTo>
                    <a:pt x="1985" y="211687"/>
                  </a:lnTo>
                  <a:lnTo>
                    <a:pt x="1792" y="216151"/>
                  </a:lnTo>
                  <a:lnTo>
                    <a:pt x="1610" y="220656"/>
                  </a:lnTo>
                  <a:lnTo>
                    <a:pt x="1448" y="225221"/>
                  </a:lnTo>
                  <a:lnTo>
                    <a:pt x="1286" y="229837"/>
                  </a:lnTo>
                  <a:lnTo>
                    <a:pt x="1144" y="234504"/>
                  </a:lnTo>
                  <a:lnTo>
                    <a:pt x="1013" y="239232"/>
                  </a:lnTo>
                  <a:lnTo>
                    <a:pt x="891" y="244000"/>
                  </a:lnTo>
                  <a:lnTo>
                    <a:pt x="780" y="248829"/>
                  </a:lnTo>
                  <a:lnTo>
                    <a:pt x="679" y="253708"/>
                  </a:lnTo>
                  <a:lnTo>
                    <a:pt x="588" y="258638"/>
                  </a:lnTo>
                  <a:lnTo>
                    <a:pt x="507" y="263629"/>
                  </a:lnTo>
                  <a:lnTo>
                    <a:pt x="426" y="268660"/>
                  </a:lnTo>
                  <a:lnTo>
                    <a:pt x="355" y="273752"/>
                  </a:lnTo>
                  <a:lnTo>
                    <a:pt x="294" y="278905"/>
                  </a:lnTo>
                  <a:lnTo>
                    <a:pt x="244" y="284098"/>
                  </a:lnTo>
                  <a:lnTo>
                    <a:pt x="203" y="289352"/>
                  </a:lnTo>
                  <a:lnTo>
                    <a:pt x="163" y="294666"/>
                  </a:lnTo>
                  <a:lnTo>
                    <a:pt x="122" y="300021"/>
                  </a:lnTo>
                  <a:lnTo>
                    <a:pt x="71" y="310914"/>
                  </a:lnTo>
                  <a:lnTo>
                    <a:pt x="31" y="322019"/>
                  </a:lnTo>
                  <a:lnTo>
                    <a:pt x="11" y="333347"/>
                  </a:lnTo>
                  <a:lnTo>
                    <a:pt x="1" y="344887"/>
                  </a:lnTo>
                  <a:lnTo>
                    <a:pt x="1" y="368657"/>
                  </a:lnTo>
                  <a:lnTo>
                    <a:pt x="335746" y="368657"/>
                  </a:lnTo>
                  <a:lnTo>
                    <a:pt x="335746" y="344219"/>
                  </a:lnTo>
                  <a:lnTo>
                    <a:pt x="335736" y="332355"/>
                  </a:lnTo>
                  <a:lnTo>
                    <a:pt x="335706" y="320723"/>
                  </a:lnTo>
                  <a:lnTo>
                    <a:pt x="335665" y="309325"/>
                  </a:lnTo>
                  <a:lnTo>
                    <a:pt x="335615" y="298159"/>
                  </a:lnTo>
                  <a:lnTo>
                    <a:pt x="335574" y="292662"/>
                  </a:lnTo>
                  <a:lnTo>
                    <a:pt x="335534" y="287226"/>
                  </a:lnTo>
                  <a:lnTo>
                    <a:pt x="335483" y="281840"/>
                  </a:lnTo>
                  <a:lnTo>
                    <a:pt x="335422" y="276515"/>
                  </a:lnTo>
                  <a:lnTo>
                    <a:pt x="335351" y="271251"/>
                  </a:lnTo>
                  <a:lnTo>
                    <a:pt x="335281" y="266038"/>
                  </a:lnTo>
                  <a:lnTo>
                    <a:pt x="335200" y="260885"/>
                  </a:lnTo>
                  <a:lnTo>
                    <a:pt x="335108" y="255783"/>
                  </a:lnTo>
                  <a:lnTo>
                    <a:pt x="335007" y="250742"/>
                  </a:lnTo>
                  <a:lnTo>
                    <a:pt x="334896" y="245761"/>
                  </a:lnTo>
                  <a:lnTo>
                    <a:pt x="334774" y="240831"/>
                  </a:lnTo>
                  <a:lnTo>
                    <a:pt x="334643" y="235952"/>
                  </a:lnTo>
                  <a:lnTo>
                    <a:pt x="334501" y="231133"/>
                  </a:lnTo>
                  <a:lnTo>
                    <a:pt x="334339" y="226365"/>
                  </a:lnTo>
                  <a:lnTo>
                    <a:pt x="334177" y="221658"/>
                  </a:lnTo>
                  <a:lnTo>
                    <a:pt x="333995" y="217011"/>
                  </a:lnTo>
                  <a:lnTo>
                    <a:pt x="333792" y="212405"/>
                  </a:lnTo>
                  <a:lnTo>
                    <a:pt x="333590" y="207870"/>
                  </a:lnTo>
                  <a:lnTo>
                    <a:pt x="333367" y="203375"/>
                  </a:lnTo>
                  <a:lnTo>
                    <a:pt x="333124" y="198941"/>
                  </a:lnTo>
                  <a:lnTo>
                    <a:pt x="332871" y="194558"/>
                  </a:lnTo>
                  <a:lnTo>
                    <a:pt x="332598" y="190236"/>
                  </a:lnTo>
                  <a:lnTo>
                    <a:pt x="332314" y="185964"/>
                  </a:lnTo>
                  <a:lnTo>
                    <a:pt x="332011" y="181742"/>
                  </a:lnTo>
                  <a:lnTo>
                    <a:pt x="331697" y="177571"/>
                  </a:lnTo>
                  <a:lnTo>
                    <a:pt x="331353" y="173461"/>
                  </a:lnTo>
                  <a:lnTo>
                    <a:pt x="330998" y="169402"/>
                  </a:lnTo>
                  <a:lnTo>
                    <a:pt x="330624" y="165393"/>
                  </a:lnTo>
                  <a:lnTo>
                    <a:pt x="330432" y="163409"/>
                  </a:lnTo>
                  <a:lnTo>
                    <a:pt x="330229" y="161445"/>
                  </a:lnTo>
                  <a:lnTo>
                    <a:pt x="330027" y="159481"/>
                  </a:lnTo>
                  <a:lnTo>
                    <a:pt x="329814" y="157538"/>
                  </a:lnTo>
                  <a:lnTo>
                    <a:pt x="329601" y="155604"/>
                  </a:lnTo>
                  <a:lnTo>
                    <a:pt x="329389" y="153691"/>
                  </a:lnTo>
                  <a:lnTo>
                    <a:pt x="329156" y="151788"/>
                  </a:lnTo>
                  <a:lnTo>
                    <a:pt x="328933" y="149895"/>
                  </a:lnTo>
                  <a:lnTo>
                    <a:pt x="328690" y="148012"/>
                  </a:lnTo>
                  <a:lnTo>
                    <a:pt x="328458" y="146149"/>
                  </a:lnTo>
                  <a:lnTo>
                    <a:pt x="328204" y="144296"/>
                  </a:lnTo>
                  <a:lnTo>
                    <a:pt x="327961" y="142454"/>
                  </a:lnTo>
                  <a:lnTo>
                    <a:pt x="327698" y="140632"/>
                  </a:lnTo>
                  <a:lnTo>
                    <a:pt x="327435" y="138820"/>
                  </a:lnTo>
                  <a:lnTo>
                    <a:pt x="327172" y="137018"/>
                  </a:lnTo>
                  <a:lnTo>
                    <a:pt x="326899" y="135226"/>
                  </a:lnTo>
                  <a:lnTo>
                    <a:pt x="326615" y="133455"/>
                  </a:lnTo>
                  <a:lnTo>
                    <a:pt x="326332" y="131693"/>
                  </a:lnTo>
                  <a:lnTo>
                    <a:pt x="326038" y="129942"/>
                  </a:lnTo>
                  <a:lnTo>
                    <a:pt x="325745" y="128201"/>
                  </a:lnTo>
                  <a:lnTo>
                    <a:pt x="325441" y="126480"/>
                  </a:lnTo>
                  <a:lnTo>
                    <a:pt x="325127" y="124769"/>
                  </a:lnTo>
                  <a:lnTo>
                    <a:pt x="324813" y="123068"/>
                  </a:lnTo>
                  <a:lnTo>
                    <a:pt x="324489" y="121378"/>
                  </a:lnTo>
                  <a:lnTo>
                    <a:pt x="324165" y="119707"/>
                  </a:lnTo>
                  <a:lnTo>
                    <a:pt x="323831" y="118047"/>
                  </a:lnTo>
                  <a:lnTo>
                    <a:pt x="323487" y="116397"/>
                  </a:lnTo>
                  <a:lnTo>
                    <a:pt x="323143" y="114767"/>
                  </a:lnTo>
                  <a:lnTo>
                    <a:pt x="322789" y="113137"/>
                  </a:lnTo>
                  <a:lnTo>
                    <a:pt x="322434" y="111528"/>
                  </a:lnTo>
                  <a:lnTo>
                    <a:pt x="322060" y="109938"/>
                  </a:lnTo>
                  <a:lnTo>
                    <a:pt x="321695" y="108349"/>
                  </a:lnTo>
                  <a:lnTo>
                    <a:pt x="321311" y="106780"/>
                  </a:lnTo>
                  <a:lnTo>
                    <a:pt x="320926" y="105221"/>
                  </a:lnTo>
                  <a:lnTo>
                    <a:pt x="320531" y="103672"/>
                  </a:lnTo>
                  <a:lnTo>
                    <a:pt x="320126" y="102133"/>
                  </a:lnTo>
                  <a:lnTo>
                    <a:pt x="319721" y="100615"/>
                  </a:lnTo>
                  <a:lnTo>
                    <a:pt x="319306" y="99096"/>
                  </a:lnTo>
                  <a:lnTo>
                    <a:pt x="318891" y="97598"/>
                  </a:lnTo>
                  <a:lnTo>
                    <a:pt x="318456" y="96120"/>
                  </a:lnTo>
                  <a:lnTo>
                    <a:pt x="318021" y="94642"/>
                  </a:lnTo>
                  <a:lnTo>
                    <a:pt x="317575" y="93185"/>
                  </a:lnTo>
                  <a:lnTo>
                    <a:pt x="317130" y="91737"/>
                  </a:lnTo>
                  <a:lnTo>
                    <a:pt x="316674" y="90299"/>
                  </a:lnTo>
                  <a:lnTo>
                    <a:pt x="316208" y="88872"/>
                  </a:lnTo>
                  <a:lnTo>
                    <a:pt x="315733" y="87465"/>
                  </a:lnTo>
                  <a:lnTo>
                    <a:pt x="315257" y="86058"/>
                  </a:lnTo>
                  <a:lnTo>
                    <a:pt x="314761" y="84671"/>
                  </a:lnTo>
                  <a:lnTo>
                    <a:pt x="314265" y="83294"/>
                  </a:lnTo>
                  <a:lnTo>
                    <a:pt x="313769" y="81938"/>
                  </a:lnTo>
                  <a:lnTo>
                    <a:pt x="313252" y="80581"/>
                  </a:lnTo>
                  <a:lnTo>
                    <a:pt x="312736" y="79245"/>
                  </a:lnTo>
                  <a:lnTo>
                    <a:pt x="312210" y="77919"/>
                  </a:lnTo>
                  <a:lnTo>
                    <a:pt x="311673" y="76603"/>
                  </a:lnTo>
                  <a:lnTo>
                    <a:pt x="311127" y="75297"/>
                  </a:lnTo>
                  <a:lnTo>
                    <a:pt x="310580" y="74011"/>
                  </a:lnTo>
                  <a:lnTo>
                    <a:pt x="310023" y="72726"/>
                  </a:lnTo>
                  <a:lnTo>
                    <a:pt x="309456" y="71460"/>
                  </a:lnTo>
                  <a:lnTo>
                    <a:pt x="308879" y="70205"/>
                  </a:lnTo>
                  <a:lnTo>
                    <a:pt x="308292" y="68970"/>
                  </a:lnTo>
                  <a:lnTo>
                    <a:pt x="307695" y="67735"/>
                  </a:lnTo>
                  <a:lnTo>
                    <a:pt x="307098" y="66510"/>
                  </a:lnTo>
                  <a:lnTo>
                    <a:pt x="306490" y="65305"/>
                  </a:lnTo>
                  <a:lnTo>
                    <a:pt x="305873" y="64111"/>
                  </a:lnTo>
                  <a:lnTo>
                    <a:pt x="305245" y="62926"/>
                  </a:lnTo>
                  <a:lnTo>
                    <a:pt x="304607" y="61752"/>
                  </a:lnTo>
                  <a:lnTo>
                    <a:pt x="303959" y="60598"/>
                  </a:lnTo>
                  <a:lnTo>
                    <a:pt x="303312" y="59444"/>
                  </a:lnTo>
                  <a:lnTo>
                    <a:pt x="302654" y="58310"/>
                  </a:lnTo>
                  <a:lnTo>
                    <a:pt x="301975" y="57186"/>
                  </a:lnTo>
                  <a:lnTo>
                    <a:pt x="301297" y="56073"/>
                  </a:lnTo>
                  <a:lnTo>
                    <a:pt x="300609" y="54969"/>
                  </a:lnTo>
                  <a:lnTo>
                    <a:pt x="299910" y="53886"/>
                  </a:lnTo>
                  <a:lnTo>
                    <a:pt x="299202" y="52803"/>
                  </a:lnTo>
                  <a:lnTo>
                    <a:pt x="298483" y="51740"/>
                  </a:lnTo>
                  <a:lnTo>
                    <a:pt x="297764" y="50677"/>
                  </a:lnTo>
                  <a:lnTo>
                    <a:pt x="297025" y="49635"/>
                  </a:lnTo>
                  <a:lnTo>
                    <a:pt x="296286" y="48602"/>
                  </a:lnTo>
                  <a:lnTo>
                    <a:pt x="295527" y="47590"/>
                  </a:lnTo>
                  <a:lnTo>
                    <a:pt x="294768" y="46577"/>
                  </a:lnTo>
                  <a:lnTo>
                    <a:pt x="293988" y="45575"/>
                  </a:lnTo>
                  <a:lnTo>
                    <a:pt x="293209" y="44593"/>
                  </a:lnTo>
                  <a:lnTo>
                    <a:pt x="292419" y="43621"/>
                  </a:lnTo>
                  <a:lnTo>
                    <a:pt x="291609" y="42660"/>
                  </a:lnTo>
                  <a:lnTo>
                    <a:pt x="290799" y="41708"/>
                  </a:lnTo>
                  <a:lnTo>
                    <a:pt x="289979" y="40767"/>
                  </a:lnTo>
                  <a:lnTo>
                    <a:pt x="289149" y="39835"/>
                  </a:lnTo>
                  <a:lnTo>
                    <a:pt x="288299" y="38914"/>
                  </a:lnTo>
                  <a:lnTo>
                    <a:pt x="287448" y="38013"/>
                  </a:lnTo>
                  <a:lnTo>
                    <a:pt x="286588" y="37112"/>
                  </a:lnTo>
                  <a:lnTo>
                    <a:pt x="285717" y="36231"/>
                  </a:lnTo>
                  <a:lnTo>
                    <a:pt x="284837" y="35361"/>
                  </a:lnTo>
                  <a:lnTo>
                    <a:pt x="283936" y="34500"/>
                  </a:lnTo>
                  <a:lnTo>
                    <a:pt x="283035" y="33650"/>
                  </a:lnTo>
                  <a:lnTo>
                    <a:pt x="282124" y="32810"/>
                  </a:lnTo>
                  <a:lnTo>
                    <a:pt x="281202" y="31980"/>
                  </a:lnTo>
                  <a:lnTo>
                    <a:pt x="280261" y="31160"/>
                  </a:lnTo>
                  <a:lnTo>
                    <a:pt x="279320" y="30360"/>
                  </a:lnTo>
                  <a:lnTo>
                    <a:pt x="278358" y="29560"/>
                  </a:lnTo>
                  <a:lnTo>
                    <a:pt x="277396" y="28781"/>
                  </a:lnTo>
                  <a:lnTo>
                    <a:pt x="276414" y="28011"/>
                  </a:lnTo>
                  <a:lnTo>
                    <a:pt x="275422" y="27242"/>
                  </a:lnTo>
                  <a:lnTo>
                    <a:pt x="274430" y="26493"/>
                  </a:lnTo>
                  <a:lnTo>
                    <a:pt x="273418" y="25754"/>
                  </a:lnTo>
                  <a:lnTo>
                    <a:pt x="272395" y="25025"/>
                  </a:lnTo>
                  <a:lnTo>
                    <a:pt x="271363" y="24306"/>
                  </a:lnTo>
                  <a:lnTo>
                    <a:pt x="270320" y="23608"/>
                  </a:lnTo>
                  <a:lnTo>
                    <a:pt x="269257" y="22909"/>
                  </a:lnTo>
                  <a:lnTo>
                    <a:pt x="268194" y="22221"/>
                  </a:lnTo>
                  <a:lnTo>
                    <a:pt x="267121" y="21553"/>
                  </a:lnTo>
                  <a:lnTo>
                    <a:pt x="266028" y="20885"/>
                  </a:lnTo>
                  <a:lnTo>
                    <a:pt x="264924" y="20237"/>
                  </a:lnTo>
                  <a:lnTo>
                    <a:pt x="263811" y="19589"/>
                  </a:lnTo>
                  <a:lnTo>
                    <a:pt x="262687" y="18961"/>
                  </a:lnTo>
                  <a:lnTo>
                    <a:pt x="261553" y="18344"/>
                  </a:lnTo>
                  <a:lnTo>
                    <a:pt x="260409" y="17736"/>
                  </a:lnTo>
                  <a:lnTo>
                    <a:pt x="259245" y="17139"/>
                  </a:lnTo>
                  <a:lnTo>
                    <a:pt x="258081" y="16552"/>
                  </a:lnTo>
                  <a:lnTo>
                    <a:pt x="256897" y="15975"/>
                  </a:lnTo>
                  <a:lnTo>
                    <a:pt x="255702" y="15408"/>
                  </a:lnTo>
                  <a:lnTo>
                    <a:pt x="254497" y="14851"/>
                  </a:lnTo>
                  <a:lnTo>
                    <a:pt x="253273" y="14305"/>
                  </a:lnTo>
                  <a:lnTo>
                    <a:pt x="252048" y="13768"/>
                  </a:lnTo>
                  <a:lnTo>
                    <a:pt x="250803" y="13242"/>
                  </a:lnTo>
                  <a:lnTo>
                    <a:pt x="249547" y="12725"/>
                  </a:lnTo>
                  <a:lnTo>
                    <a:pt x="248282" y="12229"/>
                  </a:lnTo>
                  <a:lnTo>
                    <a:pt x="246996" y="11733"/>
                  </a:lnTo>
                  <a:lnTo>
                    <a:pt x="245700" y="11247"/>
                  </a:lnTo>
                  <a:lnTo>
                    <a:pt x="244395" y="10782"/>
                  </a:lnTo>
                  <a:lnTo>
                    <a:pt x="243079" y="10316"/>
                  </a:lnTo>
                  <a:lnTo>
                    <a:pt x="241752" y="9871"/>
                  </a:lnTo>
                  <a:lnTo>
                    <a:pt x="240406" y="9425"/>
                  </a:lnTo>
                  <a:lnTo>
                    <a:pt x="239050" y="9000"/>
                  </a:lnTo>
                  <a:lnTo>
                    <a:pt x="237683" y="8575"/>
                  </a:lnTo>
                  <a:lnTo>
                    <a:pt x="236306" y="8170"/>
                  </a:lnTo>
                  <a:lnTo>
                    <a:pt x="234909" y="7765"/>
                  </a:lnTo>
                  <a:lnTo>
                    <a:pt x="233502" y="7380"/>
                  </a:lnTo>
                  <a:lnTo>
                    <a:pt x="232085" y="7006"/>
                  </a:lnTo>
                  <a:lnTo>
                    <a:pt x="230647" y="6631"/>
                  </a:lnTo>
                  <a:lnTo>
                    <a:pt x="229200" y="6277"/>
                  </a:lnTo>
                  <a:lnTo>
                    <a:pt x="227742" y="5923"/>
                  </a:lnTo>
                  <a:lnTo>
                    <a:pt x="226274" y="5589"/>
                  </a:lnTo>
                  <a:lnTo>
                    <a:pt x="224786" y="5265"/>
                  </a:lnTo>
                  <a:lnTo>
                    <a:pt x="223288" y="4941"/>
                  </a:lnTo>
                  <a:lnTo>
                    <a:pt x="221769" y="4637"/>
                  </a:lnTo>
                  <a:lnTo>
                    <a:pt x="220251" y="4343"/>
                  </a:lnTo>
                  <a:lnTo>
                    <a:pt x="218702" y="4050"/>
                  </a:lnTo>
                  <a:lnTo>
                    <a:pt x="217153" y="3777"/>
                  </a:lnTo>
                  <a:lnTo>
                    <a:pt x="215584" y="3513"/>
                  </a:lnTo>
                  <a:lnTo>
                    <a:pt x="214005" y="3250"/>
                  </a:lnTo>
                  <a:lnTo>
                    <a:pt x="212405" y="3007"/>
                  </a:lnTo>
                  <a:lnTo>
                    <a:pt x="210796" y="2764"/>
                  </a:lnTo>
                  <a:lnTo>
                    <a:pt x="209176" y="2541"/>
                  </a:lnTo>
                  <a:lnTo>
                    <a:pt x="207536" y="2319"/>
                  </a:lnTo>
                  <a:lnTo>
                    <a:pt x="205886" y="2116"/>
                  </a:lnTo>
                  <a:lnTo>
                    <a:pt x="204226" y="1914"/>
                  </a:lnTo>
                  <a:lnTo>
                    <a:pt x="202545" y="1732"/>
                  </a:lnTo>
                  <a:lnTo>
                    <a:pt x="200855" y="1549"/>
                  </a:lnTo>
                  <a:lnTo>
                    <a:pt x="199144" y="1387"/>
                  </a:lnTo>
                  <a:lnTo>
                    <a:pt x="197423" y="1225"/>
                  </a:lnTo>
                  <a:lnTo>
                    <a:pt x="195692" y="1074"/>
                  </a:lnTo>
                  <a:lnTo>
                    <a:pt x="193941" y="942"/>
                  </a:lnTo>
                  <a:lnTo>
                    <a:pt x="192169" y="810"/>
                  </a:lnTo>
                  <a:lnTo>
                    <a:pt x="190387" y="689"/>
                  </a:lnTo>
                  <a:lnTo>
                    <a:pt x="188596" y="578"/>
                  </a:lnTo>
                  <a:lnTo>
                    <a:pt x="186783" y="476"/>
                  </a:lnTo>
                  <a:lnTo>
                    <a:pt x="184961" y="385"/>
                  </a:lnTo>
                  <a:lnTo>
                    <a:pt x="183129" y="304"/>
                  </a:lnTo>
                  <a:lnTo>
                    <a:pt x="181266" y="233"/>
                  </a:lnTo>
                  <a:lnTo>
                    <a:pt x="179404" y="173"/>
                  </a:lnTo>
                  <a:lnTo>
                    <a:pt x="177521" y="122"/>
                  </a:lnTo>
                  <a:lnTo>
                    <a:pt x="175618" y="82"/>
                  </a:lnTo>
                  <a:lnTo>
                    <a:pt x="173704" y="51"/>
                  </a:lnTo>
                  <a:lnTo>
                    <a:pt x="171781" y="21"/>
                  </a:lnTo>
                  <a:lnTo>
                    <a:pt x="169837" y="11"/>
                  </a:lnTo>
                  <a:lnTo>
                    <a:pt x="1678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-8679750" y="-10942950"/>
              <a:ext cx="8393675" cy="9216425"/>
            </a:xfrm>
            <a:custGeom>
              <a:rect b="b" l="l" r="r" t="t"/>
              <a:pathLst>
                <a:path extrusionOk="0" fill="none" h="368657" w="335747">
                  <a:moveTo>
                    <a:pt x="335746" y="368657"/>
                  </a:moveTo>
                  <a:lnTo>
                    <a:pt x="1" y="368657"/>
                  </a:lnTo>
                  <a:lnTo>
                    <a:pt x="1" y="368657"/>
                  </a:lnTo>
                  <a:lnTo>
                    <a:pt x="1" y="344887"/>
                  </a:lnTo>
                  <a:lnTo>
                    <a:pt x="11" y="333347"/>
                  </a:lnTo>
                  <a:lnTo>
                    <a:pt x="31" y="322019"/>
                  </a:lnTo>
                  <a:lnTo>
                    <a:pt x="71" y="310914"/>
                  </a:lnTo>
                  <a:lnTo>
                    <a:pt x="122" y="300021"/>
                  </a:lnTo>
                  <a:lnTo>
                    <a:pt x="163" y="294666"/>
                  </a:lnTo>
                  <a:lnTo>
                    <a:pt x="203" y="289352"/>
                  </a:lnTo>
                  <a:lnTo>
                    <a:pt x="244" y="284098"/>
                  </a:lnTo>
                  <a:lnTo>
                    <a:pt x="294" y="278905"/>
                  </a:lnTo>
                  <a:lnTo>
                    <a:pt x="355" y="273752"/>
                  </a:lnTo>
                  <a:lnTo>
                    <a:pt x="426" y="268660"/>
                  </a:lnTo>
                  <a:lnTo>
                    <a:pt x="507" y="263629"/>
                  </a:lnTo>
                  <a:lnTo>
                    <a:pt x="588" y="258638"/>
                  </a:lnTo>
                  <a:lnTo>
                    <a:pt x="679" y="253708"/>
                  </a:lnTo>
                  <a:lnTo>
                    <a:pt x="780" y="248829"/>
                  </a:lnTo>
                  <a:lnTo>
                    <a:pt x="891" y="244000"/>
                  </a:lnTo>
                  <a:lnTo>
                    <a:pt x="1013" y="239232"/>
                  </a:lnTo>
                  <a:lnTo>
                    <a:pt x="1144" y="234504"/>
                  </a:lnTo>
                  <a:lnTo>
                    <a:pt x="1286" y="229837"/>
                  </a:lnTo>
                  <a:lnTo>
                    <a:pt x="1448" y="225221"/>
                  </a:lnTo>
                  <a:lnTo>
                    <a:pt x="1610" y="220656"/>
                  </a:lnTo>
                  <a:lnTo>
                    <a:pt x="1792" y="216151"/>
                  </a:lnTo>
                  <a:lnTo>
                    <a:pt x="1985" y="211687"/>
                  </a:lnTo>
                  <a:lnTo>
                    <a:pt x="2187" y="207283"/>
                  </a:lnTo>
                  <a:lnTo>
                    <a:pt x="2410" y="202920"/>
                  </a:lnTo>
                  <a:lnTo>
                    <a:pt x="2643" y="198618"/>
                  </a:lnTo>
                  <a:lnTo>
                    <a:pt x="2886" y="194356"/>
                  </a:lnTo>
                  <a:lnTo>
                    <a:pt x="3149" y="190155"/>
                  </a:lnTo>
                  <a:lnTo>
                    <a:pt x="3422" y="186004"/>
                  </a:lnTo>
                  <a:lnTo>
                    <a:pt x="3716" y="181904"/>
                  </a:lnTo>
                  <a:lnTo>
                    <a:pt x="4030" y="177845"/>
                  </a:lnTo>
                  <a:lnTo>
                    <a:pt x="4354" y="173846"/>
                  </a:lnTo>
                  <a:lnTo>
                    <a:pt x="4698" y="169898"/>
                  </a:lnTo>
                  <a:lnTo>
                    <a:pt x="5062" y="165990"/>
                  </a:lnTo>
                  <a:lnTo>
                    <a:pt x="5447" y="162144"/>
                  </a:lnTo>
                  <a:lnTo>
                    <a:pt x="5842" y="158337"/>
                  </a:lnTo>
                  <a:lnTo>
                    <a:pt x="6044" y="156465"/>
                  </a:lnTo>
                  <a:lnTo>
                    <a:pt x="6257" y="154592"/>
                  </a:lnTo>
                  <a:lnTo>
                    <a:pt x="6479" y="152729"/>
                  </a:lnTo>
                  <a:lnTo>
                    <a:pt x="6692" y="150887"/>
                  </a:lnTo>
                  <a:lnTo>
                    <a:pt x="6925" y="149054"/>
                  </a:lnTo>
                  <a:lnTo>
                    <a:pt x="7148" y="147232"/>
                  </a:lnTo>
                  <a:lnTo>
                    <a:pt x="7390" y="145430"/>
                  </a:lnTo>
                  <a:lnTo>
                    <a:pt x="7623" y="143628"/>
                  </a:lnTo>
                  <a:lnTo>
                    <a:pt x="7876" y="141847"/>
                  </a:lnTo>
                  <a:lnTo>
                    <a:pt x="8129" y="140075"/>
                  </a:lnTo>
                  <a:lnTo>
                    <a:pt x="8383" y="138314"/>
                  </a:lnTo>
                  <a:lnTo>
                    <a:pt x="8646" y="136562"/>
                  </a:lnTo>
                  <a:lnTo>
                    <a:pt x="8909" y="134831"/>
                  </a:lnTo>
                  <a:lnTo>
                    <a:pt x="9182" y="133110"/>
                  </a:lnTo>
                  <a:lnTo>
                    <a:pt x="9466" y="131400"/>
                  </a:lnTo>
                  <a:lnTo>
                    <a:pt x="9749" y="129699"/>
                  </a:lnTo>
                  <a:lnTo>
                    <a:pt x="10033" y="128008"/>
                  </a:lnTo>
                  <a:lnTo>
                    <a:pt x="10336" y="126338"/>
                  </a:lnTo>
                  <a:lnTo>
                    <a:pt x="10630" y="124678"/>
                  </a:lnTo>
                  <a:lnTo>
                    <a:pt x="10944" y="123028"/>
                  </a:lnTo>
                  <a:lnTo>
                    <a:pt x="11247" y="121388"/>
                  </a:lnTo>
                  <a:lnTo>
                    <a:pt x="11571" y="119758"/>
                  </a:lnTo>
                  <a:lnTo>
                    <a:pt x="11895" y="118148"/>
                  </a:lnTo>
                  <a:lnTo>
                    <a:pt x="12229" y="116539"/>
                  </a:lnTo>
                  <a:lnTo>
                    <a:pt x="12563" y="114949"/>
                  </a:lnTo>
                  <a:lnTo>
                    <a:pt x="12908" y="113370"/>
                  </a:lnTo>
                  <a:lnTo>
                    <a:pt x="13252" y="111811"/>
                  </a:lnTo>
                  <a:lnTo>
                    <a:pt x="13606" y="110252"/>
                  </a:lnTo>
                  <a:lnTo>
                    <a:pt x="13971" y="108713"/>
                  </a:lnTo>
                  <a:lnTo>
                    <a:pt x="14335" y="107175"/>
                  </a:lnTo>
                  <a:lnTo>
                    <a:pt x="14710" y="105656"/>
                  </a:lnTo>
                  <a:lnTo>
                    <a:pt x="15094" y="104148"/>
                  </a:lnTo>
                  <a:lnTo>
                    <a:pt x="15479" y="102650"/>
                  </a:lnTo>
                  <a:lnTo>
                    <a:pt x="15874" y="101172"/>
                  </a:lnTo>
                  <a:lnTo>
                    <a:pt x="16269" y="99694"/>
                  </a:lnTo>
                  <a:lnTo>
                    <a:pt x="16684" y="98236"/>
                  </a:lnTo>
                  <a:lnTo>
                    <a:pt x="17099" y="96788"/>
                  </a:lnTo>
                  <a:lnTo>
                    <a:pt x="17514" y="95351"/>
                  </a:lnTo>
                  <a:lnTo>
                    <a:pt x="17939" y="93923"/>
                  </a:lnTo>
                  <a:lnTo>
                    <a:pt x="18374" y="92506"/>
                  </a:lnTo>
                  <a:lnTo>
                    <a:pt x="18820" y="91109"/>
                  </a:lnTo>
                  <a:lnTo>
                    <a:pt x="19265" y="89712"/>
                  </a:lnTo>
                  <a:lnTo>
                    <a:pt x="19721" y="88335"/>
                  </a:lnTo>
                  <a:lnTo>
                    <a:pt x="20186" y="86969"/>
                  </a:lnTo>
                  <a:lnTo>
                    <a:pt x="20652" y="85612"/>
                  </a:lnTo>
                  <a:lnTo>
                    <a:pt x="21128" y="84266"/>
                  </a:lnTo>
                  <a:lnTo>
                    <a:pt x="21614" y="82930"/>
                  </a:lnTo>
                  <a:lnTo>
                    <a:pt x="22099" y="81614"/>
                  </a:lnTo>
                  <a:lnTo>
                    <a:pt x="22606" y="80298"/>
                  </a:lnTo>
                  <a:lnTo>
                    <a:pt x="23112" y="79002"/>
                  </a:lnTo>
                  <a:lnTo>
                    <a:pt x="23618" y="77716"/>
                  </a:lnTo>
                  <a:lnTo>
                    <a:pt x="24144" y="76441"/>
                  </a:lnTo>
                  <a:lnTo>
                    <a:pt x="24671" y="75175"/>
                  </a:lnTo>
                  <a:lnTo>
                    <a:pt x="25207" y="73920"/>
                  </a:lnTo>
                  <a:lnTo>
                    <a:pt x="25754" y="72675"/>
                  </a:lnTo>
                  <a:lnTo>
                    <a:pt x="26301" y="71440"/>
                  </a:lnTo>
                  <a:lnTo>
                    <a:pt x="26867" y="70225"/>
                  </a:lnTo>
                  <a:lnTo>
                    <a:pt x="27434" y="69020"/>
                  </a:lnTo>
                  <a:lnTo>
                    <a:pt x="28001" y="67816"/>
                  </a:lnTo>
                  <a:lnTo>
                    <a:pt x="28588" y="66631"/>
                  </a:lnTo>
                  <a:lnTo>
                    <a:pt x="29186" y="65457"/>
                  </a:lnTo>
                  <a:lnTo>
                    <a:pt x="29783" y="64293"/>
                  </a:lnTo>
                  <a:lnTo>
                    <a:pt x="30390" y="63139"/>
                  </a:lnTo>
                  <a:lnTo>
                    <a:pt x="31008" y="62005"/>
                  </a:lnTo>
                  <a:lnTo>
                    <a:pt x="31625" y="60871"/>
                  </a:lnTo>
                  <a:lnTo>
                    <a:pt x="32263" y="59748"/>
                  </a:lnTo>
                  <a:lnTo>
                    <a:pt x="32901" y="58644"/>
                  </a:lnTo>
                  <a:lnTo>
                    <a:pt x="33549" y="57551"/>
                  </a:lnTo>
                  <a:lnTo>
                    <a:pt x="34207" y="56458"/>
                  </a:lnTo>
                  <a:lnTo>
                    <a:pt x="34875" y="55385"/>
                  </a:lnTo>
                  <a:lnTo>
                    <a:pt x="35553" y="54322"/>
                  </a:lnTo>
                  <a:lnTo>
                    <a:pt x="36231" y="53269"/>
                  </a:lnTo>
                  <a:lnTo>
                    <a:pt x="36930" y="52226"/>
                  </a:lnTo>
                  <a:lnTo>
                    <a:pt x="37628" y="51194"/>
                  </a:lnTo>
                  <a:lnTo>
                    <a:pt x="38337" y="50181"/>
                  </a:lnTo>
                  <a:lnTo>
                    <a:pt x="39056" y="49169"/>
                  </a:lnTo>
                  <a:lnTo>
                    <a:pt x="39785" y="48167"/>
                  </a:lnTo>
                  <a:lnTo>
                    <a:pt x="40524" y="47185"/>
                  </a:lnTo>
                  <a:lnTo>
                    <a:pt x="41263" y="46213"/>
                  </a:lnTo>
                  <a:lnTo>
                    <a:pt x="42022" y="45241"/>
                  </a:lnTo>
                  <a:lnTo>
                    <a:pt x="42791" y="44290"/>
                  </a:lnTo>
                  <a:lnTo>
                    <a:pt x="43561" y="43348"/>
                  </a:lnTo>
                  <a:lnTo>
                    <a:pt x="44340" y="42407"/>
                  </a:lnTo>
                  <a:lnTo>
                    <a:pt x="45130" y="41485"/>
                  </a:lnTo>
                  <a:lnTo>
                    <a:pt x="45940" y="40574"/>
                  </a:lnTo>
                  <a:lnTo>
                    <a:pt x="46749" y="39673"/>
                  </a:lnTo>
                  <a:lnTo>
                    <a:pt x="47569" y="38782"/>
                  </a:lnTo>
                  <a:lnTo>
                    <a:pt x="48400" y="37902"/>
                  </a:lnTo>
                  <a:lnTo>
                    <a:pt x="49240" y="37041"/>
                  </a:lnTo>
                  <a:lnTo>
                    <a:pt x="50080" y="36181"/>
                  </a:lnTo>
                  <a:lnTo>
                    <a:pt x="50940" y="35330"/>
                  </a:lnTo>
                  <a:lnTo>
                    <a:pt x="51811" y="34490"/>
                  </a:lnTo>
                  <a:lnTo>
                    <a:pt x="52692" y="33670"/>
                  </a:lnTo>
                  <a:lnTo>
                    <a:pt x="53572" y="32850"/>
                  </a:lnTo>
                  <a:lnTo>
                    <a:pt x="54473" y="32051"/>
                  </a:lnTo>
                  <a:lnTo>
                    <a:pt x="55385" y="31251"/>
                  </a:lnTo>
                  <a:lnTo>
                    <a:pt x="56306" y="30471"/>
                  </a:lnTo>
                  <a:lnTo>
                    <a:pt x="57227" y="29692"/>
                  </a:lnTo>
                  <a:lnTo>
                    <a:pt x="58168" y="28933"/>
                  </a:lnTo>
                  <a:lnTo>
                    <a:pt x="59120" y="28184"/>
                  </a:lnTo>
                  <a:lnTo>
                    <a:pt x="60072" y="27434"/>
                  </a:lnTo>
                  <a:lnTo>
                    <a:pt x="61043" y="26706"/>
                  </a:lnTo>
                  <a:lnTo>
                    <a:pt x="62025" y="25987"/>
                  </a:lnTo>
                  <a:lnTo>
                    <a:pt x="63017" y="25268"/>
                  </a:lnTo>
                  <a:lnTo>
                    <a:pt x="64009" y="24570"/>
                  </a:lnTo>
                  <a:lnTo>
                    <a:pt x="65022" y="23881"/>
                  </a:lnTo>
                  <a:lnTo>
                    <a:pt x="66044" y="23203"/>
                  </a:lnTo>
                  <a:lnTo>
                    <a:pt x="67077" y="22525"/>
                  </a:lnTo>
                  <a:lnTo>
                    <a:pt x="68119" y="21867"/>
                  </a:lnTo>
                  <a:lnTo>
                    <a:pt x="69172" y="21219"/>
                  </a:lnTo>
                  <a:lnTo>
                    <a:pt x="70235" y="20581"/>
                  </a:lnTo>
                  <a:lnTo>
                    <a:pt x="71308" y="19953"/>
                  </a:lnTo>
                  <a:lnTo>
                    <a:pt x="72402" y="19336"/>
                  </a:lnTo>
                  <a:lnTo>
                    <a:pt x="73495" y="18728"/>
                  </a:lnTo>
                  <a:lnTo>
                    <a:pt x="74598" y="18121"/>
                  </a:lnTo>
                  <a:lnTo>
                    <a:pt x="75722" y="17534"/>
                  </a:lnTo>
                  <a:lnTo>
                    <a:pt x="76856" y="16957"/>
                  </a:lnTo>
                  <a:lnTo>
                    <a:pt x="77990" y="16390"/>
                  </a:lnTo>
                  <a:lnTo>
                    <a:pt x="79144" y="15833"/>
                  </a:lnTo>
                  <a:lnTo>
                    <a:pt x="80308" y="15287"/>
                  </a:lnTo>
                  <a:lnTo>
                    <a:pt x="81482" y="14750"/>
                  </a:lnTo>
                  <a:lnTo>
                    <a:pt x="82677" y="14214"/>
                  </a:lnTo>
                  <a:lnTo>
                    <a:pt x="83871" y="13697"/>
                  </a:lnTo>
                  <a:lnTo>
                    <a:pt x="85076" y="13191"/>
                  </a:lnTo>
                  <a:lnTo>
                    <a:pt x="86301" y="12695"/>
                  </a:lnTo>
                  <a:lnTo>
                    <a:pt x="87536" y="12209"/>
                  </a:lnTo>
                  <a:lnTo>
                    <a:pt x="88781" y="11723"/>
                  </a:lnTo>
                  <a:lnTo>
                    <a:pt x="90036" y="11258"/>
                  </a:lnTo>
                  <a:lnTo>
                    <a:pt x="91302" y="10802"/>
                  </a:lnTo>
                  <a:lnTo>
                    <a:pt x="92587" y="10346"/>
                  </a:lnTo>
                  <a:lnTo>
                    <a:pt x="93873" y="9911"/>
                  </a:lnTo>
                  <a:lnTo>
                    <a:pt x="95179" y="9486"/>
                  </a:lnTo>
                  <a:lnTo>
                    <a:pt x="96495" y="9061"/>
                  </a:lnTo>
                  <a:lnTo>
                    <a:pt x="97821" y="8656"/>
                  </a:lnTo>
                  <a:lnTo>
                    <a:pt x="99167" y="8251"/>
                  </a:lnTo>
                  <a:lnTo>
                    <a:pt x="100514" y="7866"/>
                  </a:lnTo>
                  <a:lnTo>
                    <a:pt x="101880" y="7482"/>
                  </a:lnTo>
                  <a:lnTo>
                    <a:pt x="103257" y="7117"/>
                  </a:lnTo>
                  <a:lnTo>
                    <a:pt x="104644" y="6753"/>
                  </a:lnTo>
                  <a:lnTo>
                    <a:pt x="106051" y="6398"/>
                  </a:lnTo>
                  <a:lnTo>
                    <a:pt x="107458" y="6054"/>
                  </a:lnTo>
                  <a:lnTo>
                    <a:pt x="108886" y="5730"/>
                  </a:lnTo>
                  <a:lnTo>
                    <a:pt x="110323" y="5406"/>
                  </a:lnTo>
                  <a:lnTo>
                    <a:pt x="111781" y="5093"/>
                  </a:lnTo>
                  <a:lnTo>
                    <a:pt x="113239" y="4789"/>
                  </a:lnTo>
                  <a:lnTo>
                    <a:pt x="114717" y="4495"/>
                  </a:lnTo>
                  <a:lnTo>
                    <a:pt x="116205" y="4212"/>
                  </a:lnTo>
                  <a:lnTo>
                    <a:pt x="117713" y="3938"/>
                  </a:lnTo>
                  <a:lnTo>
                    <a:pt x="119231" y="3675"/>
                  </a:lnTo>
                  <a:lnTo>
                    <a:pt x="120760" y="3412"/>
                  </a:lnTo>
                  <a:lnTo>
                    <a:pt x="122299" y="3169"/>
                  </a:lnTo>
                  <a:lnTo>
                    <a:pt x="123848" y="2926"/>
                  </a:lnTo>
                  <a:lnTo>
                    <a:pt x="125417" y="2703"/>
                  </a:lnTo>
                  <a:lnTo>
                    <a:pt x="126996" y="2481"/>
                  </a:lnTo>
                  <a:lnTo>
                    <a:pt x="128595" y="2278"/>
                  </a:lnTo>
                  <a:lnTo>
                    <a:pt x="130205" y="2076"/>
                  </a:lnTo>
                  <a:lnTo>
                    <a:pt x="131825" y="1883"/>
                  </a:lnTo>
                  <a:lnTo>
                    <a:pt x="133455" y="1701"/>
                  </a:lnTo>
                  <a:lnTo>
                    <a:pt x="135105" y="1539"/>
                  </a:lnTo>
                  <a:lnTo>
                    <a:pt x="136765" y="1367"/>
                  </a:lnTo>
                  <a:lnTo>
                    <a:pt x="138445" y="1215"/>
                  </a:lnTo>
                  <a:lnTo>
                    <a:pt x="140126" y="1074"/>
                  </a:lnTo>
                  <a:lnTo>
                    <a:pt x="141826" y="942"/>
                  </a:lnTo>
                  <a:lnTo>
                    <a:pt x="143547" y="810"/>
                  </a:lnTo>
                  <a:lnTo>
                    <a:pt x="145278" y="699"/>
                  </a:lnTo>
                  <a:lnTo>
                    <a:pt x="147020" y="588"/>
                  </a:lnTo>
                  <a:lnTo>
                    <a:pt x="148781" y="497"/>
                  </a:lnTo>
                  <a:lnTo>
                    <a:pt x="150553" y="405"/>
                  </a:lnTo>
                  <a:lnTo>
                    <a:pt x="152334" y="324"/>
                  </a:lnTo>
                  <a:lnTo>
                    <a:pt x="154136" y="254"/>
                  </a:lnTo>
                  <a:lnTo>
                    <a:pt x="154136" y="254"/>
                  </a:lnTo>
                  <a:lnTo>
                    <a:pt x="155807" y="193"/>
                  </a:lnTo>
                  <a:lnTo>
                    <a:pt x="157497" y="142"/>
                  </a:lnTo>
                  <a:lnTo>
                    <a:pt x="159198" y="102"/>
                  </a:lnTo>
                  <a:lnTo>
                    <a:pt x="160909" y="71"/>
                  </a:lnTo>
                  <a:lnTo>
                    <a:pt x="162630" y="41"/>
                  </a:lnTo>
                  <a:lnTo>
                    <a:pt x="164371" y="21"/>
                  </a:lnTo>
                  <a:lnTo>
                    <a:pt x="166112" y="11"/>
                  </a:lnTo>
                  <a:lnTo>
                    <a:pt x="167873" y="1"/>
                  </a:lnTo>
                  <a:lnTo>
                    <a:pt x="167873" y="1"/>
                  </a:lnTo>
                  <a:lnTo>
                    <a:pt x="169837" y="11"/>
                  </a:lnTo>
                  <a:lnTo>
                    <a:pt x="171781" y="21"/>
                  </a:lnTo>
                  <a:lnTo>
                    <a:pt x="173704" y="51"/>
                  </a:lnTo>
                  <a:lnTo>
                    <a:pt x="175618" y="82"/>
                  </a:lnTo>
                  <a:lnTo>
                    <a:pt x="177521" y="122"/>
                  </a:lnTo>
                  <a:lnTo>
                    <a:pt x="179404" y="173"/>
                  </a:lnTo>
                  <a:lnTo>
                    <a:pt x="181266" y="233"/>
                  </a:lnTo>
                  <a:lnTo>
                    <a:pt x="183129" y="304"/>
                  </a:lnTo>
                  <a:lnTo>
                    <a:pt x="184961" y="385"/>
                  </a:lnTo>
                  <a:lnTo>
                    <a:pt x="186783" y="476"/>
                  </a:lnTo>
                  <a:lnTo>
                    <a:pt x="188596" y="578"/>
                  </a:lnTo>
                  <a:lnTo>
                    <a:pt x="190387" y="689"/>
                  </a:lnTo>
                  <a:lnTo>
                    <a:pt x="192169" y="810"/>
                  </a:lnTo>
                  <a:lnTo>
                    <a:pt x="193941" y="942"/>
                  </a:lnTo>
                  <a:lnTo>
                    <a:pt x="195692" y="1074"/>
                  </a:lnTo>
                  <a:lnTo>
                    <a:pt x="197423" y="1225"/>
                  </a:lnTo>
                  <a:lnTo>
                    <a:pt x="199144" y="1387"/>
                  </a:lnTo>
                  <a:lnTo>
                    <a:pt x="200855" y="1549"/>
                  </a:lnTo>
                  <a:lnTo>
                    <a:pt x="202545" y="1732"/>
                  </a:lnTo>
                  <a:lnTo>
                    <a:pt x="204226" y="1914"/>
                  </a:lnTo>
                  <a:lnTo>
                    <a:pt x="205886" y="2116"/>
                  </a:lnTo>
                  <a:lnTo>
                    <a:pt x="207536" y="2319"/>
                  </a:lnTo>
                  <a:lnTo>
                    <a:pt x="209176" y="2541"/>
                  </a:lnTo>
                  <a:lnTo>
                    <a:pt x="210796" y="2764"/>
                  </a:lnTo>
                  <a:lnTo>
                    <a:pt x="212405" y="3007"/>
                  </a:lnTo>
                  <a:lnTo>
                    <a:pt x="214005" y="3250"/>
                  </a:lnTo>
                  <a:lnTo>
                    <a:pt x="215584" y="3513"/>
                  </a:lnTo>
                  <a:lnTo>
                    <a:pt x="217153" y="3777"/>
                  </a:lnTo>
                  <a:lnTo>
                    <a:pt x="218702" y="4050"/>
                  </a:lnTo>
                  <a:lnTo>
                    <a:pt x="220251" y="4343"/>
                  </a:lnTo>
                  <a:lnTo>
                    <a:pt x="221769" y="4637"/>
                  </a:lnTo>
                  <a:lnTo>
                    <a:pt x="223288" y="4941"/>
                  </a:lnTo>
                  <a:lnTo>
                    <a:pt x="224786" y="5265"/>
                  </a:lnTo>
                  <a:lnTo>
                    <a:pt x="226274" y="5589"/>
                  </a:lnTo>
                  <a:lnTo>
                    <a:pt x="227742" y="5923"/>
                  </a:lnTo>
                  <a:lnTo>
                    <a:pt x="229200" y="6277"/>
                  </a:lnTo>
                  <a:lnTo>
                    <a:pt x="230647" y="6631"/>
                  </a:lnTo>
                  <a:lnTo>
                    <a:pt x="232085" y="7006"/>
                  </a:lnTo>
                  <a:lnTo>
                    <a:pt x="233502" y="7380"/>
                  </a:lnTo>
                  <a:lnTo>
                    <a:pt x="234909" y="7765"/>
                  </a:lnTo>
                  <a:lnTo>
                    <a:pt x="236306" y="8170"/>
                  </a:lnTo>
                  <a:lnTo>
                    <a:pt x="237683" y="8575"/>
                  </a:lnTo>
                  <a:lnTo>
                    <a:pt x="239050" y="9000"/>
                  </a:lnTo>
                  <a:lnTo>
                    <a:pt x="240406" y="9425"/>
                  </a:lnTo>
                  <a:lnTo>
                    <a:pt x="241752" y="9871"/>
                  </a:lnTo>
                  <a:lnTo>
                    <a:pt x="243079" y="10316"/>
                  </a:lnTo>
                  <a:lnTo>
                    <a:pt x="244395" y="10782"/>
                  </a:lnTo>
                  <a:lnTo>
                    <a:pt x="245700" y="11247"/>
                  </a:lnTo>
                  <a:lnTo>
                    <a:pt x="246996" y="11733"/>
                  </a:lnTo>
                  <a:lnTo>
                    <a:pt x="248282" y="12229"/>
                  </a:lnTo>
                  <a:lnTo>
                    <a:pt x="249547" y="12725"/>
                  </a:lnTo>
                  <a:lnTo>
                    <a:pt x="250803" y="13242"/>
                  </a:lnTo>
                  <a:lnTo>
                    <a:pt x="252048" y="13768"/>
                  </a:lnTo>
                  <a:lnTo>
                    <a:pt x="253273" y="14305"/>
                  </a:lnTo>
                  <a:lnTo>
                    <a:pt x="254497" y="14851"/>
                  </a:lnTo>
                  <a:lnTo>
                    <a:pt x="255702" y="15408"/>
                  </a:lnTo>
                  <a:lnTo>
                    <a:pt x="256897" y="15975"/>
                  </a:lnTo>
                  <a:lnTo>
                    <a:pt x="258081" y="16552"/>
                  </a:lnTo>
                  <a:lnTo>
                    <a:pt x="259245" y="17139"/>
                  </a:lnTo>
                  <a:lnTo>
                    <a:pt x="260409" y="17736"/>
                  </a:lnTo>
                  <a:lnTo>
                    <a:pt x="261553" y="18344"/>
                  </a:lnTo>
                  <a:lnTo>
                    <a:pt x="262687" y="18961"/>
                  </a:lnTo>
                  <a:lnTo>
                    <a:pt x="263811" y="19589"/>
                  </a:lnTo>
                  <a:lnTo>
                    <a:pt x="264924" y="20237"/>
                  </a:lnTo>
                  <a:lnTo>
                    <a:pt x="266028" y="20885"/>
                  </a:lnTo>
                  <a:lnTo>
                    <a:pt x="267121" y="21553"/>
                  </a:lnTo>
                  <a:lnTo>
                    <a:pt x="268194" y="22221"/>
                  </a:lnTo>
                  <a:lnTo>
                    <a:pt x="269257" y="22909"/>
                  </a:lnTo>
                  <a:lnTo>
                    <a:pt x="270320" y="23608"/>
                  </a:lnTo>
                  <a:lnTo>
                    <a:pt x="271363" y="24306"/>
                  </a:lnTo>
                  <a:lnTo>
                    <a:pt x="272395" y="25025"/>
                  </a:lnTo>
                  <a:lnTo>
                    <a:pt x="273418" y="25754"/>
                  </a:lnTo>
                  <a:lnTo>
                    <a:pt x="274430" y="26493"/>
                  </a:lnTo>
                  <a:lnTo>
                    <a:pt x="275422" y="27242"/>
                  </a:lnTo>
                  <a:lnTo>
                    <a:pt x="276414" y="28011"/>
                  </a:lnTo>
                  <a:lnTo>
                    <a:pt x="277396" y="28781"/>
                  </a:lnTo>
                  <a:lnTo>
                    <a:pt x="278358" y="29560"/>
                  </a:lnTo>
                  <a:lnTo>
                    <a:pt x="279320" y="30360"/>
                  </a:lnTo>
                  <a:lnTo>
                    <a:pt x="280261" y="31160"/>
                  </a:lnTo>
                  <a:lnTo>
                    <a:pt x="281202" y="31980"/>
                  </a:lnTo>
                  <a:lnTo>
                    <a:pt x="282124" y="32810"/>
                  </a:lnTo>
                  <a:lnTo>
                    <a:pt x="283035" y="33650"/>
                  </a:lnTo>
                  <a:lnTo>
                    <a:pt x="283936" y="34500"/>
                  </a:lnTo>
                  <a:lnTo>
                    <a:pt x="284837" y="35361"/>
                  </a:lnTo>
                  <a:lnTo>
                    <a:pt x="285717" y="36231"/>
                  </a:lnTo>
                  <a:lnTo>
                    <a:pt x="286588" y="37112"/>
                  </a:lnTo>
                  <a:lnTo>
                    <a:pt x="287448" y="38013"/>
                  </a:lnTo>
                  <a:lnTo>
                    <a:pt x="288299" y="38914"/>
                  </a:lnTo>
                  <a:lnTo>
                    <a:pt x="289149" y="39835"/>
                  </a:lnTo>
                  <a:lnTo>
                    <a:pt x="289979" y="40767"/>
                  </a:lnTo>
                  <a:lnTo>
                    <a:pt x="290799" y="41708"/>
                  </a:lnTo>
                  <a:lnTo>
                    <a:pt x="291609" y="42660"/>
                  </a:lnTo>
                  <a:lnTo>
                    <a:pt x="292419" y="43621"/>
                  </a:lnTo>
                  <a:lnTo>
                    <a:pt x="293209" y="44593"/>
                  </a:lnTo>
                  <a:lnTo>
                    <a:pt x="293988" y="45575"/>
                  </a:lnTo>
                  <a:lnTo>
                    <a:pt x="294768" y="46577"/>
                  </a:lnTo>
                  <a:lnTo>
                    <a:pt x="295527" y="47590"/>
                  </a:lnTo>
                  <a:lnTo>
                    <a:pt x="296286" y="48602"/>
                  </a:lnTo>
                  <a:lnTo>
                    <a:pt x="297025" y="49635"/>
                  </a:lnTo>
                  <a:lnTo>
                    <a:pt x="297764" y="50677"/>
                  </a:lnTo>
                  <a:lnTo>
                    <a:pt x="298483" y="51740"/>
                  </a:lnTo>
                  <a:lnTo>
                    <a:pt x="299202" y="52803"/>
                  </a:lnTo>
                  <a:lnTo>
                    <a:pt x="299910" y="53886"/>
                  </a:lnTo>
                  <a:lnTo>
                    <a:pt x="300609" y="54969"/>
                  </a:lnTo>
                  <a:lnTo>
                    <a:pt x="301297" y="56073"/>
                  </a:lnTo>
                  <a:lnTo>
                    <a:pt x="301975" y="57186"/>
                  </a:lnTo>
                  <a:lnTo>
                    <a:pt x="302654" y="58310"/>
                  </a:lnTo>
                  <a:lnTo>
                    <a:pt x="303312" y="59444"/>
                  </a:lnTo>
                  <a:lnTo>
                    <a:pt x="303959" y="60598"/>
                  </a:lnTo>
                  <a:lnTo>
                    <a:pt x="304607" y="61752"/>
                  </a:lnTo>
                  <a:lnTo>
                    <a:pt x="305245" y="62926"/>
                  </a:lnTo>
                  <a:lnTo>
                    <a:pt x="305873" y="64111"/>
                  </a:lnTo>
                  <a:lnTo>
                    <a:pt x="306490" y="65305"/>
                  </a:lnTo>
                  <a:lnTo>
                    <a:pt x="307098" y="66510"/>
                  </a:lnTo>
                  <a:lnTo>
                    <a:pt x="307695" y="67735"/>
                  </a:lnTo>
                  <a:lnTo>
                    <a:pt x="308292" y="68970"/>
                  </a:lnTo>
                  <a:lnTo>
                    <a:pt x="308879" y="70205"/>
                  </a:lnTo>
                  <a:lnTo>
                    <a:pt x="309456" y="71460"/>
                  </a:lnTo>
                  <a:lnTo>
                    <a:pt x="310023" y="72726"/>
                  </a:lnTo>
                  <a:lnTo>
                    <a:pt x="310580" y="74011"/>
                  </a:lnTo>
                  <a:lnTo>
                    <a:pt x="311127" y="75297"/>
                  </a:lnTo>
                  <a:lnTo>
                    <a:pt x="311673" y="76603"/>
                  </a:lnTo>
                  <a:lnTo>
                    <a:pt x="312210" y="77919"/>
                  </a:lnTo>
                  <a:lnTo>
                    <a:pt x="312736" y="79245"/>
                  </a:lnTo>
                  <a:lnTo>
                    <a:pt x="313252" y="80581"/>
                  </a:lnTo>
                  <a:lnTo>
                    <a:pt x="313769" y="81938"/>
                  </a:lnTo>
                  <a:lnTo>
                    <a:pt x="314265" y="83294"/>
                  </a:lnTo>
                  <a:lnTo>
                    <a:pt x="314761" y="84671"/>
                  </a:lnTo>
                  <a:lnTo>
                    <a:pt x="315257" y="86058"/>
                  </a:lnTo>
                  <a:lnTo>
                    <a:pt x="315733" y="87465"/>
                  </a:lnTo>
                  <a:lnTo>
                    <a:pt x="316208" y="88872"/>
                  </a:lnTo>
                  <a:lnTo>
                    <a:pt x="316674" y="90299"/>
                  </a:lnTo>
                  <a:lnTo>
                    <a:pt x="317130" y="91737"/>
                  </a:lnTo>
                  <a:lnTo>
                    <a:pt x="317575" y="93185"/>
                  </a:lnTo>
                  <a:lnTo>
                    <a:pt x="318021" y="94642"/>
                  </a:lnTo>
                  <a:lnTo>
                    <a:pt x="318456" y="96120"/>
                  </a:lnTo>
                  <a:lnTo>
                    <a:pt x="318891" y="97598"/>
                  </a:lnTo>
                  <a:lnTo>
                    <a:pt x="319306" y="99096"/>
                  </a:lnTo>
                  <a:lnTo>
                    <a:pt x="319721" y="100615"/>
                  </a:lnTo>
                  <a:lnTo>
                    <a:pt x="320126" y="102133"/>
                  </a:lnTo>
                  <a:lnTo>
                    <a:pt x="320531" y="103672"/>
                  </a:lnTo>
                  <a:lnTo>
                    <a:pt x="320926" y="105221"/>
                  </a:lnTo>
                  <a:lnTo>
                    <a:pt x="321311" y="106780"/>
                  </a:lnTo>
                  <a:lnTo>
                    <a:pt x="321695" y="108349"/>
                  </a:lnTo>
                  <a:lnTo>
                    <a:pt x="322060" y="109938"/>
                  </a:lnTo>
                  <a:lnTo>
                    <a:pt x="322434" y="111528"/>
                  </a:lnTo>
                  <a:lnTo>
                    <a:pt x="322789" y="113137"/>
                  </a:lnTo>
                  <a:lnTo>
                    <a:pt x="323143" y="114767"/>
                  </a:lnTo>
                  <a:lnTo>
                    <a:pt x="323487" y="116397"/>
                  </a:lnTo>
                  <a:lnTo>
                    <a:pt x="323831" y="118047"/>
                  </a:lnTo>
                  <a:lnTo>
                    <a:pt x="324165" y="119707"/>
                  </a:lnTo>
                  <a:lnTo>
                    <a:pt x="324489" y="121378"/>
                  </a:lnTo>
                  <a:lnTo>
                    <a:pt x="324813" y="123068"/>
                  </a:lnTo>
                  <a:lnTo>
                    <a:pt x="325127" y="124769"/>
                  </a:lnTo>
                  <a:lnTo>
                    <a:pt x="325441" y="126480"/>
                  </a:lnTo>
                  <a:lnTo>
                    <a:pt x="325745" y="128201"/>
                  </a:lnTo>
                  <a:lnTo>
                    <a:pt x="326038" y="129942"/>
                  </a:lnTo>
                  <a:lnTo>
                    <a:pt x="326332" y="131693"/>
                  </a:lnTo>
                  <a:lnTo>
                    <a:pt x="326615" y="133455"/>
                  </a:lnTo>
                  <a:lnTo>
                    <a:pt x="326899" y="135226"/>
                  </a:lnTo>
                  <a:lnTo>
                    <a:pt x="327172" y="137018"/>
                  </a:lnTo>
                  <a:lnTo>
                    <a:pt x="327435" y="138820"/>
                  </a:lnTo>
                  <a:lnTo>
                    <a:pt x="327698" y="140632"/>
                  </a:lnTo>
                  <a:lnTo>
                    <a:pt x="327961" y="142454"/>
                  </a:lnTo>
                  <a:lnTo>
                    <a:pt x="328204" y="144296"/>
                  </a:lnTo>
                  <a:lnTo>
                    <a:pt x="328458" y="146149"/>
                  </a:lnTo>
                  <a:lnTo>
                    <a:pt x="328690" y="148012"/>
                  </a:lnTo>
                  <a:lnTo>
                    <a:pt x="328933" y="149895"/>
                  </a:lnTo>
                  <a:lnTo>
                    <a:pt x="329156" y="151788"/>
                  </a:lnTo>
                  <a:lnTo>
                    <a:pt x="329389" y="153691"/>
                  </a:lnTo>
                  <a:lnTo>
                    <a:pt x="329601" y="155604"/>
                  </a:lnTo>
                  <a:lnTo>
                    <a:pt x="329814" y="157538"/>
                  </a:lnTo>
                  <a:lnTo>
                    <a:pt x="330027" y="159481"/>
                  </a:lnTo>
                  <a:lnTo>
                    <a:pt x="330229" y="161445"/>
                  </a:lnTo>
                  <a:lnTo>
                    <a:pt x="330432" y="163409"/>
                  </a:lnTo>
                  <a:lnTo>
                    <a:pt x="330624" y="165393"/>
                  </a:lnTo>
                  <a:lnTo>
                    <a:pt x="330998" y="169402"/>
                  </a:lnTo>
                  <a:lnTo>
                    <a:pt x="331353" y="173461"/>
                  </a:lnTo>
                  <a:lnTo>
                    <a:pt x="331697" y="177571"/>
                  </a:lnTo>
                  <a:lnTo>
                    <a:pt x="332011" y="181742"/>
                  </a:lnTo>
                  <a:lnTo>
                    <a:pt x="332314" y="185964"/>
                  </a:lnTo>
                  <a:lnTo>
                    <a:pt x="332598" y="190236"/>
                  </a:lnTo>
                  <a:lnTo>
                    <a:pt x="332871" y="194558"/>
                  </a:lnTo>
                  <a:lnTo>
                    <a:pt x="333124" y="198941"/>
                  </a:lnTo>
                  <a:lnTo>
                    <a:pt x="333367" y="203375"/>
                  </a:lnTo>
                  <a:lnTo>
                    <a:pt x="333590" y="207870"/>
                  </a:lnTo>
                  <a:lnTo>
                    <a:pt x="333792" y="212405"/>
                  </a:lnTo>
                  <a:lnTo>
                    <a:pt x="333995" y="217011"/>
                  </a:lnTo>
                  <a:lnTo>
                    <a:pt x="334177" y="221658"/>
                  </a:lnTo>
                  <a:lnTo>
                    <a:pt x="334339" y="226365"/>
                  </a:lnTo>
                  <a:lnTo>
                    <a:pt x="334501" y="231133"/>
                  </a:lnTo>
                  <a:lnTo>
                    <a:pt x="334643" y="235952"/>
                  </a:lnTo>
                  <a:lnTo>
                    <a:pt x="334774" y="240831"/>
                  </a:lnTo>
                  <a:lnTo>
                    <a:pt x="334896" y="245761"/>
                  </a:lnTo>
                  <a:lnTo>
                    <a:pt x="335007" y="250742"/>
                  </a:lnTo>
                  <a:lnTo>
                    <a:pt x="335108" y="255783"/>
                  </a:lnTo>
                  <a:lnTo>
                    <a:pt x="335200" y="260885"/>
                  </a:lnTo>
                  <a:lnTo>
                    <a:pt x="335281" y="266038"/>
                  </a:lnTo>
                  <a:lnTo>
                    <a:pt x="335351" y="271251"/>
                  </a:lnTo>
                  <a:lnTo>
                    <a:pt x="335422" y="276515"/>
                  </a:lnTo>
                  <a:lnTo>
                    <a:pt x="335483" y="281840"/>
                  </a:lnTo>
                  <a:lnTo>
                    <a:pt x="335534" y="287226"/>
                  </a:lnTo>
                  <a:lnTo>
                    <a:pt x="335574" y="292662"/>
                  </a:lnTo>
                  <a:lnTo>
                    <a:pt x="335615" y="298159"/>
                  </a:lnTo>
                  <a:lnTo>
                    <a:pt x="335665" y="309325"/>
                  </a:lnTo>
                  <a:lnTo>
                    <a:pt x="335706" y="320723"/>
                  </a:lnTo>
                  <a:lnTo>
                    <a:pt x="335736" y="332355"/>
                  </a:lnTo>
                  <a:lnTo>
                    <a:pt x="335746" y="344219"/>
                  </a:lnTo>
                  <a:lnTo>
                    <a:pt x="335746" y="368657"/>
                  </a:lnTo>
                  <a:lnTo>
                    <a:pt x="335746" y="368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-286100" y="-1726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-4826350" y="-10942950"/>
              <a:ext cx="4540275" cy="9216425"/>
            </a:xfrm>
            <a:custGeom>
              <a:rect b="b" l="l" r="r" t="t"/>
              <a:pathLst>
                <a:path extrusionOk="0" h="368657" w="181611">
                  <a:moveTo>
                    <a:pt x="13737" y="1"/>
                  </a:moveTo>
                  <a:lnTo>
                    <a:pt x="11976" y="11"/>
                  </a:lnTo>
                  <a:lnTo>
                    <a:pt x="10235" y="21"/>
                  </a:lnTo>
                  <a:lnTo>
                    <a:pt x="8494" y="41"/>
                  </a:lnTo>
                  <a:lnTo>
                    <a:pt x="6773" y="71"/>
                  </a:lnTo>
                  <a:lnTo>
                    <a:pt x="5062" y="102"/>
                  </a:lnTo>
                  <a:lnTo>
                    <a:pt x="3361" y="142"/>
                  </a:lnTo>
                  <a:lnTo>
                    <a:pt x="1671" y="193"/>
                  </a:lnTo>
                  <a:lnTo>
                    <a:pt x="0" y="254"/>
                  </a:lnTo>
                  <a:lnTo>
                    <a:pt x="1792" y="324"/>
                  </a:lnTo>
                  <a:lnTo>
                    <a:pt x="3584" y="405"/>
                  </a:lnTo>
                  <a:lnTo>
                    <a:pt x="5355" y="497"/>
                  </a:lnTo>
                  <a:lnTo>
                    <a:pt x="7107" y="588"/>
                  </a:lnTo>
                  <a:lnTo>
                    <a:pt x="8848" y="699"/>
                  </a:lnTo>
                  <a:lnTo>
                    <a:pt x="10579" y="810"/>
                  </a:lnTo>
                  <a:lnTo>
                    <a:pt x="12300" y="942"/>
                  </a:lnTo>
                  <a:lnTo>
                    <a:pt x="14001" y="1074"/>
                  </a:lnTo>
                  <a:lnTo>
                    <a:pt x="15691" y="1215"/>
                  </a:lnTo>
                  <a:lnTo>
                    <a:pt x="17361" y="1367"/>
                  </a:lnTo>
                  <a:lnTo>
                    <a:pt x="19022" y="1539"/>
                  </a:lnTo>
                  <a:lnTo>
                    <a:pt x="20672" y="1701"/>
                  </a:lnTo>
                  <a:lnTo>
                    <a:pt x="22302" y="1883"/>
                  </a:lnTo>
                  <a:lnTo>
                    <a:pt x="23931" y="2076"/>
                  </a:lnTo>
                  <a:lnTo>
                    <a:pt x="25531" y="2278"/>
                  </a:lnTo>
                  <a:lnTo>
                    <a:pt x="27130" y="2481"/>
                  </a:lnTo>
                  <a:lnTo>
                    <a:pt x="28710" y="2703"/>
                  </a:lnTo>
                  <a:lnTo>
                    <a:pt x="30279" y="2926"/>
                  </a:lnTo>
                  <a:lnTo>
                    <a:pt x="31828" y="3169"/>
                  </a:lnTo>
                  <a:lnTo>
                    <a:pt x="33376" y="3412"/>
                  </a:lnTo>
                  <a:lnTo>
                    <a:pt x="34905" y="3675"/>
                  </a:lnTo>
                  <a:lnTo>
                    <a:pt x="36413" y="3938"/>
                  </a:lnTo>
                  <a:lnTo>
                    <a:pt x="37922" y="4212"/>
                  </a:lnTo>
                  <a:lnTo>
                    <a:pt x="39410" y="4495"/>
                  </a:lnTo>
                  <a:lnTo>
                    <a:pt x="40888" y="4789"/>
                  </a:lnTo>
                  <a:lnTo>
                    <a:pt x="42356" y="5093"/>
                  </a:lnTo>
                  <a:lnTo>
                    <a:pt x="43803" y="5406"/>
                  </a:lnTo>
                  <a:lnTo>
                    <a:pt x="45241" y="5730"/>
                  </a:lnTo>
                  <a:lnTo>
                    <a:pt x="46668" y="6054"/>
                  </a:lnTo>
                  <a:lnTo>
                    <a:pt x="48085" y="6398"/>
                  </a:lnTo>
                  <a:lnTo>
                    <a:pt x="49482" y="6753"/>
                  </a:lnTo>
                  <a:lnTo>
                    <a:pt x="50869" y="7117"/>
                  </a:lnTo>
                  <a:lnTo>
                    <a:pt x="52246" y="7482"/>
                  </a:lnTo>
                  <a:lnTo>
                    <a:pt x="53613" y="7866"/>
                  </a:lnTo>
                  <a:lnTo>
                    <a:pt x="54969" y="8251"/>
                  </a:lnTo>
                  <a:lnTo>
                    <a:pt x="56305" y="8656"/>
                  </a:lnTo>
                  <a:lnTo>
                    <a:pt x="57632" y="9061"/>
                  </a:lnTo>
                  <a:lnTo>
                    <a:pt x="58948" y="9486"/>
                  </a:lnTo>
                  <a:lnTo>
                    <a:pt x="60253" y="9911"/>
                  </a:lnTo>
                  <a:lnTo>
                    <a:pt x="61549" y="10346"/>
                  </a:lnTo>
                  <a:lnTo>
                    <a:pt x="62825" y="10802"/>
                  </a:lnTo>
                  <a:lnTo>
                    <a:pt x="64090" y="11258"/>
                  </a:lnTo>
                  <a:lnTo>
                    <a:pt x="65356" y="11723"/>
                  </a:lnTo>
                  <a:lnTo>
                    <a:pt x="66591" y="12209"/>
                  </a:lnTo>
                  <a:lnTo>
                    <a:pt x="67826" y="12695"/>
                  </a:lnTo>
                  <a:lnTo>
                    <a:pt x="69050" y="13191"/>
                  </a:lnTo>
                  <a:lnTo>
                    <a:pt x="70255" y="13697"/>
                  </a:lnTo>
                  <a:lnTo>
                    <a:pt x="71460" y="14214"/>
                  </a:lnTo>
                  <a:lnTo>
                    <a:pt x="72644" y="14750"/>
                  </a:lnTo>
                  <a:lnTo>
                    <a:pt x="73818" y="15287"/>
                  </a:lnTo>
                  <a:lnTo>
                    <a:pt x="74983" y="15833"/>
                  </a:lnTo>
                  <a:lnTo>
                    <a:pt x="76137" y="16390"/>
                  </a:lnTo>
                  <a:lnTo>
                    <a:pt x="77281" y="16957"/>
                  </a:lnTo>
                  <a:lnTo>
                    <a:pt x="78404" y="17534"/>
                  </a:lnTo>
                  <a:lnTo>
                    <a:pt x="79528" y="18121"/>
                  </a:lnTo>
                  <a:lnTo>
                    <a:pt x="80631" y="18728"/>
                  </a:lnTo>
                  <a:lnTo>
                    <a:pt x="81735" y="19336"/>
                  </a:lnTo>
                  <a:lnTo>
                    <a:pt x="82818" y="19953"/>
                  </a:lnTo>
                  <a:lnTo>
                    <a:pt x="83891" y="20581"/>
                  </a:lnTo>
                  <a:lnTo>
                    <a:pt x="84954" y="21219"/>
                  </a:lnTo>
                  <a:lnTo>
                    <a:pt x="86007" y="21867"/>
                  </a:lnTo>
                  <a:lnTo>
                    <a:pt x="87049" y="22525"/>
                  </a:lnTo>
                  <a:lnTo>
                    <a:pt x="88082" y="23203"/>
                  </a:lnTo>
                  <a:lnTo>
                    <a:pt x="89105" y="23881"/>
                  </a:lnTo>
                  <a:lnTo>
                    <a:pt x="90117" y="24570"/>
                  </a:lnTo>
                  <a:lnTo>
                    <a:pt x="91119" y="25268"/>
                  </a:lnTo>
                  <a:lnTo>
                    <a:pt x="92111" y="25987"/>
                  </a:lnTo>
                  <a:lnTo>
                    <a:pt x="93083" y="26706"/>
                  </a:lnTo>
                  <a:lnTo>
                    <a:pt x="94055" y="27434"/>
                  </a:lnTo>
                  <a:lnTo>
                    <a:pt x="95016" y="28184"/>
                  </a:lnTo>
                  <a:lnTo>
                    <a:pt x="95958" y="28933"/>
                  </a:lnTo>
                  <a:lnTo>
                    <a:pt x="96899" y="29692"/>
                  </a:lnTo>
                  <a:lnTo>
                    <a:pt x="97831" y="30471"/>
                  </a:lnTo>
                  <a:lnTo>
                    <a:pt x="98742" y="31251"/>
                  </a:lnTo>
                  <a:lnTo>
                    <a:pt x="99653" y="32051"/>
                  </a:lnTo>
                  <a:lnTo>
                    <a:pt x="100554" y="32850"/>
                  </a:lnTo>
                  <a:lnTo>
                    <a:pt x="101445" y="33670"/>
                  </a:lnTo>
                  <a:lnTo>
                    <a:pt x="102315" y="34490"/>
                  </a:lnTo>
                  <a:lnTo>
                    <a:pt x="103186" y="35330"/>
                  </a:lnTo>
                  <a:lnTo>
                    <a:pt x="104046" y="36181"/>
                  </a:lnTo>
                  <a:lnTo>
                    <a:pt x="104897" y="37041"/>
                  </a:lnTo>
                  <a:lnTo>
                    <a:pt x="105737" y="37902"/>
                  </a:lnTo>
                  <a:lnTo>
                    <a:pt x="106567" y="38782"/>
                  </a:lnTo>
                  <a:lnTo>
                    <a:pt x="107387" y="39673"/>
                  </a:lnTo>
                  <a:lnTo>
                    <a:pt x="108197" y="40574"/>
                  </a:lnTo>
                  <a:lnTo>
                    <a:pt x="108997" y="41485"/>
                  </a:lnTo>
                  <a:lnTo>
                    <a:pt x="109786" y="42407"/>
                  </a:lnTo>
                  <a:lnTo>
                    <a:pt x="110566" y="43348"/>
                  </a:lnTo>
                  <a:lnTo>
                    <a:pt x="111345" y="44290"/>
                  </a:lnTo>
                  <a:lnTo>
                    <a:pt x="112104" y="45241"/>
                  </a:lnTo>
                  <a:lnTo>
                    <a:pt x="112864" y="46213"/>
                  </a:lnTo>
                  <a:lnTo>
                    <a:pt x="113603" y="47185"/>
                  </a:lnTo>
                  <a:lnTo>
                    <a:pt x="114342" y="48167"/>
                  </a:lnTo>
                  <a:lnTo>
                    <a:pt x="115070" y="49169"/>
                  </a:lnTo>
                  <a:lnTo>
                    <a:pt x="115789" y="50181"/>
                  </a:lnTo>
                  <a:lnTo>
                    <a:pt x="116498" y="51194"/>
                  </a:lnTo>
                  <a:lnTo>
                    <a:pt x="117206" y="52226"/>
                  </a:lnTo>
                  <a:lnTo>
                    <a:pt x="117895" y="53269"/>
                  </a:lnTo>
                  <a:lnTo>
                    <a:pt x="118583" y="54322"/>
                  </a:lnTo>
                  <a:lnTo>
                    <a:pt x="119251" y="55385"/>
                  </a:lnTo>
                  <a:lnTo>
                    <a:pt x="119919" y="56458"/>
                  </a:lnTo>
                  <a:lnTo>
                    <a:pt x="120577" y="57551"/>
                  </a:lnTo>
                  <a:lnTo>
                    <a:pt x="121225" y="58644"/>
                  </a:lnTo>
                  <a:lnTo>
                    <a:pt x="121863" y="59748"/>
                  </a:lnTo>
                  <a:lnTo>
                    <a:pt x="122501" y="60871"/>
                  </a:lnTo>
                  <a:lnTo>
                    <a:pt x="123129" y="62005"/>
                  </a:lnTo>
                  <a:lnTo>
                    <a:pt x="123746" y="63139"/>
                  </a:lnTo>
                  <a:lnTo>
                    <a:pt x="124353" y="64293"/>
                  </a:lnTo>
                  <a:lnTo>
                    <a:pt x="124951" y="65457"/>
                  </a:lnTo>
                  <a:lnTo>
                    <a:pt x="125538" y="66631"/>
                  </a:lnTo>
                  <a:lnTo>
                    <a:pt x="126125" y="67816"/>
                  </a:lnTo>
                  <a:lnTo>
                    <a:pt x="126702" y="69020"/>
                  </a:lnTo>
                  <a:lnTo>
                    <a:pt x="127269" y="70225"/>
                  </a:lnTo>
                  <a:lnTo>
                    <a:pt x="127826" y="71440"/>
                  </a:lnTo>
                  <a:lnTo>
                    <a:pt x="128382" y="72675"/>
                  </a:lnTo>
                  <a:lnTo>
                    <a:pt x="128919" y="73920"/>
                  </a:lnTo>
                  <a:lnTo>
                    <a:pt x="129456" y="75175"/>
                  </a:lnTo>
                  <a:lnTo>
                    <a:pt x="129992" y="76441"/>
                  </a:lnTo>
                  <a:lnTo>
                    <a:pt x="130508" y="77716"/>
                  </a:lnTo>
                  <a:lnTo>
                    <a:pt x="131025" y="79002"/>
                  </a:lnTo>
                  <a:lnTo>
                    <a:pt x="131531" y="80298"/>
                  </a:lnTo>
                  <a:lnTo>
                    <a:pt x="132027" y="81614"/>
                  </a:lnTo>
                  <a:lnTo>
                    <a:pt x="132513" y="82930"/>
                  </a:lnTo>
                  <a:lnTo>
                    <a:pt x="132999" y="84266"/>
                  </a:lnTo>
                  <a:lnTo>
                    <a:pt x="133474" y="85612"/>
                  </a:lnTo>
                  <a:lnTo>
                    <a:pt x="133950" y="86969"/>
                  </a:lnTo>
                  <a:lnTo>
                    <a:pt x="134406" y="88335"/>
                  </a:lnTo>
                  <a:lnTo>
                    <a:pt x="134861" y="89712"/>
                  </a:lnTo>
                  <a:lnTo>
                    <a:pt x="135317" y="91109"/>
                  </a:lnTo>
                  <a:lnTo>
                    <a:pt x="135752" y="92506"/>
                  </a:lnTo>
                  <a:lnTo>
                    <a:pt x="136187" y="93923"/>
                  </a:lnTo>
                  <a:lnTo>
                    <a:pt x="136613" y="95351"/>
                  </a:lnTo>
                  <a:lnTo>
                    <a:pt x="137038" y="96788"/>
                  </a:lnTo>
                  <a:lnTo>
                    <a:pt x="137453" y="98236"/>
                  </a:lnTo>
                  <a:lnTo>
                    <a:pt x="137858" y="99694"/>
                  </a:lnTo>
                  <a:lnTo>
                    <a:pt x="138253" y="101172"/>
                  </a:lnTo>
                  <a:lnTo>
                    <a:pt x="138647" y="102650"/>
                  </a:lnTo>
                  <a:lnTo>
                    <a:pt x="139032" y="104148"/>
                  </a:lnTo>
                  <a:lnTo>
                    <a:pt x="139417" y="105656"/>
                  </a:lnTo>
                  <a:lnTo>
                    <a:pt x="139791" y="107175"/>
                  </a:lnTo>
                  <a:lnTo>
                    <a:pt x="140156" y="108713"/>
                  </a:lnTo>
                  <a:lnTo>
                    <a:pt x="140520" y="110252"/>
                  </a:lnTo>
                  <a:lnTo>
                    <a:pt x="140874" y="111811"/>
                  </a:lnTo>
                  <a:lnTo>
                    <a:pt x="141229" y="113370"/>
                  </a:lnTo>
                  <a:lnTo>
                    <a:pt x="141563" y="114949"/>
                  </a:lnTo>
                  <a:lnTo>
                    <a:pt x="141907" y="116539"/>
                  </a:lnTo>
                  <a:lnTo>
                    <a:pt x="142231" y="118148"/>
                  </a:lnTo>
                  <a:lnTo>
                    <a:pt x="142555" y="119758"/>
                  </a:lnTo>
                  <a:lnTo>
                    <a:pt x="142879" y="121388"/>
                  </a:lnTo>
                  <a:lnTo>
                    <a:pt x="143193" y="123028"/>
                  </a:lnTo>
                  <a:lnTo>
                    <a:pt x="143496" y="124678"/>
                  </a:lnTo>
                  <a:lnTo>
                    <a:pt x="143800" y="126338"/>
                  </a:lnTo>
                  <a:lnTo>
                    <a:pt x="144094" y="128008"/>
                  </a:lnTo>
                  <a:lnTo>
                    <a:pt x="144387" y="129699"/>
                  </a:lnTo>
                  <a:lnTo>
                    <a:pt x="144671" y="131400"/>
                  </a:lnTo>
                  <a:lnTo>
                    <a:pt x="144944" y="133110"/>
                  </a:lnTo>
                  <a:lnTo>
                    <a:pt x="145217" y="134831"/>
                  </a:lnTo>
                  <a:lnTo>
                    <a:pt x="145481" y="136562"/>
                  </a:lnTo>
                  <a:lnTo>
                    <a:pt x="145744" y="138314"/>
                  </a:lnTo>
                  <a:lnTo>
                    <a:pt x="146007" y="140075"/>
                  </a:lnTo>
                  <a:lnTo>
                    <a:pt x="146250" y="141847"/>
                  </a:lnTo>
                  <a:lnTo>
                    <a:pt x="146503" y="143628"/>
                  </a:lnTo>
                  <a:lnTo>
                    <a:pt x="146746" y="145430"/>
                  </a:lnTo>
                  <a:lnTo>
                    <a:pt x="146979" y="147232"/>
                  </a:lnTo>
                  <a:lnTo>
                    <a:pt x="147212" y="149054"/>
                  </a:lnTo>
                  <a:lnTo>
                    <a:pt x="147434" y="150887"/>
                  </a:lnTo>
                  <a:lnTo>
                    <a:pt x="147657" y="152729"/>
                  </a:lnTo>
                  <a:lnTo>
                    <a:pt x="147870" y="154592"/>
                  </a:lnTo>
                  <a:lnTo>
                    <a:pt x="148082" y="156465"/>
                  </a:lnTo>
                  <a:lnTo>
                    <a:pt x="148285" y="158337"/>
                  </a:lnTo>
                  <a:lnTo>
                    <a:pt x="148690" y="162144"/>
                  </a:lnTo>
                  <a:lnTo>
                    <a:pt x="149064" y="165990"/>
                  </a:lnTo>
                  <a:lnTo>
                    <a:pt x="149429" y="169898"/>
                  </a:lnTo>
                  <a:lnTo>
                    <a:pt x="149773" y="173846"/>
                  </a:lnTo>
                  <a:lnTo>
                    <a:pt x="150097" y="177845"/>
                  </a:lnTo>
                  <a:lnTo>
                    <a:pt x="150411" y="181904"/>
                  </a:lnTo>
                  <a:lnTo>
                    <a:pt x="150704" y="186004"/>
                  </a:lnTo>
                  <a:lnTo>
                    <a:pt x="150977" y="190155"/>
                  </a:lnTo>
                  <a:lnTo>
                    <a:pt x="151241" y="194356"/>
                  </a:lnTo>
                  <a:lnTo>
                    <a:pt x="151494" y="198618"/>
                  </a:lnTo>
                  <a:lnTo>
                    <a:pt x="151727" y="202920"/>
                  </a:lnTo>
                  <a:lnTo>
                    <a:pt x="151939" y="207283"/>
                  </a:lnTo>
                  <a:lnTo>
                    <a:pt x="152152" y="211687"/>
                  </a:lnTo>
                  <a:lnTo>
                    <a:pt x="152344" y="216151"/>
                  </a:lnTo>
                  <a:lnTo>
                    <a:pt x="152516" y="220656"/>
                  </a:lnTo>
                  <a:lnTo>
                    <a:pt x="152688" y="225221"/>
                  </a:lnTo>
                  <a:lnTo>
                    <a:pt x="152840" y="229837"/>
                  </a:lnTo>
                  <a:lnTo>
                    <a:pt x="152982" y="234504"/>
                  </a:lnTo>
                  <a:lnTo>
                    <a:pt x="153113" y="239232"/>
                  </a:lnTo>
                  <a:lnTo>
                    <a:pt x="153235" y="244000"/>
                  </a:lnTo>
                  <a:lnTo>
                    <a:pt x="153346" y="248829"/>
                  </a:lnTo>
                  <a:lnTo>
                    <a:pt x="153447" y="253708"/>
                  </a:lnTo>
                  <a:lnTo>
                    <a:pt x="153549" y="258638"/>
                  </a:lnTo>
                  <a:lnTo>
                    <a:pt x="153630" y="263629"/>
                  </a:lnTo>
                  <a:lnTo>
                    <a:pt x="153701" y="268660"/>
                  </a:lnTo>
                  <a:lnTo>
                    <a:pt x="153771" y="273752"/>
                  </a:lnTo>
                  <a:lnTo>
                    <a:pt x="153832" y="278905"/>
                  </a:lnTo>
                  <a:lnTo>
                    <a:pt x="153883" y="284098"/>
                  </a:lnTo>
                  <a:lnTo>
                    <a:pt x="153933" y="289352"/>
                  </a:lnTo>
                  <a:lnTo>
                    <a:pt x="153974" y="294666"/>
                  </a:lnTo>
                  <a:lnTo>
                    <a:pt x="154004" y="300021"/>
                  </a:lnTo>
                  <a:lnTo>
                    <a:pt x="154055" y="310914"/>
                  </a:lnTo>
                  <a:lnTo>
                    <a:pt x="154095" y="322019"/>
                  </a:lnTo>
                  <a:lnTo>
                    <a:pt x="154116" y="333347"/>
                  </a:lnTo>
                  <a:lnTo>
                    <a:pt x="154126" y="344887"/>
                  </a:lnTo>
                  <a:lnTo>
                    <a:pt x="154136" y="368657"/>
                  </a:lnTo>
                  <a:lnTo>
                    <a:pt x="181610" y="368657"/>
                  </a:lnTo>
                  <a:lnTo>
                    <a:pt x="181610" y="344219"/>
                  </a:lnTo>
                  <a:lnTo>
                    <a:pt x="181600" y="332355"/>
                  </a:lnTo>
                  <a:lnTo>
                    <a:pt x="181570" y="320723"/>
                  </a:lnTo>
                  <a:lnTo>
                    <a:pt x="181529" y="309325"/>
                  </a:lnTo>
                  <a:lnTo>
                    <a:pt x="181479" y="298159"/>
                  </a:lnTo>
                  <a:lnTo>
                    <a:pt x="181438" y="292662"/>
                  </a:lnTo>
                  <a:lnTo>
                    <a:pt x="181398" y="287226"/>
                  </a:lnTo>
                  <a:lnTo>
                    <a:pt x="181347" y="281840"/>
                  </a:lnTo>
                  <a:lnTo>
                    <a:pt x="181286" y="276515"/>
                  </a:lnTo>
                  <a:lnTo>
                    <a:pt x="181215" y="271251"/>
                  </a:lnTo>
                  <a:lnTo>
                    <a:pt x="181145" y="266038"/>
                  </a:lnTo>
                  <a:lnTo>
                    <a:pt x="181064" y="260885"/>
                  </a:lnTo>
                  <a:lnTo>
                    <a:pt x="180972" y="255783"/>
                  </a:lnTo>
                  <a:lnTo>
                    <a:pt x="180871" y="250742"/>
                  </a:lnTo>
                  <a:lnTo>
                    <a:pt x="180760" y="245761"/>
                  </a:lnTo>
                  <a:lnTo>
                    <a:pt x="180638" y="240831"/>
                  </a:lnTo>
                  <a:lnTo>
                    <a:pt x="180507" y="235952"/>
                  </a:lnTo>
                  <a:lnTo>
                    <a:pt x="180365" y="231133"/>
                  </a:lnTo>
                  <a:lnTo>
                    <a:pt x="180203" y="226365"/>
                  </a:lnTo>
                  <a:lnTo>
                    <a:pt x="180041" y="221658"/>
                  </a:lnTo>
                  <a:lnTo>
                    <a:pt x="179859" y="217011"/>
                  </a:lnTo>
                  <a:lnTo>
                    <a:pt x="179656" y="212405"/>
                  </a:lnTo>
                  <a:lnTo>
                    <a:pt x="179454" y="207870"/>
                  </a:lnTo>
                  <a:lnTo>
                    <a:pt x="179231" y="203375"/>
                  </a:lnTo>
                  <a:lnTo>
                    <a:pt x="178988" y="198941"/>
                  </a:lnTo>
                  <a:lnTo>
                    <a:pt x="178735" y="194558"/>
                  </a:lnTo>
                  <a:lnTo>
                    <a:pt x="178462" y="190236"/>
                  </a:lnTo>
                  <a:lnTo>
                    <a:pt x="178178" y="185964"/>
                  </a:lnTo>
                  <a:lnTo>
                    <a:pt x="177875" y="181742"/>
                  </a:lnTo>
                  <a:lnTo>
                    <a:pt x="177561" y="177571"/>
                  </a:lnTo>
                  <a:lnTo>
                    <a:pt x="177217" y="173461"/>
                  </a:lnTo>
                  <a:lnTo>
                    <a:pt x="176862" y="169402"/>
                  </a:lnTo>
                  <a:lnTo>
                    <a:pt x="176488" y="165393"/>
                  </a:lnTo>
                  <a:lnTo>
                    <a:pt x="176296" y="163409"/>
                  </a:lnTo>
                  <a:lnTo>
                    <a:pt x="176093" y="161445"/>
                  </a:lnTo>
                  <a:lnTo>
                    <a:pt x="175891" y="159481"/>
                  </a:lnTo>
                  <a:lnTo>
                    <a:pt x="175678" y="157538"/>
                  </a:lnTo>
                  <a:lnTo>
                    <a:pt x="175465" y="155604"/>
                  </a:lnTo>
                  <a:lnTo>
                    <a:pt x="175253" y="153691"/>
                  </a:lnTo>
                  <a:lnTo>
                    <a:pt x="175020" y="151788"/>
                  </a:lnTo>
                  <a:lnTo>
                    <a:pt x="174797" y="149895"/>
                  </a:lnTo>
                  <a:lnTo>
                    <a:pt x="174554" y="148012"/>
                  </a:lnTo>
                  <a:lnTo>
                    <a:pt x="174322" y="146149"/>
                  </a:lnTo>
                  <a:lnTo>
                    <a:pt x="174068" y="144296"/>
                  </a:lnTo>
                  <a:lnTo>
                    <a:pt x="173825" y="142454"/>
                  </a:lnTo>
                  <a:lnTo>
                    <a:pt x="173562" y="140632"/>
                  </a:lnTo>
                  <a:lnTo>
                    <a:pt x="173299" y="138820"/>
                  </a:lnTo>
                  <a:lnTo>
                    <a:pt x="173036" y="137018"/>
                  </a:lnTo>
                  <a:lnTo>
                    <a:pt x="172763" y="135226"/>
                  </a:lnTo>
                  <a:lnTo>
                    <a:pt x="172479" y="133455"/>
                  </a:lnTo>
                  <a:lnTo>
                    <a:pt x="172196" y="131693"/>
                  </a:lnTo>
                  <a:lnTo>
                    <a:pt x="171902" y="129942"/>
                  </a:lnTo>
                  <a:lnTo>
                    <a:pt x="171608" y="128201"/>
                  </a:lnTo>
                  <a:lnTo>
                    <a:pt x="171305" y="126480"/>
                  </a:lnTo>
                  <a:lnTo>
                    <a:pt x="170991" y="124769"/>
                  </a:lnTo>
                  <a:lnTo>
                    <a:pt x="170677" y="123068"/>
                  </a:lnTo>
                  <a:lnTo>
                    <a:pt x="170353" y="121378"/>
                  </a:lnTo>
                  <a:lnTo>
                    <a:pt x="170029" y="119707"/>
                  </a:lnTo>
                  <a:lnTo>
                    <a:pt x="169695" y="118047"/>
                  </a:lnTo>
                  <a:lnTo>
                    <a:pt x="169351" y="116397"/>
                  </a:lnTo>
                  <a:lnTo>
                    <a:pt x="169007" y="114767"/>
                  </a:lnTo>
                  <a:lnTo>
                    <a:pt x="168653" y="113137"/>
                  </a:lnTo>
                  <a:lnTo>
                    <a:pt x="168298" y="111528"/>
                  </a:lnTo>
                  <a:lnTo>
                    <a:pt x="167924" y="109938"/>
                  </a:lnTo>
                  <a:lnTo>
                    <a:pt x="167559" y="108349"/>
                  </a:lnTo>
                  <a:lnTo>
                    <a:pt x="167175" y="106780"/>
                  </a:lnTo>
                  <a:lnTo>
                    <a:pt x="166790" y="105221"/>
                  </a:lnTo>
                  <a:lnTo>
                    <a:pt x="166395" y="103672"/>
                  </a:lnTo>
                  <a:lnTo>
                    <a:pt x="165990" y="102133"/>
                  </a:lnTo>
                  <a:lnTo>
                    <a:pt x="165585" y="100615"/>
                  </a:lnTo>
                  <a:lnTo>
                    <a:pt x="165170" y="99096"/>
                  </a:lnTo>
                  <a:lnTo>
                    <a:pt x="164755" y="97598"/>
                  </a:lnTo>
                  <a:lnTo>
                    <a:pt x="164320" y="96120"/>
                  </a:lnTo>
                  <a:lnTo>
                    <a:pt x="163885" y="94642"/>
                  </a:lnTo>
                  <a:lnTo>
                    <a:pt x="163439" y="93185"/>
                  </a:lnTo>
                  <a:lnTo>
                    <a:pt x="162994" y="91737"/>
                  </a:lnTo>
                  <a:lnTo>
                    <a:pt x="162538" y="90299"/>
                  </a:lnTo>
                  <a:lnTo>
                    <a:pt x="162072" y="88872"/>
                  </a:lnTo>
                  <a:lnTo>
                    <a:pt x="161597" y="87465"/>
                  </a:lnTo>
                  <a:lnTo>
                    <a:pt x="161121" y="86058"/>
                  </a:lnTo>
                  <a:lnTo>
                    <a:pt x="160625" y="84671"/>
                  </a:lnTo>
                  <a:lnTo>
                    <a:pt x="160129" y="83294"/>
                  </a:lnTo>
                  <a:lnTo>
                    <a:pt x="159633" y="81938"/>
                  </a:lnTo>
                  <a:lnTo>
                    <a:pt x="159116" y="80581"/>
                  </a:lnTo>
                  <a:lnTo>
                    <a:pt x="158600" y="79245"/>
                  </a:lnTo>
                  <a:lnTo>
                    <a:pt x="158074" y="77919"/>
                  </a:lnTo>
                  <a:lnTo>
                    <a:pt x="157537" y="76603"/>
                  </a:lnTo>
                  <a:lnTo>
                    <a:pt x="156991" y="75297"/>
                  </a:lnTo>
                  <a:lnTo>
                    <a:pt x="156444" y="74011"/>
                  </a:lnTo>
                  <a:lnTo>
                    <a:pt x="155887" y="72726"/>
                  </a:lnTo>
                  <a:lnTo>
                    <a:pt x="155320" y="71460"/>
                  </a:lnTo>
                  <a:lnTo>
                    <a:pt x="154743" y="70205"/>
                  </a:lnTo>
                  <a:lnTo>
                    <a:pt x="154156" y="68970"/>
                  </a:lnTo>
                  <a:lnTo>
                    <a:pt x="153559" y="67735"/>
                  </a:lnTo>
                  <a:lnTo>
                    <a:pt x="152962" y="66510"/>
                  </a:lnTo>
                  <a:lnTo>
                    <a:pt x="152354" y="65305"/>
                  </a:lnTo>
                  <a:lnTo>
                    <a:pt x="151737" y="64111"/>
                  </a:lnTo>
                  <a:lnTo>
                    <a:pt x="151109" y="62926"/>
                  </a:lnTo>
                  <a:lnTo>
                    <a:pt x="150471" y="61752"/>
                  </a:lnTo>
                  <a:lnTo>
                    <a:pt x="149823" y="60598"/>
                  </a:lnTo>
                  <a:lnTo>
                    <a:pt x="149176" y="59444"/>
                  </a:lnTo>
                  <a:lnTo>
                    <a:pt x="148518" y="58310"/>
                  </a:lnTo>
                  <a:lnTo>
                    <a:pt x="147839" y="57186"/>
                  </a:lnTo>
                  <a:lnTo>
                    <a:pt x="147161" y="56073"/>
                  </a:lnTo>
                  <a:lnTo>
                    <a:pt x="146473" y="54969"/>
                  </a:lnTo>
                  <a:lnTo>
                    <a:pt x="145774" y="53886"/>
                  </a:lnTo>
                  <a:lnTo>
                    <a:pt x="145065" y="52803"/>
                  </a:lnTo>
                  <a:lnTo>
                    <a:pt x="144347" y="51740"/>
                  </a:lnTo>
                  <a:lnTo>
                    <a:pt x="143628" y="50677"/>
                  </a:lnTo>
                  <a:lnTo>
                    <a:pt x="142889" y="49635"/>
                  </a:lnTo>
                  <a:lnTo>
                    <a:pt x="142150" y="48602"/>
                  </a:lnTo>
                  <a:lnTo>
                    <a:pt x="141391" y="47590"/>
                  </a:lnTo>
                  <a:lnTo>
                    <a:pt x="140632" y="46577"/>
                  </a:lnTo>
                  <a:lnTo>
                    <a:pt x="139852" y="45575"/>
                  </a:lnTo>
                  <a:lnTo>
                    <a:pt x="139073" y="44593"/>
                  </a:lnTo>
                  <a:lnTo>
                    <a:pt x="138283" y="43621"/>
                  </a:lnTo>
                  <a:lnTo>
                    <a:pt x="137473" y="42660"/>
                  </a:lnTo>
                  <a:lnTo>
                    <a:pt x="136663" y="41708"/>
                  </a:lnTo>
                  <a:lnTo>
                    <a:pt x="135843" y="40767"/>
                  </a:lnTo>
                  <a:lnTo>
                    <a:pt x="135013" y="39835"/>
                  </a:lnTo>
                  <a:lnTo>
                    <a:pt x="134163" y="38914"/>
                  </a:lnTo>
                  <a:lnTo>
                    <a:pt x="133312" y="38013"/>
                  </a:lnTo>
                  <a:lnTo>
                    <a:pt x="132452" y="37112"/>
                  </a:lnTo>
                  <a:lnTo>
                    <a:pt x="131581" y="36231"/>
                  </a:lnTo>
                  <a:lnTo>
                    <a:pt x="130701" y="35361"/>
                  </a:lnTo>
                  <a:lnTo>
                    <a:pt x="129800" y="34500"/>
                  </a:lnTo>
                  <a:lnTo>
                    <a:pt x="128899" y="33650"/>
                  </a:lnTo>
                  <a:lnTo>
                    <a:pt x="127988" y="32810"/>
                  </a:lnTo>
                  <a:lnTo>
                    <a:pt x="127066" y="31980"/>
                  </a:lnTo>
                  <a:lnTo>
                    <a:pt x="126125" y="31160"/>
                  </a:lnTo>
                  <a:lnTo>
                    <a:pt x="125184" y="30360"/>
                  </a:lnTo>
                  <a:lnTo>
                    <a:pt x="124222" y="29560"/>
                  </a:lnTo>
                  <a:lnTo>
                    <a:pt x="123260" y="28781"/>
                  </a:lnTo>
                  <a:lnTo>
                    <a:pt x="122278" y="28011"/>
                  </a:lnTo>
                  <a:lnTo>
                    <a:pt x="121286" y="27242"/>
                  </a:lnTo>
                  <a:lnTo>
                    <a:pt x="120294" y="26493"/>
                  </a:lnTo>
                  <a:lnTo>
                    <a:pt x="119282" y="25754"/>
                  </a:lnTo>
                  <a:lnTo>
                    <a:pt x="118259" y="25025"/>
                  </a:lnTo>
                  <a:lnTo>
                    <a:pt x="117227" y="24306"/>
                  </a:lnTo>
                  <a:lnTo>
                    <a:pt x="116184" y="23608"/>
                  </a:lnTo>
                  <a:lnTo>
                    <a:pt x="115121" y="22909"/>
                  </a:lnTo>
                  <a:lnTo>
                    <a:pt x="114058" y="22221"/>
                  </a:lnTo>
                  <a:lnTo>
                    <a:pt x="112985" y="21553"/>
                  </a:lnTo>
                  <a:lnTo>
                    <a:pt x="111892" y="20885"/>
                  </a:lnTo>
                  <a:lnTo>
                    <a:pt x="110788" y="20237"/>
                  </a:lnTo>
                  <a:lnTo>
                    <a:pt x="109675" y="19589"/>
                  </a:lnTo>
                  <a:lnTo>
                    <a:pt x="108551" y="18961"/>
                  </a:lnTo>
                  <a:lnTo>
                    <a:pt x="107417" y="18344"/>
                  </a:lnTo>
                  <a:lnTo>
                    <a:pt x="106273" y="17736"/>
                  </a:lnTo>
                  <a:lnTo>
                    <a:pt x="105109" y="17139"/>
                  </a:lnTo>
                  <a:lnTo>
                    <a:pt x="103945" y="16552"/>
                  </a:lnTo>
                  <a:lnTo>
                    <a:pt x="102761" y="15975"/>
                  </a:lnTo>
                  <a:lnTo>
                    <a:pt x="101566" y="15408"/>
                  </a:lnTo>
                  <a:lnTo>
                    <a:pt x="100361" y="14851"/>
                  </a:lnTo>
                  <a:lnTo>
                    <a:pt x="99137" y="14305"/>
                  </a:lnTo>
                  <a:lnTo>
                    <a:pt x="97912" y="13768"/>
                  </a:lnTo>
                  <a:lnTo>
                    <a:pt x="96667" y="13242"/>
                  </a:lnTo>
                  <a:lnTo>
                    <a:pt x="95411" y="12725"/>
                  </a:lnTo>
                  <a:lnTo>
                    <a:pt x="94146" y="12229"/>
                  </a:lnTo>
                  <a:lnTo>
                    <a:pt x="92860" y="11733"/>
                  </a:lnTo>
                  <a:lnTo>
                    <a:pt x="91564" y="11247"/>
                  </a:lnTo>
                  <a:lnTo>
                    <a:pt x="90259" y="10782"/>
                  </a:lnTo>
                  <a:lnTo>
                    <a:pt x="88943" y="10316"/>
                  </a:lnTo>
                  <a:lnTo>
                    <a:pt x="87616" y="9871"/>
                  </a:lnTo>
                  <a:lnTo>
                    <a:pt x="86270" y="9425"/>
                  </a:lnTo>
                  <a:lnTo>
                    <a:pt x="84914" y="9000"/>
                  </a:lnTo>
                  <a:lnTo>
                    <a:pt x="83547" y="8575"/>
                  </a:lnTo>
                  <a:lnTo>
                    <a:pt x="82170" y="8170"/>
                  </a:lnTo>
                  <a:lnTo>
                    <a:pt x="80773" y="7765"/>
                  </a:lnTo>
                  <a:lnTo>
                    <a:pt x="79366" y="7380"/>
                  </a:lnTo>
                  <a:lnTo>
                    <a:pt x="77949" y="7006"/>
                  </a:lnTo>
                  <a:lnTo>
                    <a:pt x="76511" y="6631"/>
                  </a:lnTo>
                  <a:lnTo>
                    <a:pt x="75064" y="6277"/>
                  </a:lnTo>
                  <a:lnTo>
                    <a:pt x="73606" y="5923"/>
                  </a:lnTo>
                  <a:lnTo>
                    <a:pt x="72138" y="5589"/>
                  </a:lnTo>
                  <a:lnTo>
                    <a:pt x="70650" y="5265"/>
                  </a:lnTo>
                  <a:lnTo>
                    <a:pt x="69152" y="4941"/>
                  </a:lnTo>
                  <a:lnTo>
                    <a:pt x="67633" y="4637"/>
                  </a:lnTo>
                  <a:lnTo>
                    <a:pt x="66115" y="4343"/>
                  </a:lnTo>
                  <a:lnTo>
                    <a:pt x="64566" y="4050"/>
                  </a:lnTo>
                  <a:lnTo>
                    <a:pt x="63017" y="3777"/>
                  </a:lnTo>
                  <a:lnTo>
                    <a:pt x="61448" y="3513"/>
                  </a:lnTo>
                  <a:lnTo>
                    <a:pt x="59869" y="3250"/>
                  </a:lnTo>
                  <a:lnTo>
                    <a:pt x="58269" y="3007"/>
                  </a:lnTo>
                  <a:lnTo>
                    <a:pt x="56660" y="2764"/>
                  </a:lnTo>
                  <a:lnTo>
                    <a:pt x="55040" y="2541"/>
                  </a:lnTo>
                  <a:lnTo>
                    <a:pt x="53400" y="2319"/>
                  </a:lnTo>
                  <a:lnTo>
                    <a:pt x="51750" y="2116"/>
                  </a:lnTo>
                  <a:lnTo>
                    <a:pt x="50090" y="1914"/>
                  </a:lnTo>
                  <a:lnTo>
                    <a:pt x="48409" y="1732"/>
                  </a:lnTo>
                  <a:lnTo>
                    <a:pt x="46719" y="1549"/>
                  </a:lnTo>
                  <a:lnTo>
                    <a:pt x="45008" y="1387"/>
                  </a:lnTo>
                  <a:lnTo>
                    <a:pt x="43287" y="1225"/>
                  </a:lnTo>
                  <a:lnTo>
                    <a:pt x="41556" y="1074"/>
                  </a:lnTo>
                  <a:lnTo>
                    <a:pt x="39805" y="942"/>
                  </a:lnTo>
                  <a:lnTo>
                    <a:pt x="38033" y="810"/>
                  </a:lnTo>
                  <a:lnTo>
                    <a:pt x="36251" y="689"/>
                  </a:lnTo>
                  <a:lnTo>
                    <a:pt x="34460" y="578"/>
                  </a:lnTo>
                  <a:lnTo>
                    <a:pt x="32647" y="476"/>
                  </a:lnTo>
                  <a:lnTo>
                    <a:pt x="30825" y="385"/>
                  </a:lnTo>
                  <a:lnTo>
                    <a:pt x="28993" y="304"/>
                  </a:lnTo>
                  <a:lnTo>
                    <a:pt x="27130" y="233"/>
                  </a:lnTo>
                  <a:lnTo>
                    <a:pt x="25268" y="173"/>
                  </a:lnTo>
                  <a:lnTo>
                    <a:pt x="23385" y="122"/>
                  </a:lnTo>
                  <a:lnTo>
                    <a:pt x="21482" y="82"/>
                  </a:lnTo>
                  <a:lnTo>
                    <a:pt x="19568" y="51"/>
                  </a:lnTo>
                  <a:lnTo>
                    <a:pt x="17645" y="21"/>
                  </a:lnTo>
                  <a:lnTo>
                    <a:pt x="15701" y="11"/>
                  </a:lnTo>
                  <a:lnTo>
                    <a:pt x="13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-4826350" y="-10942950"/>
              <a:ext cx="4540275" cy="9216425"/>
            </a:xfrm>
            <a:custGeom>
              <a:rect b="b" l="l" r="r" t="t"/>
              <a:pathLst>
                <a:path extrusionOk="0" fill="none" h="368657" w="181611">
                  <a:moveTo>
                    <a:pt x="181610" y="368657"/>
                  </a:moveTo>
                  <a:lnTo>
                    <a:pt x="154136" y="368657"/>
                  </a:lnTo>
                  <a:lnTo>
                    <a:pt x="154136" y="368657"/>
                  </a:lnTo>
                  <a:lnTo>
                    <a:pt x="154126" y="344887"/>
                  </a:lnTo>
                  <a:lnTo>
                    <a:pt x="154116" y="333347"/>
                  </a:lnTo>
                  <a:lnTo>
                    <a:pt x="154095" y="322019"/>
                  </a:lnTo>
                  <a:lnTo>
                    <a:pt x="154055" y="310914"/>
                  </a:lnTo>
                  <a:lnTo>
                    <a:pt x="154004" y="300021"/>
                  </a:lnTo>
                  <a:lnTo>
                    <a:pt x="153974" y="294666"/>
                  </a:lnTo>
                  <a:lnTo>
                    <a:pt x="153933" y="289352"/>
                  </a:lnTo>
                  <a:lnTo>
                    <a:pt x="153883" y="284098"/>
                  </a:lnTo>
                  <a:lnTo>
                    <a:pt x="153832" y="278905"/>
                  </a:lnTo>
                  <a:lnTo>
                    <a:pt x="153771" y="273752"/>
                  </a:lnTo>
                  <a:lnTo>
                    <a:pt x="153701" y="268660"/>
                  </a:lnTo>
                  <a:lnTo>
                    <a:pt x="153630" y="263629"/>
                  </a:lnTo>
                  <a:lnTo>
                    <a:pt x="153549" y="258638"/>
                  </a:lnTo>
                  <a:lnTo>
                    <a:pt x="153447" y="253708"/>
                  </a:lnTo>
                  <a:lnTo>
                    <a:pt x="153346" y="248829"/>
                  </a:lnTo>
                  <a:lnTo>
                    <a:pt x="153235" y="244000"/>
                  </a:lnTo>
                  <a:lnTo>
                    <a:pt x="153113" y="239232"/>
                  </a:lnTo>
                  <a:lnTo>
                    <a:pt x="152982" y="234504"/>
                  </a:lnTo>
                  <a:lnTo>
                    <a:pt x="152840" y="229837"/>
                  </a:lnTo>
                  <a:lnTo>
                    <a:pt x="152688" y="225221"/>
                  </a:lnTo>
                  <a:lnTo>
                    <a:pt x="152516" y="220656"/>
                  </a:lnTo>
                  <a:lnTo>
                    <a:pt x="152344" y="216151"/>
                  </a:lnTo>
                  <a:lnTo>
                    <a:pt x="152152" y="211687"/>
                  </a:lnTo>
                  <a:lnTo>
                    <a:pt x="151939" y="207283"/>
                  </a:lnTo>
                  <a:lnTo>
                    <a:pt x="151727" y="202920"/>
                  </a:lnTo>
                  <a:lnTo>
                    <a:pt x="151494" y="198618"/>
                  </a:lnTo>
                  <a:lnTo>
                    <a:pt x="151241" y="194356"/>
                  </a:lnTo>
                  <a:lnTo>
                    <a:pt x="150977" y="190155"/>
                  </a:lnTo>
                  <a:lnTo>
                    <a:pt x="150704" y="186004"/>
                  </a:lnTo>
                  <a:lnTo>
                    <a:pt x="150411" y="181904"/>
                  </a:lnTo>
                  <a:lnTo>
                    <a:pt x="150097" y="177845"/>
                  </a:lnTo>
                  <a:lnTo>
                    <a:pt x="149773" y="173846"/>
                  </a:lnTo>
                  <a:lnTo>
                    <a:pt x="149429" y="169898"/>
                  </a:lnTo>
                  <a:lnTo>
                    <a:pt x="149064" y="165990"/>
                  </a:lnTo>
                  <a:lnTo>
                    <a:pt x="148690" y="162144"/>
                  </a:lnTo>
                  <a:lnTo>
                    <a:pt x="148285" y="158337"/>
                  </a:lnTo>
                  <a:lnTo>
                    <a:pt x="148082" y="156465"/>
                  </a:lnTo>
                  <a:lnTo>
                    <a:pt x="147870" y="154592"/>
                  </a:lnTo>
                  <a:lnTo>
                    <a:pt x="147657" y="152729"/>
                  </a:lnTo>
                  <a:lnTo>
                    <a:pt x="147434" y="150887"/>
                  </a:lnTo>
                  <a:lnTo>
                    <a:pt x="147212" y="149054"/>
                  </a:lnTo>
                  <a:lnTo>
                    <a:pt x="146979" y="147232"/>
                  </a:lnTo>
                  <a:lnTo>
                    <a:pt x="146746" y="145430"/>
                  </a:lnTo>
                  <a:lnTo>
                    <a:pt x="146503" y="143628"/>
                  </a:lnTo>
                  <a:lnTo>
                    <a:pt x="146250" y="141847"/>
                  </a:lnTo>
                  <a:lnTo>
                    <a:pt x="146007" y="140075"/>
                  </a:lnTo>
                  <a:lnTo>
                    <a:pt x="145744" y="138314"/>
                  </a:lnTo>
                  <a:lnTo>
                    <a:pt x="145481" y="136562"/>
                  </a:lnTo>
                  <a:lnTo>
                    <a:pt x="145217" y="134831"/>
                  </a:lnTo>
                  <a:lnTo>
                    <a:pt x="144944" y="133110"/>
                  </a:lnTo>
                  <a:lnTo>
                    <a:pt x="144671" y="131400"/>
                  </a:lnTo>
                  <a:lnTo>
                    <a:pt x="144387" y="129699"/>
                  </a:lnTo>
                  <a:lnTo>
                    <a:pt x="144094" y="128008"/>
                  </a:lnTo>
                  <a:lnTo>
                    <a:pt x="143800" y="126338"/>
                  </a:lnTo>
                  <a:lnTo>
                    <a:pt x="143496" y="124678"/>
                  </a:lnTo>
                  <a:lnTo>
                    <a:pt x="143193" y="123028"/>
                  </a:lnTo>
                  <a:lnTo>
                    <a:pt x="142879" y="121388"/>
                  </a:lnTo>
                  <a:lnTo>
                    <a:pt x="142555" y="119758"/>
                  </a:lnTo>
                  <a:lnTo>
                    <a:pt x="142231" y="118148"/>
                  </a:lnTo>
                  <a:lnTo>
                    <a:pt x="141907" y="116539"/>
                  </a:lnTo>
                  <a:lnTo>
                    <a:pt x="141563" y="114949"/>
                  </a:lnTo>
                  <a:lnTo>
                    <a:pt x="141229" y="113370"/>
                  </a:lnTo>
                  <a:lnTo>
                    <a:pt x="140874" y="111811"/>
                  </a:lnTo>
                  <a:lnTo>
                    <a:pt x="140520" y="110252"/>
                  </a:lnTo>
                  <a:lnTo>
                    <a:pt x="140156" y="108713"/>
                  </a:lnTo>
                  <a:lnTo>
                    <a:pt x="139791" y="107175"/>
                  </a:lnTo>
                  <a:lnTo>
                    <a:pt x="139417" y="105656"/>
                  </a:lnTo>
                  <a:lnTo>
                    <a:pt x="139032" y="104148"/>
                  </a:lnTo>
                  <a:lnTo>
                    <a:pt x="138647" y="102650"/>
                  </a:lnTo>
                  <a:lnTo>
                    <a:pt x="138253" y="101172"/>
                  </a:lnTo>
                  <a:lnTo>
                    <a:pt x="137858" y="99694"/>
                  </a:lnTo>
                  <a:lnTo>
                    <a:pt x="137453" y="98236"/>
                  </a:lnTo>
                  <a:lnTo>
                    <a:pt x="137038" y="96788"/>
                  </a:lnTo>
                  <a:lnTo>
                    <a:pt x="136613" y="95351"/>
                  </a:lnTo>
                  <a:lnTo>
                    <a:pt x="136187" y="93923"/>
                  </a:lnTo>
                  <a:lnTo>
                    <a:pt x="135752" y="92506"/>
                  </a:lnTo>
                  <a:lnTo>
                    <a:pt x="135317" y="91109"/>
                  </a:lnTo>
                  <a:lnTo>
                    <a:pt x="134861" y="89712"/>
                  </a:lnTo>
                  <a:lnTo>
                    <a:pt x="134406" y="88335"/>
                  </a:lnTo>
                  <a:lnTo>
                    <a:pt x="133950" y="86969"/>
                  </a:lnTo>
                  <a:lnTo>
                    <a:pt x="133474" y="85612"/>
                  </a:lnTo>
                  <a:lnTo>
                    <a:pt x="132999" y="84266"/>
                  </a:lnTo>
                  <a:lnTo>
                    <a:pt x="132513" y="82930"/>
                  </a:lnTo>
                  <a:lnTo>
                    <a:pt x="132027" y="81614"/>
                  </a:lnTo>
                  <a:lnTo>
                    <a:pt x="131531" y="80298"/>
                  </a:lnTo>
                  <a:lnTo>
                    <a:pt x="131025" y="79002"/>
                  </a:lnTo>
                  <a:lnTo>
                    <a:pt x="130508" y="77716"/>
                  </a:lnTo>
                  <a:lnTo>
                    <a:pt x="129992" y="76441"/>
                  </a:lnTo>
                  <a:lnTo>
                    <a:pt x="129456" y="75175"/>
                  </a:lnTo>
                  <a:lnTo>
                    <a:pt x="128919" y="73920"/>
                  </a:lnTo>
                  <a:lnTo>
                    <a:pt x="128382" y="72675"/>
                  </a:lnTo>
                  <a:lnTo>
                    <a:pt x="127826" y="71440"/>
                  </a:lnTo>
                  <a:lnTo>
                    <a:pt x="127269" y="70225"/>
                  </a:lnTo>
                  <a:lnTo>
                    <a:pt x="126702" y="69020"/>
                  </a:lnTo>
                  <a:lnTo>
                    <a:pt x="126125" y="67816"/>
                  </a:lnTo>
                  <a:lnTo>
                    <a:pt x="125538" y="66631"/>
                  </a:lnTo>
                  <a:lnTo>
                    <a:pt x="124951" y="65457"/>
                  </a:lnTo>
                  <a:lnTo>
                    <a:pt x="124353" y="64293"/>
                  </a:lnTo>
                  <a:lnTo>
                    <a:pt x="123746" y="63139"/>
                  </a:lnTo>
                  <a:lnTo>
                    <a:pt x="123129" y="62005"/>
                  </a:lnTo>
                  <a:lnTo>
                    <a:pt x="122501" y="60871"/>
                  </a:lnTo>
                  <a:lnTo>
                    <a:pt x="121863" y="59748"/>
                  </a:lnTo>
                  <a:lnTo>
                    <a:pt x="121225" y="58644"/>
                  </a:lnTo>
                  <a:lnTo>
                    <a:pt x="120577" y="57551"/>
                  </a:lnTo>
                  <a:lnTo>
                    <a:pt x="119919" y="56458"/>
                  </a:lnTo>
                  <a:lnTo>
                    <a:pt x="119251" y="55385"/>
                  </a:lnTo>
                  <a:lnTo>
                    <a:pt x="118583" y="54322"/>
                  </a:lnTo>
                  <a:lnTo>
                    <a:pt x="117895" y="53269"/>
                  </a:lnTo>
                  <a:lnTo>
                    <a:pt x="117206" y="52226"/>
                  </a:lnTo>
                  <a:lnTo>
                    <a:pt x="116498" y="51194"/>
                  </a:lnTo>
                  <a:lnTo>
                    <a:pt x="115789" y="50181"/>
                  </a:lnTo>
                  <a:lnTo>
                    <a:pt x="115070" y="49169"/>
                  </a:lnTo>
                  <a:lnTo>
                    <a:pt x="114342" y="48167"/>
                  </a:lnTo>
                  <a:lnTo>
                    <a:pt x="113603" y="47185"/>
                  </a:lnTo>
                  <a:lnTo>
                    <a:pt x="112864" y="46213"/>
                  </a:lnTo>
                  <a:lnTo>
                    <a:pt x="112104" y="45241"/>
                  </a:lnTo>
                  <a:lnTo>
                    <a:pt x="111345" y="44290"/>
                  </a:lnTo>
                  <a:lnTo>
                    <a:pt x="110566" y="43348"/>
                  </a:lnTo>
                  <a:lnTo>
                    <a:pt x="109786" y="42407"/>
                  </a:lnTo>
                  <a:lnTo>
                    <a:pt x="108997" y="41485"/>
                  </a:lnTo>
                  <a:lnTo>
                    <a:pt x="108197" y="40574"/>
                  </a:lnTo>
                  <a:lnTo>
                    <a:pt x="107387" y="39673"/>
                  </a:lnTo>
                  <a:lnTo>
                    <a:pt x="106567" y="38782"/>
                  </a:lnTo>
                  <a:lnTo>
                    <a:pt x="105737" y="37902"/>
                  </a:lnTo>
                  <a:lnTo>
                    <a:pt x="104897" y="37041"/>
                  </a:lnTo>
                  <a:lnTo>
                    <a:pt x="104046" y="36181"/>
                  </a:lnTo>
                  <a:lnTo>
                    <a:pt x="103186" y="35330"/>
                  </a:lnTo>
                  <a:lnTo>
                    <a:pt x="102315" y="34490"/>
                  </a:lnTo>
                  <a:lnTo>
                    <a:pt x="101445" y="33670"/>
                  </a:lnTo>
                  <a:lnTo>
                    <a:pt x="100554" y="32850"/>
                  </a:lnTo>
                  <a:lnTo>
                    <a:pt x="99653" y="32051"/>
                  </a:lnTo>
                  <a:lnTo>
                    <a:pt x="98742" y="31251"/>
                  </a:lnTo>
                  <a:lnTo>
                    <a:pt x="97831" y="30471"/>
                  </a:lnTo>
                  <a:lnTo>
                    <a:pt x="96899" y="29692"/>
                  </a:lnTo>
                  <a:lnTo>
                    <a:pt x="95958" y="28933"/>
                  </a:lnTo>
                  <a:lnTo>
                    <a:pt x="95016" y="28184"/>
                  </a:lnTo>
                  <a:lnTo>
                    <a:pt x="94055" y="27434"/>
                  </a:lnTo>
                  <a:lnTo>
                    <a:pt x="93083" y="26706"/>
                  </a:lnTo>
                  <a:lnTo>
                    <a:pt x="92111" y="25987"/>
                  </a:lnTo>
                  <a:lnTo>
                    <a:pt x="91119" y="25268"/>
                  </a:lnTo>
                  <a:lnTo>
                    <a:pt x="90117" y="24570"/>
                  </a:lnTo>
                  <a:lnTo>
                    <a:pt x="89105" y="23881"/>
                  </a:lnTo>
                  <a:lnTo>
                    <a:pt x="88082" y="23203"/>
                  </a:lnTo>
                  <a:lnTo>
                    <a:pt x="87049" y="22525"/>
                  </a:lnTo>
                  <a:lnTo>
                    <a:pt x="86007" y="21867"/>
                  </a:lnTo>
                  <a:lnTo>
                    <a:pt x="84954" y="21219"/>
                  </a:lnTo>
                  <a:lnTo>
                    <a:pt x="83891" y="20581"/>
                  </a:lnTo>
                  <a:lnTo>
                    <a:pt x="82818" y="19953"/>
                  </a:lnTo>
                  <a:lnTo>
                    <a:pt x="81735" y="19336"/>
                  </a:lnTo>
                  <a:lnTo>
                    <a:pt x="80631" y="18728"/>
                  </a:lnTo>
                  <a:lnTo>
                    <a:pt x="79528" y="18121"/>
                  </a:lnTo>
                  <a:lnTo>
                    <a:pt x="78404" y="17534"/>
                  </a:lnTo>
                  <a:lnTo>
                    <a:pt x="77281" y="16957"/>
                  </a:lnTo>
                  <a:lnTo>
                    <a:pt x="76137" y="16390"/>
                  </a:lnTo>
                  <a:lnTo>
                    <a:pt x="74983" y="15833"/>
                  </a:lnTo>
                  <a:lnTo>
                    <a:pt x="73818" y="15287"/>
                  </a:lnTo>
                  <a:lnTo>
                    <a:pt x="72644" y="14750"/>
                  </a:lnTo>
                  <a:lnTo>
                    <a:pt x="71460" y="14214"/>
                  </a:lnTo>
                  <a:lnTo>
                    <a:pt x="70255" y="13697"/>
                  </a:lnTo>
                  <a:lnTo>
                    <a:pt x="69050" y="13191"/>
                  </a:lnTo>
                  <a:lnTo>
                    <a:pt x="67826" y="12695"/>
                  </a:lnTo>
                  <a:lnTo>
                    <a:pt x="66591" y="12209"/>
                  </a:lnTo>
                  <a:lnTo>
                    <a:pt x="65356" y="11723"/>
                  </a:lnTo>
                  <a:lnTo>
                    <a:pt x="64090" y="11258"/>
                  </a:lnTo>
                  <a:lnTo>
                    <a:pt x="62825" y="10802"/>
                  </a:lnTo>
                  <a:lnTo>
                    <a:pt x="61549" y="10346"/>
                  </a:lnTo>
                  <a:lnTo>
                    <a:pt x="60253" y="9911"/>
                  </a:lnTo>
                  <a:lnTo>
                    <a:pt x="58948" y="9486"/>
                  </a:lnTo>
                  <a:lnTo>
                    <a:pt x="57632" y="9061"/>
                  </a:lnTo>
                  <a:lnTo>
                    <a:pt x="56305" y="8656"/>
                  </a:lnTo>
                  <a:lnTo>
                    <a:pt x="54969" y="8251"/>
                  </a:lnTo>
                  <a:lnTo>
                    <a:pt x="53613" y="7866"/>
                  </a:lnTo>
                  <a:lnTo>
                    <a:pt x="52246" y="7482"/>
                  </a:lnTo>
                  <a:lnTo>
                    <a:pt x="50869" y="7117"/>
                  </a:lnTo>
                  <a:lnTo>
                    <a:pt x="49482" y="6753"/>
                  </a:lnTo>
                  <a:lnTo>
                    <a:pt x="48085" y="6398"/>
                  </a:lnTo>
                  <a:lnTo>
                    <a:pt x="46668" y="6054"/>
                  </a:lnTo>
                  <a:lnTo>
                    <a:pt x="45241" y="5730"/>
                  </a:lnTo>
                  <a:lnTo>
                    <a:pt x="43803" y="5406"/>
                  </a:lnTo>
                  <a:lnTo>
                    <a:pt x="42356" y="5093"/>
                  </a:lnTo>
                  <a:lnTo>
                    <a:pt x="40888" y="4789"/>
                  </a:lnTo>
                  <a:lnTo>
                    <a:pt x="39410" y="4495"/>
                  </a:lnTo>
                  <a:lnTo>
                    <a:pt x="37922" y="4212"/>
                  </a:lnTo>
                  <a:lnTo>
                    <a:pt x="36413" y="3938"/>
                  </a:lnTo>
                  <a:lnTo>
                    <a:pt x="34905" y="3675"/>
                  </a:lnTo>
                  <a:lnTo>
                    <a:pt x="33376" y="3412"/>
                  </a:lnTo>
                  <a:lnTo>
                    <a:pt x="31828" y="3169"/>
                  </a:lnTo>
                  <a:lnTo>
                    <a:pt x="30279" y="2926"/>
                  </a:lnTo>
                  <a:lnTo>
                    <a:pt x="28710" y="2703"/>
                  </a:lnTo>
                  <a:lnTo>
                    <a:pt x="27130" y="2481"/>
                  </a:lnTo>
                  <a:lnTo>
                    <a:pt x="25531" y="2278"/>
                  </a:lnTo>
                  <a:lnTo>
                    <a:pt x="23931" y="2076"/>
                  </a:lnTo>
                  <a:lnTo>
                    <a:pt x="22302" y="1883"/>
                  </a:lnTo>
                  <a:lnTo>
                    <a:pt x="20672" y="1701"/>
                  </a:lnTo>
                  <a:lnTo>
                    <a:pt x="19022" y="1539"/>
                  </a:lnTo>
                  <a:lnTo>
                    <a:pt x="17361" y="1367"/>
                  </a:lnTo>
                  <a:lnTo>
                    <a:pt x="15691" y="1215"/>
                  </a:lnTo>
                  <a:lnTo>
                    <a:pt x="14001" y="1074"/>
                  </a:lnTo>
                  <a:lnTo>
                    <a:pt x="12300" y="942"/>
                  </a:lnTo>
                  <a:lnTo>
                    <a:pt x="10579" y="810"/>
                  </a:lnTo>
                  <a:lnTo>
                    <a:pt x="8848" y="699"/>
                  </a:lnTo>
                  <a:lnTo>
                    <a:pt x="7107" y="588"/>
                  </a:lnTo>
                  <a:lnTo>
                    <a:pt x="5355" y="497"/>
                  </a:lnTo>
                  <a:lnTo>
                    <a:pt x="3584" y="405"/>
                  </a:lnTo>
                  <a:lnTo>
                    <a:pt x="1792" y="324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671" y="193"/>
                  </a:lnTo>
                  <a:lnTo>
                    <a:pt x="3361" y="142"/>
                  </a:lnTo>
                  <a:lnTo>
                    <a:pt x="5062" y="102"/>
                  </a:lnTo>
                  <a:lnTo>
                    <a:pt x="6773" y="71"/>
                  </a:lnTo>
                  <a:lnTo>
                    <a:pt x="8494" y="41"/>
                  </a:lnTo>
                  <a:lnTo>
                    <a:pt x="10235" y="21"/>
                  </a:lnTo>
                  <a:lnTo>
                    <a:pt x="11976" y="11"/>
                  </a:lnTo>
                  <a:lnTo>
                    <a:pt x="13737" y="1"/>
                  </a:lnTo>
                  <a:lnTo>
                    <a:pt x="13737" y="1"/>
                  </a:lnTo>
                  <a:lnTo>
                    <a:pt x="15701" y="11"/>
                  </a:lnTo>
                  <a:lnTo>
                    <a:pt x="17645" y="21"/>
                  </a:lnTo>
                  <a:lnTo>
                    <a:pt x="19568" y="51"/>
                  </a:lnTo>
                  <a:lnTo>
                    <a:pt x="21482" y="82"/>
                  </a:lnTo>
                  <a:lnTo>
                    <a:pt x="23385" y="122"/>
                  </a:lnTo>
                  <a:lnTo>
                    <a:pt x="25268" y="173"/>
                  </a:lnTo>
                  <a:lnTo>
                    <a:pt x="27130" y="233"/>
                  </a:lnTo>
                  <a:lnTo>
                    <a:pt x="28993" y="304"/>
                  </a:lnTo>
                  <a:lnTo>
                    <a:pt x="30825" y="385"/>
                  </a:lnTo>
                  <a:lnTo>
                    <a:pt x="32647" y="476"/>
                  </a:lnTo>
                  <a:lnTo>
                    <a:pt x="34460" y="578"/>
                  </a:lnTo>
                  <a:lnTo>
                    <a:pt x="36251" y="689"/>
                  </a:lnTo>
                  <a:lnTo>
                    <a:pt x="38033" y="810"/>
                  </a:lnTo>
                  <a:lnTo>
                    <a:pt x="39805" y="942"/>
                  </a:lnTo>
                  <a:lnTo>
                    <a:pt x="41556" y="1074"/>
                  </a:lnTo>
                  <a:lnTo>
                    <a:pt x="43287" y="1225"/>
                  </a:lnTo>
                  <a:lnTo>
                    <a:pt x="45008" y="1387"/>
                  </a:lnTo>
                  <a:lnTo>
                    <a:pt x="46719" y="1549"/>
                  </a:lnTo>
                  <a:lnTo>
                    <a:pt x="48409" y="1732"/>
                  </a:lnTo>
                  <a:lnTo>
                    <a:pt x="50090" y="1914"/>
                  </a:lnTo>
                  <a:lnTo>
                    <a:pt x="51750" y="2116"/>
                  </a:lnTo>
                  <a:lnTo>
                    <a:pt x="53400" y="2319"/>
                  </a:lnTo>
                  <a:lnTo>
                    <a:pt x="55040" y="2541"/>
                  </a:lnTo>
                  <a:lnTo>
                    <a:pt x="56660" y="2764"/>
                  </a:lnTo>
                  <a:lnTo>
                    <a:pt x="58269" y="3007"/>
                  </a:lnTo>
                  <a:lnTo>
                    <a:pt x="59869" y="3250"/>
                  </a:lnTo>
                  <a:lnTo>
                    <a:pt x="61448" y="3513"/>
                  </a:lnTo>
                  <a:lnTo>
                    <a:pt x="63017" y="3777"/>
                  </a:lnTo>
                  <a:lnTo>
                    <a:pt x="64566" y="4050"/>
                  </a:lnTo>
                  <a:lnTo>
                    <a:pt x="66115" y="4343"/>
                  </a:lnTo>
                  <a:lnTo>
                    <a:pt x="67633" y="4637"/>
                  </a:lnTo>
                  <a:lnTo>
                    <a:pt x="69152" y="4941"/>
                  </a:lnTo>
                  <a:lnTo>
                    <a:pt x="70650" y="5265"/>
                  </a:lnTo>
                  <a:lnTo>
                    <a:pt x="72138" y="5589"/>
                  </a:lnTo>
                  <a:lnTo>
                    <a:pt x="73606" y="5923"/>
                  </a:lnTo>
                  <a:lnTo>
                    <a:pt x="75064" y="6277"/>
                  </a:lnTo>
                  <a:lnTo>
                    <a:pt x="76511" y="6631"/>
                  </a:lnTo>
                  <a:lnTo>
                    <a:pt x="77949" y="7006"/>
                  </a:lnTo>
                  <a:lnTo>
                    <a:pt x="79366" y="7380"/>
                  </a:lnTo>
                  <a:lnTo>
                    <a:pt x="80773" y="7765"/>
                  </a:lnTo>
                  <a:lnTo>
                    <a:pt x="82170" y="8170"/>
                  </a:lnTo>
                  <a:lnTo>
                    <a:pt x="83547" y="8575"/>
                  </a:lnTo>
                  <a:lnTo>
                    <a:pt x="84914" y="9000"/>
                  </a:lnTo>
                  <a:lnTo>
                    <a:pt x="86270" y="9425"/>
                  </a:lnTo>
                  <a:lnTo>
                    <a:pt x="87616" y="9871"/>
                  </a:lnTo>
                  <a:lnTo>
                    <a:pt x="88943" y="10316"/>
                  </a:lnTo>
                  <a:lnTo>
                    <a:pt x="90259" y="10782"/>
                  </a:lnTo>
                  <a:lnTo>
                    <a:pt x="91564" y="11247"/>
                  </a:lnTo>
                  <a:lnTo>
                    <a:pt x="92860" y="11733"/>
                  </a:lnTo>
                  <a:lnTo>
                    <a:pt x="94146" y="12229"/>
                  </a:lnTo>
                  <a:lnTo>
                    <a:pt x="95411" y="12725"/>
                  </a:lnTo>
                  <a:lnTo>
                    <a:pt x="96667" y="13242"/>
                  </a:lnTo>
                  <a:lnTo>
                    <a:pt x="97912" y="13768"/>
                  </a:lnTo>
                  <a:lnTo>
                    <a:pt x="99137" y="14305"/>
                  </a:lnTo>
                  <a:lnTo>
                    <a:pt x="100361" y="14851"/>
                  </a:lnTo>
                  <a:lnTo>
                    <a:pt x="101566" y="15408"/>
                  </a:lnTo>
                  <a:lnTo>
                    <a:pt x="102761" y="15975"/>
                  </a:lnTo>
                  <a:lnTo>
                    <a:pt x="103945" y="16552"/>
                  </a:lnTo>
                  <a:lnTo>
                    <a:pt x="105109" y="17139"/>
                  </a:lnTo>
                  <a:lnTo>
                    <a:pt x="106273" y="17736"/>
                  </a:lnTo>
                  <a:lnTo>
                    <a:pt x="107417" y="18344"/>
                  </a:lnTo>
                  <a:lnTo>
                    <a:pt x="108551" y="18961"/>
                  </a:lnTo>
                  <a:lnTo>
                    <a:pt x="109675" y="19589"/>
                  </a:lnTo>
                  <a:lnTo>
                    <a:pt x="110788" y="20237"/>
                  </a:lnTo>
                  <a:lnTo>
                    <a:pt x="111892" y="20885"/>
                  </a:lnTo>
                  <a:lnTo>
                    <a:pt x="112985" y="21553"/>
                  </a:lnTo>
                  <a:lnTo>
                    <a:pt x="114058" y="22221"/>
                  </a:lnTo>
                  <a:lnTo>
                    <a:pt x="115121" y="22909"/>
                  </a:lnTo>
                  <a:lnTo>
                    <a:pt x="116184" y="23608"/>
                  </a:lnTo>
                  <a:lnTo>
                    <a:pt x="117227" y="24306"/>
                  </a:lnTo>
                  <a:lnTo>
                    <a:pt x="118259" y="25025"/>
                  </a:lnTo>
                  <a:lnTo>
                    <a:pt x="119282" y="25754"/>
                  </a:lnTo>
                  <a:lnTo>
                    <a:pt x="120294" y="26493"/>
                  </a:lnTo>
                  <a:lnTo>
                    <a:pt x="121286" y="27242"/>
                  </a:lnTo>
                  <a:lnTo>
                    <a:pt x="122278" y="28011"/>
                  </a:lnTo>
                  <a:lnTo>
                    <a:pt x="123260" y="28781"/>
                  </a:lnTo>
                  <a:lnTo>
                    <a:pt x="124222" y="29560"/>
                  </a:lnTo>
                  <a:lnTo>
                    <a:pt x="125184" y="30360"/>
                  </a:lnTo>
                  <a:lnTo>
                    <a:pt x="126125" y="31160"/>
                  </a:lnTo>
                  <a:lnTo>
                    <a:pt x="127066" y="31980"/>
                  </a:lnTo>
                  <a:lnTo>
                    <a:pt x="127988" y="32810"/>
                  </a:lnTo>
                  <a:lnTo>
                    <a:pt x="128899" y="33650"/>
                  </a:lnTo>
                  <a:lnTo>
                    <a:pt x="129800" y="34500"/>
                  </a:lnTo>
                  <a:lnTo>
                    <a:pt x="130701" y="35361"/>
                  </a:lnTo>
                  <a:lnTo>
                    <a:pt x="131581" y="36231"/>
                  </a:lnTo>
                  <a:lnTo>
                    <a:pt x="132452" y="37112"/>
                  </a:lnTo>
                  <a:lnTo>
                    <a:pt x="133312" y="38013"/>
                  </a:lnTo>
                  <a:lnTo>
                    <a:pt x="134163" y="38914"/>
                  </a:lnTo>
                  <a:lnTo>
                    <a:pt x="135013" y="39835"/>
                  </a:lnTo>
                  <a:lnTo>
                    <a:pt x="135843" y="40767"/>
                  </a:lnTo>
                  <a:lnTo>
                    <a:pt x="136663" y="41708"/>
                  </a:lnTo>
                  <a:lnTo>
                    <a:pt x="137473" y="42660"/>
                  </a:lnTo>
                  <a:lnTo>
                    <a:pt x="138283" y="43621"/>
                  </a:lnTo>
                  <a:lnTo>
                    <a:pt x="139073" y="44593"/>
                  </a:lnTo>
                  <a:lnTo>
                    <a:pt x="139852" y="45575"/>
                  </a:lnTo>
                  <a:lnTo>
                    <a:pt x="140632" y="46577"/>
                  </a:lnTo>
                  <a:lnTo>
                    <a:pt x="141391" y="47590"/>
                  </a:lnTo>
                  <a:lnTo>
                    <a:pt x="142150" y="48602"/>
                  </a:lnTo>
                  <a:lnTo>
                    <a:pt x="142889" y="49635"/>
                  </a:lnTo>
                  <a:lnTo>
                    <a:pt x="143628" y="50677"/>
                  </a:lnTo>
                  <a:lnTo>
                    <a:pt x="144347" y="51740"/>
                  </a:lnTo>
                  <a:lnTo>
                    <a:pt x="145065" y="52803"/>
                  </a:lnTo>
                  <a:lnTo>
                    <a:pt x="145774" y="53886"/>
                  </a:lnTo>
                  <a:lnTo>
                    <a:pt x="146473" y="54969"/>
                  </a:lnTo>
                  <a:lnTo>
                    <a:pt x="147161" y="56073"/>
                  </a:lnTo>
                  <a:lnTo>
                    <a:pt x="147839" y="57186"/>
                  </a:lnTo>
                  <a:lnTo>
                    <a:pt x="148518" y="58310"/>
                  </a:lnTo>
                  <a:lnTo>
                    <a:pt x="149176" y="59444"/>
                  </a:lnTo>
                  <a:lnTo>
                    <a:pt x="149823" y="60598"/>
                  </a:lnTo>
                  <a:lnTo>
                    <a:pt x="150471" y="61752"/>
                  </a:lnTo>
                  <a:lnTo>
                    <a:pt x="151109" y="62926"/>
                  </a:lnTo>
                  <a:lnTo>
                    <a:pt x="151737" y="64111"/>
                  </a:lnTo>
                  <a:lnTo>
                    <a:pt x="152354" y="65305"/>
                  </a:lnTo>
                  <a:lnTo>
                    <a:pt x="152962" y="66510"/>
                  </a:lnTo>
                  <a:lnTo>
                    <a:pt x="153559" y="67735"/>
                  </a:lnTo>
                  <a:lnTo>
                    <a:pt x="154156" y="68970"/>
                  </a:lnTo>
                  <a:lnTo>
                    <a:pt x="154743" y="70205"/>
                  </a:lnTo>
                  <a:lnTo>
                    <a:pt x="155320" y="71460"/>
                  </a:lnTo>
                  <a:lnTo>
                    <a:pt x="155887" y="72726"/>
                  </a:lnTo>
                  <a:lnTo>
                    <a:pt x="156444" y="74011"/>
                  </a:lnTo>
                  <a:lnTo>
                    <a:pt x="156991" y="75297"/>
                  </a:lnTo>
                  <a:lnTo>
                    <a:pt x="157537" y="76603"/>
                  </a:lnTo>
                  <a:lnTo>
                    <a:pt x="158074" y="77919"/>
                  </a:lnTo>
                  <a:lnTo>
                    <a:pt x="158600" y="79245"/>
                  </a:lnTo>
                  <a:lnTo>
                    <a:pt x="159116" y="80581"/>
                  </a:lnTo>
                  <a:lnTo>
                    <a:pt x="159633" y="81938"/>
                  </a:lnTo>
                  <a:lnTo>
                    <a:pt x="160129" y="83294"/>
                  </a:lnTo>
                  <a:lnTo>
                    <a:pt x="160625" y="84671"/>
                  </a:lnTo>
                  <a:lnTo>
                    <a:pt x="161121" y="86058"/>
                  </a:lnTo>
                  <a:lnTo>
                    <a:pt x="161597" y="87465"/>
                  </a:lnTo>
                  <a:lnTo>
                    <a:pt x="162072" y="88872"/>
                  </a:lnTo>
                  <a:lnTo>
                    <a:pt x="162538" y="90299"/>
                  </a:lnTo>
                  <a:lnTo>
                    <a:pt x="162994" y="91737"/>
                  </a:lnTo>
                  <a:lnTo>
                    <a:pt x="163439" y="93185"/>
                  </a:lnTo>
                  <a:lnTo>
                    <a:pt x="163885" y="94642"/>
                  </a:lnTo>
                  <a:lnTo>
                    <a:pt x="164320" y="96120"/>
                  </a:lnTo>
                  <a:lnTo>
                    <a:pt x="164755" y="97598"/>
                  </a:lnTo>
                  <a:lnTo>
                    <a:pt x="165170" y="99096"/>
                  </a:lnTo>
                  <a:lnTo>
                    <a:pt x="165585" y="100615"/>
                  </a:lnTo>
                  <a:lnTo>
                    <a:pt x="165990" y="102133"/>
                  </a:lnTo>
                  <a:lnTo>
                    <a:pt x="166395" y="103672"/>
                  </a:lnTo>
                  <a:lnTo>
                    <a:pt x="166790" y="105221"/>
                  </a:lnTo>
                  <a:lnTo>
                    <a:pt x="167175" y="106780"/>
                  </a:lnTo>
                  <a:lnTo>
                    <a:pt x="167559" y="108349"/>
                  </a:lnTo>
                  <a:lnTo>
                    <a:pt x="167924" y="109938"/>
                  </a:lnTo>
                  <a:lnTo>
                    <a:pt x="168298" y="111528"/>
                  </a:lnTo>
                  <a:lnTo>
                    <a:pt x="168653" y="113137"/>
                  </a:lnTo>
                  <a:lnTo>
                    <a:pt x="169007" y="114767"/>
                  </a:lnTo>
                  <a:lnTo>
                    <a:pt x="169351" y="116397"/>
                  </a:lnTo>
                  <a:lnTo>
                    <a:pt x="169695" y="118047"/>
                  </a:lnTo>
                  <a:lnTo>
                    <a:pt x="170029" y="119707"/>
                  </a:lnTo>
                  <a:lnTo>
                    <a:pt x="170353" y="121378"/>
                  </a:lnTo>
                  <a:lnTo>
                    <a:pt x="170677" y="123068"/>
                  </a:lnTo>
                  <a:lnTo>
                    <a:pt x="170991" y="124769"/>
                  </a:lnTo>
                  <a:lnTo>
                    <a:pt x="171305" y="126480"/>
                  </a:lnTo>
                  <a:lnTo>
                    <a:pt x="171608" y="128201"/>
                  </a:lnTo>
                  <a:lnTo>
                    <a:pt x="171902" y="129942"/>
                  </a:lnTo>
                  <a:lnTo>
                    <a:pt x="172196" y="131693"/>
                  </a:lnTo>
                  <a:lnTo>
                    <a:pt x="172479" y="133455"/>
                  </a:lnTo>
                  <a:lnTo>
                    <a:pt x="172763" y="135226"/>
                  </a:lnTo>
                  <a:lnTo>
                    <a:pt x="173036" y="137018"/>
                  </a:lnTo>
                  <a:lnTo>
                    <a:pt x="173299" y="138820"/>
                  </a:lnTo>
                  <a:lnTo>
                    <a:pt x="173562" y="140632"/>
                  </a:lnTo>
                  <a:lnTo>
                    <a:pt x="173825" y="142454"/>
                  </a:lnTo>
                  <a:lnTo>
                    <a:pt x="174068" y="144296"/>
                  </a:lnTo>
                  <a:lnTo>
                    <a:pt x="174322" y="146149"/>
                  </a:lnTo>
                  <a:lnTo>
                    <a:pt x="174554" y="148012"/>
                  </a:lnTo>
                  <a:lnTo>
                    <a:pt x="174797" y="149895"/>
                  </a:lnTo>
                  <a:lnTo>
                    <a:pt x="175020" y="151788"/>
                  </a:lnTo>
                  <a:lnTo>
                    <a:pt x="175253" y="153691"/>
                  </a:lnTo>
                  <a:lnTo>
                    <a:pt x="175465" y="155604"/>
                  </a:lnTo>
                  <a:lnTo>
                    <a:pt x="175678" y="157538"/>
                  </a:lnTo>
                  <a:lnTo>
                    <a:pt x="175891" y="159481"/>
                  </a:lnTo>
                  <a:lnTo>
                    <a:pt x="176093" y="161445"/>
                  </a:lnTo>
                  <a:lnTo>
                    <a:pt x="176296" y="163409"/>
                  </a:lnTo>
                  <a:lnTo>
                    <a:pt x="176488" y="165393"/>
                  </a:lnTo>
                  <a:lnTo>
                    <a:pt x="176862" y="169402"/>
                  </a:lnTo>
                  <a:lnTo>
                    <a:pt x="177217" y="173461"/>
                  </a:lnTo>
                  <a:lnTo>
                    <a:pt x="177561" y="177571"/>
                  </a:lnTo>
                  <a:lnTo>
                    <a:pt x="177875" y="181742"/>
                  </a:lnTo>
                  <a:lnTo>
                    <a:pt x="178178" y="185964"/>
                  </a:lnTo>
                  <a:lnTo>
                    <a:pt x="178462" y="190236"/>
                  </a:lnTo>
                  <a:lnTo>
                    <a:pt x="178735" y="194558"/>
                  </a:lnTo>
                  <a:lnTo>
                    <a:pt x="178988" y="198941"/>
                  </a:lnTo>
                  <a:lnTo>
                    <a:pt x="179231" y="203375"/>
                  </a:lnTo>
                  <a:lnTo>
                    <a:pt x="179454" y="207870"/>
                  </a:lnTo>
                  <a:lnTo>
                    <a:pt x="179656" y="212405"/>
                  </a:lnTo>
                  <a:lnTo>
                    <a:pt x="179859" y="217011"/>
                  </a:lnTo>
                  <a:lnTo>
                    <a:pt x="180041" y="221658"/>
                  </a:lnTo>
                  <a:lnTo>
                    <a:pt x="180203" y="226365"/>
                  </a:lnTo>
                  <a:lnTo>
                    <a:pt x="180365" y="231133"/>
                  </a:lnTo>
                  <a:lnTo>
                    <a:pt x="180507" y="235952"/>
                  </a:lnTo>
                  <a:lnTo>
                    <a:pt x="180638" y="240831"/>
                  </a:lnTo>
                  <a:lnTo>
                    <a:pt x="180760" y="245761"/>
                  </a:lnTo>
                  <a:lnTo>
                    <a:pt x="180871" y="250742"/>
                  </a:lnTo>
                  <a:lnTo>
                    <a:pt x="180972" y="255783"/>
                  </a:lnTo>
                  <a:lnTo>
                    <a:pt x="181064" y="260885"/>
                  </a:lnTo>
                  <a:lnTo>
                    <a:pt x="181145" y="266038"/>
                  </a:lnTo>
                  <a:lnTo>
                    <a:pt x="181215" y="271251"/>
                  </a:lnTo>
                  <a:lnTo>
                    <a:pt x="181286" y="276515"/>
                  </a:lnTo>
                  <a:lnTo>
                    <a:pt x="181347" y="281840"/>
                  </a:lnTo>
                  <a:lnTo>
                    <a:pt x="181398" y="287226"/>
                  </a:lnTo>
                  <a:lnTo>
                    <a:pt x="181438" y="292662"/>
                  </a:lnTo>
                  <a:lnTo>
                    <a:pt x="181479" y="298159"/>
                  </a:lnTo>
                  <a:lnTo>
                    <a:pt x="181529" y="309325"/>
                  </a:lnTo>
                  <a:lnTo>
                    <a:pt x="181570" y="320723"/>
                  </a:lnTo>
                  <a:lnTo>
                    <a:pt x="181600" y="332355"/>
                  </a:lnTo>
                  <a:lnTo>
                    <a:pt x="181610" y="344219"/>
                  </a:lnTo>
                  <a:lnTo>
                    <a:pt x="181610" y="368657"/>
                  </a:lnTo>
                  <a:lnTo>
                    <a:pt x="181610" y="36865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-286100" y="-1726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-9026225" y="-1770575"/>
              <a:ext cx="9086600" cy="1842450"/>
            </a:xfrm>
            <a:custGeom>
              <a:rect b="b" l="l" r="r" t="t"/>
              <a:pathLst>
                <a:path extrusionOk="0" h="73698" w="363464">
                  <a:moveTo>
                    <a:pt x="180518" y="0"/>
                  </a:moveTo>
                  <a:lnTo>
                    <a:pt x="173421" y="10"/>
                  </a:lnTo>
                  <a:lnTo>
                    <a:pt x="166426" y="21"/>
                  </a:lnTo>
                  <a:lnTo>
                    <a:pt x="159522" y="41"/>
                  </a:lnTo>
                  <a:lnTo>
                    <a:pt x="152729" y="61"/>
                  </a:lnTo>
                  <a:lnTo>
                    <a:pt x="139478" y="132"/>
                  </a:lnTo>
                  <a:lnTo>
                    <a:pt x="126672" y="213"/>
                  </a:lnTo>
                  <a:lnTo>
                    <a:pt x="114342" y="314"/>
                  </a:lnTo>
                  <a:lnTo>
                    <a:pt x="102529" y="436"/>
                  </a:lnTo>
                  <a:lnTo>
                    <a:pt x="91231" y="567"/>
                  </a:lnTo>
                  <a:lnTo>
                    <a:pt x="80490" y="699"/>
                  </a:lnTo>
                  <a:lnTo>
                    <a:pt x="70327" y="851"/>
                  </a:lnTo>
                  <a:lnTo>
                    <a:pt x="60760" y="1002"/>
                  </a:lnTo>
                  <a:lnTo>
                    <a:pt x="51822" y="1154"/>
                  </a:lnTo>
                  <a:lnTo>
                    <a:pt x="43531" y="1306"/>
                  </a:lnTo>
                  <a:lnTo>
                    <a:pt x="35908" y="1458"/>
                  </a:lnTo>
                  <a:lnTo>
                    <a:pt x="28994" y="1600"/>
                  </a:lnTo>
                  <a:lnTo>
                    <a:pt x="22798" y="1731"/>
                  </a:lnTo>
                  <a:lnTo>
                    <a:pt x="17352" y="1863"/>
                  </a:lnTo>
                  <a:lnTo>
                    <a:pt x="8798" y="2076"/>
                  </a:lnTo>
                  <a:lnTo>
                    <a:pt x="3514" y="2217"/>
                  </a:lnTo>
                  <a:lnTo>
                    <a:pt x="1712" y="2268"/>
                  </a:lnTo>
                  <a:lnTo>
                    <a:pt x="1671" y="2592"/>
                  </a:lnTo>
                  <a:lnTo>
                    <a:pt x="1560" y="3564"/>
                  </a:lnTo>
                  <a:lnTo>
                    <a:pt x="1388" y="5153"/>
                  </a:lnTo>
                  <a:lnTo>
                    <a:pt x="1276" y="6165"/>
                  </a:lnTo>
                  <a:lnTo>
                    <a:pt x="1175" y="7329"/>
                  </a:lnTo>
                  <a:lnTo>
                    <a:pt x="1054" y="8645"/>
                  </a:lnTo>
                  <a:lnTo>
                    <a:pt x="942" y="10083"/>
                  </a:lnTo>
                  <a:lnTo>
                    <a:pt x="821" y="11672"/>
                  </a:lnTo>
                  <a:lnTo>
                    <a:pt x="699" y="13393"/>
                  </a:lnTo>
                  <a:lnTo>
                    <a:pt x="578" y="15236"/>
                  </a:lnTo>
                  <a:lnTo>
                    <a:pt x="467" y="17220"/>
                  </a:lnTo>
                  <a:lnTo>
                    <a:pt x="365" y="19315"/>
                  </a:lnTo>
                  <a:lnTo>
                    <a:pt x="274" y="21542"/>
                  </a:lnTo>
                  <a:lnTo>
                    <a:pt x="183" y="23891"/>
                  </a:lnTo>
                  <a:lnTo>
                    <a:pt x="112" y="26351"/>
                  </a:lnTo>
                  <a:lnTo>
                    <a:pt x="62" y="28922"/>
                  </a:lnTo>
                  <a:lnTo>
                    <a:pt x="21" y="31615"/>
                  </a:lnTo>
                  <a:lnTo>
                    <a:pt x="1" y="34409"/>
                  </a:lnTo>
                  <a:lnTo>
                    <a:pt x="11" y="37304"/>
                  </a:lnTo>
                  <a:lnTo>
                    <a:pt x="21" y="38792"/>
                  </a:lnTo>
                  <a:lnTo>
                    <a:pt x="31" y="40301"/>
                  </a:lnTo>
                  <a:lnTo>
                    <a:pt x="62" y="41839"/>
                  </a:lnTo>
                  <a:lnTo>
                    <a:pt x="92" y="43408"/>
                  </a:lnTo>
                  <a:lnTo>
                    <a:pt x="133" y="44988"/>
                  </a:lnTo>
                  <a:lnTo>
                    <a:pt x="173" y="46607"/>
                  </a:lnTo>
                  <a:lnTo>
                    <a:pt x="224" y="48237"/>
                  </a:lnTo>
                  <a:lnTo>
                    <a:pt x="284" y="49897"/>
                  </a:lnTo>
                  <a:lnTo>
                    <a:pt x="355" y="51568"/>
                  </a:lnTo>
                  <a:lnTo>
                    <a:pt x="426" y="53268"/>
                  </a:lnTo>
                  <a:lnTo>
                    <a:pt x="517" y="55000"/>
                  </a:lnTo>
                  <a:lnTo>
                    <a:pt x="608" y="56741"/>
                  </a:lnTo>
                  <a:lnTo>
                    <a:pt x="710" y="58512"/>
                  </a:lnTo>
                  <a:lnTo>
                    <a:pt x="821" y="60294"/>
                  </a:lnTo>
                  <a:lnTo>
                    <a:pt x="942" y="62106"/>
                  </a:lnTo>
                  <a:lnTo>
                    <a:pt x="1074" y="63928"/>
                  </a:lnTo>
                  <a:lnTo>
                    <a:pt x="1226" y="65781"/>
                  </a:lnTo>
                  <a:lnTo>
                    <a:pt x="1378" y="67643"/>
                  </a:lnTo>
                  <a:lnTo>
                    <a:pt x="1540" y="69526"/>
                  </a:lnTo>
                  <a:lnTo>
                    <a:pt x="1712" y="71429"/>
                  </a:lnTo>
                  <a:lnTo>
                    <a:pt x="8616" y="71612"/>
                  </a:lnTo>
                  <a:lnTo>
                    <a:pt x="15500" y="71784"/>
                  </a:lnTo>
                  <a:lnTo>
                    <a:pt x="22363" y="71946"/>
                  </a:lnTo>
                  <a:lnTo>
                    <a:pt x="29206" y="72108"/>
                  </a:lnTo>
                  <a:lnTo>
                    <a:pt x="36019" y="72249"/>
                  </a:lnTo>
                  <a:lnTo>
                    <a:pt x="42812" y="72391"/>
                  </a:lnTo>
                  <a:lnTo>
                    <a:pt x="49574" y="72523"/>
                  </a:lnTo>
                  <a:lnTo>
                    <a:pt x="56316" y="72644"/>
                  </a:lnTo>
                  <a:lnTo>
                    <a:pt x="63018" y="72766"/>
                  </a:lnTo>
                  <a:lnTo>
                    <a:pt x="69699" y="72867"/>
                  </a:lnTo>
                  <a:lnTo>
                    <a:pt x="76340" y="72968"/>
                  </a:lnTo>
                  <a:lnTo>
                    <a:pt x="82940" y="73059"/>
                  </a:lnTo>
                  <a:lnTo>
                    <a:pt x="89510" y="73150"/>
                  </a:lnTo>
                  <a:lnTo>
                    <a:pt x="96050" y="73231"/>
                  </a:lnTo>
                  <a:lnTo>
                    <a:pt x="102539" y="73302"/>
                  </a:lnTo>
                  <a:lnTo>
                    <a:pt x="108987" y="73363"/>
                  </a:lnTo>
                  <a:lnTo>
                    <a:pt x="121763" y="73474"/>
                  </a:lnTo>
                  <a:lnTo>
                    <a:pt x="134346" y="73565"/>
                  </a:lnTo>
                  <a:lnTo>
                    <a:pt x="146726" y="73626"/>
                  </a:lnTo>
                  <a:lnTo>
                    <a:pt x="158905" y="73677"/>
                  </a:lnTo>
                  <a:lnTo>
                    <a:pt x="170860" y="73697"/>
                  </a:lnTo>
                  <a:lnTo>
                    <a:pt x="182573" y="73697"/>
                  </a:lnTo>
                  <a:lnTo>
                    <a:pt x="194032" y="73687"/>
                  </a:lnTo>
                  <a:lnTo>
                    <a:pt x="205238" y="73657"/>
                  </a:lnTo>
                  <a:lnTo>
                    <a:pt x="216161" y="73616"/>
                  </a:lnTo>
                  <a:lnTo>
                    <a:pt x="226791" y="73555"/>
                  </a:lnTo>
                  <a:lnTo>
                    <a:pt x="237126" y="73484"/>
                  </a:lnTo>
                  <a:lnTo>
                    <a:pt x="247148" y="73403"/>
                  </a:lnTo>
                  <a:lnTo>
                    <a:pt x="256836" y="73312"/>
                  </a:lnTo>
                  <a:lnTo>
                    <a:pt x="266180" y="73211"/>
                  </a:lnTo>
                  <a:lnTo>
                    <a:pt x="275180" y="73100"/>
                  </a:lnTo>
                  <a:lnTo>
                    <a:pt x="283804" y="72988"/>
                  </a:lnTo>
                  <a:lnTo>
                    <a:pt x="292055" y="72867"/>
                  </a:lnTo>
                  <a:lnTo>
                    <a:pt x="299910" y="72745"/>
                  </a:lnTo>
                  <a:lnTo>
                    <a:pt x="307351" y="72624"/>
                  </a:lnTo>
                  <a:lnTo>
                    <a:pt x="314387" y="72503"/>
                  </a:lnTo>
                  <a:lnTo>
                    <a:pt x="320977" y="72381"/>
                  </a:lnTo>
                  <a:lnTo>
                    <a:pt x="327132" y="72260"/>
                  </a:lnTo>
                  <a:lnTo>
                    <a:pt x="338055" y="72027"/>
                  </a:lnTo>
                  <a:lnTo>
                    <a:pt x="343450" y="71905"/>
                  </a:lnTo>
                  <a:lnTo>
                    <a:pt x="348188" y="71794"/>
                  </a:lnTo>
                  <a:lnTo>
                    <a:pt x="355618" y="71602"/>
                  </a:lnTo>
                  <a:lnTo>
                    <a:pt x="360194" y="71480"/>
                  </a:lnTo>
                  <a:lnTo>
                    <a:pt x="361753" y="71429"/>
                  </a:lnTo>
                  <a:lnTo>
                    <a:pt x="361935" y="69526"/>
                  </a:lnTo>
                  <a:lnTo>
                    <a:pt x="362097" y="67643"/>
                  </a:lnTo>
                  <a:lnTo>
                    <a:pt x="362249" y="65781"/>
                  </a:lnTo>
                  <a:lnTo>
                    <a:pt x="362391" y="63928"/>
                  </a:lnTo>
                  <a:lnTo>
                    <a:pt x="362522" y="62106"/>
                  </a:lnTo>
                  <a:lnTo>
                    <a:pt x="362644" y="60294"/>
                  </a:lnTo>
                  <a:lnTo>
                    <a:pt x="362755" y="58512"/>
                  </a:lnTo>
                  <a:lnTo>
                    <a:pt x="362856" y="56741"/>
                  </a:lnTo>
                  <a:lnTo>
                    <a:pt x="362958" y="55000"/>
                  </a:lnTo>
                  <a:lnTo>
                    <a:pt x="363039" y="53268"/>
                  </a:lnTo>
                  <a:lnTo>
                    <a:pt x="363120" y="51568"/>
                  </a:lnTo>
                  <a:lnTo>
                    <a:pt x="363180" y="49897"/>
                  </a:lnTo>
                  <a:lnTo>
                    <a:pt x="363241" y="48237"/>
                  </a:lnTo>
                  <a:lnTo>
                    <a:pt x="363302" y="46607"/>
                  </a:lnTo>
                  <a:lnTo>
                    <a:pt x="363342" y="44988"/>
                  </a:lnTo>
                  <a:lnTo>
                    <a:pt x="363383" y="43408"/>
                  </a:lnTo>
                  <a:lnTo>
                    <a:pt x="363413" y="41839"/>
                  </a:lnTo>
                  <a:lnTo>
                    <a:pt x="363433" y="40301"/>
                  </a:lnTo>
                  <a:lnTo>
                    <a:pt x="363454" y="38792"/>
                  </a:lnTo>
                  <a:lnTo>
                    <a:pt x="363464" y="37304"/>
                  </a:lnTo>
                  <a:lnTo>
                    <a:pt x="363464" y="34409"/>
                  </a:lnTo>
                  <a:lnTo>
                    <a:pt x="363444" y="31615"/>
                  </a:lnTo>
                  <a:lnTo>
                    <a:pt x="363413" y="28922"/>
                  </a:lnTo>
                  <a:lnTo>
                    <a:pt x="363353" y="26351"/>
                  </a:lnTo>
                  <a:lnTo>
                    <a:pt x="363282" y="23891"/>
                  </a:lnTo>
                  <a:lnTo>
                    <a:pt x="363201" y="21542"/>
                  </a:lnTo>
                  <a:lnTo>
                    <a:pt x="363099" y="19315"/>
                  </a:lnTo>
                  <a:lnTo>
                    <a:pt x="362998" y="17220"/>
                  </a:lnTo>
                  <a:lnTo>
                    <a:pt x="362887" y="15236"/>
                  </a:lnTo>
                  <a:lnTo>
                    <a:pt x="362775" y="13393"/>
                  </a:lnTo>
                  <a:lnTo>
                    <a:pt x="362654" y="11672"/>
                  </a:lnTo>
                  <a:lnTo>
                    <a:pt x="362533" y="10083"/>
                  </a:lnTo>
                  <a:lnTo>
                    <a:pt x="362411" y="8645"/>
                  </a:lnTo>
                  <a:lnTo>
                    <a:pt x="362300" y="7329"/>
                  </a:lnTo>
                  <a:lnTo>
                    <a:pt x="362188" y="6165"/>
                  </a:lnTo>
                  <a:lnTo>
                    <a:pt x="362087" y="5153"/>
                  </a:lnTo>
                  <a:lnTo>
                    <a:pt x="361915" y="3564"/>
                  </a:lnTo>
                  <a:lnTo>
                    <a:pt x="361804" y="2592"/>
                  </a:lnTo>
                  <a:lnTo>
                    <a:pt x="361753" y="2268"/>
                  </a:lnTo>
                  <a:lnTo>
                    <a:pt x="355902" y="2116"/>
                  </a:lnTo>
                  <a:lnTo>
                    <a:pt x="350061" y="1964"/>
                  </a:lnTo>
                  <a:lnTo>
                    <a:pt x="344240" y="1822"/>
                  </a:lnTo>
                  <a:lnTo>
                    <a:pt x="338429" y="1691"/>
                  </a:lnTo>
                  <a:lnTo>
                    <a:pt x="329997" y="1498"/>
                  </a:lnTo>
                  <a:lnTo>
                    <a:pt x="321615" y="1326"/>
                  </a:lnTo>
                  <a:lnTo>
                    <a:pt x="313263" y="1164"/>
                  </a:lnTo>
                  <a:lnTo>
                    <a:pt x="304962" y="1023"/>
                  </a:lnTo>
                  <a:lnTo>
                    <a:pt x="296701" y="881"/>
                  </a:lnTo>
                  <a:lnTo>
                    <a:pt x="288492" y="749"/>
                  </a:lnTo>
                  <a:lnTo>
                    <a:pt x="280342" y="638"/>
                  </a:lnTo>
                  <a:lnTo>
                    <a:pt x="272244" y="537"/>
                  </a:lnTo>
                  <a:lnTo>
                    <a:pt x="264206" y="436"/>
                  </a:lnTo>
                  <a:lnTo>
                    <a:pt x="256229" y="355"/>
                  </a:lnTo>
                  <a:lnTo>
                    <a:pt x="248313" y="284"/>
                  </a:lnTo>
                  <a:lnTo>
                    <a:pt x="240467" y="213"/>
                  </a:lnTo>
                  <a:lnTo>
                    <a:pt x="232693" y="162"/>
                  </a:lnTo>
                  <a:lnTo>
                    <a:pt x="224989" y="112"/>
                  </a:lnTo>
                  <a:lnTo>
                    <a:pt x="217366" y="71"/>
                  </a:lnTo>
                  <a:lnTo>
                    <a:pt x="209824" y="41"/>
                  </a:lnTo>
                  <a:lnTo>
                    <a:pt x="202363" y="21"/>
                  </a:lnTo>
                  <a:lnTo>
                    <a:pt x="194994" y="10"/>
                  </a:lnTo>
                  <a:lnTo>
                    <a:pt x="187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-9026225" y="-1770575"/>
              <a:ext cx="9086600" cy="1842450"/>
            </a:xfrm>
            <a:custGeom>
              <a:rect b="b" l="l" r="r" t="t"/>
              <a:pathLst>
                <a:path extrusionOk="0" fill="none" h="73698" w="363464">
                  <a:moveTo>
                    <a:pt x="361753" y="71429"/>
                  </a:moveTo>
                  <a:lnTo>
                    <a:pt x="361753" y="71429"/>
                  </a:lnTo>
                  <a:lnTo>
                    <a:pt x="360194" y="71480"/>
                  </a:lnTo>
                  <a:lnTo>
                    <a:pt x="355618" y="71602"/>
                  </a:lnTo>
                  <a:lnTo>
                    <a:pt x="348188" y="71794"/>
                  </a:lnTo>
                  <a:lnTo>
                    <a:pt x="343450" y="71905"/>
                  </a:lnTo>
                  <a:lnTo>
                    <a:pt x="338055" y="72027"/>
                  </a:lnTo>
                  <a:lnTo>
                    <a:pt x="338055" y="72027"/>
                  </a:lnTo>
                  <a:lnTo>
                    <a:pt x="327132" y="72260"/>
                  </a:lnTo>
                  <a:lnTo>
                    <a:pt x="320977" y="72381"/>
                  </a:lnTo>
                  <a:lnTo>
                    <a:pt x="314387" y="72503"/>
                  </a:lnTo>
                  <a:lnTo>
                    <a:pt x="307351" y="72624"/>
                  </a:lnTo>
                  <a:lnTo>
                    <a:pt x="299910" y="72745"/>
                  </a:lnTo>
                  <a:lnTo>
                    <a:pt x="292055" y="72867"/>
                  </a:lnTo>
                  <a:lnTo>
                    <a:pt x="283804" y="72988"/>
                  </a:lnTo>
                  <a:lnTo>
                    <a:pt x="275180" y="73100"/>
                  </a:lnTo>
                  <a:lnTo>
                    <a:pt x="266180" y="73211"/>
                  </a:lnTo>
                  <a:lnTo>
                    <a:pt x="256836" y="73312"/>
                  </a:lnTo>
                  <a:lnTo>
                    <a:pt x="247148" y="73403"/>
                  </a:lnTo>
                  <a:lnTo>
                    <a:pt x="237126" y="73484"/>
                  </a:lnTo>
                  <a:lnTo>
                    <a:pt x="226791" y="73555"/>
                  </a:lnTo>
                  <a:lnTo>
                    <a:pt x="216161" y="73616"/>
                  </a:lnTo>
                  <a:lnTo>
                    <a:pt x="205238" y="73657"/>
                  </a:lnTo>
                  <a:lnTo>
                    <a:pt x="194032" y="73687"/>
                  </a:lnTo>
                  <a:lnTo>
                    <a:pt x="182573" y="73697"/>
                  </a:lnTo>
                  <a:lnTo>
                    <a:pt x="170860" y="73697"/>
                  </a:lnTo>
                  <a:lnTo>
                    <a:pt x="158905" y="73677"/>
                  </a:lnTo>
                  <a:lnTo>
                    <a:pt x="146726" y="73626"/>
                  </a:lnTo>
                  <a:lnTo>
                    <a:pt x="134346" y="73565"/>
                  </a:lnTo>
                  <a:lnTo>
                    <a:pt x="121763" y="73474"/>
                  </a:lnTo>
                  <a:lnTo>
                    <a:pt x="108987" y="73363"/>
                  </a:lnTo>
                  <a:lnTo>
                    <a:pt x="102539" y="73302"/>
                  </a:lnTo>
                  <a:lnTo>
                    <a:pt x="96050" y="73231"/>
                  </a:lnTo>
                  <a:lnTo>
                    <a:pt x="89510" y="73150"/>
                  </a:lnTo>
                  <a:lnTo>
                    <a:pt x="82940" y="73059"/>
                  </a:lnTo>
                  <a:lnTo>
                    <a:pt x="76340" y="72968"/>
                  </a:lnTo>
                  <a:lnTo>
                    <a:pt x="69699" y="72867"/>
                  </a:lnTo>
                  <a:lnTo>
                    <a:pt x="63018" y="72766"/>
                  </a:lnTo>
                  <a:lnTo>
                    <a:pt x="56316" y="72644"/>
                  </a:lnTo>
                  <a:lnTo>
                    <a:pt x="49574" y="72523"/>
                  </a:lnTo>
                  <a:lnTo>
                    <a:pt x="42812" y="72391"/>
                  </a:lnTo>
                  <a:lnTo>
                    <a:pt x="36019" y="72249"/>
                  </a:lnTo>
                  <a:lnTo>
                    <a:pt x="29206" y="72108"/>
                  </a:lnTo>
                  <a:lnTo>
                    <a:pt x="22363" y="71946"/>
                  </a:lnTo>
                  <a:lnTo>
                    <a:pt x="15500" y="71784"/>
                  </a:lnTo>
                  <a:lnTo>
                    <a:pt x="8616" y="71612"/>
                  </a:lnTo>
                  <a:lnTo>
                    <a:pt x="1712" y="71429"/>
                  </a:lnTo>
                  <a:lnTo>
                    <a:pt x="1712" y="71429"/>
                  </a:lnTo>
                  <a:lnTo>
                    <a:pt x="1540" y="69526"/>
                  </a:lnTo>
                  <a:lnTo>
                    <a:pt x="1378" y="67643"/>
                  </a:lnTo>
                  <a:lnTo>
                    <a:pt x="1226" y="65781"/>
                  </a:lnTo>
                  <a:lnTo>
                    <a:pt x="1074" y="63928"/>
                  </a:lnTo>
                  <a:lnTo>
                    <a:pt x="942" y="62106"/>
                  </a:lnTo>
                  <a:lnTo>
                    <a:pt x="821" y="60294"/>
                  </a:lnTo>
                  <a:lnTo>
                    <a:pt x="710" y="58512"/>
                  </a:lnTo>
                  <a:lnTo>
                    <a:pt x="608" y="56741"/>
                  </a:lnTo>
                  <a:lnTo>
                    <a:pt x="517" y="55000"/>
                  </a:lnTo>
                  <a:lnTo>
                    <a:pt x="426" y="53268"/>
                  </a:lnTo>
                  <a:lnTo>
                    <a:pt x="355" y="51568"/>
                  </a:lnTo>
                  <a:lnTo>
                    <a:pt x="284" y="49897"/>
                  </a:lnTo>
                  <a:lnTo>
                    <a:pt x="224" y="48237"/>
                  </a:lnTo>
                  <a:lnTo>
                    <a:pt x="173" y="46607"/>
                  </a:lnTo>
                  <a:lnTo>
                    <a:pt x="133" y="44988"/>
                  </a:lnTo>
                  <a:lnTo>
                    <a:pt x="92" y="43408"/>
                  </a:lnTo>
                  <a:lnTo>
                    <a:pt x="62" y="41839"/>
                  </a:lnTo>
                  <a:lnTo>
                    <a:pt x="31" y="40301"/>
                  </a:lnTo>
                  <a:lnTo>
                    <a:pt x="21" y="38792"/>
                  </a:lnTo>
                  <a:lnTo>
                    <a:pt x="11" y="37304"/>
                  </a:lnTo>
                  <a:lnTo>
                    <a:pt x="1" y="34409"/>
                  </a:lnTo>
                  <a:lnTo>
                    <a:pt x="21" y="31615"/>
                  </a:lnTo>
                  <a:lnTo>
                    <a:pt x="62" y="28922"/>
                  </a:lnTo>
                  <a:lnTo>
                    <a:pt x="112" y="26351"/>
                  </a:lnTo>
                  <a:lnTo>
                    <a:pt x="183" y="23891"/>
                  </a:lnTo>
                  <a:lnTo>
                    <a:pt x="274" y="21542"/>
                  </a:lnTo>
                  <a:lnTo>
                    <a:pt x="365" y="19315"/>
                  </a:lnTo>
                  <a:lnTo>
                    <a:pt x="467" y="17220"/>
                  </a:lnTo>
                  <a:lnTo>
                    <a:pt x="578" y="15236"/>
                  </a:lnTo>
                  <a:lnTo>
                    <a:pt x="699" y="13393"/>
                  </a:lnTo>
                  <a:lnTo>
                    <a:pt x="821" y="11672"/>
                  </a:lnTo>
                  <a:lnTo>
                    <a:pt x="942" y="10083"/>
                  </a:lnTo>
                  <a:lnTo>
                    <a:pt x="1054" y="8645"/>
                  </a:lnTo>
                  <a:lnTo>
                    <a:pt x="1175" y="7329"/>
                  </a:lnTo>
                  <a:lnTo>
                    <a:pt x="1276" y="6165"/>
                  </a:lnTo>
                  <a:lnTo>
                    <a:pt x="1388" y="5153"/>
                  </a:lnTo>
                  <a:lnTo>
                    <a:pt x="1560" y="3564"/>
                  </a:lnTo>
                  <a:lnTo>
                    <a:pt x="1671" y="2592"/>
                  </a:lnTo>
                  <a:lnTo>
                    <a:pt x="1712" y="2268"/>
                  </a:lnTo>
                  <a:lnTo>
                    <a:pt x="1712" y="2268"/>
                  </a:lnTo>
                  <a:lnTo>
                    <a:pt x="3514" y="2217"/>
                  </a:lnTo>
                  <a:lnTo>
                    <a:pt x="8798" y="2076"/>
                  </a:lnTo>
                  <a:lnTo>
                    <a:pt x="17352" y="1863"/>
                  </a:lnTo>
                  <a:lnTo>
                    <a:pt x="22798" y="1731"/>
                  </a:lnTo>
                  <a:lnTo>
                    <a:pt x="28994" y="1600"/>
                  </a:lnTo>
                  <a:lnTo>
                    <a:pt x="35908" y="1458"/>
                  </a:lnTo>
                  <a:lnTo>
                    <a:pt x="43531" y="1306"/>
                  </a:lnTo>
                  <a:lnTo>
                    <a:pt x="51822" y="1154"/>
                  </a:lnTo>
                  <a:lnTo>
                    <a:pt x="60760" y="1002"/>
                  </a:lnTo>
                  <a:lnTo>
                    <a:pt x="70327" y="851"/>
                  </a:lnTo>
                  <a:lnTo>
                    <a:pt x="80490" y="699"/>
                  </a:lnTo>
                  <a:lnTo>
                    <a:pt x="91231" y="567"/>
                  </a:lnTo>
                  <a:lnTo>
                    <a:pt x="102529" y="436"/>
                  </a:lnTo>
                  <a:lnTo>
                    <a:pt x="114342" y="314"/>
                  </a:lnTo>
                  <a:lnTo>
                    <a:pt x="126672" y="213"/>
                  </a:lnTo>
                  <a:lnTo>
                    <a:pt x="139478" y="132"/>
                  </a:lnTo>
                  <a:lnTo>
                    <a:pt x="152729" y="61"/>
                  </a:lnTo>
                  <a:lnTo>
                    <a:pt x="159522" y="41"/>
                  </a:lnTo>
                  <a:lnTo>
                    <a:pt x="166426" y="21"/>
                  </a:lnTo>
                  <a:lnTo>
                    <a:pt x="173421" y="10"/>
                  </a:lnTo>
                  <a:lnTo>
                    <a:pt x="180518" y="0"/>
                  </a:lnTo>
                  <a:lnTo>
                    <a:pt x="187705" y="0"/>
                  </a:lnTo>
                  <a:lnTo>
                    <a:pt x="194994" y="10"/>
                  </a:lnTo>
                  <a:lnTo>
                    <a:pt x="202363" y="21"/>
                  </a:lnTo>
                  <a:lnTo>
                    <a:pt x="209824" y="41"/>
                  </a:lnTo>
                  <a:lnTo>
                    <a:pt x="217366" y="71"/>
                  </a:lnTo>
                  <a:lnTo>
                    <a:pt x="224989" y="112"/>
                  </a:lnTo>
                  <a:lnTo>
                    <a:pt x="232693" y="162"/>
                  </a:lnTo>
                  <a:lnTo>
                    <a:pt x="240467" y="213"/>
                  </a:lnTo>
                  <a:lnTo>
                    <a:pt x="248313" y="284"/>
                  </a:lnTo>
                  <a:lnTo>
                    <a:pt x="256229" y="355"/>
                  </a:lnTo>
                  <a:lnTo>
                    <a:pt x="264206" y="436"/>
                  </a:lnTo>
                  <a:lnTo>
                    <a:pt x="272244" y="537"/>
                  </a:lnTo>
                  <a:lnTo>
                    <a:pt x="280342" y="638"/>
                  </a:lnTo>
                  <a:lnTo>
                    <a:pt x="288492" y="749"/>
                  </a:lnTo>
                  <a:lnTo>
                    <a:pt x="296701" y="881"/>
                  </a:lnTo>
                  <a:lnTo>
                    <a:pt x="304962" y="1023"/>
                  </a:lnTo>
                  <a:lnTo>
                    <a:pt x="313263" y="1164"/>
                  </a:lnTo>
                  <a:lnTo>
                    <a:pt x="321615" y="1326"/>
                  </a:lnTo>
                  <a:lnTo>
                    <a:pt x="329997" y="1498"/>
                  </a:lnTo>
                  <a:lnTo>
                    <a:pt x="338429" y="1691"/>
                  </a:lnTo>
                  <a:lnTo>
                    <a:pt x="338429" y="1691"/>
                  </a:lnTo>
                  <a:lnTo>
                    <a:pt x="344240" y="1822"/>
                  </a:lnTo>
                  <a:lnTo>
                    <a:pt x="350061" y="1964"/>
                  </a:lnTo>
                  <a:lnTo>
                    <a:pt x="355902" y="2116"/>
                  </a:lnTo>
                  <a:lnTo>
                    <a:pt x="361753" y="2268"/>
                  </a:lnTo>
                  <a:lnTo>
                    <a:pt x="361753" y="2268"/>
                  </a:lnTo>
                  <a:lnTo>
                    <a:pt x="361804" y="2592"/>
                  </a:lnTo>
                  <a:lnTo>
                    <a:pt x="361915" y="3564"/>
                  </a:lnTo>
                  <a:lnTo>
                    <a:pt x="362087" y="5153"/>
                  </a:lnTo>
                  <a:lnTo>
                    <a:pt x="362188" y="6165"/>
                  </a:lnTo>
                  <a:lnTo>
                    <a:pt x="362300" y="7329"/>
                  </a:lnTo>
                  <a:lnTo>
                    <a:pt x="362411" y="8645"/>
                  </a:lnTo>
                  <a:lnTo>
                    <a:pt x="362533" y="10083"/>
                  </a:lnTo>
                  <a:lnTo>
                    <a:pt x="362654" y="11672"/>
                  </a:lnTo>
                  <a:lnTo>
                    <a:pt x="362775" y="13393"/>
                  </a:lnTo>
                  <a:lnTo>
                    <a:pt x="362887" y="15236"/>
                  </a:lnTo>
                  <a:lnTo>
                    <a:pt x="362998" y="17220"/>
                  </a:lnTo>
                  <a:lnTo>
                    <a:pt x="363099" y="19315"/>
                  </a:lnTo>
                  <a:lnTo>
                    <a:pt x="363201" y="21542"/>
                  </a:lnTo>
                  <a:lnTo>
                    <a:pt x="363282" y="23891"/>
                  </a:lnTo>
                  <a:lnTo>
                    <a:pt x="363353" y="26351"/>
                  </a:lnTo>
                  <a:lnTo>
                    <a:pt x="363413" y="28922"/>
                  </a:lnTo>
                  <a:lnTo>
                    <a:pt x="363444" y="31615"/>
                  </a:lnTo>
                  <a:lnTo>
                    <a:pt x="363464" y="34409"/>
                  </a:lnTo>
                  <a:lnTo>
                    <a:pt x="363464" y="37304"/>
                  </a:lnTo>
                  <a:lnTo>
                    <a:pt x="363454" y="38792"/>
                  </a:lnTo>
                  <a:lnTo>
                    <a:pt x="363433" y="40301"/>
                  </a:lnTo>
                  <a:lnTo>
                    <a:pt x="363413" y="41839"/>
                  </a:lnTo>
                  <a:lnTo>
                    <a:pt x="363383" y="43408"/>
                  </a:lnTo>
                  <a:lnTo>
                    <a:pt x="363342" y="44988"/>
                  </a:lnTo>
                  <a:lnTo>
                    <a:pt x="363302" y="46607"/>
                  </a:lnTo>
                  <a:lnTo>
                    <a:pt x="363241" y="48237"/>
                  </a:lnTo>
                  <a:lnTo>
                    <a:pt x="363180" y="49897"/>
                  </a:lnTo>
                  <a:lnTo>
                    <a:pt x="363120" y="51568"/>
                  </a:lnTo>
                  <a:lnTo>
                    <a:pt x="363039" y="53268"/>
                  </a:lnTo>
                  <a:lnTo>
                    <a:pt x="362958" y="55000"/>
                  </a:lnTo>
                  <a:lnTo>
                    <a:pt x="362856" y="56741"/>
                  </a:lnTo>
                  <a:lnTo>
                    <a:pt x="362755" y="58512"/>
                  </a:lnTo>
                  <a:lnTo>
                    <a:pt x="362644" y="60294"/>
                  </a:lnTo>
                  <a:lnTo>
                    <a:pt x="362522" y="62106"/>
                  </a:lnTo>
                  <a:lnTo>
                    <a:pt x="362391" y="63928"/>
                  </a:lnTo>
                  <a:lnTo>
                    <a:pt x="362249" y="65781"/>
                  </a:lnTo>
                  <a:lnTo>
                    <a:pt x="362097" y="67643"/>
                  </a:lnTo>
                  <a:lnTo>
                    <a:pt x="361935" y="69526"/>
                  </a:lnTo>
                  <a:lnTo>
                    <a:pt x="361753" y="71429"/>
                  </a:lnTo>
                  <a:lnTo>
                    <a:pt x="361753" y="714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7600" y="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-574875" y="-1728325"/>
              <a:ext cx="635250" cy="1758425"/>
            </a:xfrm>
            <a:custGeom>
              <a:rect b="b" l="l" r="r" t="t"/>
              <a:pathLst>
                <a:path extrusionOk="0" h="70337" w="25410">
                  <a:moveTo>
                    <a:pt x="375" y="1"/>
                  </a:moveTo>
                  <a:lnTo>
                    <a:pt x="568" y="2592"/>
                  </a:lnTo>
                  <a:lnTo>
                    <a:pt x="780" y="5508"/>
                  </a:lnTo>
                  <a:lnTo>
                    <a:pt x="881" y="7087"/>
                  </a:lnTo>
                  <a:lnTo>
                    <a:pt x="972" y="8727"/>
                  </a:lnTo>
                  <a:lnTo>
                    <a:pt x="1074" y="10448"/>
                  </a:lnTo>
                  <a:lnTo>
                    <a:pt x="1165" y="12230"/>
                  </a:lnTo>
                  <a:lnTo>
                    <a:pt x="1256" y="14082"/>
                  </a:lnTo>
                  <a:lnTo>
                    <a:pt x="1337" y="16006"/>
                  </a:lnTo>
                  <a:lnTo>
                    <a:pt x="1408" y="17980"/>
                  </a:lnTo>
                  <a:lnTo>
                    <a:pt x="1479" y="20024"/>
                  </a:lnTo>
                  <a:lnTo>
                    <a:pt x="1539" y="22130"/>
                  </a:lnTo>
                  <a:lnTo>
                    <a:pt x="1590" y="24286"/>
                  </a:lnTo>
                  <a:lnTo>
                    <a:pt x="1630" y="26493"/>
                  </a:lnTo>
                  <a:lnTo>
                    <a:pt x="1671" y="28761"/>
                  </a:lnTo>
                  <a:lnTo>
                    <a:pt x="1691" y="31069"/>
                  </a:lnTo>
                  <a:lnTo>
                    <a:pt x="1691" y="33438"/>
                  </a:lnTo>
                  <a:lnTo>
                    <a:pt x="1691" y="35837"/>
                  </a:lnTo>
                  <a:lnTo>
                    <a:pt x="1671" y="38297"/>
                  </a:lnTo>
                  <a:lnTo>
                    <a:pt x="1630" y="40787"/>
                  </a:lnTo>
                  <a:lnTo>
                    <a:pt x="1580" y="43318"/>
                  </a:lnTo>
                  <a:lnTo>
                    <a:pt x="1509" y="45889"/>
                  </a:lnTo>
                  <a:lnTo>
                    <a:pt x="1428" y="48491"/>
                  </a:lnTo>
                  <a:lnTo>
                    <a:pt x="1327" y="51133"/>
                  </a:lnTo>
                  <a:lnTo>
                    <a:pt x="1195" y="53795"/>
                  </a:lnTo>
                  <a:lnTo>
                    <a:pt x="1053" y="56498"/>
                  </a:lnTo>
                  <a:lnTo>
                    <a:pt x="891" y="59221"/>
                  </a:lnTo>
                  <a:lnTo>
                    <a:pt x="699" y="61965"/>
                  </a:lnTo>
                  <a:lnTo>
                    <a:pt x="487" y="64739"/>
                  </a:lnTo>
                  <a:lnTo>
                    <a:pt x="254" y="67533"/>
                  </a:lnTo>
                  <a:lnTo>
                    <a:pt x="1" y="70337"/>
                  </a:lnTo>
                  <a:lnTo>
                    <a:pt x="5396" y="70215"/>
                  </a:lnTo>
                  <a:lnTo>
                    <a:pt x="10134" y="70104"/>
                  </a:lnTo>
                  <a:lnTo>
                    <a:pt x="17564" y="69912"/>
                  </a:lnTo>
                  <a:lnTo>
                    <a:pt x="22140" y="69790"/>
                  </a:lnTo>
                  <a:lnTo>
                    <a:pt x="23699" y="69739"/>
                  </a:lnTo>
                  <a:lnTo>
                    <a:pt x="23881" y="67836"/>
                  </a:lnTo>
                  <a:lnTo>
                    <a:pt x="24043" y="65953"/>
                  </a:lnTo>
                  <a:lnTo>
                    <a:pt x="24195" y="64091"/>
                  </a:lnTo>
                  <a:lnTo>
                    <a:pt x="24337" y="62238"/>
                  </a:lnTo>
                  <a:lnTo>
                    <a:pt x="24468" y="60416"/>
                  </a:lnTo>
                  <a:lnTo>
                    <a:pt x="24590" y="58604"/>
                  </a:lnTo>
                  <a:lnTo>
                    <a:pt x="24701" y="56822"/>
                  </a:lnTo>
                  <a:lnTo>
                    <a:pt x="24802" y="55051"/>
                  </a:lnTo>
                  <a:lnTo>
                    <a:pt x="24904" y="53310"/>
                  </a:lnTo>
                  <a:lnTo>
                    <a:pt x="24985" y="51578"/>
                  </a:lnTo>
                  <a:lnTo>
                    <a:pt x="25066" y="49878"/>
                  </a:lnTo>
                  <a:lnTo>
                    <a:pt x="25126" y="48207"/>
                  </a:lnTo>
                  <a:lnTo>
                    <a:pt x="25187" y="46547"/>
                  </a:lnTo>
                  <a:lnTo>
                    <a:pt x="25248" y="44917"/>
                  </a:lnTo>
                  <a:lnTo>
                    <a:pt x="25288" y="43298"/>
                  </a:lnTo>
                  <a:lnTo>
                    <a:pt x="25329" y="41718"/>
                  </a:lnTo>
                  <a:lnTo>
                    <a:pt x="25359" y="40149"/>
                  </a:lnTo>
                  <a:lnTo>
                    <a:pt x="25379" y="38611"/>
                  </a:lnTo>
                  <a:lnTo>
                    <a:pt x="25400" y="37102"/>
                  </a:lnTo>
                  <a:lnTo>
                    <a:pt x="25410" y="35614"/>
                  </a:lnTo>
                  <a:lnTo>
                    <a:pt x="25410" y="32719"/>
                  </a:lnTo>
                  <a:lnTo>
                    <a:pt x="25390" y="29925"/>
                  </a:lnTo>
                  <a:lnTo>
                    <a:pt x="25359" y="27232"/>
                  </a:lnTo>
                  <a:lnTo>
                    <a:pt x="25298" y="24661"/>
                  </a:lnTo>
                  <a:lnTo>
                    <a:pt x="25228" y="22201"/>
                  </a:lnTo>
                  <a:lnTo>
                    <a:pt x="25147" y="19852"/>
                  </a:lnTo>
                  <a:lnTo>
                    <a:pt x="25045" y="17625"/>
                  </a:lnTo>
                  <a:lnTo>
                    <a:pt x="24944" y="15530"/>
                  </a:lnTo>
                  <a:lnTo>
                    <a:pt x="24833" y="13546"/>
                  </a:lnTo>
                  <a:lnTo>
                    <a:pt x="24721" y="11703"/>
                  </a:lnTo>
                  <a:lnTo>
                    <a:pt x="24600" y="9982"/>
                  </a:lnTo>
                  <a:lnTo>
                    <a:pt x="24479" y="8393"/>
                  </a:lnTo>
                  <a:lnTo>
                    <a:pt x="24357" y="6955"/>
                  </a:lnTo>
                  <a:lnTo>
                    <a:pt x="24246" y="5639"/>
                  </a:lnTo>
                  <a:lnTo>
                    <a:pt x="24134" y="4475"/>
                  </a:lnTo>
                  <a:lnTo>
                    <a:pt x="24033" y="3463"/>
                  </a:lnTo>
                  <a:lnTo>
                    <a:pt x="23861" y="1874"/>
                  </a:lnTo>
                  <a:lnTo>
                    <a:pt x="23750" y="902"/>
                  </a:lnTo>
                  <a:lnTo>
                    <a:pt x="23699" y="578"/>
                  </a:lnTo>
                  <a:lnTo>
                    <a:pt x="17848" y="426"/>
                  </a:lnTo>
                  <a:lnTo>
                    <a:pt x="12007" y="274"/>
                  </a:lnTo>
                  <a:lnTo>
                    <a:pt x="6186" y="132"/>
                  </a:lnTo>
                  <a:lnTo>
                    <a:pt x="3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-574875" y="-1728325"/>
              <a:ext cx="635250" cy="1758425"/>
            </a:xfrm>
            <a:custGeom>
              <a:rect b="b" l="l" r="r" t="t"/>
              <a:pathLst>
                <a:path extrusionOk="0" fill="none" h="70337" w="25410">
                  <a:moveTo>
                    <a:pt x="23699" y="69739"/>
                  </a:moveTo>
                  <a:lnTo>
                    <a:pt x="23699" y="69739"/>
                  </a:lnTo>
                  <a:lnTo>
                    <a:pt x="22140" y="69790"/>
                  </a:lnTo>
                  <a:lnTo>
                    <a:pt x="17564" y="69912"/>
                  </a:lnTo>
                  <a:lnTo>
                    <a:pt x="10134" y="70104"/>
                  </a:lnTo>
                  <a:lnTo>
                    <a:pt x="5396" y="70215"/>
                  </a:lnTo>
                  <a:lnTo>
                    <a:pt x="1" y="70337"/>
                  </a:lnTo>
                  <a:lnTo>
                    <a:pt x="1" y="70337"/>
                  </a:lnTo>
                  <a:lnTo>
                    <a:pt x="254" y="67533"/>
                  </a:lnTo>
                  <a:lnTo>
                    <a:pt x="487" y="64739"/>
                  </a:lnTo>
                  <a:lnTo>
                    <a:pt x="699" y="61965"/>
                  </a:lnTo>
                  <a:lnTo>
                    <a:pt x="891" y="59221"/>
                  </a:lnTo>
                  <a:lnTo>
                    <a:pt x="1053" y="56498"/>
                  </a:lnTo>
                  <a:lnTo>
                    <a:pt x="1195" y="53795"/>
                  </a:lnTo>
                  <a:lnTo>
                    <a:pt x="1327" y="51133"/>
                  </a:lnTo>
                  <a:lnTo>
                    <a:pt x="1428" y="48491"/>
                  </a:lnTo>
                  <a:lnTo>
                    <a:pt x="1509" y="45889"/>
                  </a:lnTo>
                  <a:lnTo>
                    <a:pt x="1580" y="43318"/>
                  </a:lnTo>
                  <a:lnTo>
                    <a:pt x="1630" y="40787"/>
                  </a:lnTo>
                  <a:lnTo>
                    <a:pt x="1671" y="38297"/>
                  </a:lnTo>
                  <a:lnTo>
                    <a:pt x="1691" y="35837"/>
                  </a:lnTo>
                  <a:lnTo>
                    <a:pt x="1691" y="33438"/>
                  </a:lnTo>
                  <a:lnTo>
                    <a:pt x="1691" y="31069"/>
                  </a:lnTo>
                  <a:lnTo>
                    <a:pt x="1671" y="28761"/>
                  </a:lnTo>
                  <a:lnTo>
                    <a:pt x="1630" y="26493"/>
                  </a:lnTo>
                  <a:lnTo>
                    <a:pt x="1590" y="24286"/>
                  </a:lnTo>
                  <a:lnTo>
                    <a:pt x="1539" y="22130"/>
                  </a:lnTo>
                  <a:lnTo>
                    <a:pt x="1479" y="20024"/>
                  </a:lnTo>
                  <a:lnTo>
                    <a:pt x="1408" y="17980"/>
                  </a:lnTo>
                  <a:lnTo>
                    <a:pt x="1337" y="16006"/>
                  </a:lnTo>
                  <a:lnTo>
                    <a:pt x="1256" y="14082"/>
                  </a:lnTo>
                  <a:lnTo>
                    <a:pt x="1165" y="12230"/>
                  </a:lnTo>
                  <a:lnTo>
                    <a:pt x="1074" y="10448"/>
                  </a:lnTo>
                  <a:lnTo>
                    <a:pt x="972" y="8727"/>
                  </a:lnTo>
                  <a:lnTo>
                    <a:pt x="881" y="7087"/>
                  </a:lnTo>
                  <a:lnTo>
                    <a:pt x="780" y="5508"/>
                  </a:lnTo>
                  <a:lnTo>
                    <a:pt x="568" y="2592"/>
                  </a:lnTo>
                  <a:lnTo>
                    <a:pt x="375" y="1"/>
                  </a:lnTo>
                  <a:lnTo>
                    <a:pt x="375" y="1"/>
                  </a:lnTo>
                  <a:lnTo>
                    <a:pt x="6186" y="132"/>
                  </a:lnTo>
                  <a:lnTo>
                    <a:pt x="12007" y="274"/>
                  </a:lnTo>
                  <a:lnTo>
                    <a:pt x="17848" y="426"/>
                  </a:lnTo>
                  <a:lnTo>
                    <a:pt x="23699" y="578"/>
                  </a:lnTo>
                  <a:lnTo>
                    <a:pt x="23699" y="578"/>
                  </a:lnTo>
                  <a:lnTo>
                    <a:pt x="23750" y="902"/>
                  </a:lnTo>
                  <a:lnTo>
                    <a:pt x="23861" y="1874"/>
                  </a:lnTo>
                  <a:lnTo>
                    <a:pt x="24033" y="3463"/>
                  </a:lnTo>
                  <a:lnTo>
                    <a:pt x="24134" y="4475"/>
                  </a:lnTo>
                  <a:lnTo>
                    <a:pt x="24246" y="5639"/>
                  </a:lnTo>
                  <a:lnTo>
                    <a:pt x="24357" y="6955"/>
                  </a:lnTo>
                  <a:lnTo>
                    <a:pt x="24479" y="8393"/>
                  </a:lnTo>
                  <a:lnTo>
                    <a:pt x="24600" y="9982"/>
                  </a:lnTo>
                  <a:lnTo>
                    <a:pt x="24721" y="11703"/>
                  </a:lnTo>
                  <a:lnTo>
                    <a:pt x="24833" y="13546"/>
                  </a:lnTo>
                  <a:lnTo>
                    <a:pt x="24944" y="15530"/>
                  </a:lnTo>
                  <a:lnTo>
                    <a:pt x="25045" y="17625"/>
                  </a:lnTo>
                  <a:lnTo>
                    <a:pt x="25147" y="19852"/>
                  </a:lnTo>
                  <a:lnTo>
                    <a:pt x="25228" y="22201"/>
                  </a:lnTo>
                  <a:lnTo>
                    <a:pt x="25298" y="24661"/>
                  </a:lnTo>
                  <a:lnTo>
                    <a:pt x="25359" y="27232"/>
                  </a:lnTo>
                  <a:lnTo>
                    <a:pt x="25390" y="29925"/>
                  </a:lnTo>
                  <a:lnTo>
                    <a:pt x="25410" y="32719"/>
                  </a:lnTo>
                  <a:lnTo>
                    <a:pt x="25410" y="35614"/>
                  </a:lnTo>
                  <a:lnTo>
                    <a:pt x="25400" y="37102"/>
                  </a:lnTo>
                  <a:lnTo>
                    <a:pt x="25379" y="38611"/>
                  </a:lnTo>
                  <a:lnTo>
                    <a:pt x="25359" y="40149"/>
                  </a:lnTo>
                  <a:lnTo>
                    <a:pt x="25329" y="41718"/>
                  </a:lnTo>
                  <a:lnTo>
                    <a:pt x="25288" y="43298"/>
                  </a:lnTo>
                  <a:lnTo>
                    <a:pt x="25248" y="44917"/>
                  </a:lnTo>
                  <a:lnTo>
                    <a:pt x="25187" y="46547"/>
                  </a:lnTo>
                  <a:lnTo>
                    <a:pt x="25126" y="48207"/>
                  </a:lnTo>
                  <a:lnTo>
                    <a:pt x="25066" y="49878"/>
                  </a:lnTo>
                  <a:lnTo>
                    <a:pt x="24985" y="51578"/>
                  </a:lnTo>
                  <a:lnTo>
                    <a:pt x="24904" y="53310"/>
                  </a:lnTo>
                  <a:lnTo>
                    <a:pt x="24802" y="55051"/>
                  </a:lnTo>
                  <a:lnTo>
                    <a:pt x="24701" y="56822"/>
                  </a:lnTo>
                  <a:lnTo>
                    <a:pt x="24590" y="58604"/>
                  </a:lnTo>
                  <a:lnTo>
                    <a:pt x="24468" y="60416"/>
                  </a:lnTo>
                  <a:lnTo>
                    <a:pt x="24337" y="62238"/>
                  </a:lnTo>
                  <a:lnTo>
                    <a:pt x="24195" y="64091"/>
                  </a:lnTo>
                  <a:lnTo>
                    <a:pt x="24043" y="65953"/>
                  </a:lnTo>
                  <a:lnTo>
                    <a:pt x="23881" y="67836"/>
                  </a:lnTo>
                  <a:lnTo>
                    <a:pt x="23699" y="69739"/>
                  </a:lnTo>
                  <a:lnTo>
                    <a:pt x="23699" y="697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17600" y="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-7025625" y="-8048975"/>
              <a:ext cx="4642275" cy="5005175"/>
            </a:xfrm>
            <a:custGeom>
              <a:rect b="b" l="l" r="r" t="t"/>
              <a:pathLst>
                <a:path extrusionOk="0" h="200207" w="185691">
                  <a:moveTo>
                    <a:pt x="64040" y="0"/>
                  </a:moveTo>
                  <a:lnTo>
                    <a:pt x="63453" y="10"/>
                  </a:lnTo>
                  <a:lnTo>
                    <a:pt x="62866" y="31"/>
                  </a:lnTo>
                  <a:lnTo>
                    <a:pt x="62268" y="51"/>
                  </a:lnTo>
                  <a:lnTo>
                    <a:pt x="61681" y="81"/>
                  </a:lnTo>
                  <a:lnTo>
                    <a:pt x="61084" y="112"/>
                  </a:lnTo>
                  <a:lnTo>
                    <a:pt x="60497" y="152"/>
                  </a:lnTo>
                  <a:lnTo>
                    <a:pt x="59900" y="203"/>
                  </a:lnTo>
                  <a:lnTo>
                    <a:pt x="59302" y="253"/>
                  </a:lnTo>
                  <a:lnTo>
                    <a:pt x="58715" y="314"/>
                  </a:lnTo>
                  <a:lnTo>
                    <a:pt x="58118" y="385"/>
                  </a:lnTo>
                  <a:lnTo>
                    <a:pt x="57521" y="456"/>
                  </a:lnTo>
                  <a:lnTo>
                    <a:pt x="56923" y="537"/>
                  </a:lnTo>
                  <a:lnTo>
                    <a:pt x="56336" y="628"/>
                  </a:lnTo>
                  <a:lnTo>
                    <a:pt x="55739" y="719"/>
                  </a:lnTo>
                  <a:lnTo>
                    <a:pt x="55142" y="820"/>
                  </a:lnTo>
                  <a:lnTo>
                    <a:pt x="54544" y="932"/>
                  </a:lnTo>
                  <a:lnTo>
                    <a:pt x="53937" y="1053"/>
                  </a:lnTo>
                  <a:lnTo>
                    <a:pt x="53320" y="1175"/>
                  </a:lnTo>
                  <a:lnTo>
                    <a:pt x="52712" y="1306"/>
                  </a:lnTo>
                  <a:lnTo>
                    <a:pt x="52105" y="1438"/>
                  </a:lnTo>
                  <a:lnTo>
                    <a:pt x="51507" y="1579"/>
                  </a:lnTo>
                  <a:lnTo>
                    <a:pt x="50910" y="1731"/>
                  </a:lnTo>
                  <a:lnTo>
                    <a:pt x="50313" y="1883"/>
                  </a:lnTo>
                  <a:lnTo>
                    <a:pt x="49726" y="2035"/>
                  </a:lnTo>
                  <a:lnTo>
                    <a:pt x="49139" y="2207"/>
                  </a:lnTo>
                  <a:lnTo>
                    <a:pt x="48562" y="2369"/>
                  </a:lnTo>
                  <a:lnTo>
                    <a:pt x="47985" y="2551"/>
                  </a:lnTo>
                  <a:lnTo>
                    <a:pt x="47408" y="2723"/>
                  </a:lnTo>
                  <a:lnTo>
                    <a:pt x="46831" y="2916"/>
                  </a:lnTo>
                  <a:lnTo>
                    <a:pt x="46264" y="3108"/>
                  </a:lnTo>
                  <a:lnTo>
                    <a:pt x="45707" y="3300"/>
                  </a:lnTo>
                  <a:lnTo>
                    <a:pt x="45140" y="3503"/>
                  </a:lnTo>
                  <a:lnTo>
                    <a:pt x="44583" y="3705"/>
                  </a:lnTo>
                  <a:lnTo>
                    <a:pt x="44037" y="3918"/>
                  </a:lnTo>
                  <a:lnTo>
                    <a:pt x="43480" y="4141"/>
                  </a:lnTo>
                  <a:lnTo>
                    <a:pt x="42943" y="4363"/>
                  </a:lnTo>
                  <a:lnTo>
                    <a:pt x="42397" y="4586"/>
                  </a:lnTo>
                  <a:lnTo>
                    <a:pt x="41860" y="4819"/>
                  </a:lnTo>
                  <a:lnTo>
                    <a:pt x="40797" y="5305"/>
                  </a:lnTo>
                  <a:lnTo>
                    <a:pt x="39744" y="5801"/>
                  </a:lnTo>
                  <a:lnTo>
                    <a:pt x="38702" y="6317"/>
                  </a:lnTo>
                  <a:lnTo>
                    <a:pt x="37679" y="6864"/>
                  </a:lnTo>
                  <a:lnTo>
                    <a:pt x="36677" y="7421"/>
                  </a:lnTo>
                  <a:lnTo>
                    <a:pt x="35766" y="7947"/>
                  </a:lnTo>
                  <a:lnTo>
                    <a:pt x="34875" y="8483"/>
                  </a:lnTo>
                  <a:lnTo>
                    <a:pt x="33984" y="9040"/>
                  </a:lnTo>
                  <a:lnTo>
                    <a:pt x="33114" y="9617"/>
                  </a:lnTo>
                  <a:lnTo>
                    <a:pt x="32253" y="10204"/>
                  </a:lnTo>
                  <a:lnTo>
                    <a:pt x="31403" y="10802"/>
                  </a:lnTo>
                  <a:lnTo>
                    <a:pt x="30573" y="11419"/>
                  </a:lnTo>
                  <a:lnTo>
                    <a:pt x="29743" y="12057"/>
                  </a:lnTo>
                  <a:lnTo>
                    <a:pt x="28933" y="12695"/>
                  </a:lnTo>
                  <a:lnTo>
                    <a:pt x="28133" y="13363"/>
                  </a:lnTo>
                  <a:lnTo>
                    <a:pt x="27343" y="14031"/>
                  </a:lnTo>
                  <a:lnTo>
                    <a:pt x="26564" y="14719"/>
                  </a:lnTo>
                  <a:lnTo>
                    <a:pt x="25795" y="15418"/>
                  </a:lnTo>
                  <a:lnTo>
                    <a:pt x="25045" y="16126"/>
                  </a:lnTo>
                  <a:lnTo>
                    <a:pt x="24306" y="16855"/>
                  </a:lnTo>
                  <a:lnTo>
                    <a:pt x="23578" y="17594"/>
                  </a:lnTo>
                  <a:lnTo>
                    <a:pt x="22859" y="18354"/>
                  </a:lnTo>
                  <a:lnTo>
                    <a:pt x="22150" y="19113"/>
                  </a:lnTo>
                  <a:lnTo>
                    <a:pt x="21452" y="19892"/>
                  </a:lnTo>
                  <a:lnTo>
                    <a:pt x="20763" y="20682"/>
                  </a:lnTo>
                  <a:lnTo>
                    <a:pt x="20095" y="21482"/>
                  </a:lnTo>
                  <a:lnTo>
                    <a:pt x="19437" y="22291"/>
                  </a:lnTo>
                  <a:lnTo>
                    <a:pt x="18789" y="23111"/>
                  </a:lnTo>
                  <a:lnTo>
                    <a:pt x="18152" y="23942"/>
                  </a:lnTo>
                  <a:lnTo>
                    <a:pt x="17524" y="24792"/>
                  </a:lnTo>
                  <a:lnTo>
                    <a:pt x="16906" y="25652"/>
                  </a:lnTo>
                  <a:lnTo>
                    <a:pt x="16299" y="26513"/>
                  </a:lnTo>
                  <a:lnTo>
                    <a:pt x="15712" y="27394"/>
                  </a:lnTo>
                  <a:lnTo>
                    <a:pt x="15135" y="28274"/>
                  </a:lnTo>
                  <a:lnTo>
                    <a:pt x="14558" y="29175"/>
                  </a:lnTo>
                  <a:lnTo>
                    <a:pt x="14001" y="30086"/>
                  </a:lnTo>
                  <a:lnTo>
                    <a:pt x="13454" y="30997"/>
                  </a:lnTo>
                  <a:lnTo>
                    <a:pt x="12918" y="31929"/>
                  </a:lnTo>
                  <a:lnTo>
                    <a:pt x="12391" y="32860"/>
                  </a:lnTo>
                  <a:lnTo>
                    <a:pt x="11885" y="33802"/>
                  </a:lnTo>
                  <a:lnTo>
                    <a:pt x="11379" y="34753"/>
                  </a:lnTo>
                  <a:lnTo>
                    <a:pt x="10893" y="35715"/>
                  </a:lnTo>
                  <a:lnTo>
                    <a:pt x="10407" y="36687"/>
                  </a:lnTo>
                  <a:lnTo>
                    <a:pt x="9942" y="37669"/>
                  </a:lnTo>
                  <a:lnTo>
                    <a:pt x="9486" y="38651"/>
                  </a:lnTo>
                  <a:lnTo>
                    <a:pt x="9041" y="39653"/>
                  </a:lnTo>
                  <a:lnTo>
                    <a:pt x="8605" y="40645"/>
                  </a:lnTo>
                  <a:lnTo>
                    <a:pt x="8180" y="41657"/>
                  </a:lnTo>
                  <a:lnTo>
                    <a:pt x="7765" y="42680"/>
                  </a:lnTo>
                  <a:lnTo>
                    <a:pt x="7370" y="43702"/>
                  </a:lnTo>
                  <a:lnTo>
                    <a:pt x="6976" y="44724"/>
                  </a:lnTo>
                  <a:lnTo>
                    <a:pt x="6591" y="45767"/>
                  </a:lnTo>
                  <a:lnTo>
                    <a:pt x="6226" y="46810"/>
                  </a:lnTo>
                  <a:lnTo>
                    <a:pt x="5872" y="47853"/>
                  </a:lnTo>
                  <a:lnTo>
                    <a:pt x="5518" y="48915"/>
                  </a:lnTo>
                  <a:lnTo>
                    <a:pt x="5184" y="49978"/>
                  </a:lnTo>
                  <a:lnTo>
                    <a:pt x="4860" y="51041"/>
                  </a:lnTo>
                  <a:lnTo>
                    <a:pt x="4546" y="52114"/>
                  </a:lnTo>
                  <a:lnTo>
                    <a:pt x="4242" y="53187"/>
                  </a:lnTo>
                  <a:lnTo>
                    <a:pt x="3949" y="54271"/>
                  </a:lnTo>
                  <a:lnTo>
                    <a:pt x="3665" y="55364"/>
                  </a:lnTo>
                  <a:lnTo>
                    <a:pt x="3392" y="56447"/>
                  </a:lnTo>
                  <a:lnTo>
                    <a:pt x="3129" y="57551"/>
                  </a:lnTo>
                  <a:lnTo>
                    <a:pt x="2876" y="58644"/>
                  </a:lnTo>
                  <a:lnTo>
                    <a:pt x="2643" y="59757"/>
                  </a:lnTo>
                  <a:lnTo>
                    <a:pt x="2410" y="60861"/>
                  </a:lnTo>
                  <a:lnTo>
                    <a:pt x="2187" y="61974"/>
                  </a:lnTo>
                  <a:lnTo>
                    <a:pt x="1985" y="63088"/>
                  </a:lnTo>
                  <a:lnTo>
                    <a:pt x="1782" y="64212"/>
                  </a:lnTo>
                  <a:lnTo>
                    <a:pt x="1600" y="65325"/>
                  </a:lnTo>
                  <a:lnTo>
                    <a:pt x="1418" y="66449"/>
                  </a:lnTo>
                  <a:lnTo>
                    <a:pt x="1256" y="67583"/>
                  </a:lnTo>
                  <a:lnTo>
                    <a:pt x="1094" y="68706"/>
                  </a:lnTo>
                  <a:lnTo>
                    <a:pt x="952" y="69840"/>
                  </a:lnTo>
                  <a:lnTo>
                    <a:pt x="821" y="70974"/>
                  </a:lnTo>
                  <a:lnTo>
                    <a:pt x="689" y="72108"/>
                  </a:lnTo>
                  <a:lnTo>
                    <a:pt x="578" y="73252"/>
                  </a:lnTo>
                  <a:lnTo>
                    <a:pt x="476" y="74385"/>
                  </a:lnTo>
                  <a:lnTo>
                    <a:pt x="385" y="75529"/>
                  </a:lnTo>
                  <a:lnTo>
                    <a:pt x="294" y="76663"/>
                  </a:lnTo>
                  <a:lnTo>
                    <a:pt x="223" y="77807"/>
                  </a:lnTo>
                  <a:lnTo>
                    <a:pt x="163" y="78951"/>
                  </a:lnTo>
                  <a:lnTo>
                    <a:pt x="112" y="80095"/>
                  </a:lnTo>
                  <a:lnTo>
                    <a:pt x="61" y="81239"/>
                  </a:lnTo>
                  <a:lnTo>
                    <a:pt x="31" y="82383"/>
                  </a:lnTo>
                  <a:lnTo>
                    <a:pt x="11" y="83527"/>
                  </a:lnTo>
                  <a:lnTo>
                    <a:pt x="1" y="84671"/>
                  </a:lnTo>
                  <a:lnTo>
                    <a:pt x="1" y="85804"/>
                  </a:lnTo>
                  <a:lnTo>
                    <a:pt x="1" y="86948"/>
                  </a:lnTo>
                  <a:lnTo>
                    <a:pt x="21" y="88092"/>
                  </a:lnTo>
                  <a:lnTo>
                    <a:pt x="51" y="89226"/>
                  </a:lnTo>
                  <a:lnTo>
                    <a:pt x="92" y="90370"/>
                  </a:lnTo>
                  <a:lnTo>
                    <a:pt x="132" y="91504"/>
                  </a:lnTo>
                  <a:lnTo>
                    <a:pt x="193" y="92638"/>
                  </a:lnTo>
                  <a:lnTo>
                    <a:pt x="264" y="93771"/>
                  </a:lnTo>
                  <a:lnTo>
                    <a:pt x="335" y="94905"/>
                  </a:lnTo>
                  <a:lnTo>
                    <a:pt x="426" y="96029"/>
                  </a:lnTo>
                  <a:lnTo>
                    <a:pt x="527" y="97152"/>
                  </a:lnTo>
                  <a:lnTo>
                    <a:pt x="628" y="98276"/>
                  </a:lnTo>
                  <a:lnTo>
                    <a:pt x="750" y="99400"/>
                  </a:lnTo>
                  <a:lnTo>
                    <a:pt x="871" y="100513"/>
                  </a:lnTo>
                  <a:lnTo>
                    <a:pt x="1013" y="101627"/>
                  </a:lnTo>
                  <a:lnTo>
                    <a:pt x="1155" y="102730"/>
                  </a:lnTo>
                  <a:lnTo>
                    <a:pt x="1307" y="103844"/>
                  </a:lnTo>
                  <a:lnTo>
                    <a:pt x="1479" y="104947"/>
                  </a:lnTo>
                  <a:lnTo>
                    <a:pt x="1651" y="106041"/>
                  </a:lnTo>
                  <a:lnTo>
                    <a:pt x="1833" y="107134"/>
                  </a:lnTo>
                  <a:lnTo>
                    <a:pt x="2035" y="108227"/>
                  </a:lnTo>
                  <a:lnTo>
                    <a:pt x="2238" y="109310"/>
                  </a:lnTo>
                  <a:lnTo>
                    <a:pt x="2451" y="110383"/>
                  </a:lnTo>
                  <a:lnTo>
                    <a:pt x="2673" y="111457"/>
                  </a:lnTo>
                  <a:lnTo>
                    <a:pt x="2906" y="112530"/>
                  </a:lnTo>
                  <a:lnTo>
                    <a:pt x="3149" y="113593"/>
                  </a:lnTo>
                  <a:lnTo>
                    <a:pt x="3392" y="114645"/>
                  </a:lnTo>
                  <a:lnTo>
                    <a:pt x="3655" y="115698"/>
                  </a:lnTo>
                  <a:lnTo>
                    <a:pt x="3929" y="116751"/>
                  </a:lnTo>
                  <a:lnTo>
                    <a:pt x="4212" y="117784"/>
                  </a:lnTo>
                  <a:lnTo>
                    <a:pt x="4495" y="118816"/>
                  </a:lnTo>
                  <a:lnTo>
                    <a:pt x="4799" y="119839"/>
                  </a:lnTo>
                  <a:lnTo>
                    <a:pt x="5103" y="120861"/>
                  </a:lnTo>
                  <a:lnTo>
                    <a:pt x="5417" y="121873"/>
                  </a:lnTo>
                  <a:lnTo>
                    <a:pt x="5741" y="122875"/>
                  </a:lnTo>
                  <a:lnTo>
                    <a:pt x="6085" y="123878"/>
                  </a:lnTo>
                  <a:lnTo>
                    <a:pt x="6429" y="124860"/>
                  </a:lnTo>
                  <a:lnTo>
                    <a:pt x="6783" y="125842"/>
                  </a:lnTo>
                  <a:lnTo>
                    <a:pt x="7138" y="126813"/>
                  </a:lnTo>
                  <a:lnTo>
                    <a:pt x="7512" y="127785"/>
                  </a:lnTo>
                  <a:lnTo>
                    <a:pt x="7897" y="128737"/>
                  </a:lnTo>
                  <a:lnTo>
                    <a:pt x="8281" y="129688"/>
                  </a:lnTo>
                  <a:lnTo>
                    <a:pt x="8686" y="130620"/>
                  </a:lnTo>
                  <a:lnTo>
                    <a:pt x="9091" y="131551"/>
                  </a:lnTo>
                  <a:lnTo>
                    <a:pt x="9506" y="132472"/>
                  </a:lnTo>
                  <a:lnTo>
                    <a:pt x="9942" y="133383"/>
                  </a:lnTo>
                  <a:lnTo>
                    <a:pt x="10559" y="134679"/>
                  </a:lnTo>
                  <a:lnTo>
                    <a:pt x="11207" y="135955"/>
                  </a:lnTo>
                  <a:lnTo>
                    <a:pt x="11855" y="137230"/>
                  </a:lnTo>
                  <a:lnTo>
                    <a:pt x="12533" y="138496"/>
                  </a:lnTo>
                  <a:lnTo>
                    <a:pt x="13222" y="139751"/>
                  </a:lnTo>
                  <a:lnTo>
                    <a:pt x="13920" y="140996"/>
                  </a:lnTo>
                  <a:lnTo>
                    <a:pt x="14639" y="142231"/>
                  </a:lnTo>
                  <a:lnTo>
                    <a:pt x="15368" y="143456"/>
                  </a:lnTo>
                  <a:lnTo>
                    <a:pt x="16117" y="144671"/>
                  </a:lnTo>
                  <a:lnTo>
                    <a:pt x="16876" y="145875"/>
                  </a:lnTo>
                  <a:lnTo>
                    <a:pt x="17645" y="147070"/>
                  </a:lnTo>
                  <a:lnTo>
                    <a:pt x="18435" y="148264"/>
                  </a:lnTo>
                  <a:lnTo>
                    <a:pt x="19235" y="149439"/>
                  </a:lnTo>
                  <a:lnTo>
                    <a:pt x="20055" y="150603"/>
                  </a:lnTo>
                  <a:lnTo>
                    <a:pt x="20875" y="151757"/>
                  </a:lnTo>
                  <a:lnTo>
                    <a:pt x="21725" y="152901"/>
                  </a:lnTo>
                  <a:lnTo>
                    <a:pt x="22575" y="154035"/>
                  </a:lnTo>
                  <a:lnTo>
                    <a:pt x="23446" y="155158"/>
                  </a:lnTo>
                  <a:lnTo>
                    <a:pt x="24327" y="156262"/>
                  </a:lnTo>
                  <a:lnTo>
                    <a:pt x="25218" y="157365"/>
                  </a:lnTo>
                  <a:lnTo>
                    <a:pt x="26119" y="158458"/>
                  </a:lnTo>
                  <a:lnTo>
                    <a:pt x="27040" y="159532"/>
                  </a:lnTo>
                  <a:lnTo>
                    <a:pt x="27971" y="160594"/>
                  </a:lnTo>
                  <a:lnTo>
                    <a:pt x="28913" y="161657"/>
                  </a:lnTo>
                  <a:lnTo>
                    <a:pt x="29864" y="162700"/>
                  </a:lnTo>
                  <a:lnTo>
                    <a:pt x="30826" y="163733"/>
                  </a:lnTo>
                  <a:lnTo>
                    <a:pt x="31798" y="164745"/>
                  </a:lnTo>
                  <a:lnTo>
                    <a:pt x="32790" y="165757"/>
                  </a:lnTo>
                  <a:lnTo>
                    <a:pt x="33782" y="166749"/>
                  </a:lnTo>
                  <a:lnTo>
                    <a:pt x="34794" y="167731"/>
                  </a:lnTo>
                  <a:lnTo>
                    <a:pt x="35806" y="168703"/>
                  </a:lnTo>
                  <a:lnTo>
                    <a:pt x="36839" y="169665"/>
                  </a:lnTo>
                  <a:lnTo>
                    <a:pt x="37872" y="170606"/>
                  </a:lnTo>
                  <a:lnTo>
                    <a:pt x="38924" y="171538"/>
                  </a:lnTo>
                  <a:lnTo>
                    <a:pt x="39987" y="172459"/>
                  </a:lnTo>
                  <a:lnTo>
                    <a:pt x="41050" y="173370"/>
                  </a:lnTo>
                  <a:lnTo>
                    <a:pt x="42133" y="174261"/>
                  </a:lnTo>
                  <a:lnTo>
                    <a:pt x="43217" y="175141"/>
                  </a:lnTo>
                  <a:lnTo>
                    <a:pt x="44310" y="176012"/>
                  </a:lnTo>
                  <a:lnTo>
                    <a:pt x="45423" y="176873"/>
                  </a:lnTo>
                  <a:lnTo>
                    <a:pt x="46537" y="177713"/>
                  </a:lnTo>
                  <a:lnTo>
                    <a:pt x="47651" y="178543"/>
                  </a:lnTo>
                  <a:lnTo>
                    <a:pt x="48784" y="179353"/>
                  </a:lnTo>
                  <a:lnTo>
                    <a:pt x="49928" y="180152"/>
                  </a:lnTo>
                  <a:lnTo>
                    <a:pt x="51072" y="180942"/>
                  </a:lnTo>
                  <a:lnTo>
                    <a:pt x="52226" y="181711"/>
                  </a:lnTo>
                  <a:lnTo>
                    <a:pt x="53390" y="182471"/>
                  </a:lnTo>
                  <a:lnTo>
                    <a:pt x="54565" y="183220"/>
                  </a:lnTo>
                  <a:lnTo>
                    <a:pt x="55739" y="183949"/>
                  </a:lnTo>
                  <a:lnTo>
                    <a:pt x="56923" y="184667"/>
                  </a:lnTo>
                  <a:lnTo>
                    <a:pt x="58118" y="185366"/>
                  </a:lnTo>
                  <a:lnTo>
                    <a:pt x="59312" y="186054"/>
                  </a:lnTo>
                  <a:lnTo>
                    <a:pt x="60517" y="186722"/>
                  </a:lnTo>
                  <a:lnTo>
                    <a:pt x="61732" y="187380"/>
                  </a:lnTo>
                  <a:lnTo>
                    <a:pt x="62947" y="188018"/>
                  </a:lnTo>
                  <a:lnTo>
                    <a:pt x="64172" y="188646"/>
                  </a:lnTo>
                  <a:lnTo>
                    <a:pt x="65396" y="189263"/>
                  </a:lnTo>
                  <a:lnTo>
                    <a:pt x="66632" y="189850"/>
                  </a:lnTo>
                  <a:lnTo>
                    <a:pt x="67877" y="190438"/>
                  </a:lnTo>
                  <a:lnTo>
                    <a:pt x="69122" y="191005"/>
                  </a:lnTo>
                  <a:lnTo>
                    <a:pt x="70377" y="191551"/>
                  </a:lnTo>
                  <a:lnTo>
                    <a:pt x="71632" y="192088"/>
                  </a:lnTo>
                  <a:lnTo>
                    <a:pt x="72898" y="192604"/>
                  </a:lnTo>
                  <a:lnTo>
                    <a:pt x="74163" y="193100"/>
                  </a:lnTo>
                  <a:lnTo>
                    <a:pt x="75429" y="193586"/>
                  </a:lnTo>
                  <a:lnTo>
                    <a:pt x="76704" y="194062"/>
                  </a:lnTo>
                  <a:lnTo>
                    <a:pt x="77990" y="194517"/>
                  </a:lnTo>
                  <a:lnTo>
                    <a:pt x="79265" y="194953"/>
                  </a:lnTo>
                  <a:lnTo>
                    <a:pt x="80551" y="195368"/>
                  </a:lnTo>
                  <a:lnTo>
                    <a:pt x="81847" y="195773"/>
                  </a:lnTo>
                  <a:lnTo>
                    <a:pt x="83142" y="196157"/>
                  </a:lnTo>
                  <a:lnTo>
                    <a:pt x="84438" y="196532"/>
                  </a:lnTo>
                  <a:lnTo>
                    <a:pt x="85734" y="196886"/>
                  </a:lnTo>
                  <a:lnTo>
                    <a:pt x="87040" y="197220"/>
                  </a:lnTo>
                  <a:lnTo>
                    <a:pt x="88346" y="197534"/>
                  </a:lnTo>
                  <a:lnTo>
                    <a:pt x="89652" y="197838"/>
                  </a:lnTo>
                  <a:lnTo>
                    <a:pt x="90968" y="198121"/>
                  </a:lnTo>
                  <a:lnTo>
                    <a:pt x="92274" y="198384"/>
                  </a:lnTo>
                  <a:lnTo>
                    <a:pt x="93590" y="198637"/>
                  </a:lnTo>
                  <a:lnTo>
                    <a:pt x="94906" y="198870"/>
                  </a:lnTo>
                  <a:lnTo>
                    <a:pt x="96232" y="199083"/>
                  </a:lnTo>
                  <a:lnTo>
                    <a:pt x="97548" y="199275"/>
                  </a:lnTo>
                  <a:lnTo>
                    <a:pt x="98864" y="199457"/>
                  </a:lnTo>
                  <a:lnTo>
                    <a:pt x="100190" y="199609"/>
                  </a:lnTo>
                  <a:lnTo>
                    <a:pt x="101516" y="199751"/>
                  </a:lnTo>
                  <a:lnTo>
                    <a:pt x="102842" y="199872"/>
                  </a:lnTo>
                  <a:lnTo>
                    <a:pt x="104158" y="199974"/>
                  </a:lnTo>
                  <a:lnTo>
                    <a:pt x="105484" y="200065"/>
                  </a:lnTo>
                  <a:lnTo>
                    <a:pt x="106810" y="200126"/>
                  </a:lnTo>
                  <a:lnTo>
                    <a:pt x="108137" y="200176"/>
                  </a:lnTo>
                  <a:lnTo>
                    <a:pt x="109463" y="200196"/>
                  </a:lnTo>
                  <a:lnTo>
                    <a:pt x="110789" y="200207"/>
                  </a:lnTo>
                  <a:lnTo>
                    <a:pt x="112115" y="200196"/>
                  </a:lnTo>
                  <a:lnTo>
                    <a:pt x="113431" y="200166"/>
                  </a:lnTo>
                  <a:lnTo>
                    <a:pt x="114757" y="200115"/>
                  </a:lnTo>
                  <a:lnTo>
                    <a:pt x="116083" y="200055"/>
                  </a:lnTo>
                  <a:lnTo>
                    <a:pt x="117399" y="199964"/>
                  </a:lnTo>
                  <a:lnTo>
                    <a:pt x="118725" y="199852"/>
                  </a:lnTo>
                  <a:lnTo>
                    <a:pt x="120041" y="199731"/>
                  </a:lnTo>
                  <a:lnTo>
                    <a:pt x="121357" y="199579"/>
                  </a:lnTo>
                  <a:lnTo>
                    <a:pt x="122663" y="199407"/>
                  </a:lnTo>
                  <a:lnTo>
                    <a:pt x="123979" y="199225"/>
                  </a:lnTo>
                  <a:lnTo>
                    <a:pt x="125285" y="199012"/>
                  </a:lnTo>
                  <a:lnTo>
                    <a:pt x="126601" y="198779"/>
                  </a:lnTo>
                  <a:lnTo>
                    <a:pt x="127897" y="198536"/>
                  </a:lnTo>
                  <a:lnTo>
                    <a:pt x="129203" y="198263"/>
                  </a:lnTo>
                  <a:lnTo>
                    <a:pt x="130499" y="197969"/>
                  </a:lnTo>
                  <a:lnTo>
                    <a:pt x="131794" y="197655"/>
                  </a:lnTo>
                  <a:lnTo>
                    <a:pt x="133090" y="197321"/>
                  </a:lnTo>
                  <a:lnTo>
                    <a:pt x="134376" y="196967"/>
                  </a:lnTo>
                  <a:lnTo>
                    <a:pt x="135662" y="196593"/>
                  </a:lnTo>
                  <a:lnTo>
                    <a:pt x="136947" y="196198"/>
                  </a:lnTo>
                  <a:lnTo>
                    <a:pt x="138223" y="195783"/>
                  </a:lnTo>
                  <a:lnTo>
                    <a:pt x="139498" y="195337"/>
                  </a:lnTo>
                  <a:lnTo>
                    <a:pt x="140764" y="194872"/>
                  </a:lnTo>
                  <a:lnTo>
                    <a:pt x="142029" y="194396"/>
                  </a:lnTo>
                  <a:lnTo>
                    <a:pt x="143284" y="193890"/>
                  </a:lnTo>
                  <a:lnTo>
                    <a:pt x="144540" y="193363"/>
                  </a:lnTo>
                  <a:lnTo>
                    <a:pt x="145795" y="192806"/>
                  </a:lnTo>
                  <a:lnTo>
                    <a:pt x="147040" y="192240"/>
                  </a:lnTo>
                  <a:lnTo>
                    <a:pt x="148275" y="191642"/>
                  </a:lnTo>
                  <a:lnTo>
                    <a:pt x="149510" y="191025"/>
                  </a:lnTo>
                  <a:lnTo>
                    <a:pt x="150735" y="190387"/>
                  </a:lnTo>
                  <a:lnTo>
                    <a:pt x="151960" y="189729"/>
                  </a:lnTo>
                  <a:lnTo>
                    <a:pt x="153175" y="189041"/>
                  </a:lnTo>
                  <a:lnTo>
                    <a:pt x="154379" y="188332"/>
                  </a:lnTo>
                  <a:lnTo>
                    <a:pt x="155584" y="187603"/>
                  </a:lnTo>
                  <a:lnTo>
                    <a:pt x="156779" y="186844"/>
                  </a:lnTo>
                  <a:lnTo>
                    <a:pt x="157538" y="186348"/>
                  </a:lnTo>
                  <a:lnTo>
                    <a:pt x="158307" y="185842"/>
                  </a:lnTo>
                  <a:lnTo>
                    <a:pt x="159056" y="185336"/>
                  </a:lnTo>
                  <a:lnTo>
                    <a:pt x="159815" y="184809"/>
                  </a:lnTo>
                  <a:lnTo>
                    <a:pt x="160565" y="184273"/>
                  </a:lnTo>
                  <a:lnTo>
                    <a:pt x="161314" y="183726"/>
                  </a:lnTo>
                  <a:lnTo>
                    <a:pt x="162063" y="183179"/>
                  </a:lnTo>
                  <a:lnTo>
                    <a:pt x="162802" y="182612"/>
                  </a:lnTo>
                  <a:lnTo>
                    <a:pt x="163541" y="182035"/>
                  </a:lnTo>
                  <a:lnTo>
                    <a:pt x="164280" y="181458"/>
                  </a:lnTo>
                  <a:lnTo>
                    <a:pt x="165009" y="180861"/>
                  </a:lnTo>
                  <a:lnTo>
                    <a:pt x="165748" y="180254"/>
                  </a:lnTo>
                  <a:lnTo>
                    <a:pt x="166466" y="179646"/>
                  </a:lnTo>
                  <a:lnTo>
                    <a:pt x="167195" y="179019"/>
                  </a:lnTo>
                  <a:lnTo>
                    <a:pt x="167914" y="178391"/>
                  </a:lnTo>
                  <a:lnTo>
                    <a:pt x="168623" y="177743"/>
                  </a:lnTo>
                  <a:lnTo>
                    <a:pt x="169341" y="177095"/>
                  </a:lnTo>
                  <a:lnTo>
                    <a:pt x="170050" y="176427"/>
                  </a:lnTo>
                  <a:lnTo>
                    <a:pt x="170749" y="175759"/>
                  </a:lnTo>
                  <a:lnTo>
                    <a:pt x="171447" y="175071"/>
                  </a:lnTo>
                  <a:lnTo>
                    <a:pt x="172146" y="174382"/>
                  </a:lnTo>
                  <a:lnTo>
                    <a:pt x="172844" y="173674"/>
                  </a:lnTo>
                  <a:lnTo>
                    <a:pt x="173532" y="172965"/>
                  </a:lnTo>
                  <a:lnTo>
                    <a:pt x="174221" y="172236"/>
                  </a:lnTo>
                  <a:lnTo>
                    <a:pt x="174899" y="171497"/>
                  </a:lnTo>
                  <a:lnTo>
                    <a:pt x="175577" y="170758"/>
                  </a:lnTo>
                  <a:lnTo>
                    <a:pt x="176245" y="169999"/>
                  </a:lnTo>
                  <a:lnTo>
                    <a:pt x="176924" y="169240"/>
                  </a:lnTo>
                  <a:lnTo>
                    <a:pt x="177582" y="168460"/>
                  </a:lnTo>
                  <a:lnTo>
                    <a:pt x="178250" y="167671"/>
                  </a:lnTo>
                  <a:lnTo>
                    <a:pt x="178898" y="166881"/>
                  </a:lnTo>
                  <a:lnTo>
                    <a:pt x="179556" y="166071"/>
                  </a:lnTo>
                  <a:lnTo>
                    <a:pt x="179930" y="165585"/>
                  </a:lnTo>
                  <a:lnTo>
                    <a:pt x="180295" y="165109"/>
                  </a:lnTo>
                  <a:lnTo>
                    <a:pt x="180649" y="164623"/>
                  </a:lnTo>
                  <a:lnTo>
                    <a:pt x="180983" y="164148"/>
                  </a:lnTo>
                  <a:lnTo>
                    <a:pt x="181307" y="163662"/>
                  </a:lnTo>
                  <a:lnTo>
                    <a:pt x="181621" y="163186"/>
                  </a:lnTo>
                  <a:lnTo>
                    <a:pt x="181925" y="162710"/>
                  </a:lnTo>
                  <a:lnTo>
                    <a:pt x="182218" y="162224"/>
                  </a:lnTo>
                  <a:lnTo>
                    <a:pt x="182491" y="161749"/>
                  </a:lnTo>
                  <a:lnTo>
                    <a:pt x="182755" y="161263"/>
                  </a:lnTo>
                  <a:lnTo>
                    <a:pt x="183008" y="160787"/>
                  </a:lnTo>
                  <a:lnTo>
                    <a:pt x="183251" y="160311"/>
                  </a:lnTo>
                  <a:lnTo>
                    <a:pt x="183473" y="159835"/>
                  </a:lnTo>
                  <a:lnTo>
                    <a:pt x="183686" y="159359"/>
                  </a:lnTo>
                  <a:lnTo>
                    <a:pt x="183899" y="158884"/>
                  </a:lnTo>
                  <a:lnTo>
                    <a:pt x="184091" y="158408"/>
                  </a:lnTo>
                  <a:lnTo>
                    <a:pt x="184273" y="157932"/>
                  </a:lnTo>
                  <a:lnTo>
                    <a:pt x="184435" y="157466"/>
                  </a:lnTo>
                  <a:lnTo>
                    <a:pt x="184597" y="156991"/>
                  </a:lnTo>
                  <a:lnTo>
                    <a:pt x="184749" y="156525"/>
                  </a:lnTo>
                  <a:lnTo>
                    <a:pt x="184880" y="156059"/>
                  </a:lnTo>
                  <a:lnTo>
                    <a:pt x="185012" y="155594"/>
                  </a:lnTo>
                  <a:lnTo>
                    <a:pt x="185123" y="155128"/>
                  </a:lnTo>
                  <a:lnTo>
                    <a:pt x="185225" y="154672"/>
                  </a:lnTo>
                  <a:lnTo>
                    <a:pt x="185316" y="154207"/>
                  </a:lnTo>
                  <a:lnTo>
                    <a:pt x="185397" y="153751"/>
                  </a:lnTo>
                  <a:lnTo>
                    <a:pt x="185478" y="153296"/>
                  </a:lnTo>
                  <a:lnTo>
                    <a:pt x="185538" y="152840"/>
                  </a:lnTo>
                  <a:lnTo>
                    <a:pt x="185589" y="152395"/>
                  </a:lnTo>
                  <a:lnTo>
                    <a:pt x="185630" y="151939"/>
                  </a:lnTo>
                  <a:lnTo>
                    <a:pt x="185660" y="151494"/>
                  </a:lnTo>
                  <a:lnTo>
                    <a:pt x="185680" y="151048"/>
                  </a:lnTo>
                  <a:lnTo>
                    <a:pt x="185690" y="150613"/>
                  </a:lnTo>
                  <a:lnTo>
                    <a:pt x="185690" y="150178"/>
                  </a:lnTo>
                  <a:lnTo>
                    <a:pt x="185680" y="149742"/>
                  </a:lnTo>
                  <a:lnTo>
                    <a:pt x="185660" y="149307"/>
                  </a:lnTo>
                  <a:lnTo>
                    <a:pt x="185640" y="148882"/>
                  </a:lnTo>
                  <a:lnTo>
                    <a:pt x="185599" y="148457"/>
                  </a:lnTo>
                  <a:lnTo>
                    <a:pt x="185549" y="148032"/>
                  </a:lnTo>
                  <a:lnTo>
                    <a:pt x="185498" y="147617"/>
                  </a:lnTo>
                  <a:lnTo>
                    <a:pt x="185427" y="147201"/>
                  </a:lnTo>
                  <a:lnTo>
                    <a:pt x="185356" y="146786"/>
                  </a:lnTo>
                  <a:lnTo>
                    <a:pt x="185275" y="146382"/>
                  </a:lnTo>
                  <a:lnTo>
                    <a:pt x="185184" y="145977"/>
                  </a:lnTo>
                  <a:lnTo>
                    <a:pt x="185083" y="145582"/>
                  </a:lnTo>
                  <a:lnTo>
                    <a:pt x="184972" y="145187"/>
                  </a:lnTo>
                  <a:lnTo>
                    <a:pt x="184860" y="144792"/>
                  </a:lnTo>
                  <a:lnTo>
                    <a:pt x="184729" y="144407"/>
                  </a:lnTo>
                  <a:lnTo>
                    <a:pt x="184597" y="144023"/>
                  </a:lnTo>
                  <a:lnTo>
                    <a:pt x="184455" y="143648"/>
                  </a:lnTo>
                  <a:lnTo>
                    <a:pt x="184303" y="143274"/>
                  </a:lnTo>
                  <a:lnTo>
                    <a:pt x="184152" y="142899"/>
                  </a:lnTo>
                  <a:lnTo>
                    <a:pt x="183980" y="142535"/>
                  </a:lnTo>
                  <a:lnTo>
                    <a:pt x="183807" y="142180"/>
                  </a:lnTo>
                  <a:lnTo>
                    <a:pt x="183625" y="141826"/>
                  </a:lnTo>
                  <a:lnTo>
                    <a:pt x="183433" y="141472"/>
                  </a:lnTo>
                  <a:lnTo>
                    <a:pt x="183241" y="141128"/>
                  </a:lnTo>
                  <a:lnTo>
                    <a:pt x="183038" y="140783"/>
                  </a:lnTo>
                  <a:lnTo>
                    <a:pt x="182825" y="140449"/>
                  </a:lnTo>
                  <a:lnTo>
                    <a:pt x="182603" y="140125"/>
                  </a:lnTo>
                  <a:lnTo>
                    <a:pt x="182380" y="139801"/>
                  </a:lnTo>
                  <a:lnTo>
                    <a:pt x="182147" y="139477"/>
                  </a:lnTo>
                  <a:lnTo>
                    <a:pt x="181904" y="139174"/>
                  </a:lnTo>
                  <a:lnTo>
                    <a:pt x="181661" y="138860"/>
                  </a:lnTo>
                  <a:lnTo>
                    <a:pt x="181408" y="138566"/>
                  </a:lnTo>
                  <a:lnTo>
                    <a:pt x="181145" y="138273"/>
                  </a:lnTo>
                  <a:lnTo>
                    <a:pt x="180882" y="137979"/>
                  </a:lnTo>
                  <a:lnTo>
                    <a:pt x="180609" y="137696"/>
                  </a:lnTo>
                  <a:lnTo>
                    <a:pt x="180325" y="137422"/>
                  </a:lnTo>
                  <a:lnTo>
                    <a:pt x="180042" y="137149"/>
                  </a:lnTo>
                  <a:lnTo>
                    <a:pt x="179758" y="136886"/>
                  </a:lnTo>
                  <a:lnTo>
                    <a:pt x="179454" y="136633"/>
                  </a:lnTo>
                  <a:lnTo>
                    <a:pt x="179151" y="136380"/>
                  </a:lnTo>
                  <a:lnTo>
                    <a:pt x="178847" y="136137"/>
                  </a:lnTo>
                  <a:lnTo>
                    <a:pt x="178533" y="135904"/>
                  </a:lnTo>
                  <a:lnTo>
                    <a:pt x="178209" y="135671"/>
                  </a:lnTo>
                  <a:lnTo>
                    <a:pt x="177885" y="135459"/>
                  </a:lnTo>
                  <a:lnTo>
                    <a:pt x="177551" y="135236"/>
                  </a:lnTo>
                  <a:lnTo>
                    <a:pt x="177217" y="135033"/>
                  </a:lnTo>
                  <a:lnTo>
                    <a:pt x="176873" y="134831"/>
                  </a:lnTo>
                  <a:lnTo>
                    <a:pt x="176529" y="134639"/>
                  </a:lnTo>
                  <a:lnTo>
                    <a:pt x="176175" y="134456"/>
                  </a:lnTo>
                  <a:lnTo>
                    <a:pt x="175820" y="134274"/>
                  </a:lnTo>
                  <a:lnTo>
                    <a:pt x="175456" y="134102"/>
                  </a:lnTo>
                  <a:lnTo>
                    <a:pt x="175091" y="133940"/>
                  </a:lnTo>
                  <a:lnTo>
                    <a:pt x="174717" y="133788"/>
                  </a:lnTo>
                  <a:lnTo>
                    <a:pt x="174342" y="133647"/>
                  </a:lnTo>
                  <a:lnTo>
                    <a:pt x="173968" y="133505"/>
                  </a:lnTo>
                  <a:lnTo>
                    <a:pt x="173583" y="133373"/>
                  </a:lnTo>
                  <a:lnTo>
                    <a:pt x="173188" y="133252"/>
                  </a:lnTo>
                  <a:lnTo>
                    <a:pt x="172804" y="133140"/>
                  </a:lnTo>
                  <a:lnTo>
                    <a:pt x="172399" y="133039"/>
                  </a:lnTo>
                  <a:lnTo>
                    <a:pt x="172004" y="132938"/>
                  </a:lnTo>
                  <a:lnTo>
                    <a:pt x="171599" y="132857"/>
                  </a:lnTo>
                  <a:lnTo>
                    <a:pt x="171194" y="132776"/>
                  </a:lnTo>
                  <a:lnTo>
                    <a:pt x="170779" y="132705"/>
                  </a:lnTo>
                  <a:lnTo>
                    <a:pt x="170364" y="132644"/>
                  </a:lnTo>
                  <a:lnTo>
                    <a:pt x="169949" y="132594"/>
                  </a:lnTo>
                  <a:lnTo>
                    <a:pt x="169524" y="132553"/>
                  </a:lnTo>
                  <a:lnTo>
                    <a:pt x="169098" y="132523"/>
                  </a:lnTo>
                  <a:lnTo>
                    <a:pt x="168673" y="132492"/>
                  </a:lnTo>
                  <a:lnTo>
                    <a:pt x="168238" y="132482"/>
                  </a:lnTo>
                  <a:lnTo>
                    <a:pt x="167367" y="132482"/>
                  </a:lnTo>
                  <a:lnTo>
                    <a:pt x="166932" y="132503"/>
                  </a:lnTo>
                  <a:lnTo>
                    <a:pt x="166487" y="132523"/>
                  </a:lnTo>
                  <a:lnTo>
                    <a:pt x="166041" y="132563"/>
                  </a:lnTo>
                  <a:lnTo>
                    <a:pt x="165596" y="132604"/>
                  </a:lnTo>
                  <a:lnTo>
                    <a:pt x="165150" y="132665"/>
                  </a:lnTo>
                  <a:lnTo>
                    <a:pt x="164695" y="132725"/>
                  </a:lnTo>
                  <a:lnTo>
                    <a:pt x="164239" y="132806"/>
                  </a:lnTo>
                  <a:lnTo>
                    <a:pt x="163784" y="132887"/>
                  </a:lnTo>
                  <a:lnTo>
                    <a:pt x="163328" y="132989"/>
                  </a:lnTo>
                  <a:lnTo>
                    <a:pt x="162873" y="133100"/>
                  </a:lnTo>
                  <a:lnTo>
                    <a:pt x="162407" y="133211"/>
                  </a:lnTo>
                  <a:lnTo>
                    <a:pt x="161941" y="133343"/>
                  </a:lnTo>
                  <a:lnTo>
                    <a:pt x="161486" y="133485"/>
                  </a:lnTo>
                  <a:lnTo>
                    <a:pt x="161020" y="133636"/>
                  </a:lnTo>
                  <a:lnTo>
                    <a:pt x="160554" y="133798"/>
                  </a:lnTo>
                  <a:lnTo>
                    <a:pt x="160079" y="133970"/>
                  </a:lnTo>
                  <a:lnTo>
                    <a:pt x="159613" y="134163"/>
                  </a:lnTo>
                  <a:lnTo>
                    <a:pt x="159147" y="134355"/>
                  </a:lnTo>
                  <a:lnTo>
                    <a:pt x="158672" y="134568"/>
                  </a:lnTo>
                  <a:lnTo>
                    <a:pt x="158196" y="134790"/>
                  </a:lnTo>
                  <a:lnTo>
                    <a:pt x="157730" y="135013"/>
                  </a:lnTo>
                  <a:lnTo>
                    <a:pt x="157254" y="135266"/>
                  </a:lnTo>
                  <a:lnTo>
                    <a:pt x="156779" y="135519"/>
                  </a:lnTo>
                  <a:lnTo>
                    <a:pt x="156303" y="135783"/>
                  </a:lnTo>
                  <a:lnTo>
                    <a:pt x="154754" y="136673"/>
                  </a:lnTo>
                  <a:lnTo>
                    <a:pt x="153215" y="137544"/>
                  </a:lnTo>
                  <a:lnTo>
                    <a:pt x="151697" y="138394"/>
                  </a:lnTo>
                  <a:lnTo>
                    <a:pt x="150198" y="139214"/>
                  </a:lnTo>
                  <a:lnTo>
                    <a:pt x="148720" y="140004"/>
                  </a:lnTo>
                  <a:lnTo>
                    <a:pt x="147253" y="140773"/>
                  </a:lnTo>
                  <a:lnTo>
                    <a:pt x="145795" y="141522"/>
                  </a:lnTo>
                  <a:lnTo>
                    <a:pt x="144357" y="142231"/>
                  </a:lnTo>
                  <a:lnTo>
                    <a:pt x="143497" y="142646"/>
                  </a:lnTo>
                  <a:lnTo>
                    <a:pt x="142647" y="143051"/>
                  </a:lnTo>
                  <a:lnTo>
                    <a:pt x="141796" y="143446"/>
                  </a:lnTo>
                  <a:lnTo>
                    <a:pt x="140956" y="143820"/>
                  </a:lnTo>
                  <a:lnTo>
                    <a:pt x="140116" y="144185"/>
                  </a:lnTo>
                  <a:lnTo>
                    <a:pt x="139286" y="144539"/>
                  </a:lnTo>
                  <a:lnTo>
                    <a:pt x="138456" y="144883"/>
                  </a:lnTo>
                  <a:lnTo>
                    <a:pt x="137636" y="145207"/>
                  </a:lnTo>
                  <a:lnTo>
                    <a:pt x="136816" y="145521"/>
                  </a:lnTo>
                  <a:lnTo>
                    <a:pt x="136006" y="145825"/>
                  </a:lnTo>
                  <a:lnTo>
                    <a:pt x="135206" y="146108"/>
                  </a:lnTo>
                  <a:lnTo>
                    <a:pt x="134406" y="146371"/>
                  </a:lnTo>
                  <a:lnTo>
                    <a:pt x="133607" y="146624"/>
                  </a:lnTo>
                  <a:lnTo>
                    <a:pt x="132817" y="146867"/>
                  </a:lnTo>
                  <a:lnTo>
                    <a:pt x="132037" y="147090"/>
                  </a:lnTo>
                  <a:lnTo>
                    <a:pt x="131258" y="147293"/>
                  </a:lnTo>
                  <a:lnTo>
                    <a:pt x="131248" y="147303"/>
                  </a:lnTo>
                  <a:lnTo>
                    <a:pt x="130691" y="147434"/>
                  </a:lnTo>
                  <a:lnTo>
                    <a:pt x="130134" y="147566"/>
                  </a:lnTo>
                  <a:lnTo>
                    <a:pt x="129578" y="147687"/>
                  </a:lnTo>
                  <a:lnTo>
                    <a:pt x="129031" y="147799"/>
                  </a:lnTo>
                  <a:lnTo>
                    <a:pt x="128484" y="147910"/>
                  </a:lnTo>
                  <a:lnTo>
                    <a:pt x="127938" y="148001"/>
                  </a:lnTo>
                  <a:lnTo>
                    <a:pt x="127401" y="148092"/>
                  </a:lnTo>
                  <a:lnTo>
                    <a:pt x="126864" y="148163"/>
                  </a:lnTo>
                  <a:lnTo>
                    <a:pt x="126328" y="148234"/>
                  </a:lnTo>
                  <a:lnTo>
                    <a:pt x="125791" y="148285"/>
                  </a:lnTo>
                  <a:lnTo>
                    <a:pt x="125265" y="148335"/>
                  </a:lnTo>
                  <a:lnTo>
                    <a:pt x="124729" y="148376"/>
                  </a:lnTo>
                  <a:lnTo>
                    <a:pt x="124202" y="148406"/>
                  </a:lnTo>
                  <a:lnTo>
                    <a:pt x="123676" y="148426"/>
                  </a:lnTo>
                  <a:lnTo>
                    <a:pt x="122633" y="148426"/>
                  </a:lnTo>
                  <a:lnTo>
                    <a:pt x="122815" y="148001"/>
                  </a:lnTo>
                  <a:lnTo>
                    <a:pt x="122987" y="147576"/>
                  </a:lnTo>
                  <a:lnTo>
                    <a:pt x="123159" y="147141"/>
                  </a:lnTo>
                  <a:lnTo>
                    <a:pt x="123332" y="146695"/>
                  </a:lnTo>
                  <a:lnTo>
                    <a:pt x="123645" y="145784"/>
                  </a:lnTo>
                  <a:lnTo>
                    <a:pt x="123949" y="144853"/>
                  </a:lnTo>
                  <a:lnTo>
                    <a:pt x="124243" y="143891"/>
                  </a:lnTo>
                  <a:lnTo>
                    <a:pt x="124516" y="142909"/>
                  </a:lnTo>
                  <a:lnTo>
                    <a:pt x="124769" y="141907"/>
                  </a:lnTo>
                  <a:lnTo>
                    <a:pt x="125002" y="140874"/>
                  </a:lnTo>
                  <a:lnTo>
                    <a:pt x="125225" y="139822"/>
                  </a:lnTo>
                  <a:lnTo>
                    <a:pt x="125427" y="138759"/>
                  </a:lnTo>
                  <a:lnTo>
                    <a:pt x="125609" y="137665"/>
                  </a:lnTo>
                  <a:lnTo>
                    <a:pt x="125781" y="136562"/>
                  </a:lnTo>
                  <a:lnTo>
                    <a:pt x="125923" y="135438"/>
                  </a:lnTo>
                  <a:lnTo>
                    <a:pt x="126055" y="134305"/>
                  </a:lnTo>
                  <a:lnTo>
                    <a:pt x="126166" y="133151"/>
                  </a:lnTo>
                  <a:lnTo>
                    <a:pt x="126257" y="131986"/>
                  </a:lnTo>
                  <a:lnTo>
                    <a:pt x="126328" y="130802"/>
                  </a:lnTo>
                  <a:lnTo>
                    <a:pt x="126379" y="129618"/>
                  </a:lnTo>
                  <a:lnTo>
                    <a:pt x="126409" y="128413"/>
                  </a:lnTo>
                  <a:lnTo>
                    <a:pt x="126419" y="127208"/>
                  </a:lnTo>
                  <a:lnTo>
                    <a:pt x="126399" y="125993"/>
                  </a:lnTo>
                  <a:lnTo>
                    <a:pt x="126368" y="124769"/>
                  </a:lnTo>
                  <a:lnTo>
                    <a:pt x="126308" y="123533"/>
                  </a:lnTo>
                  <a:lnTo>
                    <a:pt x="126237" y="122309"/>
                  </a:lnTo>
                  <a:lnTo>
                    <a:pt x="126136" y="121063"/>
                  </a:lnTo>
                  <a:lnTo>
                    <a:pt x="126014" y="119828"/>
                  </a:lnTo>
                  <a:lnTo>
                    <a:pt x="125872" y="118583"/>
                  </a:lnTo>
                  <a:lnTo>
                    <a:pt x="125700" y="117338"/>
                  </a:lnTo>
                  <a:lnTo>
                    <a:pt x="125508" y="116093"/>
                  </a:lnTo>
                  <a:lnTo>
                    <a:pt x="125295" y="114848"/>
                  </a:lnTo>
                  <a:lnTo>
                    <a:pt x="125174" y="114230"/>
                  </a:lnTo>
                  <a:lnTo>
                    <a:pt x="125052" y="113613"/>
                  </a:lnTo>
                  <a:lnTo>
                    <a:pt x="124921" y="112995"/>
                  </a:lnTo>
                  <a:lnTo>
                    <a:pt x="124789" y="112378"/>
                  </a:lnTo>
                  <a:lnTo>
                    <a:pt x="124648" y="111760"/>
                  </a:lnTo>
                  <a:lnTo>
                    <a:pt x="124506" y="111143"/>
                  </a:lnTo>
                  <a:lnTo>
                    <a:pt x="124344" y="110535"/>
                  </a:lnTo>
                  <a:lnTo>
                    <a:pt x="124192" y="109918"/>
                  </a:lnTo>
                  <a:lnTo>
                    <a:pt x="124020" y="109310"/>
                  </a:lnTo>
                  <a:lnTo>
                    <a:pt x="123848" y="108703"/>
                  </a:lnTo>
                  <a:lnTo>
                    <a:pt x="123676" y="108096"/>
                  </a:lnTo>
                  <a:lnTo>
                    <a:pt x="123483" y="107498"/>
                  </a:lnTo>
                  <a:lnTo>
                    <a:pt x="123291" y="106891"/>
                  </a:lnTo>
                  <a:lnTo>
                    <a:pt x="123099" y="106294"/>
                  </a:lnTo>
                  <a:lnTo>
                    <a:pt x="122896" y="105696"/>
                  </a:lnTo>
                  <a:lnTo>
                    <a:pt x="122684" y="105099"/>
                  </a:lnTo>
                  <a:lnTo>
                    <a:pt x="122461" y="104512"/>
                  </a:lnTo>
                  <a:lnTo>
                    <a:pt x="122238" y="103925"/>
                  </a:lnTo>
                  <a:lnTo>
                    <a:pt x="122005" y="103338"/>
                  </a:lnTo>
                  <a:lnTo>
                    <a:pt x="121773" y="102751"/>
                  </a:lnTo>
                  <a:lnTo>
                    <a:pt x="121519" y="102174"/>
                  </a:lnTo>
                  <a:lnTo>
                    <a:pt x="121276" y="101597"/>
                  </a:lnTo>
                  <a:lnTo>
                    <a:pt x="121013" y="101030"/>
                  </a:lnTo>
                  <a:lnTo>
                    <a:pt x="120750" y="100463"/>
                  </a:lnTo>
                  <a:lnTo>
                    <a:pt x="120477" y="99896"/>
                  </a:lnTo>
                  <a:lnTo>
                    <a:pt x="120193" y="99339"/>
                  </a:lnTo>
                  <a:lnTo>
                    <a:pt x="119910" y="98782"/>
                  </a:lnTo>
                  <a:lnTo>
                    <a:pt x="119616" y="98226"/>
                  </a:lnTo>
                  <a:lnTo>
                    <a:pt x="119323" y="97679"/>
                  </a:lnTo>
                  <a:lnTo>
                    <a:pt x="119009" y="97132"/>
                  </a:lnTo>
                  <a:lnTo>
                    <a:pt x="118695" y="96596"/>
                  </a:lnTo>
                  <a:lnTo>
                    <a:pt x="118371" y="96059"/>
                  </a:lnTo>
                  <a:lnTo>
                    <a:pt x="118047" y="95533"/>
                  </a:lnTo>
                  <a:lnTo>
                    <a:pt x="117713" y="95006"/>
                  </a:lnTo>
                  <a:lnTo>
                    <a:pt x="117369" y="94490"/>
                  </a:lnTo>
                  <a:lnTo>
                    <a:pt x="117015" y="93974"/>
                  </a:lnTo>
                  <a:lnTo>
                    <a:pt x="116660" y="93468"/>
                  </a:lnTo>
                  <a:lnTo>
                    <a:pt x="116296" y="92972"/>
                  </a:lnTo>
                  <a:lnTo>
                    <a:pt x="115921" y="92465"/>
                  </a:lnTo>
                  <a:lnTo>
                    <a:pt x="115537" y="91979"/>
                  </a:lnTo>
                  <a:lnTo>
                    <a:pt x="115152" y="91494"/>
                  </a:lnTo>
                  <a:lnTo>
                    <a:pt x="114757" y="91018"/>
                  </a:lnTo>
                  <a:lnTo>
                    <a:pt x="114352" y="90542"/>
                  </a:lnTo>
                  <a:lnTo>
                    <a:pt x="113947" y="90076"/>
                  </a:lnTo>
                  <a:lnTo>
                    <a:pt x="113522" y="89621"/>
                  </a:lnTo>
                  <a:lnTo>
                    <a:pt x="113097" y="89165"/>
                  </a:lnTo>
                  <a:lnTo>
                    <a:pt x="112662" y="88720"/>
                  </a:lnTo>
                  <a:lnTo>
                    <a:pt x="112226" y="88274"/>
                  </a:lnTo>
                  <a:lnTo>
                    <a:pt x="111771" y="87849"/>
                  </a:lnTo>
                  <a:lnTo>
                    <a:pt x="111315" y="87424"/>
                  </a:lnTo>
                  <a:lnTo>
                    <a:pt x="110850" y="87009"/>
                  </a:lnTo>
                  <a:lnTo>
                    <a:pt x="110384" y="86594"/>
                  </a:lnTo>
                  <a:lnTo>
                    <a:pt x="109898" y="86189"/>
                  </a:lnTo>
                  <a:lnTo>
                    <a:pt x="109412" y="85794"/>
                  </a:lnTo>
                  <a:lnTo>
                    <a:pt x="108916" y="85410"/>
                  </a:lnTo>
                  <a:lnTo>
                    <a:pt x="108410" y="85025"/>
                  </a:lnTo>
                  <a:lnTo>
                    <a:pt x="107894" y="84660"/>
                  </a:lnTo>
                  <a:lnTo>
                    <a:pt x="107377" y="84296"/>
                  </a:lnTo>
                  <a:lnTo>
                    <a:pt x="106851" y="83942"/>
                  </a:lnTo>
                  <a:lnTo>
                    <a:pt x="106304" y="83597"/>
                  </a:lnTo>
                  <a:lnTo>
                    <a:pt x="105768" y="83253"/>
                  </a:lnTo>
                  <a:lnTo>
                    <a:pt x="105211" y="82929"/>
                  </a:lnTo>
                  <a:lnTo>
                    <a:pt x="104644" y="82605"/>
                  </a:lnTo>
                  <a:lnTo>
                    <a:pt x="104077" y="82302"/>
                  </a:lnTo>
                  <a:lnTo>
                    <a:pt x="103500" y="81998"/>
                  </a:lnTo>
                  <a:lnTo>
                    <a:pt x="102913" y="81704"/>
                  </a:lnTo>
                  <a:lnTo>
                    <a:pt x="102316" y="81421"/>
                  </a:lnTo>
                  <a:lnTo>
                    <a:pt x="101708" y="81148"/>
                  </a:lnTo>
                  <a:lnTo>
                    <a:pt x="102174" y="80642"/>
                  </a:lnTo>
                  <a:lnTo>
                    <a:pt x="102640" y="80135"/>
                  </a:lnTo>
                  <a:lnTo>
                    <a:pt x="103095" y="79609"/>
                  </a:lnTo>
                  <a:lnTo>
                    <a:pt x="103541" y="79083"/>
                  </a:lnTo>
                  <a:lnTo>
                    <a:pt x="103986" y="78546"/>
                  </a:lnTo>
                  <a:lnTo>
                    <a:pt x="104421" y="77999"/>
                  </a:lnTo>
                  <a:lnTo>
                    <a:pt x="104847" y="77453"/>
                  </a:lnTo>
                  <a:lnTo>
                    <a:pt x="105262" y="76896"/>
                  </a:lnTo>
                  <a:lnTo>
                    <a:pt x="105667" y="76329"/>
                  </a:lnTo>
                  <a:lnTo>
                    <a:pt x="106071" y="75762"/>
                  </a:lnTo>
                  <a:lnTo>
                    <a:pt x="106466" y="75175"/>
                  </a:lnTo>
                  <a:lnTo>
                    <a:pt x="106851" y="74588"/>
                  </a:lnTo>
                  <a:lnTo>
                    <a:pt x="107226" y="74001"/>
                  </a:lnTo>
                  <a:lnTo>
                    <a:pt x="107600" y="73393"/>
                  </a:lnTo>
                  <a:lnTo>
                    <a:pt x="107954" y="72786"/>
                  </a:lnTo>
                  <a:lnTo>
                    <a:pt x="108309" y="72179"/>
                  </a:lnTo>
                  <a:lnTo>
                    <a:pt x="108653" y="71551"/>
                  </a:lnTo>
                  <a:lnTo>
                    <a:pt x="108987" y="70923"/>
                  </a:lnTo>
                  <a:lnTo>
                    <a:pt x="109301" y="70286"/>
                  </a:lnTo>
                  <a:lnTo>
                    <a:pt x="109625" y="69648"/>
                  </a:lnTo>
                  <a:lnTo>
                    <a:pt x="109928" y="69000"/>
                  </a:lnTo>
                  <a:lnTo>
                    <a:pt x="110222" y="68342"/>
                  </a:lnTo>
                  <a:lnTo>
                    <a:pt x="110505" y="67674"/>
                  </a:lnTo>
                  <a:lnTo>
                    <a:pt x="110779" y="67006"/>
                  </a:lnTo>
                  <a:lnTo>
                    <a:pt x="111052" y="66327"/>
                  </a:lnTo>
                  <a:lnTo>
                    <a:pt x="111305" y="65649"/>
                  </a:lnTo>
                  <a:lnTo>
                    <a:pt x="111548" y="64961"/>
                  </a:lnTo>
                  <a:lnTo>
                    <a:pt x="111781" y="64262"/>
                  </a:lnTo>
                  <a:lnTo>
                    <a:pt x="112014" y="63554"/>
                  </a:lnTo>
                  <a:lnTo>
                    <a:pt x="112226" y="62845"/>
                  </a:lnTo>
                  <a:lnTo>
                    <a:pt x="112429" y="62136"/>
                  </a:lnTo>
                  <a:lnTo>
                    <a:pt x="112621" y="61407"/>
                  </a:lnTo>
                  <a:lnTo>
                    <a:pt x="112803" y="60679"/>
                  </a:lnTo>
                  <a:lnTo>
                    <a:pt x="112975" y="59950"/>
                  </a:lnTo>
                  <a:lnTo>
                    <a:pt x="113127" y="59211"/>
                  </a:lnTo>
                  <a:lnTo>
                    <a:pt x="113279" y="58462"/>
                  </a:lnTo>
                  <a:lnTo>
                    <a:pt x="113411" y="57702"/>
                  </a:lnTo>
                  <a:lnTo>
                    <a:pt x="113542" y="56943"/>
                  </a:lnTo>
                  <a:lnTo>
                    <a:pt x="113654" y="56184"/>
                  </a:lnTo>
                  <a:lnTo>
                    <a:pt x="113755" y="55404"/>
                  </a:lnTo>
                  <a:lnTo>
                    <a:pt x="113846" y="54625"/>
                  </a:lnTo>
                  <a:lnTo>
                    <a:pt x="113917" y="53845"/>
                  </a:lnTo>
                  <a:lnTo>
                    <a:pt x="113978" y="53056"/>
                  </a:lnTo>
                  <a:lnTo>
                    <a:pt x="114038" y="52256"/>
                  </a:lnTo>
                  <a:lnTo>
                    <a:pt x="114069" y="51456"/>
                  </a:lnTo>
                  <a:lnTo>
                    <a:pt x="114099" y="50647"/>
                  </a:lnTo>
                  <a:lnTo>
                    <a:pt x="114119" y="49837"/>
                  </a:lnTo>
                  <a:lnTo>
                    <a:pt x="114119" y="49017"/>
                  </a:lnTo>
                  <a:lnTo>
                    <a:pt x="114099" y="48197"/>
                  </a:lnTo>
                  <a:lnTo>
                    <a:pt x="114079" y="47367"/>
                  </a:lnTo>
                  <a:lnTo>
                    <a:pt x="114038" y="46526"/>
                  </a:lnTo>
                  <a:lnTo>
                    <a:pt x="113988" y="45686"/>
                  </a:lnTo>
                  <a:lnTo>
                    <a:pt x="113927" y="44836"/>
                  </a:lnTo>
                  <a:lnTo>
                    <a:pt x="113846" y="43985"/>
                  </a:lnTo>
                  <a:lnTo>
                    <a:pt x="113755" y="43125"/>
                  </a:lnTo>
                  <a:lnTo>
                    <a:pt x="113644" y="42265"/>
                  </a:lnTo>
                  <a:lnTo>
                    <a:pt x="113522" y="41394"/>
                  </a:lnTo>
                  <a:lnTo>
                    <a:pt x="113391" y="40513"/>
                  </a:lnTo>
                  <a:lnTo>
                    <a:pt x="113239" y="39632"/>
                  </a:lnTo>
                  <a:lnTo>
                    <a:pt x="113077" y="38752"/>
                  </a:lnTo>
                  <a:lnTo>
                    <a:pt x="112894" y="37861"/>
                  </a:lnTo>
                  <a:lnTo>
                    <a:pt x="112702" y="36970"/>
                  </a:lnTo>
                  <a:lnTo>
                    <a:pt x="112490" y="36069"/>
                  </a:lnTo>
                  <a:lnTo>
                    <a:pt x="112267" y="35158"/>
                  </a:lnTo>
                  <a:lnTo>
                    <a:pt x="112115" y="34571"/>
                  </a:lnTo>
                  <a:lnTo>
                    <a:pt x="111953" y="33984"/>
                  </a:lnTo>
                  <a:lnTo>
                    <a:pt x="111781" y="33407"/>
                  </a:lnTo>
                  <a:lnTo>
                    <a:pt x="111609" y="32830"/>
                  </a:lnTo>
                  <a:lnTo>
                    <a:pt x="111427" y="32253"/>
                  </a:lnTo>
                  <a:lnTo>
                    <a:pt x="111234" y="31686"/>
                  </a:lnTo>
                  <a:lnTo>
                    <a:pt x="111042" y="31129"/>
                  </a:lnTo>
                  <a:lnTo>
                    <a:pt x="110839" y="30572"/>
                  </a:lnTo>
                  <a:lnTo>
                    <a:pt x="110627" y="30015"/>
                  </a:lnTo>
                  <a:lnTo>
                    <a:pt x="110414" y="29459"/>
                  </a:lnTo>
                  <a:lnTo>
                    <a:pt x="110192" y="28922"/>
                  </a:lnTo>
                  <a:lnTo>
                    <a:pt x="109969" y="28376"/>
                  </a:lnTo>
                  <a:lnTo>
                    <a:pt x="109726" y="27839"/>
                  </a:lnTo>
                  <a:lnTo>
                    <a:pt x="109483" y="27302"/>
                  </a:lnTo>
                  <a:lnTo>
                    <a:pt x="109240" y="26776"/>
                  </a:lnTo>
                  <a:lnTo>
                    <a:pt x="108987" y="26260"/>
                  </a:lnTo>
                  <a:lnTo>
                    <a:pt x="108724" y="25733"/>
                  </a:lnTo>
                  <a:lnTo>
                    <a:pt x="108461" y="25227"/>
                  </a:lnTo>
                  <a:lnTo>
                    <a:pt x="108187" y="24711"/>
                  </a:lnTo>
                  <a:lnTo>
                    <a:pt x="107904" y="24205"/>
                  </a:lnTo>
                  <a:lnTo>
                    <a:pt x="107620" y="23709"/>
                  </a:lnTo>
                  <a:lnTo>
                    <a:pt x="107327" y="23213"/>
                  </a:lnTo>
                  <a:lnTo>
                    <a:pt x="107033" y="22717"/>
                  </a:lnTo>
                  <a:lnTo>
                    <a:pt x="106729" y="22231"/>
                  </a:lnTo>
                  <a:lnTo>
                    <a:pt x="106426" y="21755"/>
                  </a:lnTo>
                  <a:lnTo>
                    <a:pt x="106112" y="21269"/>
                  </a:lnTo>
                  <a:lnTo>
                    <a:pt x="105788" y="20803"/>
                  </a:lnTo>
                  <a:lnTo>
                    <a:pt x="105464" y="20328"/>
                  </a:lnTo>
                  <a:lnTo>
                    <a:pt x="105130" y="19872"/>
                  </a:lnTo>
                  <a:lnTo>
                    <a:pt x="104796" y="19406"/>
                  </a:lnTo>
                  <a:lnTo>
                    <a:pt x="104452" y="18961"/>
                  </a:lnTo>
                  <a:lnTo>
                    <a:pt x="104108" y="18505"/>
                  </a:lnTo>
                  <a:lnTo>
                    <a:pt x="103753" y="18060"/>
                  </a:lnTo>
                  <a:lnTo>
                    <a:pt x="103399" y="17625"/>
                  </a:lnTo>
                  <a:lnTo>
                    <a:pt x="103035" y="17189"/>
                  </a:lnTo>
                  <a:lnTo>
                    <a:pt x="102670" y="16764"/>
                  </a:lnTo>
                  <a:lnTo>
                    <a:pt x="102296" y="16339"/>
                  </a:lnTo>
                  <a:lnTo>
                    <a:pt x="101911" y="15914"/>
                  </a:lnTo>
                  <a:lnTo>
                    <a:pt x="101536" y="15499"/>
                  </a:lnTo>
                  <a:lnTo>
                    <a:pt x="101141" y="15094"/>
                  </a:lnTo>
                  <a:lnTo>
                    <a:pt x="100747" y="14689"/>
                  </a:lnTo>
                  <a:lnTo>
                    <a:pt x="100352" y="14294"/>
                  </a:lnTo>
                  <a:lnTo>
                    <a:pt x="99947" y="13899"/>
                  </a:lnTo>
                  <a:lnTo>
                    <a:pt x="99542" y="13505"/>
                  </a:lnTo>
                  <a:lnTo>
                    <a:pt x="99137" y="13120"/>
                  </a:lnTo>
                  <a:lnTo>
                    <a:pt x="98712" y="12745"/>
                  </a:lnTo>
                  <a:lnTo>
                    <a:pt x="98297" y="12371"/>
                  </a:lnTo>
                  <a:lnTo>
                    <a:pt x="97872" y="11996"/>
                  </a:lnTo>
                  <a:lnTo>
                    <a:pt x="97436" y="11632"/>
                  </a:lnTo>
                  <a:lnTo>
                    <a:pt x="97011" y="11277"/>
                  </a:lnTo>
                  <a:lnTo>
                    <a:pt x="96566" y="10923"/>
                  </a:lnTo>
                  <a:lnTo>
                    <a:pt x="96130" y="10579"/>
                  </a:lnTo>
                  <a:lnTo>
                    <a:pt x="95675" y="10235"/>
                  </a:lnTo>
                  <a:lnTo>
                    <a:pt x="95230" y="9891"/>
                  </a:lnTo>
                  <a:lnTo>
                    <a:pt x="94774" y="9567"/>
                  </a:lnTo>
                  <a:lnTo>
                    <a:pt x="94318" y="9233"/>
                  </a:lnTo>
                  <a:lnTo>
                    <a:pt x="93853" y="8909"/>
                  </a:lnTo>
                  <a:lnTo>
                    <a:pt x="93387" y="8595"/>
                  </a:lnTo>
                  <a:lnTo>
                    <a:pt x="92911" y="8281"/>
                  </a:lnTo>
                  <a:lnTo>
                    <a:pt x="92446" y="7977"/>
                  </a:lnTo>
                  <a:lnTo>
                    <a:pt x="91960" y="7684"/>
                  </a:lnTo>
                  <a:lnTo>
                    <a:pt x="91484" y="7380"/>
                  </a:lnTo>
                  <a:lnTo>
                    <a:pt x="90998" y="7097"/>
                  </a:lnTo>
                  <a:lnTo>
                    <a:pt x="90512" y="6813"/>
                  </a:lnTo>
                  <a:lnTo>
                    <a:pt x="90016" y="6530"/>
                  </a:lnTo>
                  <a:lnTo>
                    <a:pt x="89520" y="6256"/>
                  </a:lnTo>
                  <a:lnTo>
                    <a:pt x="89024" y="5993"/>
                  </a:lnTo>
                  <a:lnTo>
                    <a:pt x="88518" y="5730"/>
                  </a:lnTo>
                  <a:lnTo>
                    <a:pt x="88012" y="5477"/>
                  </a:lnTo>
                  <a:lnTo>
                    <a:pt x="87506" y="5224"/>
                  </a:lnTo>
                  <a:lnTo>
                    <a:pt x="86999" y="4981"/>
                  </a:lnTo>
                  <a:lnTo>
                    <a:pt x="86483" y="4738"/>
                  </a:lnTo>
                  <a:lnTo>
                    <a:pt x="85967" y="4505"/>
                  </a:lnTo>
                  <a:lnTo>
                    <a:pt x="85440" y="4272"/>
                  </a:lnTo>
                  <a:lnTo>
                    <a:pt x="84924" y="4049"/>
                  </a:lnTo>
                  <a:lnTo>
                    <a:pt x="84398" y="3837"/>
                  </a:lnTo>
                  <a:lnTo>
                    <a:pt x="83861" y="3624"/>
                  </a:lnTo>
                  <a:lnTo>
                    <a:pt x="83335" y="3422"/>
                  </a:lnTo>
                  <a:lnTo>
                    <a:pt x="82798" y="3219"/>
                  </a:lnTo>
                  <a:lnTo>
                    <a:pt x="82262" y="3027"/>
                  </a:lnTo>
                  <a:lnTo>
                    <a:pt x="81725" y="2835"/>
                  </a:lnTo>
                  <a:lnTo>
                    <a:pt x="81179" y="2652"/>
                  </a:lnTo>
                  <a:lnTo>
                    <a:pt x="80632" y="2480"/>
                  </a:lnTo>
                  <a:lnTo>
                    <a:pt x="80085" y="2308"/>
                  </a:lnTo>
                  <a:lnTo>
                    <a:pt x="79539" y="2146"/>
                  </a:lnTo>
                  <a:lnTo>
                    <a:pt x="78992" y="1984"/>
                  </a:lnTo>
                  <a:lnTo>
                    <a:pt x="78435" y="1833"/>
                  </a:lnTo>
                  <a:lnTo>
                    <a:pt x="77878" y="1691"/>
                  </a:lnTo>
                  <a:lnTo>
                    <a:pt x="77322" y="1549"/>
                  </a:lnTo>
                  <a:lnTo>
                    <a:pt x="76755" y="1407"/>
                  </a:lnTo>
                  <a:lnTo>
                    <a:pt x="76198" y="1286"/>
                  </a:lnTo>
                  <a:lnTo>
                    <a:pt x="75631" y="1164"/>
                  </a:lnTo>
                  <a:lnTo>
                    <a:pt x="75064" y="1043"/>
                  </a:lnTo>
                  <a:lnTo>
                    <a:pt x="74497" y="932"/>
                  </a:lnTo>
                  <a:lnTo>
                    <a:pt x="73930" y="830"/>
                  </a:lnTo>
                  <a:lnTo>
                    <a:pt x="73363" y="729"/>
                  </a:lnTo>
                  <a:lnTo>
                    <a:pt x="72786" y="638"/>
                  </a:lnTo>
                  <a:lnTo>
                    <a:pt x="72209" y="547"/>
                  </a:lnTo>
                  <a:lnTo>
                    <a:pt x="71643" y="476"/>
                  </a:lnTo>
                  <a:lnTo>
                    <a:pt x="71065" y="395"/>
                  </a:lnTo>
                  <a:lnTo>
                    <a:pt x="70478" y="334"/>
                  </a:lnTo>
                  <a:lnTo>
                    <a:pt x="69901" y="274"/>
                  </a:lnTo>
                  <a:lnTo>
                    <a:pt x="69324" y="213"/>
                  </a:lnTo>
                  <a:lnTo>
                    <a:pt x="68737" y="162"/>
                  </a:lnTo>
                  <a:lnTo>
                    <a:pt x="68160" y="122"/>
                  </a:lnTo>
                  <a:lnTo>
                    <a:pt x="67573" y="91"/>
                  </a:lnTo>
                  <a:lnTo>
                    <a:pt x="66986" y="61"/>
                  </a:lnTo>
                  <a:lnTo>
                    <a:pt x="66399" y="31"/>
                  </a:lnTo>
                  <a:lnTo>
                    <a:pt x="65812" y="20"/>
                  </a:lnTo>
                  <a:lnTo>
                    <a:pt x="65224" y="10"/>
                  </a:lnTo>
                  <a:lnTo>
                    <a:pt x="64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-7025625" y="-8048975"/>
              <a:ext cx="4642275" cy="5005175"/>
            </a:xfrm>
            <a:custGeom>
              <a:rect b="b" l="l" r="r" t="t"/>
              <a:pathLst>
                <a:path extrusionOk="0" fill="none" h="200207" w="185691">
                  <a:moveTo>
                    <a:pt x="179556" y="166071"/>
                  </a:moveTo>
                  <a:lnTo>
                    <a:pt x="179556" y="166071"/>
                  </a:lnTo>
                  <a:lnTo>
                    <a:pt x="178898" y="166881"/>
                  </a:lnTo>
                  <a:lnTo>
                    <a:pt x="178250" y="167671"/>
                  </a:lnTo>
                  <a:lnTo>
                    <a:pt x="177582" y="168460"/>
                  </a:lnTo>
                  <a:lnTo>
                    <a:pt x="176924" y="169240"/>
                  </a:lnTo>
                  <a:lnTo>
                    <a:pt x="176245" y="169999"/>
                  </a:lnTo>
                  <a:lnTo>
                    <a:pt x="175577" y="170758"/>
                  </a:lnTo>
                  <a:lnTo>
                    <a:pt x="174899" y="171497"/>
                  </a:lnTo>
                  <a:lnTo>
                    <a:pt x="174221" y="172236"/>
                  </a:lnTo>
                  <a:lnTo>
                    <a:pt x="173532" y="172965"/>
                  </a:lnTo>
                  <a:lnTo>
                    <a:pt x="172844" y="173674"/>
                  </a:lnTo>
                  <a:lnTo>
                    <a:pt x="172146" y="174382"/>
                  </a:lnTo>
                  <a:lnTo>
                    <a:pt x="171447" y="175071"/>
                  </a:lnTo>
                  <a:lnTo>
                    <a:pt x="170749" y="175759"/>
                  </a:lnTo>
                  <a:lnTo>
                    <a:pt x="170050" y="176427"/>
                  </a:lnTo>
                  <a:lnTo>
                    <a:pt x="169341" y="177095"/>
                  </a:lnTo>
                  <a:lnTo>
                    <a:pt x="168623" y="177743"/>
                  </a:lnTo>
                  <a:lnTo>
                    <a:pt x="167914" y="178391"/>
                  </a:lnTo>
                  <a:lnTo>
                    <a:pt x="167195" y="179019"/>
                  </a:lnTo>
                  <a:lnTo>
                    <a:pt x="166466" y="179646"/>
                  </a:lnTo>
                  <a:lnTo>
                    <a:pt x="165748" y="180254"/>
                  </a:lnTo>
                  <a:lnTo>
                    <a:pt x="165009" y="180861"/>
                  </a:lnTo>
                  <a:lnTo>
                    <a:pt x="164280" y="181458"/>
                  </a:lnTo>
                  <a:lnTo>
                    <a:pt x="163541" y="182035"/>
                  </a:lnTo>
                  <a:lnTo>
                    <a:pt x="162802" y="182612"/>
                  </a:lnTo>
                  <a:lnTo>
                    <a:pt x="162063" y="183179"/>
                  </a:lnTo>
                  <a:lnTo>
                    <a:pt x="161314" y="183726"/>
                  </a:lnTo>
                  <a:lnTo>
                    <a:pt x="160565" y="184273"/>
                  </a:lnTo>
                  <a:lnTo>
                    <a:pt x="159815" y="184809"/>
                  </a:lnTo>
                  <a:lnTo>
                    <a:pt x="159056" y="185336"/>
                  </a:lnTo>
                  <a:lnTo>
                    <a:pt x="158307" y="185842"/>
                  </a:lnTo>
                  <a:lnTo>
                    <a:pt x="157538" y="186348"/>
                  </a:lnTo>
                  <a:lnTo>
                    <a:pt x="156779" y="186844"/>
                  </a:lnTo>
                  <a:lnTo>
                    <a:pt x="156779" y="186844"/>
                  </a:lnTo>
                  <a:lnTo>
                    <a:pt x="155584" y="187603"/>
                  </a:lnTo>
                  <a:lnTo>
                    <a:pt x="154379" y="188332"/>
                  </a:lnTo>
                  <a:lnTo>
                    <a:pt x="153175" y="189041"/>
                  </a:lnTo>
                  <a:lnTo>
                    <a:pt x="151960" y="189729"/>
                  </a:lnTo>
                  <a:lnTo>
                    <a:pt x="150735" y="190387"/>
                  </a:lnTo>
                  <a:lnTo>
                    <a:pt x="149510" y="191025"/>
                  </a:lnTo>
                  <a:lnTo>
                    <a:pt x="148275" y="191642"/>
                  </a:lnTo>
                  <a:lnTo>
                    <a:pt x="147040" y="192240"/>
                  </a:lnTo>
                  <a:lnTo>
                    <a:pt x="145795" y="192806"/>
                  </a:lnTo>
                  <a:lnTo>
                    <a:pt x="144540" y="193363"/>
                  </a:lnTo>
                  <a:lnTo>
                    <a:pt x="143284" y="193890"/>
                  </a:lnTo>
                  <a:lnTo>
                    <a:pt x="142029" y="194396"/>
                  </a:lnTo>
                  <a:lnTo>
                    <a:pt x="140764" y="194872"/>
                  </a:lnTo>
                  <a:lnTo>
                    <a:pt x="139498" y="195337"/>
                  </a:lnTo>
                  <a:lnTo>
                    <a:pt x="138223" y="195783"/>
                  </a:lnTo>
                  <a:lnTo>
                    <a:pt x="136947" y="196198"/>
                  </a:lnTo>
                  <a:lnTo>
                    <a:pt x="135662" y="196593"/>
                  </a:lnTo>
                  <a:lnTo>
                    <a:pt x="134376" y="196967"/>
                  </a:lnTo>
                  <a:lnTo>
                    <a:pt x="133090" y="197321"/>
                  </a:lnTo>
                  <a:lnTo>
                    <a:pt x="131794" y="197655"/>
                  </a:lnTo>
                  <a:lnTo>
                    <a:pt x="130499" y="197969"/>
                  </a:lnTo>
                  <a:lnTo>
                    <a:pt x="129203" y="198263"/>
                  </a:lnTo>
                  <a:lnTo>
                    <a:pt x="127897" y="198536"/>
                  </a:lnTo>
                  <a:lnTo>
                    <a:pt x="126601" y="198779"/>
                  </a:lnTo>
                  <a:lnTo>
                    <a:pt x="125285" y="199012"/>
                  </a:lnTo>
                  <a:lnTo>
                    <a:pt x="123979" y="199225"/>
                  </a:lnTo>
                  <a:lnTo>
                    <a:pt x="122663" y="199407"/>
                  </a:lnTo>
                  <a:lnTo>
                    <a:pt x="121357" y="199579"/>
                  </a:lnTo>
                  <a:lnTo>
                    <a:pt x="120041" y="199731"/>
                  </a:lnTo>
                  <a:lnTo>
                    <a:pt x="118725" y="199852"/>
                  </a:lnTo>
                  <a:lnTo>
                    <a:pt x="117399" y="199964"/>
                  </a:lnTo>
                  <a:lnTo>
                    <a:pt x="116083" y="200055"/>
                  </a:lnTo>
                  <a:lnTo>
                    <a:pt x="114757" y="200115"/>
                  </a:lnTo>
                  <a:lnTo>
                    <a:pt x="113431" y="200166"/>
                  </a:lnTo>
                  <a:lnTo>
                    <a:pt x="112115" y="200196"/>
                  </a:lnTo>
                  <a:lnTo>
                    <a:pt x="110789" y="200207"/>
                  </a:lnTo>
                  <a:lnTo>
                    <a:pt x="109463" y="200196"/>
                  </a:lnTo>
                  <a:lnTo>
                    <a:pt x="108137" y="200176"/>
                  </a:lnTo>
                  <a:lnTo>
                    <a:pt x="106810" y="200126"/>
                  </a:lnTo>
                  <a:lnTo>
                    <a:pt x="105484" y="200065"/>
                  </a:lnTo>
                  <a:lnTo>
                    <a:pt x="104158" y="199974"/>
                  </a:lnTo>
                  <a:lnTo>
                    <a:pt x="102842" y="199872"/>
                  </a:lnTo>
                  <a:lnTo>
                    <a:pt x="101516" y="199751"/>
                  </a:lnTo>
                  <a:lnTo>
                    <a:pt x="100190" y="199609"/>
                  </a:lnTo>
                  <a:lnTo>
                    <a:pt x="98864" y="199457"/>
                  </a:lnTo>
                  <a:lnTo>
                    <a:pt x="97548" y="199275"/>
                  </a:lnTo>
                  <a:lnTo>
                    <a:pt x="96232" y="199083"/>
                  </a:lnTo>
                  <a:lnTo>
                    <a:pt x="94906" y="198870"/>
                  </a:lnTo>
                  <a:lnTo>
                    <a:pt x="93590" y="198637"/>
                  </a:lnTo>
                  <a:lnTo>
                    <a:pt x="92274" y="198384"/>
                  </a:lnTo>
                  <a:lnTo>
                    <a:pt x="90968" y="198121"/>
                  </a:lnTo>
                  <a:lnTo>
                    <a:pt x="89652" y="197838"/>
                  </a:lnTo>
                  <a:lnTo>
                    <a:pt x="88346" y="197534"/>
                  </a:lnTo>
                  <a:lnTo>
                    <a:pt x="87040" y="197220"/>
                  </a:lnTo>
                  <a:lnTo>
                    <a:pt x="85734" y="196886"/>
                  </a:lnTo>
                  <a:lnTo>
                    <a:pt x="84438" y="196532"/>
                  </a:lnTo>
                  <a:lnTo>
                    <a:pt x="83142" y="196157"/>
                  </a:lnTo>
                  <a:lnTo>
                    <a:pt x="81847" y="195773"/>
                  </a:lnTo>
                  <a:lnTo>
                    <a:pt x="80551" y="195368"/>
                  </a:lnTo>
                  <a:lnTo>
                    <a:pt x="79265" y="194953"/>
                  </a:lnTo>
                  <a:lnTo>
                    <a:pt x="77990" y="194517"/>
                  </a:lnTo>
                  <a:lnTo>
                    <a:pt x="76704" y="194062"/>
                  </a:lnTo>
                  <a:lnTo>
                    <a:pt x="75429" y="193586"/>
                  </a:lnTo>
                  <a:lnTo>
                    <a:pt x="74163" y="193100"/>
                  </a:lnTo>
                  <a:lnTo>
                    <a:pt x="72898" y="192604"/>
                  </a:lnTo>
                  <a:lnTo>
                    <a:pt x="71632" y="192088"/>
                  </a:lnTo>
                  <a:lnTo>
                    <a:pt x="70377" y="191551"/>
                  </a:lnTo>
                  <a:lnTo>
                    <a:pt x="69122" y="191005"/>
                  </a:lnTo>
                  <a:lnTo>
                    <a:pt x="67877" y="190438"/>
                  </a:lnTo>
                  <a:lnTo>
                    <a:pt x="66632" y="189850"/>
                  </a:lnTo>
                  <a:lnTo>
                    <a:pt x="65396" y="189263"/>
                  </a:lnTo>
                  <a:lnTo>
                    <a:pt x="64172" y="188646"/>
                  </a:lnTo>
                  <a:lnTo>
                    <a:pt x="62947" y="188018"/>
                  </a:lnTo>
                  <a:lnTo>
                    <a:pt x="61732" y="187380"/>
                  </a:lnTo>
                  <a:lnTo>
                    <a:pt x="60517" y="186722"/>
                  </a:lnTo>
                  <a:lnTo>
                    <a:pt x="59312" y="186054"/>
                  </a:lnTo>
                  <a:lnTo>
                    <a:pt x="58118" y="185366"/>
                  </a:lnTo>
                  <a:lnTo>
                    <a:pt x="56923" y="184667"/>
                  </a:lnTo>
                  <a:lnTo>
                    <a:pt x="55739" y="183949"/>
                  </a:lnTo>
                  <a:lnTo>
                    <a:pt x="54565" y="183220"/>
                  </a:lnTo>
                  <a:lnTo>
                    <a:pt x="53390" y="182471"/>
                  </a:lnTo>
                  <a:lnTo>
                    <a:pt x="52226" y="181711"/>
                  </a:lnTo>
                  <a:lnTo>
                    <a:pt x="51072" y="180942"/>
                  </a:lnTo>
                  <a:lnTo>
                    <a:pt x="49928" y="180152"/>
                  </a:lnTo>
                  <a:lnTo>
                    <a:pt x="48784" y="179353"/>
                  </a:lnTo>
                  <a:lnTo>
                    <a:pt x="47651" y="178543"/>
                  </a:lnTo>
                  <a:lnTo>
                    <a:pt x="46537" y="177713"/>
                  </a:lnTo>
                  <a:lnTo>
                    <a:pt x="45423" y="176873"/>
                  </a:lnTo>
                  <a:lnTo>
                    <a:pt x="44310" y="176012"/>
                  </a:lnTo>
                  <a:lnTo>
                    <a:pt x="43217" y="175141"/>
                  </a:lnTo>
                  <a:lnTo>
                    <a:pt x="42133" y="174261"/>
                  </a:lnTo>
                  <a:lnTo>
                    <a:pt x="41050" y="173370"/>
                  </a:lnTo>
                  <a:lnTo>
                    <a:pt x="39987" y="172459"/>
                  </a:lnTo>
                  <a:lnTo>
                    <a:pt x="38924" y="171538"/>
                  </a:lnTo>
                  <a:lnTo>
                    <a:pt x="37872" y="170606"/>
                  </a:lnTo>
                  <a:lnTo>
                    <a:pt x="36839" y="169665"/>
                  </a:lnTo>
                  <a:lnTo>
                    <a:pt x="35806" y="168703"/>
                  </a:lnTo>
                  <a:lnTo>
                    <a:pt x="34794" y="167731"/>
                  </a:lnTo>
                  <a:lnTo>
                    <a:pt x="33782" y="166749"/>
                  </a:lnTo>
                  <a:lnTo>
                    <a:pt x="32790" y="165757"/>
                  </a:lnTo>
                  <a:lnTo>
                    <a:pt x="31798" y="164745"/>
                  </a:lnTo>
                  <a:lnTo>
                    <a:pt x="30826" y="163733"/>
                  </a:lnTo>
                  <a:lnTo>
                    <a:pt x="29864" y="162700"/>
                  </a:lnTo>
                  <a:lnTo>
                    <a:pt x="28913" y="161657"/>
                  </a:lnTo>
                  <a:lnTo>
                    <a:pt x="27971" y="160594"/>
                  </a:lnTo>
                  <a:lnTo>
                    <a:pt x="27040" y="159532"/>
                  </a:lnTo>
                  <a:lnTo>
                    <a:pt x="26119" y="158458"/>
                  </a:lnTo>
                  <a:lnTo>
                    <a:pt x="25218" y="157365"/>
                  </a:lnTo>
                  <a:lnTo>
                    <a:pt x="24327" y="156262"/>
                  </a:lnTo>
                  <a:lnTo>
                    <a:pt x="23446" y="155158"/>
                  </a:lnTo>
                  <a:lnTo>
                    <a:pt x="22575" y="154035"/>
                  </a:lnTo>
                  <a:lnTo>
                    <a:pt x="21725" y="152901"/>
                  </a:lnTo>
                  <a:lnTo>
                    <a:pt x="20875" y="151757"/>
                  </a:lnTo>
                  <a:lnTo>
                    <a:pt x="20055" y="150603"/>
                  </a:lnTo>
                  <a:lnTo>
                    <a:pt x="19235" y="149439"/>
                  </a:lnTo>
                  <a:lnTo>
                    <a:pt x="18435" y="148264"/>
                  </a:lnTo>
                  <a:lnTo>
                    <a:pt x="17645" y="147070"/>
                  </a:lnTo>
                  <a:lnTo>
                    <a:pt x="16876" y="145875"/>
                  </a:lnTo>
                  <a:lnTo>
                    <a:pt x="16117" y="144671"/>
                  </a:lnTo>
                  <a:lnTo>
                    <a:pt x="15368" y="143456"/>
                  </a:lnTo>
                  <a:lnTo>
                    <a:pt x="14639" y="142231"/>
                  </a:lnTo>
                  <a:lnTo>
                    <a:pt x="13920" y="140996"/>
                  </a:lnTo>
                  <a:lnTo>
                    <a:pt x="13222" y="139751"/>
                  </a:lnTo>
                  <a:lnTo>
                    <a:pt x="12533" y="138496"/>
                  </a:lnTo>
                  <a:lnTo>
                    <a:pt x="11855" y="137230"/>
                  </a:lnTo>
                  <a:lnTo>
                    <a:pt x="11207" y="135955"/>
                  </a:lnTo>
                  <a:lnTo>
                    <a:pt x="10559" y="134679"/>
                  </a:lnTo>
                  <a:lnTo>
                    <a:pt x="9942" y="133383"/>
                  </a:lnTo>
                  <a:lnTo>
                    <a:pt x="9942" y="133383"/>
                  </a:lnTo>
                  <a:lnTo>
                    <a:pt x="9506" y="132472"/>
                  </a:lnTo>
                  <a:lnTo>
                    <a:pt x="9091" y="131551"/>
                  </a:lnTo>
                  <a:lnTo>
                    <a:pt x="8686" y="130620"/>
                  </a:lnTo>
                  <a:lnTo>
                    <a:pt x="8281" y="129688"/>
                  </a:lnTo>
                  <a:lnTo>
                    <a:pt x="7897" y="128737"/>
                  </a:lnTo>
                  <a:lnTo>
                    <a:pt x="7512" y="127785"/>
                  </a:lnTo>
                  <a:lnTo>
                    <a:pt x="7138" y="126813"/>
                  </a:lnTo>
                  <a:lnTo>
                    <a:pt x="6783" y="125842"/>
                  </a:lnTo>
                  <a:lnTo>
                    <a:pt x="6429" y="124860"/>
                  </a:lnTo>
                  <a:lnTo>
                    <a:pt x="6085" y="123878"/>
                  </a:lnTo>
                  <a:lnTo>
                    <a:pt x="5741" y="122875"/>
                  </a:lnTo>
                  <a:lnTo>
                    <a:pt x="5417" y="121873"/>
                  </a:lnTo>
                  <a:lnTo>
                    <a:pt x="5103" y="120861"/>
                  </a:lnTo>
                  <a:lnTo>
                    <a:pt x="4799" y="119839"/>
                  </a:lnTo>
                  <a:lnTo>
                    <a:pt x="4495" y="118816"/>
                  </a:lnTo>
                  <a:lnTo>
                    <a:pt x="4212" y="117784"/>
                  </a:lnTo>
                  <a:lnTo>
                    <a:pt x="3929" y="116751"/>
                  </a:lnTo>
                  <a:lnTo>
                    <a:pt x="3655" y="115698"/>
                  </a:lnTo>
                  <a:lnTo>
                    <a:pt x="3392" y="114645"/>
                  </a:lnTo>
                  <a:lnTo>
                    <a:pt x="3149" y="113593"/>
                  </a:lnTo>
                  <a:lnTo>
                    <a:pt x="2906" y="112530"/>
                  </a:lnTo>
                  <a:lnTo>
                    <a:pt x="2673" y="111457"/>
                  </a:lnTo>
                  <a:lnTo>
                    <a:pt x="2451" y="110383"/>
                  </a:lnTo>
                  <a:lnTo>
                    <a:pt x="2238" y="109310"/>
                  </a:lnTo>
                  <a:lnTo>
                    <a:pt x="2035" y="108227"/>
                  </a:lnTo>
                  <a:lnTo>
                    <a:pt x="1833" y="107134"/>
                  </a:lnTo>
                  <a:lnTo>
                    <a:pt x="1651" y="106041"/>
                  </a:lnTo>
                  <a:lnTo>
                    <a:pt x="1479" y="104947"/>
                  </a:lnTo>
                  <a:lnTo>
                    <a:pt x="1307" y="103844"/>
                  </a:lnTo>
                  <a:lnTo>
                    <a:pt x="1155" y="102730"/>
                  </a:lnTo>
                  <a:lnTo>
                    <a:pt x="1013" y="101627"/>
                  </a:lnTo>
                  <a:lnTo>
                    <a:pt x="871" y="100513"/>
                  </a:lnTo>
                  <a:lnTo>
                    <a:pt x="750" y="99400"/>
                  </a:lnTo>
                  <a:lnTo>
                    <a:pt x="628" y="98276"/>
                  </a:lnTo>
                  <a:lnTo>
                    <a:pt x="527" y="97152"/>
                  </a:lnTo>
                  <a:lnTo>
                    <a:pt x="426" y="96029"/>
                  </a:lnTo>
                  <a:lnTo>
                    <a:pt x="335" y="94905"/>
                  </a:lnTo>
                  <a:lnTo>
                    <a:pt x="264" y="93771"/>
                  </a:lnTo>
                  <a:lnTo>
                    <a:pt x="193" y="92638"/>
                  </a:lnTo>
                  <a:lnTo>
                    <a:pt x="132" y="91504"/>
                  </a:lnTo>
                  <a:lnTo>
                    <a:pt x="92" y="90370"/>
                  </a:lnTo>
                  <a:lnTo>
                    <a:pt x="51" y="89226"/>
                  </a:lnTo>
                  <a:lnTo>
                    <a:pt x="21" y="88092"/>
                  </a:lnTo>
                  <a:lnTo>
                    <a:pt x="1" y="86948"/>
                  </a:lnTo>
                  <a:lnTo>
                    <a:pt x="1" y="85804"/>
                  </a:lnTo>
                  <a:lnTo>
                    <a:pt x="1" y="84671"/>
                  </a:lnTo>
                  <a:lnTo>
                    <a:pt x="11" y="83527"/>
                  </a:lnTo>
                  <a:lnTo>
                    <a:pt x="31" y="82383"/>
                  </a:lnTo>
                  <a:lnTo>
                    <a:pt x="61" y="81239"/>
                  </a:lnTo>
                  <a:lnTo>
                    <a:pt x="112" y="80095"/>
                  </a:lnTo>
                  <a:lnTo>
                    <a:pt x="163" y="78951"/>
                  </a:lnTo>
                  <a:lnTo>
                    <a:pt x="223" y="77807"/>
                  </a:lnTo>
                  <a:lnTo>
                    <a:pt x="294" y="76663"/>
                  </a:lnTo>
                  <a:lnTo>
                    <a:pt x="385" y="75529"/>
                  </a:lnTo>
                  <a:lnTo>
                    <a:pt x="476" y="74385"/>
                  </a:lnTo>
                  <a:lnTo>
                    <a:pt x="578" y="73252"/>
                  </a:lnTo>
                  <a:lnTo>
                    <a:pt x="689" y="72108"/>
                  </a:lnTo>
                  <a:lnTo>
                    <a:pt x="821" y="70974"/>
                  </a:lnTo>
                  <a:lnTo>
                    <a:pt x="952" y="69840"/>
                  </a:lnTo>
                  <a:lnTo>
                    <a:pt x="1094" y="68706"/>
                  </a:lnTo>
                  <a:lnTo>
                    <a:pt x="1256" y="67583"/>
                  </a:lnTo>
                  <a:lnTo>
                    <a:pt x="1418" y="66449"/>
                  </a:lnTo>
                  <a:lnTo>
                    <a:pt x="1600" y="65325"/>
                  </a:lnTo>
                  <a:lnTo>
                    <a:pt x="1782" y="64212"/>
                  </a:lnTo>
                  <a:lnTo>
                    <a:pt x="1985" y="63088"/>
                  </a:lnTo>
                  <a:lnTo>
                    <a:pt x="2187" y="61974"/>
                  </a:lnTo>
                  <a:lnTo>
                    <a:pt x="2410" y="60861"/>
                  </a:lnTo>
                  <a:lnTo>
                    <a:pt x="2643" y="59757"/>
                  </a:lnTo>
                  <a:lnTo>
                    <a:pt x="2876" y="58644"/>
                  </a:lnTo>
                  <a:lnTo>
                    <a:pt x="3129" y="57551"/>
                  </a:lnTo>
                  <a:lnTo>
                    <a:pt x="3392" y="56447"/>
                  </a:lnTo>
                  <a:lnTo>
                    <a:pt x="3665" y="55364"/>
                  </a:lnTo>
                  <a:lnTo>
                    <a:pt x="3949" y="54271"/>
                  </a:lnTo>
                  <a:lnTo>
                    <a:pt x="4242" y="53187"/>
                  </a:lnTo>
                  <a:lnTo>
                    <a:pt x="4546" y="52114"/>
                  </a:lnTo>
                  <a:lnTo>
                    <a:pt x="4860" y="51041"/>
                  </a:lnTo>
                  <a:lnTo>
                    <a:pt x="5184" y="49978"/>
                  </a:lnTo>
                  <a:lnTo>
                    <a:pt x="5518" y="48915"/>
                  </a:lnTo>
                  <a:lnTo>
                    <a:pt x="5872" y="47853"/>
                  </a:lnTo>
                  <a:lnTo>
                    <a:pt x="6226" y="46810"/>
                  </a:lnTo>
                  <a:lnTo>
                    <a:pt x="6591" y="45767"/>
                  </a:lnTo>
                  <a:lnTo>
                    <a:pt x="6976" y="44724"/>
                  </a:lnTo>
                  <a:lnTo>
                    <a:pt x="7370" y="43702"/>
                  </a:lnTo>
                  <a:lnTo>
                    <a:pt x="7765" y="42680"/>
                  </a:lnTo>
                  <a:lnTo>
                    <a:pt x="8180" y="41657"/>
                  </a:lnTo>
                  <a:lnTo>
                    <a:pt x="8605" y="40645"/>
                  </a:lnTo>
                  <a:lnTo>
                    <a:pt x="9041" y="39653"/>
                  </a:lnTo>
                  <a:lnTo>
                    <a:pt x="9486" y="38651"/>
                  </a:lnTo>
                  <a:lnTo>
                    <a:pt x="9942" y="37669"/>
                  </a:lnTo>
                  <a:lnTo>
                    <a:pt x="10407" y="36687"/>
                  </a:lnTo>
                  <a:lnTo>
                    <a:pt x="10893" y="35715"/>
                  </a:lnTo>
                  <a:lnTo>
                    <a:pt x="11379" y="34753"/>
                  </a:lnTo>
                  <a:lnTo>
                    <a:pt x="11885" y="33802"/>
                  </a:lnTo>
                  <a:lnTo>
                    <a:pt x="12391" y="32860"/>
                  </a:lnTo>
                  <a:lnTo>
                    <a:pt x="12918" y="31929"/>
                  </a:lnTo>
                  <a:lnTo>
                    <a:pt x="13454" y="30997"/>
                  </a:lnTo>
                  <a:lnTo>
                    <a:pt x="14001" y="30086"/>
                  </a:lnTo>
                  <a:lnTo>
                    <a:pt x="14558" y="29175"/>
                  </a:lnTo>
                  <a:lnTo>
                    <a:pt x="15135" y="28274"/>
                  </a:lnTo>
                  <a:lnTo>
                    <a:pt x="15712" y="27394"/>
                  </a:lnTo>
                  <a:lnTo>
                    <a:pt x="16299" y="26513"/>
                  </a:lnTo>
                  <a:lnTo>
                    <a:pt x="16906" y="25652"/>
                  </a:lnTo>
                  <a:lnTo>
                    <a:pt x="17524" y="24792"/>
                  </a:lnTo>
                  <a:lnTo>
                    <a:pt x="18152" y="23942"/>
                  </a:lnTo>
                  <a:lnTo>
                    <a:pt x="18789" y="23111"/>
                  </a:lnTo>
                  <a:lnTo>
                    <a:pt x="19437" y="22291"/>
                  </a:lnTo>
                  <a:lnTo>
                    <a:pt x="20095" y="21482"/>
                  </a:lnTo>
                  <a:lnTo>
                    <a:pt x="20763" y="20682"/>
                  </a:lnTo>
                  <a:lnTo>
                    <a:pt x="21452" y="19892"/>
                  </a:lnTo>
                  <a:lnTo>
                    <a:pt x="22150" y="19113"/>
                  </a:lnTo>
                  <a:lnTo>
                    <a:pt x="22859" y="18354"/>
                  </a:lnTo>
                  <a:lnTo>
                    <a:pt x="23578" y="17594"/>
                  </a:lnTo>
                  <a:lnTo>
                    <a:pt x="24306" y="16855"/>
                  </a:lnTo>
                  <a:lnTo>
                    <a:pt x="25045" y="16126"/>
                  </a:lnTo>
                  <a:lnTo>
                    <a:pt x="25795" y="15418"/>
                  </a:lnTo>
                  <a:lnTo>
                    <a:pt x="26564" y="14719"/>
                  </a:lnTo>
                  <a:lnTo>
                    <a:pt x="27343" y="14031"/>
                  </a:lnTo>
                  <a:lnTo>
                    <a:pt x="28133" y="13363"/>
                  </a:lnTo>
                  <a:lnTo>
                    <a:pt x="28933" y="12695"/>
                  </a:lnTo>
                  <a:lnTo>
                    <a:pt x="29743" y="12057"/>
                  </a:lnTo>
                  <a:lnTo>
                    <a:pt x="30573" y="11419"/>
                  </a:lnTo>
                  <a:lnTo>
                    <a:pt x="31403" y="10802"/>
                  </a:lnTo>
                  <a:lnTo>
                    <a:pt x="32253" y="10204"/>
                  </a:lnTo>
                  <a:lnTo>
                    <a:pt x="33114" y="9617"/>
                  </a:lnTo>
                  <a:lnTo>
                    <a:pt x="33984" y="9040"/>
                  </a:lnTo>
                  <a:lnTo>
                    <a:pt x="34875" y="8483"/>
                  </a:lnTo>
                  <a:lnTo>
                    <a:pt x="35766" y="7947"/>
                  </a:lnTo>
                  <a:lnTo>
                    <a:pt x="36677" y="7421"/>
                  </a:lnTo>
                  <a:lnTo>
                    <a:pt x="36677" y="7421"/>
                  </a:lnTo>
                  <a:lnTo>
                    <a:pt x="37679" y="6864"/>
                  </a:lnTo>
                  <a:lnTo>
                    <a:pt x="38702" y="6317"/>
                  </a:lnTo>
                  <a:lnTo>
                    <a:pt x="39744" y="5801"/>
                  </a:lnTo>
                  <a:lnTo>
                    <a:pt x="40797" y="5305"/>
                  </a:lnTo>
                  <a:lnTo>
                    <a:pt x="41860" y="4819"/>
                  </a:lnTo>
                  <a:lnTo>
                    <a:pt x="42397" y="4586"/>
                  </a:lnTo>
                  <a:lnTo>
                    <a:pt x="42943" y="4363"/>
                  </a:lnTo>
                  <a:lnTo>
                    <a:pt x="43480" y="4141"/>
                  </a:lnTo>
                  <a:lnTo>
                    <a:pt x="44037" y="3918"/>
                  </a:lnTo>
                  <a:lnTo>
                    <a:pt x="44583" y="3705"/>
                  </a:lnTo>
                  <a:lnTo>
                    <a:pt x="45140" y="3503"/>
                  </a:lnTo>
                  <a:lnTo>
                    <a:pt x="45707" y="3300"/>
                  </a:lnTo>
                  <a:lnTo>
                    <a:pt x="46264" y="3108"/>
                  </a:lnTo>
                  <a:lnTo>
                    <a:pt x="46831" y="2916"/>
                  </a:lnTo>
                  <a:lnTo>
                    <a:pt x="47408" y="2723"/>
                  </a:lnTo>
                  <a:lnTo>
                    <a:pt x="47985" y="2551"/>
                  </a:lnTo>
                  <a:lnTo>
                    <a:pt x="48562" y="2369"/>
                  </a:lnTo>
                  <a:lnTo>
                    <a:pt x="49139" y="2207"/>
                  </a:lnTo>
                  <a:lnTo>
                    <a:pt x="49726" y="2035"/>
                  </a:lnTo>
                  <a:lnTo>
                    <a:pt x="50313" y="1883"/>
                  </a:lnTo>
                  <a:lnTo>
                    <a:pt x="50910" y="1731"/>
                  </a:lnTo>
                  <a:lnTo>
                    <a:pt x="51507" y="1579"/>
                  </a:lnTo>
                  <a:lnTo>
                    <a:pt x="52105" y="1438"/>
                  </a:lnTo>
                  <a:lnTo>
                    <a:pt x="52712" y="1306"/>
                  </a:lnTo>
                  <a:lnTo>
                    <a:pt x="53320" y="1175"/>
                  </a:lnTo>
                  <a:lnTo>
                    <a:pt x="53937" y="1053"/>
                  </a:lnTo>
                  <a:lnTo>
                    <a:pt x="54544" y="932"/>
                  </a:lnTo>
                  <a:lnTo>
                    <a:pt x="54544" y="932"/>
                  </a:lnTo>
                  <a:lnTo>
                    <a:pt x="55142" y="820"/>
                  </a:lnTo>
                  <a:lnTo>
                    <a:pt x="55739" y="719"/>
                  </a:lnTo>
                  <a:lnTo>
                    <a:pt x="56336" y="628"/>
                  </a:lnTo>
                  <a:lnTo>
                    <a:pt x="56923" y="537"/>
                  </a:lnTo>
                  <a:lnTo>
                    <a:pt x="57521" y="456"/>
                  </a:lnTo>
                  <a:lnTo>
                    <a:pt x="58118" y="385"/>
                  </a:lnTo>
                  <a:lnTo>
                    <a:pt x="58715" y="314"/>
                  </a:lnTo>
                  <a:lnTo>
                    <a:pt x="59302" y="253"/>
                  </a:lnTo>
                  <a:lnTo>
                    <a:pt x="59900" y="203"/>
                  </a:lnTo>
                  <a:lnTo>
                    <a:pt x="60497" y="152"/>
                  </a:lnTo>
                  <a:lnTo>
                    <a:pt x="61084" y="112"/>
                  </a:lnTo>
                  <a:lnTo>
                    <a:pt x="61681" y="81"/>
                  </a:lnTo>
                  <a:lnTo>
                    <a:pt x="62268" y="51"/>
                  </a:lnTo>
                  <a:lnTo>
                    <a:pt x="62866" y="31"/>
                  </a:lnTo>
                  <a:lnTo>
                    <a:pt x="63453" y="10"/>
                  </a:lnTo>
                  <a:lnTo>
                    <a:pt x="64040" y="0"/>
                  </a:lnTo>
                  <a:lnTo>
                    <a:pt x="64637" y="0"/>
                  </a:lnTo>
                  <a:lnTo>
                    <a:pt x="65224" y="10"/>
                  </a:lnTo>
                  <a:lnTo>
                    <a:pt x="65812" y="20"/>
                  </a:lnTo>
                  <a:lnTo>
                    <a:pt x="66399" y="31"/>
                  </a:lnTo>
                  <a:lnTo>
                    <a:pt x="66986" y="61"/>
                  </a:lnTo>
                  <a:lnTo>
                    <a:pt x="67573" y="91"/>
                  </a:lnTo>
                  <a:lnTo>
                    <a:pt x="68160" y="122"/>
                  </a:lnTo>
                  <a:lnTo>
                    <a:pt x="68737" y="162"/>
                  </a:lnTo>
                  <a:lnTo>
                    <a:pt x="69324" y="213"/>
                  </a:lnTo>
                  <a:lnTo>
                    <a:pt x="69901" y="274"/>
                  </a:lnTo>
                  <a:lnTo>
                    <a:pt x="70478" y="334"/>
                  </a:lnTo>
                  <a:lnTo>
                    <a:pt x="71065" y="395"/>
                  </a:lnTo>
                  <a:lnTo>
                    <a:pt x="71643" y="476"/>
                  </a:lnTo>
                  <a:lnTo>
                    <a:pt x="72209" y="547"/>
                  </a:lnTo>
                  <a:lnTo>
                    <a:pt x="72786" y="638"/>
                  </a:lnTo>
                  <a:lnTo>
                    <a:pt x="73363" y="729"/>
                  </a:lnTo>
                  <a:lnTo>
                    <a:pt x="73930" y="830"/>
                  </a:lnTo>
                  <a:lnTo>
                    <a:pt x="74497" y="932"/>
                  </a:lnTo>
                  <a:lnTo>
                    <a:pt x="75064" y="1043"/>
                  </a:lnTo>
                  <a:lnTo>
                    <a:pt x="75631" y="1164"/>
                  </a:lnTo>
                  <a:lnTo>
                    <a:pt x="76198" y="1286"/>
                  </a:lnTo>
                  <a:lnTo>
                    <a:pt x="76755" y="1407"/>
                  </a:lnTo>
                  <a:lnTo>
                    <a:pt x="77322" y="1549"/>
                  </a:lnTo>
                  <a:lnTo>
                    <a:pt x="77878" y="1691"/>
                  </a:lnTo>
                  <a:lnTo>
                    <a:pt x="78435" y="1833"/>
                  </a:lnTo>
                  <a:lnTo>
                    <a:pt x="78992" y="1984"/>
                  </a:lnTo>
                  <a:lnTo>
                    <a:pt x="79539" y="2146"/>
                  </a:lnTo>
                  <a:lnTo>
                    <a:pt x="80085" y="2308"/>
                  </a:lnTo>
                  <a:lnTo>
                    <a:pt x="80632" y="2480"/>
                  </a:lnTo>
                  <a:lnTo>
                    <a:pt x="81179" y="2652"/>
                  </a:lnTo>
                  <a:lnTo>
                    <a:pt x="81725" y="2835"/>
                  </a:lnTo>
                  <a:lnTo>
                    <a:pt x="82262" y="3027"/>
                  </a:lnTo>
                  <a:lnTo>
                    <a:pt x="82798" y="3219"/>
                  </a:lnTo>
                  <a:lnTo>
                    <a:pt x="83335" y="3422"/>
                  </a:lnTo>
                  <a:lnTo>
                    <a:pt x="83861" y="3624"/>
                  </a:lnTo>
                  <a:lnTo>
                    <a:pt x="84398" y="3837"/>
                  </a:lnTo>
                  <a:lnTo>
                    <a:pt x="84924" y="4049"/>
                  </a:lnTo>
                  <a:lnTo>
                    <a:pt x="85440" y="4272"/>
                  </a:lnTo>
                  <a:lnTo>
                    <a:pt x="85967" y="4505"/>
                  </a:lnTo>
                  <a:lnTo>
                    <a:pt x="86483" y="4738"/>
                  </a:lnTo>
                  <a:lnTo>
                    <a:pt x="86999" y="4981"/>
                  </a:lnTo>
                  <a:lnTo>
                    <a:pt x="87506" y="5224"/>
                  </a:lnTo>
                  <a:lnTo>
                    <a:pt x="88012" y="5477"/>
                  </a:lnTo>
                  <a:lnTo>
                    <a:pt x="88518" y="5730"/>
                  </a:lnTo>
                  <a:lnTo>
                    <a:pt x="89024" y="5993"/>
                  </a:lnTo>
                  <a:lnTo>
                    <a:pt x="89520" y="6256"/>
                  </a:lnTo>
                  <a:lnTo>
                    <a:pt x="90016" y="6530"/>
                  </a:lnTo>
                  <a:lnTo>
                    <a:pt x="90512" y="6813"/>
                  </a:lnTo>
                  <a:lnTo>
                    <a:pt x="90998" y="7097"/>
                  </a:lnTo>
                  <a:lnTo>
                    <a:pt x="91484" y="7380"/>
                  </a:lnTo>
                  <a:lnTo>
                    <a:pt x="91960" y="7684"/>
                  </a:lnTo>
                  <a:lnTo>
                    <a:pt x="92446" y="7977"/>
                  </a:lnTo>
                  <a:lnTo>
                    <a:pt x="92911" y="8281"/>
                  </a:lnTo>
                  <a:lnTo>
                    <a:pt x="93387" y="8595"/>
                  </a:lnTo>
                  <a:lnTo>
                    <a:pt x="93853" y="8909"/>
                  </a:lnTo>
                  <a:lnTo>
                    <a:pt x="94318" y="9233"/>
                  </a:lnTo>
                  <a:lnTo>
                    <a:pt x="94774" y="9567"/>
                  </a:lnTo>
                  <a:lnTo>
                    <a:pt x="95230" y="9891"/>
                  </a:lnTo>
                  <a:lnTo>
                    <a:pt x="95675" y="10235"/>
                  </a:lnTo>
                  <a:lnTo>
                    <a:pt x="96130" y="10579"/>
                  </a:lnTo>
                  <a:lnTo>
                    <a:pt x="96566" y="10923"/>
                  </a:lnTo>
                  <a:lnTo>
                    <a:pt x="97011" y="11277"/>
                  </a:lnTo>
                  <a:lnTo>
                    <a:pt x="97436" y="11632"/>
                  </a:lnTo>
                  <a:lnTo>
                    <a:pt x="97872" y="11996"/>
                  </a:lnTo>
                  <a:lnTo>
                    <a:pt x="98297" y="12371"/>
                  </a:lnTo>
                  <a:lnTo>
                    <a:pt x="98712" y="12745"/>
                  </a:lnTo>
                  <a:lnTo>
                    <a:pt x="99137" y="13120"/>
                  </a:lnTo>
                  <a:lnTo>
                    <a:pt x="99542" y="13505"/>
                  </a:lnTo>
                  <a:lnTo>
                    <a:pt x="99947" y="13899"/>
                  </a:lnTo>
                  <a:lnTo>
                    <a:pt x="100352" y="14294"/>
                  </a:lnTo>
                  <a:lnTo>
                    <a:pt x="100747" y="14689"/>
                  </a:lnTo>
                  <a:lnTo>
                    <a:pt x="101141" y="15094"/>
                  </a:lnTo>
                  <a:lnTo>
                    <a:pt x="101536" y="15499"/>
                  </a:lnTo>
                  <a:lnTo>
                    <a:pt x="101911" y="15914"/>
                  </a:lnTo>
                  <a:lnTo>
                    <a:pt x="102296" y="16339"/>
                  </a:lnTo>
                  <a:lnTo>
                    <a:pt x="102670" y="16764"/>
                  </a:lnTo>
                  <a:lnTo>
                    <a:pt x="103035" y="17189"/>
                  </a:lnTo>
                  <a:lnTo>
                    <a:pt x="103399" y="17625"/>
                  </a:lnTo>
                  <a:lnTo>
                    <a:pt x="103753" y="18060"/>
                  </a:lnTo>
                  <a:lnTo>
                    <a:pt x="104108" y="18505"/>
                  </a:lnTo>
                  <a:lnTo>
                    <a:pt x="104452" y="18961"/>
                  </a:lnTo>
                  <a:lnTo>
                    <a:pt x="104796" y="19406"/>
                  </a:lnTo>
                  <a:lnTo>
                    <a:pt x="105130" y="19872"/>
                  </a:lnTo>
                  <a:lnTo>
                    <a:pt x="105464" y="20328"/>
                  </a:lnTo>
                  <a:lnTo>
                    <a:pt x="105788" y="20803"/>
                  </a:lnTo>
                  <a:lnTo>
                    <a:pt x="106112" y="21269"/>
                  </a:lnTo>
                  <a:lnTo>
                    <a:pt x="106426" y="21755"/>
                  </a:lnTo>
                  <a:lnTo>
                    <a:pt x="106729" y="22231"/>
                  </a:lnTo>
                  <a:lnTo>
                    <a:pt x="107033" y="22717"/>
                  </a:lnTo>
                  <a:lnTo>
                    <a:pt x="107327" y="23213"/>
                  </a:lnTo>
                  <a:lnTo>
                    <a:pt x="107620" y="23709"/>
                  </a:lnTo>
                  <a:lnTo>
                    <a:pt x="107904" y="24205"/>
                  </a:lnTo>
                  <a:lnTo>
                    <a:pt x="108187" y="24711"/>
                  </a:lnTo>
                  <a:lnTo>
                    <a:pt x="108461" y="25227"/>
                  </a:lnTo>
                  <a:lnTo>
                    <a:pt x="108724" y="25733"/>
                  </a:lnTo>
                  <a:lnTo>
                    <a:pt x="108987" y="26260"/>
                  </a:lnTo>
                  <a:lnTo>
                    <a:pt x="109240" y="26776"/>
                  </a:lnTo>
                  <a:lnTo>
                    <a:pt x="109483" y="27302"/>
                  </a:lnTo>
                  <a:lnTo>
                    <a:pt x="109726" y="27839"/>
                  </a:lnTo>
                  <a:lnTo>
                    <a:pt x="109969" y="28376"/>
                  </a:lnTo>
                  <a:lnTo>
                    <a:pt x="110192" y="28922"/>
                  </a:lnTo>
                  <a:lnTo>
                    <a:pt x="110414" y="29459"/>
                  </a:lnTo>
                  <a:lnTo>
                    <a:pt x="110627" y="30015"/>
                  </a:lnTo>
                  <a:lnTo>
                    <a:pt x="110839" y="30572"/>
                  </a:lnTo>
                  <a:lnTo>
                    <a:pt x="111042" y="31129"/>
                  </a:lnTo>
                  <a:lnTo>
                    <a:pt x="111234" y="31686"/>
                  </a:lnTo>
                  <a:lnTo>
                    <a:pt x="111427" y="32253"/>
                  </a:lnTo>
                  <a:lnTo>
                    <a:pt x="111609" y="32830"/>
                  </a:lnTo>
                  <a:lnTo>
                    <a:pt x="111781" y="33407"/>
                  </a:lnTo>
                  <a:lnTo>
                    <a:pt x="111953" y="33984"/>
                  </a:lnTo>
                  <a:lnTo>
                    <a:pt x="112115" y="34571"/>
                  </a:lnTo>
                  <a:lnTo>
                    <a:pt x="112267" y="35158"/>
                  </a:lnTo>
                  <a:lnTo>
                    <a:pt x="112267" y="35158"/>
                  </a:lnTo>
                  <a:lnTo>
                    <a:pt x="112490" y="36069"/>
                  </a:lnTo>
                  <a:lnTo>
                    <a:pt x="112702" y="36970"/>
                  </a:lnTo>
                  <a:lnTo>
                    <a:pt x="112894" y="37861"/>
                  </a:lnTo>
                  <a:lnTo>
                    <a:pt x="113077" y="38752"/>
                  </a:lnTo>
                  <a:lnTo>
                    <a:pt x="113239" y="39632"/>
                  </a:lnTo>
                  <a:lnTo>
                    <a:pt x="113391" y="40513"/>
                  </a:lnTo>
                  <a:lnTo>
                    <a:pt x="113522" y="41394"/>
                  </a:lnTo>
                  <a:lnTo>
                    <a:pt x="113644" y="42265"/>
                  </a:lnTo>
                  <a:lnTo>
                    <a:pt x="113755" y="43125"/>
                  </a:lnTo>
                  <a:lnTo>
                    <a:pt x="113846" y="43985"/>
                  </a:lnTo>
                  <a:lnTo>
                    <a:pt x="113927" y="44836"/>
                  </a:lnTo>
                  <a:lnTo>
                    <a:pt x="113988" y="45686"/>
                  </a:lnTo>
                  <a:lnTo>
                    <a:pt x="114038" y="46526"/>
                  </a:lnTo>
                  <a:lnTo>
                    <a:pt x="114079" y="47367"/>
                  </a:lnTo>
                  <a:lnTo>
                    <a:pt x="114099" y="48197"/>
                  </a:lnTo>
                  <a:lnTo>
                    <a:pt x="114119" y="49017"/>
                  </a:lnTo>
                  <a:lnTo>
                    <a:pt x="114119" y="49837"/>
                  </a:lnTo>
                  <a:lnTo>
                    <a:pt x="114099" y="50647"/>
                  </a:lnTo>
                  <a:lnTo>
                    <a:pt x="114069" y="51456"/>
                  </a:lnTo>
                  <a:lnTo>
                    <a:pt x="114038" y="52256"/>
                  </a:lnTo>
                  <a:lnTo>
                    <a:pt x="113978" y="53056"/>
                  </a:lnTo>
                  <a:lnTo>
                    <a:pt x="113917" y="53845"/>
                  </a:lnTo>
                  <a:lnTo>
                    <a:pt x="113846" y="54625"/>
                  </a:lnTo>
                  <a:lnTo>
                    <a:pt x="113755" y="55404"/>
                  </a:lnTo>
                  <a:lnTo>
                    <a:pt x="113654" y="56184"/>
                  </a:lnTo>
                  <a:lnTo>
                    <a:pt x="113542" y="56943"/>
                  </a:lnTo>
                  <a:lnTo>
                    <a:pt x="113411" y="57702"/>
                  </a:lnTo>
                  <a:lnTo>
                    <a:pt x="113279" y="58462"/>
                  </a:lnTo>
                  <a:lnTo>
                    <a:pt x="113127" y="59211"/>
                  </a:lnTo>
                  <a:lnTo>
                    <a:pt x="112975" y="59950"/>
                  </a:lnTo>
                  <a:lnTo>
                    <a:pt x="112803" y="60679"/>
                  </a:lnTo>
                  <a:lnTo>
                    <a:pt x="112621" y="61407"/>
                  </a:lnTo>
                  <a:lnTo>
                    <a:pt x="112429" y="62136"/>
                  </a:lnTo>
                  <a:lnTo>
                    <a:pt x="112226" y="62845"/>
                  </a:lnTo>
                  <a:lnTo>
                    <a:pt x="112014" y="63554"/>
                  </a:lnTo>
                  <a:lnTo>
                    <a:pt x="111781" y="64262"/>
                  </a:lnTo>
                  <a:lnTo>
                    <a:pt x="111548" y="64961"/>
                  </a:lnTo>
                  <a:lnTo>
                    <a:pt x="111305" y="65649"/>
                  </a:lnTo>
                  <a:lnTo>
                    <a:pt x="111052" y="66327"/>
                  </a:lnTo>
                  <a:lnTo>
                    <a:pt x="110779" y="67006"/>
                  </a:lnTo>
                  <a:lnTo>
                    <a:pt x="110505" y="67674"/>
                  </a:lnTo>
                  <a:lnTo>
                    <a:pt x="110222" y="68342"/>
                  </a:lnTo>
                  <a:lnTo>
                    <a:pt x="109928" y="69000"/>
                  </a:lnTo>
                  <a:lnTo>
                    <a:pt x="109625" y="69648"/>
                  </a:lnTo>
                  <a:lnTo>
                    <a:pt x="109301" y="70286"/>
                  </a:lnTo>
                  <a:lnTo>
                    <a:pt x="108987" y="70923"/>
                  </a:lnTo>
                  <a:lnTo>
                    <a:pt x="108653" y="71551"/>
                  </a:lnTo>
                  <a:lnTo>
                    <a:pt x="108309" y="72179"/>
                  </a:lnTo>
                  <a:lnTo>
                    <a:pt x="107954" y="72786"/>
                  </a:lnTo>
                  <a:lnTo>
                    <a:pt x="107600" y="73393"/>
                  </a:lnTo>
                  <a:lnTo>
                    <a:pt x="107226" y="74001"/>
                  </a:lnTo>
                  <a:lnTo>
                    <a:pt x="106851" y="74588"/>
                  </a:lnTo>
                  <a:lnTo>
                    <a:pt x="106466" y="75175"/>
                  </a:lnTo>
                  <a:lnTo>
                    <a:pt x="106071" y="75762"/>
                  </a:lnTo>
                  <a:lnTo>
                    <a:pt x="105667" y="76329"/>
                  </a:lnTo>
                  <a:lnTo>
                    <a:pt x="105262" y="76896"/>
                  </a:lnTo>
                  <a:lnTo>
                    <a:pt x="104847" y="77453"/>
                  </a:lnTo>
                  <a:lnTo>
                    <a:pt x="104421" y="77999"/>
                  </a:lnTo>
                  <a:lnTo>
                    <a:pt x="103986" y="78546"/>
                  </a:lnTo>
                  <a:lnTo>
                    <a:pt x="103541" y="79083"/>
                  </a:lnTo>
                  <a:lnTo>
                    <a:pt x="103095" y="79609"/>
                  </a:lnTo>
                  <a:lnTo>
                    <a:pt x="102640" y="80135"/>
                  </a:lnTo>
                  <a:lnTo>
                    <a:pt x="102174" y="80642"/>
                  </a:lnTo>
                  <a:lnTo>
                    <a:pt x="101708" y="81148"/>
                  </a:lnTo>
                  <a:lnTo>
                    <a:pt x="101708" y="81148"/>
                  </a:lnTo>
                  <a:lnTo>
                    <a:pt x="102316" y="81421"/>
                  </a:lnTo>
                  <a:lnTo>
                    <a:pt x="102913" y="81704"/>
                  </a:lnTo>
                  <a:lnTo>
                    <a:pt x="103500" y="81998"/>
                  </a:lnTo>
                  <a:lnTo>
                    <a:pt x="104077" y="82302"/>
                  </a:lnTo>
                  <a:lnTo>
                    <a:pt x="104644" y="82605"/>
                  </a:lnTo>
                  <a:lnTo>
                    <a:pt x="105211" y="82929"/>
                  </a:lnTo>
                  <a:lnTo>
                    <a:pt x="105768" y="83253"/>
                  </a:lnTo>
                  <a:lnTo>
                    <a:pt x="106304" y="83597"/>
                  </a:lnTo>
                  <a:lnTo>
                    <a:pt x="106851" y="83942"/>
                  </a:lnTo>
                  <a:lnTo>
                    <a:pt x="107377" y="84296"/>
                  </a:lnTo>
                  <a:lnTo>
                    <a:pt x="107894" y="84660"/>
                  </a:lnTo>
                  <a:lnTo>
                    <a:pt x="108410" y="85025"/>
                  </a:lnTo>
                  <a:lnTo>
                    <a:pt x="108916" y="85410"/>
                  </a:lnTo>
                  <a:lnTo>
                    <a:pt x="109412" y="85794"/>
                  </a:lnTo>
                  <a:lnTo>
                    <a:pt x="109898" y="86189"/>
                  </a:lnTo>
                  <a:lnTo>
                    <a:pt x="110384" y="86594"/>
                  </a:lnTo>
                  <a:lnTo>
                    <a:pt x="110850" y="87009"/>
                  </a:lnTo>
                  <a:lnTo>
                    <a:pt x="111315" y="87424"/>
                  </a:lnTo>
                  <a:lnTo>
                    <a:pt x="111771" y="87849"/>
                  </a:lnTo>
                  <a:lnTo>
                    <a:pt x="112226" y="88274"/>
                  </a:lnTo>
                  <a:lnTo>
                    <a:pt x="112662" y="88720"/>
                  </a:lnTo>
                  <a:lnTo>
                    <a:pt x="113097" y="89165"/>
                  </a:lnTo>
                  <a:lnTo>
                    <a:pt x="113522" y="89621"/>
                  </a:lnTo>
                  <a:lnTo>
                    <a:pt x="113947" y="90076"/>
                  </a:lnTo>
                  <a:lnTo>
                    <a:pt x="114352" y="90542"/>
                  </a:lnTo>
                  <a:lnTo>
                    <a:pt x="114757" y="91018"/>
                  </a:lnTo>
                  <a:lnTo>
                    <a:pt x="115152" y="91494"/>
                  </a:lnTo>
                  <a:lnTo>
                    <a:pt x="115537" y="91979"/>
                  </a:lnTo>
                  <a:lnTo>
                    <a:pt x="115921" y="92465"/>
                  </a:lnTo>
                  <a:lnTo>
                    <a:pt x="116296" y="92972"/>
                  </a:lnTo>
                  <a:lnTo>
                    <a:pt x="116660" y="93468"/>
                  </a:lnTo>
                  <a:lnTo>
                    <a:pt x="117015" y="93974"/>
                  </a:lnTo>
                  <a:lnTo>
                    <a:pt x="117369" y="94490"/>
                  </a:lnTo>
                  <a:lnTo>
                    <a:pt x="117713" y="95006"/>
                  </a:lnTo>
                  <a:lnTo>
                    <a:pt x="118047" y="95533"/>
                  </a:lnTo>
                  <a:lnTo>
                    <a:pt x="118371" y="96059"/>
                  </a:lnTo>
                  <a:lnTo>
                    <a:pt x="118695" y="96596"/>
                  </a:lnTo>
                  <a:lnTo>
                    <a:pt x="119009" y="97132"/>
                  </a:lnTo>
                  <a:lnTo>
                    <a:pt x="119323" y="97679"/>
                  </a:lnTo>
                  <a:lnTo>
                    <a:pt x="119616" y="98226"/>
                  </a:lnTo>
                  <a:lnTo>
                    <a:pt x="119910" y="98782"/>
                  </a:lnTo>
                  <a:lnTo>
                    <a:pt x="120193" y="99339"/>
                  </a:lnTo>
                  <a:lnTo>
                    <a:pt x="120477" y="99896"/>
                  </a:lnTo>
                  <a:lnTo>
                    <a:pt x="120750" y="100463"/>
                  </a:lnTo>
                  <a:lnTo>
                    <a:pt x="121013" y="101030"/>
                  </a:lnTo>
                  <a:lnTo>
                    <a:pt x="121276" y="101597"/>
                  </a:lnTo>
                  <a:lnTo>
                    <a:pt x="121519" y="102174"/>
                  </a:lnTo>
                  <a:lnTo>
                    <a:pt x="121773" y="102751"/>
                  </a:lnTo>
                  <a:lnTo>
                    <a:pt x="122005" y="103338"/>
                  </a:lnTo>
                  <a:lnTo>
                    <a:pt x="122238" y="103925"/>
                  </a:lnTo>
                  <a:lnTo>
                    <a:pt x="122461" y="104512"/>
                  </a:lnTo>
                  <a:lnTo>
                    <a:pt x="122684" y="105099"/>
                  </a:lnTo>
                  <a:lnTo>
                    <a:pt x="122896" y="105696"/>
                  </a:lnTo>
                  <a:lnTo>
                    <a:pt x="123099" y="106294"/>
                  </a:lnTo>
                  <a:lnTo>
                    <a:pt x="123291" y="106891"/>
                  </a:lnTo>
                  <a:lnTo>
                    <a:pt x="123483" y="107498"/>
                  </a:lnTo>
                  <a:lnTo>
                    <a:pt x="123676" y="108096"/>
                  </a:lnTo>
                  <a:lnTo>
                    <a:pt x="123848" y="108703"/>
                  </a:lnTo>
                  <a:lnTo>
                    <a:pt x="124020" y="109310"/>
                  </a:lnTo>
                  <a:lnTo>
                    <a:pt x="124192" y="109918"/>
                  </a:lnTo>
                  <a:lnTo>
                    <a:pt x="124344" y="110535"/>
                  </a:lnTo>
                  <a:lnTo>
                    <a:pt x="124506" y="111143"/>
                  </a:lnTo>
                  <a:lnTo>
                    <a:pt x="124648" y="111760"/>
                  </a:lnTo>
                  <a:lnTo>
                    <a:pt x="124789" y="112378"/>
                  </a:lnTo>
                  <a:lnTo>
                    <a:pt x="124921" y="112995"/>
                  </a:lnTo>
                  <a:lnTo>
                    <a:pt x="125052" y="113613"/>
                  </a:lnTo>
                  <a:lnTo>
                    <a:pt x="125174" y="114230"/>
                  </a:lnTo>
                  <a:lnTo>
                    <a:pt x="125295" y="114848"/>
                  </a:lnTo>
                  <a:lnTo>
                    <a:pt x="125508" y="116093"/>
                  </a:lnTo>
                  <a:lnTo>
                    <a:pt x="125700" y="117338"/>
                  </a:lnTo>
                  <a:lnTo>
                    <a:pt x="125872" y="118583"/>
                  </a:lnTo>
                  <a:lnTo>
                    <a:pt x="126014" y="119828"/>
                  </a:lnTo>
                  <a:lnTo>
                    <a:pt x="126136" y="121063"/>
                  </a:lnTo>
                  <a:lnTo>
                    <a:pt x="126237" y="122309"/>
                  </a:lnTo>
                  <a:lnTo>
                    <a:pt x="126308" y="123533"/>
                  </a:lnTo>
                  <a:lnTo>
                    <a:pt x="126368" y="124769"/>
                  </a:lnTo>
                  <a:lnTo>
                    <a:pt x="126399" y="125993"/>
                  </a:lnTo>
                  <a:lnTo>
                    <a:pt x="126419" y="127208"/>
                  </a:lnTo>
                  <a:lnTo>
                    <a:pt x="126409" y="128413"/>
                  </a:lnTo>
                  <a:lnTo>
                    <a:pt x="126379" y="129618"/>
                  </a:lnTo>
                  <a:lnTo>
                    <a:pt x="126328" y="130802"/>
                  </a:lnTo>
                  <a:lnTo>
                    <a:pt x="126257" y="131986"/>
                  </a:lnTo>
                  <a:lnTo>
                    <a:pt x="126166" y="133151"/>
                  </a:lnTo>
                  <a:lnTo>
                    <a:pt x="126055" y="134305"/>
                  </a:lnTo>
                  <a:lnTo>
                    <a:pt x="125923" y="135438"/>
                  </a:lnTo>
                  <a:lnTo>
                    <a:pt x="125781" y="136562"/>
                  </a:lnTo>
                  <a:lnTo>
                    <a:pt x="125609" y="137665"/>
                  </a:lnTo>
                  <a:lnTo>
                    <a:pt x="125427" y="138759"/>
                  </a:lnTo>
                  <a:lnTo>
                    <a:pt x="125225" y="139822"/>
                  </a:lnTo>
                  <a:lnTo>
                    <a:pt x="125002" y="140874"/>
                  </a:lnTo>
                  <a:lnTo>
                    <a:pt x="124769" y="141907"/>
                  </a:lnTo>
                  <a:lnTo>
                    <a:pt x="124516" y="142909"/>
                  </a:lnTo>
                  <a:lnTo>
                    <a:pt x="124243" y="143891"/>
                  </a:lnTo>
                  <a:lnTo>
                    <a:pt x="123949" y="144853"/>
                  </a:lnTo>
                  <a:lnTo>
                    <a:pt x="123645" y="145784"/>
                  </a:lnTo>
                  <a:lnTo>
                    <a:pt x="123332" y="146695"/>
                  </a:lnTo>
                  <a:lnTo>
                    <a:pt x="123159" y="147141"/>
                  </a:lnTo>
                  <a:lnTo>
                    <a:pt x="122987" y="147576"/>
                  </a:lnTo>
                  <a:lnTo>
                    <a:pt x="122815" y="148001"/>
                  </a:lnTo>
                  <a:lnTo>
                    <a:pt x="122633" y="148426"/>
                  </a:lnTo>
                  <a:lnTo>
                    <a:pt x="122633" y="148426"/>
                  </a:lnTo>
                  <a:lnTo>
                    <a:pt x="123159" y="148426"/>
                  </a:lnTo>
                  <a:lnTo>
                    <a:pt x="123676" y="148426"/>
                  </a:lnTo>
                  <a:lnTo>
                    <a:pt x="124202" y="148406"/>
                  </a:lnTo>
                  <a:lnTo>
                    <a:pt x="124729" y="148376"/>
                  </a:lnTo>
                  <a:lnTo>
                    <a:pt x="125265" y="148335"/>
                  </a:lnTo>
                  <a:lnTo>
                    <a:pt x="125791" y="148285"/>
                  </a:lnTo>
                  <a:lnTo>
                    <a:pt x="126328" y="148234"/>
                  </a:lnTo>
                  <a:lnTo>
                    <a:pt x="126864" y="148163"/>
                  </a:lnTo>
                  <a:lnTo>
                    <a:pt x="127401" y="148092"/>
                  </a:lnTo>
                  <a:lnTo>
                    <a:pt x="127938" y="148001"/>
                  </a:lnTo>
                  <a:lnTo>
                    <a:pt x="128484" y="147910"/>
                  </a:lnTo>
                  <a:lnTo>
                    <a:pt x="129031" y="147799"/>
                  </a:lnTo>
                  <a:lnTo>
                    <a:pt x="129578" y="147687"/>
                  </a:lnTo>
                  <a:lnTo>
                    <a:pt x="130134" y="147566"/>
                  </a:lnTo>
                  <a:lnTo>
                    <a:pt x="130691" y="147434"/>
                  </a:lnTo>
                  <a:lnTo>
                    <a:pt x="131248" y="147303"/>
                  </a:lnTo>
                  <a:lnTo>
                    <a:pt x="131258" y="147293"/>
                  </a:lnTo>
                  <a:lnTo>
                    <a:pt x="131258" y="147293"/>
                  </a:lnTo>
                  <a:lnTo>
                    <a:pt x="132037" y="147090"/>
                  </a:lnTo>
                  <a:lnTo>
                    <a:pt x="132817" y="146867"/>
                  </a:lnTo>
                  <a:lnTo>
                    <a:pt x="133607" y="146624"/>
                  </a:lnTo>
                  <a:lnTo>
                    <a:pt x="134406" y="146371"/>
                  </a:lnTo>
                  <a:lnTo>
                    <a:pt x="135206" y="146108"/>
                  </a:lnTo>
                  <a:lnTo>
                    <a:pt x="136006" y="145825"/>
                  </a:lnTo>
                  <a:lnTo>
                    <a:pt x="136816" y="145521"/>
                  </a:lnTo>
                  <a:lnTo>
                    <a:pt x="137636" y="145207"/>
                  </a:lnTo>
                  <a:lnTo>
                    <a:pt x="138456" y="144883"/>
                  </a:lnTo>
                  <a:lnTo>
                    <a:pt x="139286" y="144539"/>
                  </a:lnTo>
                  <a:lnTo>
                    <a:pt x="140116" y="144185"/>
                  </a:lnTo>
                  <a:lnTo>
                    <a:pt x="140956" y="143820"/>
                  </a:lnTo>
                  <a:lnTo>
                    <a:pt x="141796" y="143446"/>
                  </a:lnTo>
                  <a:lnTo>
                    <a:pt x="142647" y="143051"/>
                  </a:lnTo>
                  <a:lnTo>
                    <a:pt x="143497" y="142646"/>
                  </a:lnTo>
                  <a:lnTo>
                    <a:pt x="144357" y="142231"/>
                  </a:lnTo>
                  <a:lnTo>
                    <a:pt x="144357" y="142231"/>
                  </a:lnTo>
                  <a:lnTo>
                    <a:pt x="145795" y="141522"/>
                  </a:lnTo>
                  <a:lnTo>
                    <a:pt x="147253" y="140773"/>
                  </a:lnTo>
                  <a:lnTo>
                    <a:pt x="148720" y="140004"/>
                  </a:lnTo>
                  <a:lnTo>
                    <a:pt x="150198" y="139214"/>
                  </a:lnTo>
                  <a:lnTo>
                    <a:pt x="151697" y="138394"/>
                  </a:lnTo>
                  <a:lnTo>
                    <a:pt x="153215" y="137544"/>
                  </a:lnTo>
                  <a:lnTo>
                    <a:pt x="154754" y="136673"/>
                  </a:lnTo>
                  <a:lnTo>
                    <a:pt x="156303" y="135783"/>
                  </a:lnTo>
                  <a:lnTo>
                    <a:pt x="156303" y="135783"/>
                  </a:lnTo>
                  <a:lnTo>
                    <a:pt x="156779" y="135519"/>
                  </a:lnTo>
                  <a:lnTo>
                    <a:pt x="157254" y="135266"/>
                  </a:lnTo>
                  <a:lnTo>
                    <a:pt x="157730" y="135013"/>
                  </a:lnTo>
                  <a:lnTo>
                    <a:pt x="158196" y="134790"/>
                  </a:lnTo>
                  <a:lnTo>
                    <a:pt x="158672" y="134568"/>
                  </a:lnTo>
                  <a:lnTo>
                    <a:pt x="159147" y="134355"/>
                  </a:lnTo>
                  <a:lnTo>
                    <a:pt x="159613" y="134163"/>
                  </a:lnTo>
                  <a:lnTo>
                    <a:pt x="160079" y="133970"/>
                  </a:lnTo>
                  <a:lnTo>
                    <a:pt x="160554" y="133798"/>
                  </a:lnTo>
                  <a:lnTo>
                    <a:pt x="161020" y="133636"/>
                  </a:lnTo>
                  <a:lnTo>
                    <a:pt x="161486" y="133485"/>
                  </a:lnTo>
                  <a:lnTo>
                    <a:pt x="161941" y="133343"/>
                  </a:lnTo>
                  <a:lnTo>
                    <a:pt x="162407" y="133211"/>
                  </a:lnTo>
                  <a:lnTo>
                    <a:pt x="162873" y="133100"/>
                  </a:lnTo>
                  <a:lnTo>
                    <a:pt x="163328" y="132989"/>
                  </a:lnTo>
                  <a:lnTo>
                    <a:pt x="163784" y="132887"/>
                  </a:lnTo>
                  <a:lnTo>
                    <a:pt x="164239" y="132806"/>
                  </a:lnTo>
                  <a:lnTo>
                    <a:pt x="164695" y="132725"/>
                  </a:lnTo>
                  <a:lnTo>
                    <a:pt x="165150" y="132665"/>
                  </a:lnTo>
                  <a:lnTo>
                    <a:pt x="165596" y="132604"/>
                  </a:lnTo>
                  <a:lnTo>
                    <a:pt x="166041" y="132563"/>
                  </a:lnTo>
                  <a:lnTo>
                    <a:pt x="166487" y="132523"/>
                  </a:lnTo>
                  <a:lnTo>
                    <a:pt x="166932" y="132503"/>
                  </a:lnTo>
                  <a:lnTo>
                    <a:pt x="167367" y="132482"/>
                  </a:lnTo>
                  <a:lnTo>
                    <a:pt x="167803" y="132482"/>
                  </a:lnTo>
                  <a:lnTo>
                    <a:pt x="168238" y="132482"/>
                  </a:lnTo>
                  <a:lnTo>
                    <a:pt x="168673" y="132492"/>
                  </a:lnTo>
                  <a:lnTo>
                    <a:pt x="169098" y="132523"/>
                  </a:lnTo>
                  <a:lnTo>
                    <a:pt x="169524" y="132553"/>
                  </a:lnTo>
                  <a:lnTo>
                    <a:pt x="169949" y="132594"/>
                  </a:lnTo>
                  <a:lnTo>
                    <a:pt x="170364" y="132644"/>
                  </a:lnTo>
                  <a:lnTo>
                    <a:pt x="170779" y="132705"/>
                  </a:lnTo>
                  <a:lnTo>
                    <a:pt x="171194" y="132776"/>
                  </a:lnTo>
                  <a:lnTo>
                    <a:pt x="171599" y="132857"/>
                  </a:lnTo>
                  <a:lnTo>
                    <a:pt x="172004" y="132938"/>
                  </a:lnTo>
                  <a:lnTo>
                    <a:pt x="172399" y="133039"/>
                  </a:lnTo>
                  <a:lnTo>
                    <a:pt x="172804" y="133140"/>
                  </a:lnTo>
                  <a:lnTo>
                    <a:pt x="173188" y="133252"/>
                  </a:lnTo>
                  <a:lnTo>
                    <a:pt x="173583" y="133373"/>
                  </a:lnTo>
                  <a:lnTo>
                    <a:pt x="173968" y="133505"/>
                  </a:lnTo>
                  <a:lnTo>
                    <a:pt x="174342" y="133647"/>
                  </a:lnTo>
                  <a:lnTo>
                    <a:pt x="174717" y="133788"/>
                  </a:lnTo>
                  <a:lnTo>
                    <a:pt x="175091" y="133940"/>
                  </a:lnTo>
                  <a:lnTo>
                    <a:pt x="175456" y="134102"/>
                  </a:lnTo>
                  <a:lnTo>
                    <a:pt x="175820" y="134274"/>
                  </a:lnTo>
                  <a:lnTo>
                    <a:pt x="176175" y="134456"/>
                  </a:lnTo>
                  <a:lnTo>
                    <a:pt x="176529" y="134639"/>
                  </a:lnTo>
                  <a:lnTo>
                    <a:pt x="176873" y="134831"/>
                  </a:lnTo>
                  <a:lnTo>
                    <a:pt x="177217" y="135033"/>
                  </a:lnTo>
                  <a:lnTo>
                    <a:pt x="177551" y="135236"/>
                  </a:lnTo>
                  <a:lnTo>
                    <a:pt x="177885" y="135459"/>
                  </a:lnTo>
                  <a:lnTo>
                    <a:pt x="178209" y="135671"/>
                  </a:lnTo>
                  <a:lnTo>
                    <a:pt x="178533" y="135904"/>
                  </a:lnTo>
                  <a:lnTo>
                    <a:pt x="178847" y="136137"/>
                  </a:lnTo>
                  <a:lnTo>
                    <a:pt x="179151" y="136380"/>
                  </a:lnTo>
                  <a:lnTo>
                    <a:pt x="179454" y="136633"/>
                  </a:lnTo>
                  <a:lnTo>
                    <a:pt x="179758" y="136886"/>
                  </a:lnTo>
                  <a:lnTo>
                    <a:pt x="180042" y="137149"/>
                  </a:lnTo>
                  <a:lnTo>
                    <a:pt x="180325" y="137422"/>
                  </a:lnTo>
                  <a:lnTo>
                    <a:pt x="180609" y="137696"/>
                  </a:lnTo>
                  <a:lnTo>
                    <a:pt x="180882" y="137979"/>
                  </a:lnTo>
                  <a:lnTo>
                    <a:pt x="181145" y="138273"/>
                  </a:lnTo>
                  <a:lnTo>
                    <a:pt x="181408" y="138566"/>
                  </a:lnTo>
                  <a:lnTo>
                    <a:pt x="181661" y="138860"/>
                  </a:lnTo>
                  <a:lnTo>
                    <a:pt x="181904" y="139174"/>
                  </a:lnTo>
                  <a:lnTo>
                    <a:pt x="182147" y="139477"/>
                  </a:lnTo>
                  <a:lnTo>
                    <a:pt x="182380" y="139801"/>
                  </a:lnTo>
                  <a:lnTo>
                    <a:pt x="182603" y="140125"/>
                  </a:lnTo>
                  <a:lnTo>
                    <a:pt x="182825" y="140449"/>
                  </a:lnTo>
                  <a:lnTo>
                    <a:pt x="183038" y="140783"/>
                  </a:lnTo>
                  <a:lnTo>
                    <a:pt x="183241" y="141128"/>
                  </a:lnTo>
                  <a:lnTo>
                    <a:pt x="183433" y="141472"/>
                  </a:lnTo>
                  <a:lnTo>
                    <a:pt x="183625" y="141826"/>
                  </a:lnTo>
                  <a:lnTo>
                    <a:pt x="183807" y="142180"/>
                  </a:lnTo>
                  <a:lnTo>
                    <a:pt x="183980" y="142535"/>
                  </a:lnTo>
                  <a:lnTo>
                    <a:pt x="184152" y="142899"/>
                  </a:lnTo>
                  <a:lnTo>
                    <a:pt x="184303" y="143274"/>
                  </a:lnTo>
                  <a:lnTo>
                    <a:pt x="184455" y="143648"/>
                  </a:lnTo>
                  <a:lnTo>
                    <a:pt x="184597" y="144023"/>
                  </a:lnTo>
                  <a:lnTo>
                    <a:pt x="184729" y="144407"/>
                  </a:lnTo>
                  <a:lnTo>
                    <a:pt x="184860" y="144792"/>
                  </a:lnTo>
                  <a:lnTo>
                    <a:pt x="184972" y="145187"/>
                  </a:lnTo>
                  <a:lnTo>
                    <a:pt x="185083" y="145582"/>
                  </a:lnTo>
                  <a:lnTo>
                    <a:pt x="185184" y="145977"/>
                  </a:lnTo>
                  <a:lnTo>
                    <a:pt x="185275" y="146382"/>
                  </a:lnTo>
                  <a:lnTo>
                    <a:pt x="185356" y="146786"/>
                  </a:lnTo>
                  <a:lnTo>
                    <a:pt x="185427" y="147201"/>
                  </a:lnTo>
                  <a:lnTo>
                    <a:pt x="185498" y="147617"/>
                  </a:lnTo>
                  <a:lnTo>
                    <a:pt x="185549" y="148032"/>
                  </a:lnTo>
                  <a:lnTo>
                    <a:pt x="185599" y="148457"/>
                  </a:lnTo>
                  <a:lnTo>
                    <a:pt x="185640" y="148882"/>
                  </a:lnTo>
                  <a:lnTo>
                    <a:pt x="185660" y="149307"/>
                  </a:lnTo>
                  <a:lnTo>
                    <a:pt x="185680" y="149742"/>
                  </a:lnTo>
                  <a:lnTo>
                    <a:pt x="185690" y="150178"/>
                  </a:lnTo>
                  <a:lnTo>
                    <a:pt x="185690" y="150613"/>
                  </a:lnTo>
                  <a:lnTo>
                    <a:pt x="185680" y="151048"/>
                  </a:lnTo>
                  <a:lnTo>
                    <a:pt x="185660" y="151494"/>
                  </a:lnTo>
                  <a:lnTo>
                    <a:pt x="185630" y="151939"/>
                  </a:lnTo>
                  <a:lnTo>
                    <a:pt x="185589" y="152395"/>
                  </a:lnTo>
                  <a:lnTo>
                    <a:pt x="185538" y="152840"/>
                  </a:lnTo>
                  <a:lnTo>
                    <a:pt x="185478" y="153296"/>
                  </a:lnTo>
                  <a:lnTo>
                    <a:pt x="185397" y="153751"/>
                  </a:lnTo>
                  <a:lnTo>
                    <a:pt x="185316" y="154207"/>
                  </a:lnTo>
                  <a:lnTo>
                    <a:pt x="185225" y="154672"/>
                  </a:lnTo>
                  <a:lnTo>
                    <a:pt x="185123" y="155128"/>
                  </a:lnTo>
                  <a:lnTo>
                    <a:pt x="185012" y="155594"/>
                  </a:lnTo>
                  <a:lnTo>
                    <a:pt x="184880" y="156059"/>
                  </a:lnTo>
                  <a:lnTo>
                    <a:pt x="184749" y="156525"/>
                  </a:lnTo>
                  <a:lnTo>
                    <a:pt x="184597" y="156991"/>
                  </a:lnTo>
                  <a:lnTo>
                    <a:pt x="184435" y="157466"/>
                  </a:lnTo>
                  <a:lnTo>
                    <a:pt x="184273" y="157932"/>
                  </a:lnTo>
                  <a:lnTo>
                    <a:pt x="184091" y="158408"/>
                  </a:lnTo>
                  <a:lnTo>
                    <a:pt x="183899" y="158884"/>
                  </a:lnTo>
                  <a:lnTo>
                    <a:pt x="183686" y="159359"/>
                  </a:lnTo>
                  <a:lnTo>
                    <a:pt x="183473" y="159835"/>
                  </a:lnTo>
                  <a:lnTo>
                    <a:pt x="183251" y="160311"/>
                  </a:lnTo>
                  <a:lnTo>
                    <a:pt x="183008" y="160787"/>
                  </a:lnTo>
                  <a:lnTo>
                    <a:pt x="182755" y="161263"/>
                  </a:lnTo>
                  <a:lnTo>
                    <a:pt x="182491" y="161749"/>
                  </a:lnTo>
                  <a:lnTo>
                    <a:pt x="182218" y="162224"/>
                  </a:lnTo>
                  <a:lnTo>
                    <a:pt x="181925" y="162710"/>
                  </a:lnTo>
                  <a:lnTo>
                    <a:pt x="181621" y="163186"/>
                  </a:lnTo>
                  <a:lnTo>
                    <a:pt x="181307" y="163662"/>
                  </a:lnTo>
                  <a:lnTo>
                    <a:pt x="180983" y="164148"/>
                  </a:lnTo>
                  <a:lnTo>
                    <a:pt x="180649" y="164623"/>
                  </a:lnTo>
                  <a:lnTo>
                    <a:pt x="180295" y="165109"/>
                  </a:lnTo>
                  <a:lnTo>
                    <a:pt x="179930" y="165585"/>
                  </a:lnTo>
                  <a:lnTo>
                    <a:pt x="179556" y="166071"/>
                  </a:lnTo>
                  <a:lnTo>
                    <a:pt x="179556" y="16607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-2536750" y="-3897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-6108700" y="-8048975"/>
              <a:ext cx="2364275" cy="3932375"/>
            </a:xfrm>
            <a:custGeom>
              <a:rect b="b" l="l" r="r" t="t"/>
              <a:pathLst>
                <a:path extrusionOk="0" h="157295" w="94571">
                  <a:moveTo>
                    <a:pt x="27363" y="0"/>
                  </a:moveTo>
                  <a:lnTo>
                    <a:pt x="26776" y="10"/>
                  </a:lnTo>
                  <a:lnTo>
                    <a:pt x="26189" y="31"/>
                  </a:lnTo>
                  <a:lnTo>
                    <a:pt x="25591" y="51"/>
                  </a:lnTo>
                  <a:lnTo>
                    <a:pt x="25004" y="81"/>
                  </a:lnTo>
                  <a:lnTo>
                    <a:pt x="24407" y="112"/>
                  </a:lnTo>
                  <a:lnTo>
                    <a:pt x="23820" y="152"/>
                  </a:lnTo>
                  <a:lnTo>
                    <a:pt x="23223" y="203"/>
                  </a:lnTo>
                  <a:lnTo>
                    <a:pt x="22625" y="253"/>
                  </a:lnTo>
                  <a:lnTo>
                    <a:pt x="22038" y="314"/>
                  </a:lnTo>
                  <a:lnTo>
                    <a:pt x="21441" y="385"/>
                  </a:lnTo>
                  <a:lnTo>
                    <a:pt x="20844" y="456"/>
                  </a:lnTo>
                  <a:lnTo>
                    <a:pt x="20246" y="537"/>
                  </a:lnTo>
                  <a:lnTo>
                    <a:pt x="19659" y="628"/>
                  </a:lnTo>
                  <a:lnTo>
                    <a:pt x="19062" y="719"/>
                  </a:lnTo>
                  <a:lnTo>
                    <a:pt x="18465" y="820"/>
                  </a:lnTo>
                  <a:lnTo>
                    <a:pt x="17867" y="932"/>
                  </a:lnTo>
                  <a:lnTo>
                    <a:pt x="17260" y="1053"/>
                  </a:lnTo>
                  <a:lnTo>
                    <a:pt x="16643" y="1175"/>
                  </a:lnTo>
                  <a:lnTo>
                    <a:pt x="16035" y="1306"/>
                  </a:lnTo>
                  <a:lnTo>
                    <a:pt x="15428" y="1438"/>
                  </a:lnTo>
                  <a:lnTo>
                    <a:pt x="14830" y="1579"/>
                  </a:lnTo>
                  <a:lnTo>
                    <a:pt x="14233" y="1731"/>
                  </a:lnTo>
                  <a:lnTo>
                    <a:pt x="13636" y="1883"/>
                  </a:lnTo>
                  <a:lnTo>
                    <a:pt x="13049" y="2035"/>
                  </a:lnTo>
                  <a:lnTo>
                    <a:pt x="12462" y="2207"/>
                  </a:lnTo>
                  <a:lnTo>
                    <a:pt x="11885" y="2369"/>
                  </a:lnTo>
                  <a:lnTo>
                    <a:pt x="11308" y="2551"/>
                  </a:lnTo>
                  <a:lnTo>
                    <a:pt x="10731" y="2723"/>
                  </a:lnTo>
                  <a:lnTo>
                    <a:pt x="10154" y="2916"/>
                  </a:lnTo>
                  <a:lnTo>
                    <a:pt x="9587" y="3108"/>
                  </a:lnTo>
                  <a:lnTo>
                    <a:pt x="9030" y="3300"/>
                  </a:lnTo>
                  <a:lnTo>
                    <a:pt x="8463" y="3503"/>
                  </a:lnTo>
                  <a:lnTo>
                    <a:pt x="7906" y="3705"/>
                  </a:lnTo>
                  <a:lnTo>
                    <a:pt x="7360" y="3918"/>
                  </a:lnTo>
                  <a:lnTo>
                    <a:pt x="6803" y="4141"/>
                  </a:lnTo>
                  <a:lnTo>
                    <a:pt x="6266" y="4363"/>
                  </a:lnTo>
                  <a:lnTo>
                    <a:pt x="5720" y="4586"/>
                  </a:lnTo>
                  <a:lnTo>
                    <a:pt x="5183" y="4819"/>
                  </a:lnTo>
                  <a:lnTo>
                    <a:pt x="4120" y="5305"/>
                  </a:lnTo>
                  <a:lnTo>
                    <a:pt x="3067" y="5801"/>
                  </a:lnTo>
                  <a:lnTo>
                    <a:pt x="2025" y="6317"/>
                  </a:lnTo>
                  <a:lnTo>
                    <a:pt x="1002" y="6864"/>
                  </a:lnTo>
                  <a:lnTo>
                    <a:pt x="0" y="7421"/>
                  </a:lnTo>
                  <a:lnTo>
                    <a:pt x="567" y="7370"/>
                  </a:lnTo>
                  <a:lnTo>
                    <a:pt x="1124" y="7319"/>
                  </a:lnTo>
                  <a:lnTo>
                    <a:pt x="1691" y="7279"/>
                  </a:lnTo>
                  <a:lnTo>
                    <a:pt x="2257" y="7248"/>
                  </a:lnTo>
                  <a:lnTo>
                    <a:pt x="2824" y="7218"/>
                  </a:lnTo>
                  <a:lnTo>
                    <a:pt x="3391" y="7198"/>
                  </a:lnTo>
                  <a:lnTo>
                    <a:pt x="3958" y="7188"/>
                  </a:lnTo>
                  <a:lnTo>
                    <a:pt x="4525" y="7178"/>
                  </a:lnTo>
                  <a:lnTo>
                    <a:pt x="5659" y="7178"/>
                  </a:lnTo>
                  <a:lnTo>
                    <a:pt x="6226" y="7188"/>
                  </a:lnTo>
                  <a:lnTo>
                    <a:pt x="6783" y="7208"/>
                  </a:lnTo>
                  <a:lnTo>
                    <a:pt x="7349" y="7228"/>
                  </a:lnTo>
                  <a:lnTo>
                    <a:pt x="7916" y="7259"/>
                  </a:lnTo>
                  <a:lnTo>
                    <a:pt x="8483" y="7289"/>
                  </a:lnTo>
                  <a:lnTo>
                    <a:pt x="9040" y="7329"/>
                  </a:lnTo>
                  <a:lnTo>
                    <a:pt x="10174" y="7431"/>
                  </a:lnTo>
                  <a:lnTo>
                    <a:pt x="11287" y="7562"/>
                  </a:lnTo>
                  <a:lnTo>
                    <a:pt x="12411" y="7704"/>
                  </a:lnTo>
                  <a:lnTo>
                    <a:pt x="13525" y="7876"/>
                  </a:lnTo>
                  <a:lnTo>
                    <a:pt x="14638" y="8068"/>
                  </a:lnTo>
                  <a:lnTo>
                    <a:pt x="15742" y="8291"/>
                  </a:lnTo>
                  <a:lnTo>
                    <a:pt x="16845" y="8524"/>
                  </a:lnTo>
                  <a:lnTo>
                    <a:pt x="17948" y="8787"/>
                  </a:lnTo>
                  <a:lnTo>
                    <a:pt x="19032" y="9081"/>
                  </a:lnTo>
                  <a:lnTo>
                    <a:pt x="20115" y="9384"/>
                  </a:lnTo>
                  <a:lnTo>
                    <a:pt x="21198" y="9718"/>
                  </a:lnTo>
                  <a:lnTo>
                    <a:pt x="22261" y="10063"/>
                  </a:lnTo>
                  <a:lnTo>
                    <a:pt x="23324" y="10437"/>
                  </a:lnTo>
                  <a:lnTo>
                    <a:pt x="24387" y="10832"/>
                  </a:lnTo>
                  <a:lnTo>
                    <a:pt x="25429" y="11247"/>
                  </a:lnTo>
                  <a:lnTo>
                    <a:pt x="26462" y="11682"/>
                  </a:lnTo>
                  <a:lnTo>
                    <a:pt x="27495" y="12148"/>
                  </a:lnTo>
                  <a:lnTo>
                    <a:pt x="28507" y="12624"/>
                  </a:lnTo>
                  <a:lnTo>
                    <a:pt x="29509" y="13120"/>
                  </a:lnTo>
                  <a:lnTo>
                    <a:pt x="30511" y="13636"/>
                  </a:lnTo>
                  <a:lnTo>
                    <a:pt x="31493" y="14183"/>
                  </a:lnTo>
                  <a:lnTo>
                    <a:pt x="32465" y="14740"/>
                  </a:lnTo>
                  <a:lnTo>
                    <a:pt x="33427" y="15317"/>
                  </a:lnTo>
                  <a:lnTo>
                    <a:pt x="34368" y="15914"/>
                  </a:lnTo>
                  <a:lnTo>
                    <a:pt x="35300" y="16531"/>
                  </a:lnTo>
                  <a:lnTo>
                    <a:pt x="36221" y="17159"/>
                  </a:lnTo>
                  <a:lnTo>
                    <a:pt x="37132" y="17817"/>
                  </a:lnTo>
                  <a:lnTo>
                    <a:pt x="38023" y="18495"/>
                  </a:lnTo>
                  <a:lnTo>
                    <a:pt x="38893" y="19184"/>
                  </a:lnTo>
                  <a:lnTo>
                    <a:pt x="39754" y="19892"/>
                  </a:lnTo>
                  <a:lnTo>
                    <a:pt x="40604" y="20621"/>
                  </a:lnTo>
                  <a:lnTo>
                    <a:pt x="41434" y="21360"/>
                  </a:lnTo>
                  <a:lnTo>
                    <a:pt x="41839" y="21745"/>
                  </a:lnTo>
                  <a:lnTo>
                    <a:pt x="42244" y="22130"/>
                  </a:lnTo>
                  <a:lnTo>
                    <a:pt x="42639" y="22514"/>
                  </a:lnTo>
                  <a:lnTo>
                    <a:pt x="43034" y="22909"/>
                  </a:lnTo>
                  <a:lnTo>
                    <a:pt x="43428" y="23304"/>
                  </a:lnTo>
                  <a:lnTo>
                    <a:pt x="43813" y="23699"/>
                  </a:lnTo>
                  <a:lnTo>
                    <a:pt x="44198" y="24104"/>
                  </a:lnTo>
                  <a:lnTo>
                    <a:pt x="44572" y="24519"/>
                  </a:lnTo>
                  <a:lnTo>
                    <a:pt x="44947" y="24934"/>
                  </a:lnTo>
                  <a:lnTo>
                    <a:pt x="45311" y="25349"/>
                  </a:lnTo>
                  <a:lnTo>
                    <a:pt x="45676" y="25764"/>
                  </a:lnTo>
                  <a:lnTo>
                    <a:pt x="46030" y="26189"/>
                  </a:lnTo>
                  <a:lnTo>
                    <a:pt x="46384" y="26624"/>
                  </a:lnTo>
                  <a:lnTo>
                    <a:pt x="46729" y="27059"/>
                  </a:lnTo>
                  <a:lnTo>
                    <a:pt x="47073" y="27495"/>
                  </a:lnTo>
                  <a:lnTo>
                    <a:pt x="47407" y="27940"/>
                  </a:lnTo>
                  <a:lnTo>
                    <a:pt x="47741" y="28386"/>
                  </a:lnTo>
                  <a:lnTo>
                    <a:pt x="48075" y="28831"/>
                  </a:lnTo>
                  <a:lnTo>
                    <a:pt x="48389" y="29287"/>
                  </a:lnTo>
                  <a:lnTo>
                    <a:pt x="48713" y="29742"/>
                  </a:lnTo>
                  <a:lnTo>
                    <a:pt x="49027" y="30208"/>
                  </a:lnTo>
                  <a:lnTo>
                    <a:pt x="49330" y="30673"/>
                  </a:lnTo>
                  <a:lnTo>
                    <a:pt x="49634" y="31139"/>
                  </a:lnTo>
                  <a:lnTo>
                    <a:pt x="49928" y="31615"/>
                  </a:lnTo>
                  <a:lnTo>
                    <a:pt x="50211" y="32091"/>
                  </a:lnTo>
                  <a:lnTo>
                    <a:pt x="50494" y="32567"/>
                  </a:lnTo>
                  <a:lnTo>
                    <a:pt x="50778" y="33052"/>
                  </a:lnTo>
                  <a:lnTo>
                    <a:pt x="51051" y="33538"/>
                  </a:lnTo>
                  <a:lnTo>
                    <a:pt x="51314" y="34024"/>
                  </a:lnTo>
                  <a:lnTo>
                    <a:pt x="51578" y="34520"/>
                  </a:lnTo>
                  <a:lnTo>
                    <a:pt x="51831" y="35026"/>
                  </a:lnTo>
                  <a:lnTo>
                    <a:pt x="52084" y="35522"/>
                  </a:lnTo>
                  <a:lnTo>
                    <a:pt x="52327" y="36029"/>
                  </a:lnTo>
                  <a:lnTo>
                    <a:pt x="52560" y="36535"/>
                  </a:lnTo>
                  <a:lnTo>
                    <a:pt x="52792" y="37051"/>
                  </a:lnTo>
                  <a:lnTo>
                    <a:pt x="53015" y="37567"/>
                  </a:lnTo>
                  <a:lnTo>
                    <a:pt x="53228" y="38084"/>
                  </a:lnTo>
                  <a:lnTo>
                    <a:pt x="53440" y="38610"/>
                  </a:lnTo>
                  <a:lnTo>
                    <a:pt x="53653" y="39136"/>
                  </a:lnTo>
                  <a:lnTo>
                    <a:pt x="53845" y="39663"/>
                  </a:lnTo>
                  <a:lnTo>
                    <a:pt x="54038" y="40199"/>
                  </a:lnTo>
                  <a:lnTo>
                    <a:pt x="54230" y="40736"/>
                  </a:lnTo>
                  <a:lnTo>
                    <a:pt x="54402" y="41272"/>
                  </a:lnTo>
                  <a:lnTo>
                    <a:pt x="54574" y="41819"/>
                  </a:lnTo>
                  <a:lnTo>
                    <a:pt x="54746" y="42366"/>
                  </a:lnTo>
                  <a:lnTo>
                    <a:pt x="54908" y="42912"/>
                  </a:lnTo>
                  <a:lnTo>
                    <a:pt x="55060" y="43469"/>
                  </a:lnTo>
                  <a:lnTo>
                    <a:pt x="55202" y="44026"/>
                  </a:lnTo>
                  <a:lnTo>
                    <a:pt x="55424" y="44927"/>
                  </a:lnTo>
                  <a:lnTo>
                    <a:pt x="55637" y="45828"/>
                  </a:lnTo>
                  <a:lnTo>
                    <a:pt x="55829" y="46729"/>
                  </a:lnTo>
                  <a:lnTo>
                    <a:pt x="56001" y="47620"/>
                  </a:lnTo>
                  <a:lnTo>
                    <a:pt x="56174" y="48500"/>
                  </a:lnTo>
                  <a:lnTo>
                    <a:pt x="56315" y="49381"/>
                  </a:lnTo>
                  <a:lnTo>
                    <a:pt x="56457" y="50262"/>
                  </a:lnTo>
                  <a:lnTo>
                    <a:pt x="56579" y="51122"/>
                  </a:lnTo>
                  <a:lnTo>
                    <a:pt x="56680" y="51993"/>
                  </a:lnTo>
                  <a:lnTo>
                    <a:pt x="56781" y="52853"/>
                  </a:lnTo>
                  <a:lnTo>
                    <a:pt x="56852" y="53704"/>
                  </a:lnTo>
                  <a:lnTo>
                    <a:pt x="56923" y="54554"/>
                  </a:lnTo>
                  <a:lnTo>
                    <a:pt x="56973" y="55394"/>
                  </a:lnTo>
                  <a:lnTo>
                    <a:pt x="57014" y="56224"/>
                  </a:lnTo>
                  <a:lnTo>
                    <a:pt x="57034" y="57055"/>
                  </a:lnTo>
                  <a:lnTo>
                    <a:pt x="57044" y="57885"/>
                  </a:lnTo>
                  <a:lnTo>
                    <a:pt x="57044" y="58705"/>
                  </a:lnTo>
                  <a:lnTo>
                    <a:pt x="57034" y="59514"/>
                  </a:lnTo>
                  <a:lnTo>
                    <a:pt x="57004" y="60324"/>
                  </a:lnTo>
                  <a:lnTo>
                    <a:pt x="56963" y="61124"/>
                  </a:lnTo>
                  <a:lnTo>
                    <a:pt x="56913" y="61924"/>
                  </a:lnTo>
                  <a:lnTo>
                    <a:pt x="56852" y="62713"/>
                  </a:lnTo>
                  <a:lnTo>
                    <a:pt x="56771" y="63493"/>
                  </a:lnTo>
                  <a:lnTo>
                    <a:pt x="56690" y="64272"/>
                  </a:lnTo>
                  <a:lnTo>
                    <a:pt x="56589" y="65042"/>
                  </a:lnTo>
                  <a:lnTo>
                    <a:pt x="56467" y="65811"/>
                  </a:lnTo>
                  <a:lnTo>
                    <a:pt x="56346" y="66570"/>
                  </a:lnTo>
                  <a:lnTo>
                    <a:pt x="56214" y="67319"/>
                  </a:lnTo>
                  <a:lnTo>
                    <a:pt x="56062" y="68069"/>
                  </a:lnTo>
                  <a:lnTo>
                    <a:pt x="55900" y="68808"/>
                  </a:lnTo>
                  <a:lnTo>
                    <a:pt x="55738" y="69547"/>
                  </a:lnTo>
                  <a:lnTo>
                    <a:pt x="55556" y="70275"/>
                  </a:lnTo>
                  <a:lnTo>
                    <a:pt x="55364" y="70994"/>
                  </a:lnTo>
                  <a:lnTo>
                    <a:pt x="55161" y="71713"/>
                  </a:lnTo>
                  <a:lnTo>
                    <a:pt x="54939" y="72421"/>
                  </a:lnTo>
                  <a:lnTo>
                    <a:pt x="54716" y="73130"/>
                  </a:lnTo>
                  <a:lnTo>
                    <a:pt x="54483" y="73818"/>
                  </a:lnTo>
                  <a:lnTo>
                    <a:pt x="54240" y="74507"/>
                  </a:lnTo>
                  <a:lnTo>
                    <a:pt x="53977" y="75195"/>
                  </a:lnTo>
                  <a:lnTo>
                    <a:pt x="53714" y="75874"/>
                  </a:lnTo>
                  <a:lnTo>
                    <a:pt x="53440" y="76542"/>
                  </a:lnTo>
                  <a:lnTo>
                    <a:pt x="53157" y="77200"/>
                  </a:lnTo>
                  <a:lnTo>
                    <a:pt x="52863" y="77858"/>
                  </a:lnTo>
                  <a:lnTo>
                    <a:pt x="52549" y="78506"/>
                  </a:lnTo>
                  <a:lnTo>
                    <a:pt x="52236" y="79153"/>
                  </a:lnTo>
                  <a:lnTo>
                    <a:pt x="51912" y="79791"/>
                  </a:lnTo>
                  <a:lnTo>
                    <a:pt x="51588" y="80419"/>
                  </a:lnTo>
                  <a:lnTo>
                    <a:pt x="51244" y="81036"/>
                  </a:lnTo>
                  <a:lnTo>
                    <a:pt x="50889" y="81654"/>
                  </a:lnTo>
                  <a:lnTo>
                    <a:pt x="50535" y="82261"/>
                  </a:lnTo>
                  <a:lnTo>
                    <a:pt x="50160" y="82859"/>
                  </a:lnTo>
                  <a:lnTo>
                    <a:pt x="49786" y="83456"/>
                  </a:lnTo>
                  <a:lnTo>
                    <a:pt x="49401" y="84043"/>
                  </a:lnTo>
                  <a:lnTo>
                    <a:pt x="49006" y="84620"/>
                  </a:lnTo>
                  <a:lnTo>
                    <a:pt x="48601" y="85197"/>
                  </a:lnTo>
                  <a:lnTo>
                    <a:pt x="48197" y="85764"/>
                  </a:lnTo>
                  <a:lnTo>
                    <a:pt x="47781" y="86321"/>
                  </a:lnTo>
                  <a:lnTo>
                    <a:pt x="47346" y="86867"/>
                  </a:lnTo>
                  <a:lnTo>
                    <a:pt x="46921" y="87414"/>
                  </a:lnTo>
                  <a:lnTo>
                    <a:pt x="46476" y="87950"/>
                  </a:lnTo>
                  <a:lnTo>
                    <a:pt x="46030" y="88477"/>
                  </a:lnTo>
                  <a:lnTo>
                    <a:pt x="45575" y="88993"/>
                  </a:lnTo>
                  <a:lnTo>
                    <a:pt x="45109" y="89509"/>
                  </a:lnTo>
                  <a:lnTo>
                    <a:pt x="44643" y="90016"/>
                  </a:lnTo>
                  <a:lnTo>
                    <a:pt x="45251" y="90289"/>
                  </a:lnTo>
                  <a:lnTo>
                    <a:pt x="45838" y="90572"/>
                  </a:lnTo>
                  <a:lnTo>
                    <a:pt x="46435" y="90866"/>
                  </a:lnTo>
                  <a:lnTo>
                    <a:pt x="47012" y="91160"/>
                  </a:lnTo>
                  <a:lnTo>
                    <a:pt x="47579" y="91473"/>
                  </a:lnTo>
                  <a:lnTo>
                    <a:pt x="48146" y="91797"/>
                  </a:lnTo>
                  <a:lnTo>
                    <a:pt x="48693" y="92121"/>
                  </a:lnTo>
                  <a:lnTo>
                    <a:pt x="49239" y="92455"/>
                  </a:lnTo>
                  <a:lnTo>
                    <a:pt x="49776" y="92810"/>
                  </a:lnTo>
                  <a:lnTo>
                    <a:pt x="50312" y="93164"/>
                  </a:lnTo>
                  <a:lnTo>
                    <a:pt x="50829" y="93528"/>
                  </a:lnTo>
                  <a:lnTo>
                    <a:pt x="51345" y="93893"/>
                  </a:lnTo>
                  <a:lnTo>
                    <a:pt x="51851" y="94277"/>
                  </a:lnTo>
                  <a:lnTo>
                    <a:pt x="52347" y="94662"/>
                  </a:lnTo>
                  <a:lnTo>
                    <a:pt x="52833" y="95057"/>
                  </a:lnTo>
                  <a:lnTo>
                    <a:pt x="53319" y="95462"/>
                  </a:lnTo>
                  <a:lnTo>
                    <a:pt x="53785" y="95867"/>
                  </a:lnTo>
                  <a:lnTo>
                    <a:pt x="54250" y="96282"/>
                  </a:lnTo>
                  <a:lnTo>
                    <a:pt x="54706" y="96707"/>
                  </a:lnTo>
                  <a:lnTo>
                    <a:pt x="55161" y="97142"/>
                  </a:lnTo>
                  <a:lnTo>
                    <a:pt x="55597" y="97588"/>
                  </a:lnTo>
                  <a:lnTo>
                    <a:pt x="56032" y="98033"/>
                  </a:lnTo>
                  <a:lnTo>
                    <a:pt x="56457" y="98479"/>
                  </a:lnTo>
                  <a:lnTo>
                    <a:pt x="56872" y="98944"/>
                  </a:lnTo>
                  <a:lnTo>
                    <a:pt x="57287" y="99410"/>
                  </a:lnTo>
                  <a:lnTo>
                    <a:pt x="57692" y="99886"/>
                  </a:lnTo>
                  <a:lnTo>
                    <a:pt x="58087" y="100361"/>
                  </a:lnTo>
                  <a:lnTo>
                    <a:pt x="58472" y="100847"/>
                  </a:lnTo>
                  <a:lnTo>
                    <a:pt x="58856" y="101333"/>
                  </a:lnTo>
                  <a:lnTo>
                    <a:pt x="59231" y="101829"/>
                  </a:lnTo>
                  <a:lnTo>
                    <a:pt x="59595" y="102336"/>
                  </a:lnTo>
                  <a:lnTo>
                    <a:pt x="59950" y="102842"/>
                  </a:lnTo>
                  <a:lnTo>
                    <a:pt x="60304" y="103358"/>
                  </a:lnTo>
                  <a:lnTo>
                    <a:pt x="60648" y="103874"/>
                  </a:lnTo>
                  <a:lnTo>
                    <a:pt x="60982" y="104401"/>
                  </a:lnTo>
                  <a:lnTo>
                    <a:pt x="61306" y="104927"/>
                  </a:lnTo>
                  <a:lnTo>
                    <a:pt x="61630" y="105464"/>
                  </a:lnTo>
                  <a:lnTo>
                    <a:pt x="61944" y="106000"/>
                  </a:lnTo>
                  <a:lnTo>
                    <a:pt x="62247" y="106547"/>
                  </a:lnTo>
                  <a:lnTo>
                    <a:pt x="62551" y="107093"/>
                  </a:lnTo>
                  <a:lnTo>
                    <a:pt x="62845" y="107640"/>
                  </a:lnTo>
                  <a:lnTo>
                    <a:pt x="63128" y="108197"/>
                  </a:lnTo>
                  <a:lnTo>
                    <a:pt x="63412" y="108764"/>
                  </a:lnTo>
                  <a:lnTo>
                    <a:pt x="63685" y="109321"/>
                  </a:lnTo>
                  <a:lnTo>
                    <a:pt x="63948" y="109898"/>
                  </a:lnTo>
                  <a:lnTo>
                    <a:pt x="64201" y="110464"/>
                  </a:lnTo>
                  <a:lnTo>
                    <a:pt x="64454" y="111041"/>
                  </a:lnTo>
                  <a:lnTo>
                    <a:pt x="64697" y="111618"/>
                  </a:lnTo>
                  <a:lnTo>
                    <a:pt x="64940" y="112206"/>
                  </a:lnTo>
                  <a:lnTo>
                    <a:pt x="65173" y="112783"/>
                  </a:lnTo>
                  <a:lnTo>
                    <a:pt x="65396" y="113380"/>
                  </a:lnTo>
                  <a:lnTo>
                    <a:pt x="65619" y="113967"/>
                  </a:lnTo>
                  <a:lnTo>
                    <a:pt x="65821" y="114564"/>
                  </a:lnTo>
                  <a:lnTo>
                    <a:pt x="66034" y="115162"/>
                  </a:lnTo>
                  <a:lnTo>
                    <a:pt x="66226" y="115759"/>
                  </a:lnTo>
                  <a:lnTo>
                    <a:pt x="66418" y="116356"/>
                  </a:lnTo>
                  <a:lnTo>
                    <a:pt x="66600" y="116964"/>
                  </a:lnTo>
                  <a:lnTo>
                    <a:pt x="66783" y="117571"/>
                  </a:lnTo>
                  <a:lnTo>
                    <a:pt x="66955" y="118178"/>
                  </a:lnTo>
                  <a:lnTo>
                    <a:pt x="67127" y="118786"/>
                  </a:lnTo>
                  <a:lnTo>
                    <a:pt x="67279" y="119403"/>
                  </a:lnTo>
                  <a:lnTo>
                    <a:pt x="67431" y="120011"/>
                  </a:lnTo>
                  <a:lnTo>
                    <a:pt x="67582" y="120628"/>
                  </a:lnTo>
                  <a:lnTo>
                    <a:pt x="67724" y="121246"/>
                  </a:lnTo>
                  <a:lnTo>
                    <a:pt x="67856" y="121863"/>
                  </a:lnTo>
                  <a:lnTo>
                    <a:pt x="67987" y="122481"/>
                  </a:lnTo>
                  <a:lnTo>
                    <a:pt x="68109" y="123098"/>
                  </a:lnTo>
                  <a:lnTo>
                    <a:pt x="68230" y="123716"/>
                  </a:lnTo>
                  <a:lnTo>
                    <a:pt x="68443" y="124961"/>
                  </a:lnTo>
                  <a:lnTo>
                    <a:pt x="68635" y="126206"/>
                  </a:lnTo>
                  <a:lnTo>
                    <a:pt x="68797" y="127441"/>
                  </a:lnTo>
                  <a:lnTo>
                    <a:pt x="68949" y="128686"/>
                  </a:lnTo>
                  <a:lnTo>
                    <a:pt x="69071" y="129931"/>
                  </a:lnTo>
                  <a:lnTo>
                    <a:pt x="69172" y="131166"/>
                  </a:lnTo>
                  <a:lnTo>
                    <a:pt x="69243" y="132401"/>
                  </a:lnTo>
                  <a:lnTo>
                    <a:pt x="69303" y="133636"/>
                  </a:lnTo>
                  <a:lnTo>
                    <a:pt x="69334" y="134861"/>
                  </a:lnTo>
                  <a:lnTo>
                    <a:pt x="69344" y="136076"/>
                  </a:lnTo>
                  <a:lnTo>
                    <a:pt x="69344" y="137281"/>
                  </a:lnTo>
                  <a:lnTo>
                    <a:pt x="69313" y="138485"/>
                  </a:lnTo>
                  <a:lnTo>
                    <a:pt x="69263" y="139670"/>
                  </a:lnTo>
                  <a:lnTo>
                    <a:pt x="69192" y="140844"/>
                  </a:lnTo>
                  <a:lnTo>
                    <a:pt x="69101" y="142018"/>
                  </a:lnTo>
                  <a:lnTo>
                    <a:pt x="68990" y="143162"/>
                  </a:lnTo>
                  <a:lnTo>
                    <a:pt x="68858" y="144306"/>
                  </a:lnTo>
                  <a:lnTo>
                    <a:pt x="68716" y="145430"/>
                  </a:lnTo>
                  <a:lnTo>
                    <a:pt x="68544" y="146533"/>
                  </a:lnTo>
                  <a:lnTo>
                    <a:pt x="68362" y="147617"/>
                  </a:lnTo>
                  <a:lnTo>
                    <a:pt x="68159" y="148690"/>
                  </a:lnTo>
                  <a:lnTo>
                    <a:pt x="67937" y="149742"/>
                  </a:lnTo>
                  <a:lnTo>
                    <a:pt x="67704" y="150765"/>
                  </a:lnTo>
                  <a:lnTo>
                    <a:pt x="67451" y="151777"/>
                  </a:lnTo>
                  <a:lnTo>
                    <a:pt x="67177" y="152759"/>
                  </a:lnTo>
                  <a:lnTo>
                    <a:pt x="66884" y="153721"/>
                  </a:lnTo>
                  <a:lnTo>
                    <a:pt x="66580" y="154652"/>
                  </a:lnTo>
                  <a:lnTo>
                    <a:pt x="66256" y="155563"/>
                  </a:lnTo>
                  <a:lnTo>
                    <a:pt x="66094" y="155999"/>
                  </a:lnTo>
                  <a:lnTo>
                    <a:pt x="65922" y="156444"/>
                  </a:lnTo>
                  <a:lnTo>
                    <a:pt x="65750" y="156869"/>
                  </a:lnTo>
                  <a:lnTo>
                    <a:pt x="65568" y="157294"/>
                  </a:lnTo>
                  <a:lnTo>
                    <a:pt x="66378" y="157294"/>
                  </a:lnTo>
                  <a:lnTo>
                    <a:pt x="67198" y="157264"/>
                  </a:lnTo>
                  <a:lnTo>
                    <a:pt x="68018" y="157213"/>
                  </a:lnTo>
                  <a:lnTo>
                    <a:pt x="68838" y="157142"/>
                  </a:lnTo>
                  <a:lnTo>
                    <a:pt x="69668" y="157051"/>
                  </a:lnTo>
                  <a:lnTo>
                    <a:pt x="70508" y="156930"/>
                  </a:lnTo>
                  <a:lnTo>
                    <a:pt x="71348" y="156788"/>
                  </a:lnTo>
                  <a:lnTo>
                    <a:pt x="72199" y="156626"/>
                  </a:lnTo>
                  <a:lnTo>
                    <a:pt x="73059" y="156444"/>
                  </a:lnTo>
                  <a:lnTo>
                    <a:pt x="73920" y="156231"/>
                  </a:lnTo>
                  <a:lnTo>
                    <a:pt x="74790" y="156009"/>
                  </a:lnTo>
                  <a:lnTo>
                    <a:pt x="75661" y="155766"/>
                  </a:lnTo>
                  <a:lnTo>
                    <a:pt x="76541" y="155503"/>
                  </a:lnTo>
                  <a:lnTo>
                    <a:pt x="77432" y="155219"/>
                  </a:lnTo>
                  <a:lnTo>
                    <a:pt x="78323" y="154915"/>
                  </a:lnTo>
                  <a:lnTo>
                    <a:pt x="79224" y="154591"/>
                  </a:lnTo>
                  <a:lnTo>
                    <a:pt x="80125" y="154247"/>
                  </a:lnTo>
                  <a:lnTo>
                    <a:pt x="81046" y="153893"/>
                  </a:lnTo>
                  <a:lnTo>
                    <a:pt x="81967" y="153518"/>
                  </a:lnTo>
                  <a:lnTo>
                    <a:pt x="82889" y="153124"/>
                  </a:lnTo>
                  <a:lnTo>
                    <a:pt x="83820" y="152719"/>
                  </a:lnTo>
                  <a:lnTo>
                    <a:pt x="84761" y="152293"/>
                  </a:lnTo>
                  <a:lnTo>
                    <a:pt x="85713" y="151858"/>
                  </a:lnTo>
                  <a:lnTo>
                    <a:pt x="86665" y="151403"/>
                  </a:lnTo>
                  <a:lnTo>
                    <a:pt x="87626" y="150937"/>
                  </a:lnTo>
                  <a:lnTo>
                    <a:pt x="88598" y="150461"/>
                  </a:lnTo>
                  <a:lnTo>
                    <a:pt x="89580" y="149965"/>
                  </a:lnTo>
                  <a:lnTo>
                    <a:pt x="90562" y="149459"/>
                  </a:lnTo>
                  <a:lnTo>
                    <a:pt x="91554" y="148933"/>
                  </a:lnTo>
                  <a:lnTo>
                    <a:pt x="92546" y="148406"/>
                  </a:lnTo>
                  <a:lnTo>
                    <a:pt x="93559" y="147859"/>
                  </a:lnTo>
                  <a:lnTo>
                    <a:pt x="94571" y="147303"/>
                  </a:lnTo>
                  <a:lnTo>
                    <a:pt x="94014" y="147434"/>
                  </a:lnTo>
                  <a:lnTo>
                    <a:pt x="93457" y="147566"/>
                  </a:lnTo>
                  <a:lnTo>
                    <a:pt x="92901" y="147687"/>
                  </a:lnTo>
                  <a:lnTo>
                    <a:pt x="92354" y="147799"/>
                  </a:lnTo>
                  <a:lnTo>
                    <a:pt x="91807" y="147910"/>
                  </a:lnTo>
                  <a:lnTo>
                    <a:pt x="91261" y="148001"/>
                  </a:lnTo>
                  <a:lnTo>
                    <a:pt x="90724" y="148092"/>
                  </a:lnTo>
                  <a:lnTo>
                    <a:pt x="90187" y="148163"/>
                  </a:lnTo>
                  <a:lnTo>
                    <a:pt x="89651" y="148234"/>
                  </a:lnTo>
                  <a:lnTo>
                    <a:pt x="89114" y="148285"/>
                  </a:lnTo>
                  <a:lnTo>
                    <a:pt x="88588" y="148335"/>
                  </a:lnTo>
                  <a:lnTo>
                    <a:pt x="88052" y="148376"/>
                  </a:lnTo>
                  <a:lnTo>
                    <a:pt x="87525" y="148406"/>
                  </a:lnTo>
                  <a:lnTo>
                    <a:pt x="86999" y="148426"/>
                  </a:lnTo>
                  <a:lnTo>
                    <a:pt x="85956" y="148426"/>
                  </a:lnTo>
                  <a:lnTo>
                    <a:pt x="86138" y="148001"/>
                  </a:lnTo>
                  <a:lnTo>
                    <a:pt x="86310" y="147576"/>
                  </a:lnTo>
                  <a:lnTo>
                    <a:pt x="86482" y="147141"/>
                  </a:lnTo>
                  <a:lnTo>
                    <a:pt x="86655" y="146695"/>
                  </a:lnTo>
                  <a:lnTo>
                    <a:pt x="86968" y="145784"/>
                  </a:lnTo>
                  <a:lnTo>
                    <a:pt x="87272" y="144853"/>
                  </a:lnTo>
                  <a:lnTo>
                    <a:pt x="87566" y="143891"/>
                  </a:lnTo>
                  <a:lnTo>
                    <a:pt x="87839" y="142909"/>
                  </a:lnTo>
                  <a:lnTo>
                    <a:pt x="88092" y="141907"/>
                  </a:lnTo>
                  <a:lnTo>
                    <a:pt x="88325" y="140874"/>
                  </a:lnTo>
                  <a:lnTo>
                    <a:pt x="88548" y="139822"/>
                  </a:lnTo>
                  <a:lnTo>
                    <a:pt x="88750" y="138759"/>
                  </a:lnTo>
                  <a:lnTo>
                    <a:pt x="88932" y="137665"/>
                  </a:lnTo>
                  <a:lnTo>
                    <a:pt x="89104" y="136562"/>
                  </a:lnTo>
                  <a:lnTo>
                    <a:pt x="89246" y="135438"/>
                  </a:lnTo>
                  <a:lnTo>
                    <a:pt x="89378" y="134305"/>
                  </a:lnTo>
                  <a:lnTo>
                    <a:pt x="89489" y="133151"/>
                  </a:lnTo>
                  <a:lnTo>
                    <a:pt x="89580" y="131986"/>
                  </a:lnTo>
                  <a:lnTo>
                    <a:pt x="89651" y="130802"/>
                  </a:lnTo>
                  <a:lnTo>
                    <a:pt x="89702" y="129618"/>
                  </a:lnTo>
                  <a:lnTo>
                    <a:pt x="89732" y="128413"/>
                  </a:lnTo>
                  <a:lnTo>
                    <a:pt x="89742" y="127208"/>
                  </a:lnTo>
                  <a:lnTo>
                    <a:pt x="89722" y="125993"/>
                  </a:lnTo>
                  <a:lnTo>
                    <a:pt x="89691" y="124769"/>
                  </a:lnTo>
                  <a:lnTo>
                    <a:pt x="89631" y="123533"/>
                  </a:lnTo>
                  <a:lnTo>
                    <a:pt x="89560" y="122309"/>
                  </a:lnTo>
                  <a:lnTo>
                    <a:pt x="89459" y="121063"/>
                  </a:lnTo>
                  <a:lnTo>
                    <a:pt x="89337" y="119828"/>
                  </a:lnTo>
                  <a:lnTo>
                    <a:pt x="89195" y="118583"/>
                  </a:lnTo>
                  <a:lnTo>
                    <a:pt x="89023" y="117338"/>
                  </a:lnTo>
                  <a:lnTo>
                    <a:pt x="88831" y="116093"/>
                  </a:lnTo>
                  <a:lnTo>
                    <a:pt x="88618" y="114848"/>
                  </a:lnTo>
                  <a:lnTo>
                    <a:pt x="88497" y="114230"/>
                  </a:lnTo>
                  <a:lnTo>
                    <a:pt x="88375" y="113613"/>
                  </a:lnTo>
                  <a:lnTo>
                    <a:pt x="88244" y="112995"/>
                  </a:lnTo>
                  <a:lnTo>
                    <a:pt x="88112" y="112378"/>
                  </a:lnTo>
                  <a:lnTo>
                    <a:pt x="87971" y="111760"/>
                  </a:lnTo>
                  <a:lnTo>
                    <a:pt x="87829" y="111143"/>
                  </a:lnTo>
                  <a:lnTo>
                    <a:pt x="87667" y="110535"/>
                  </a:lnTo>
                  <a:lnTo>
                    <a:pt x="87515" y="109918"/>
                  </a:lnTo>
                  <a:lnTo>
                    <a:pt x="87343" y="109310"/>
                  </a:lnTo>
                  <a:lnTo>
                    <a:pt x="87171" y="108703"/>
                  </a:lnTo>
                  <a:lnTo>
                    <a:pt x="86999" y="108096"/>
                  </a:lnTo>
                  <a:lnTo>
                    <a:pt x="86806" y="107498"/>
                  </a:lnTo>
                  <a:lnTo>
                    <a:pt x="86614" y="106891"/>
                  </a:lnTo>
                  <a:lnTo>
                    <a:pt x="86422" y="106294"/>
                  </a:lnTo>
                  <a:lnTo>
                    <a:pt x="86219" y="105696"/>
                  </a:lnTo>
                  <a:lnTo>
                    <a:pt x="86007" y="105099"/>
                  </a:lnTo>
                  <a:lnTo>
                    <a:pt x="85784" y="104512"/>
                  </a:lnTo>
                  <a:lnTo>
                    <a:pt x="85561" y="103925"/>
                  </a:lnTo>
                  <a:lnTo>
                    <a:pt x="85328" y="103338"/>
                  </a:lnTo>
                  <a:lnTo>
                    <a:pt x="85096" y="102751"/>
                  </a:lnTo>
                  <a:lnTo>
                    <a:pt x="84842" y="102174"/>
                  </a:lnTo>
                  <a:lnTo>
                    <a:pt x="84599" y="101597"/>
                  </a:lnTo>
                  <a:lnTo>
                    <a:pt x="84336" y="101030"/>
                  </a:lnTo>
                  <a:lnTo>
                    <a:pt x="84073" y="100463"/>
                  </a:lnTo>
                  <a:lnTo>
                    <a:pt x="83800" y="99896"/>
                  </a:lnTo>
                  <a:lnTo>
                    <a:pt x="83516" y="99339"/>
                  </a:lnTo>
                  <a:lnTo>
                    <a:pt x="83233" y="98782"/>
                  </a:lnTo>
                  <a:lnTo>
                    <a:pt x="82939" y="98226"/>
                  </a:lnTo>
                  <a:lnTo>
                    <a:pt x="82646" y="97679"/>
                  </a:lnTo>
                  <a:lnTo>
                    <a:pt x="82332" y="97132"/>
                  </a:lnTo>
                  <a:lnTo>
                    <a:pt x="82018" y="96596"/>
                  </a:lnTo>
                  <a:lnTo>
                    <a:pt x="81694" y="96059"/>
                  </a:lnTo>
                  <a:lnTo>
                    <a:pt x="81370" y="95533"/>
                  </a:lnTo>
                  <a:lnTo>
                    <a:pt x="81036" y="95006"/>
                  </a:lnTo>
                  <a:lnTo>
                    <a:pt x="80692" y="94490"/>
                  </a:lnTo>
                  <a:lnTo>
                    <a:pt x="80338" y="93974"/>
                  </a:lnTo>
                  <a:lnTo>
                    <a:pt x="79983" y="93468"/>
                  </a:lnTo>
                  <a:lnTo>
                    <a:pt x="79619" y="92972"/>
                  </a:lnTo>
                  <a:lnTo>
                    <a:pt x="79244" y="92465"/>
                  </a:lnTo>
                  <a:lnTo>
                    <a:pt x="78860" y="91979"/>
                  </a:lnTo>
                  <a:lnTo>
                    <a:pt x="78475" y="91494"/>
                  </a:lnTo>
                  <a:lnTo>
                    <a:pt x="78080" y="91018"/>
                  </a:lnTo>
                  <a:lnTo>
                    <a:pt x="77675" y="90542"/>
                  </a:lnTo>
                  <a:lnTo>
                    <a:pt x="77270" y="90076"/>
                  </a:lnTo>
                  <a:lnTo>
                    <a:pt x="76845" y="89621"/>
                  </a:lnTo>
                  <a:lnTo>
                    <a:pt x="76420" y="89165"/>
                  </a:lnTo>
                  <a:lnTo>
                    <a:pt x="75985" y="88720"/>
                  </a:lnTo>
                  <a:lnTo>
                    <a:pt x="75549" y="88274"/>
                  </a:lnTo>
                  <a:lnTo>
                    <a:pt x="75094" y="87849"/>
                  </a:lnTo>
                  <a:lnTo>
                    <a:pt x="74638" y="87424"/>
                  </a:lnTo>
                  <a:lnTo>
                    <a:pt x="74173" y="87009"/>
                  </a:lnTo>
                  <a:lnTo>
                    <a:pt x="73707" y="86594"/>
                  </a:lnTo>
                  <a:lnTo>
                    <a:pt x="73221" y="86189"/>
                  </a:lnTo>
                  <a:lnTo>
                    <a:pt x="72735" y="85794"/>
                  </a:lnTo>
                  <a:lnTo>
                    <a:pt x="72239" y="85410"/>
                  </a:lnTo>
                  <a:lnTo>
                    <a:pt x="71733" y="85025"/>
                  </a:lnTo>
                  <a:lnTo>
                    <a:pt x="71217" y="84660"/>
                  </a:lnTo>
                  <a:lnTo>
                    <a:pt x="70700" y="84296"/>
                  </a:lnTo>
                  <a:lnTo>
                    <a:pt x="70174" y="83942"/>
                  </a:lnTo>
                  <a:lnTo>
                    <a:pt x="69627" y="83597"/>
                  </a:lnTo>
                  <a:lnTo>
                    <a:pt x="69091" y="83253"/>
                  </a:lnTo>
                  <a:lnTo>
                    <a:pt x="68534" y="82929"/>
                  </a:lnTo>
                  <a:lnTo>
                    <a:pt x="67967" y="82605"/>
                  </a:lnTo>
                  <a:lnTo>
                    <a:pt x="67400" y="82302"/>
                  </a:lnTo>
                  <a:lnTo>
                    <a:pt x="66823" y="81998"/>
                  </a:lnTo>
                  <a:lnTo>
                    <a:pt x="66236" y="81704"/>
                  </a:lnTo>
                  <a:lnTo>
                    <a:pt x="65639" y="81421"/>
                  </a:lnTo>
                  <a:lnTo>
                    <a:pt x="65031" y="81148"/>
                  </a:lnTo>
                  <a:lnTo>
                    <a:pt x="65497" y="80642"/>
                  </a:lnTo>
                  <a:lnTo>
                    <a:pt x="65963" y="80135"/>
                  </a:lnTo>
                  <a:lnTo>
                    <a:pt x="66418" y="79609"/>
                  </a:lnTo>
                  <a:lnTo>
                    <a:pt x="66864" y="79083"/>
                  </a:lnTo>
                  <a:lnTo>
                    <a:pt x="67309" y="78546"/>
                  </a:lnTo>
                  <a:lnTo>
                    <a:pt x="67744" y="77999"/>
                  </a:lnTo>
                  <a:lnTo>
                    <a:pt x="68170" y="77453"/>
                  </a:lnTo>
                  <a:lnTo>
                    <a:pt x="68585" y="76896"/>
                  </a:lnTo>
                  <a:lnTo>
                    <a:pt x="68990" y="76329"/>
                  </a:lnTo>
                  <a:lnTo>
                    <a:pt x="69394" y="75762"/>
                  </a:lnTo>
                  <a:lnTo>
                    <a:pt x="69789" y="75175"/>
                  </a:lnTo>
                  <a:lnTo>
                    <a:pt x="70174" y="74588"/>
                  </a:lnTo>
                  <a:lnTo>
                    <a:pt x="70549" y="74001"/>
                  </a:lnTo>
                  <a:lnTo>
                    <a:pt x="70923" y="73393"/>
                  </a:lnTo>
                  <a:lnTo>
                    <a:pt x="71277" y="72786"/>
                  </a:lnTo>
                  <a:lnTo>
                    <a:pt x="71632" y="72179"/>
                  </a:lnTo>
                  <a:lnTo>
                    <a:pt x="71976" y="71551"/>
                  </a:lnTo>
                  <a:lnTo>
                    <a:pt x="72310" y="70923"/>
                  </a:lnTo>
                  <a:lnTo>
                    <a:pt x="72624" y="70286"/>
                  </a:lnTo>
                  <a:lnTo>
                    <a:pt x="72948" y="69648"/>
                  </a:lnTo>
                  <a:lnTo>
                    <a:pt x="73251" y="69000"/>
                  </a:lnTo>
                  <a:lnTo>
                    <a:pt x="73545" y="68342"/>
                  </a:lnTo>
                  <a:lnTo>
                    <a:pt x="73828" y="67674"/>
                  </a:lnTo>
                  <a:lnTo>
                    <a:pt x="74102" y="67006"/>
                  </a:lnTo>
                  <a:lnTo>
                    <a:pt x="74375" y="66327"/>
                  </a:lnTo>
                  <a:lnTo>
                    <a:pt x="74628" y="65649"/>
                  </a:lnTo>
                  <a:lnTo>
                    <a:pt x="74871" y="64961"/>
                  </a:lnTo>
                  <a:lnTo>
                    <a:pt x="75104" y="64262"/>
                  </a:lnTo>
                  <a:lnTo>
                    <a:pt x="75337" y="63554"/>
                  </a:lnTo>
                  <a:lnTo>
                    <a:pt x="75549" y="62845"/>
                  </a:lnTo>
                  <a:lnTo>
                    <a:pt x="75752" y="62136"/>
                  </a:lnTo>
                  <a:lnTo>
                    <a:pt x="75944" y="61407"/>
                  </a:lnTo>
                  <a:lnTo>
                    <a:pt x="76126" y="60679"/>
                  </a:lnTo>
                  <a:lnTo>
                    <a:pt x="76298" y="59950"/>
                  </a:lnTo>
                  <a:lnTo>
                    <a:pt x="76450" y="59211"/>
                  </a:lnTo>
                  <a:lnTo>
                    <a:pt x="76602" y="58462"/>
                  </a:lnTo>
                  <a:lnTo>
                    <a:pt x="76734" y="57702"/>
                  </a:lnTo>
                  <a:lnTo>
                    <a:pt x="76865" y="56943"/>
                  </a:lnTo>
                  <a:lnTo>
                    <a:pt x="76977" y="56184"/>
                  </a:lnTo>
                  <a:lnTo>
                    <a:pt x="77078" y="55404"/>
                  </a:lnTo>
                  <a:lnTo>
                    <a:pt x="77169" y="54625"/>
                  </a:lnTo>
                  <a:lnTo>
                    <a:pt x="77240" y="53845"/>
                  </a:lnTo>
                  <a:lnTo>
                    <a:pt x="77301" y="53056"/>
                  </a:lnTo>
                  <a:lnTo>
                    <a:pt x="77361" y="52256"/>
                  </a:lnTo>
                  <a:lnTo>
                    <a:pt x="77392" y="51456"/>
                  </a:lnTo>
                  <a:lnTo>
                    <a:pt x="77422" y="50647"/>
                  </a:lnTo>
                  <a:lnTo>
                    <a:pt x="77442" y="49837"/>
                  </a:lnTo>
                  <a:lnTo>
                    <a:pt x="77442" y="49017"/>
                  </a:lnTo>
                  <a:lnTo>
                    <a:pt x="77422" y="48197"/>
                  </a:lnTo>
                  <a:lnTo>
                    <a:pt x="77402" y="47367"/>
                  </a:lnTo>
                  <a:lnTo>
                    <a:pt x="77361" y="46526"/>
                  </a:lnTo>
                  <a:lnTo>
                    <a:pt x="77311" y="45686"/>
                  </a:lnTo>
                  <a:lnTo>
                    <a:pt x="77250" y="44836"/>
                  </a:lnTo>
                  <a:lnTo>
                    <a:pt x="77169" y="43985"/>
                  </a:lnTo>
                  <a:lnTo>
                    <a:pt x="77078" y="43125"/>
                  </a:lnTo>
                  <a:lnTo>
                    <a:pt x="76967" y="42265"/>
                  </a:lnTo>
                  <a:lnTo>
                    <a:pt x="76845" y="41394"/>
                  </a:lnTo>
                  <a:lnTo>
                    <a:pt x="76714" y="40513"/>
                  </a:lnTo>
                  <a:lnTo>
                    <a:pt x="76562" y="39632"/>
                  </a:lnTo>
                  <a:lnTo>
                    <a:pt x="76400" y="38752"/>
                  </a:lnTo>
                  <a:lnTo>
                    <a:pt x="76217" y="37861"/>
                  </a:lnTo>
                  <a:lnTo>
                    <a:pt x="76025" y="36970"/>
                  </a:lnTo>
                  <a:lnTo>
                    <a:pt x="75813" y="36069"/>
                  </a:lnTo>
                  <a:lnTo>
                    <a:pt x="75590" y="35158"/>
                  </a:lnTo>
                  <a:lnTo>
                    <a:pt x="75438" y="34571"/>
                  </a:lnTo>
                  <a:lnTo>
                    <a:pt x="75276" y="33984"/>
                  </a:lnTo>
                  <a:lnTo>
                    <a:pt x="75104" y="33407"/>
                  </a:lnTo>
                  <a:lnTo>
                    <a:pt x="74932" y="32830"/>
                  </a:lnTo>
                  <a:lnTo>
                    <a:pt x="74750" y="32253"/>
                  </a:lnTo>
                  <a:lnTo>
                    <a:pt x="74557" y="31686"/>
                  </a:lnTo>
                  <a:lnTo>
                    <a:pt x="74365" y="31129"/>
                  </a:lnTo>
                  <a:lnTo>
                    <a:pt x="74162" y="30572"/>
                  </a:lnTo>
                  <a:lnTo>
                    <a:pt x="73950" y="30015"/>
                  </a:lnTo>
                  <a:lnTo>
                    <a:pt x="73737" y="29459"/>
                  </a:lnTo>
                  <a:lnTo>
                    <a:pt x="73515" y="28922"/>
                  </a:lnTo>
                  <a:lnTo>
                    <a:pt x="73292" y="28376"/>
                  </a:lnTo>
                  <a:lnTo>
                    <a:pt x="73049" y="27839"/>
                  </a:lnTo>
                  <a:lnTo>
                    <a:pt x="72806" y="27302"/>
                  </a:lnTo>
                  <a:lnTo>
                    <a:pt x="72563" y="26776"/>
                  </a:lnTo>
                  <a:lnTo>
                    <a:pt x="72310" y="26260"/>
                  </a:lnTo>
                  <a:lnTo>
                    <a:pt x="72047" y="25733"/>
                  </a:lnTo>
                  <a:lnTo>
                    <a:pt x="71784" y="25227"/>
                  </a:lnTo>
                  <a:lnTo>
                    <a:pt x="71510" y="24711"/>
                  </a:lnTo>
                  <a:lnTo>
                    <a:pt x="71227" y="24205"/>
                  </a:lnTo>
                  <a:lnTo>
                    <a:pt x="70943" y="23709"/>
                  </a:lnTo>
                  <a:lnTo>
                    <a:pt x="70650" y="23213"/>
                  </a:lnTo>
                  <a:lnTo>
                    <a:pt x="70356" y="22717"/>
                  </a:lnTo>
                  <a:lnTo>
                    <a:pt x="70052" y="22231"/>
                  </a:lnTo>
                  <a:lnTo>
                    <a:pt x="69749" y="21755"/>
                  </a:lnTo>
                  <a:lnTo>
                    <a:pt x="69435" y="21269"/>
                  </a:lnTo>
                  <a:lnTo>
                    <a:pt x="69111" y="20803"/>
                  </a:lnTo>
                  <a:lnTo>
                    <a:pt x="68787" y="20328"/>
                  </a:lnTo>
                  <a:lnTo>
                    <a:pt x="68453" y="19872"/>
                  </a:lnTo>
                  <a:lnTo>
                    <a:pt x="68119" y="19406"/>
                  </a:lnTo>
                  <a:lnTo>
                    <a:pt x="67775" y="18961"/>
                  </a:lnTo>
                  <a:lnTo>
                    <a:pt x="67431" y="18505"/>
                  </a:lnTo>
                  <a:lnTo>
                    <a:pt x="67076" y="18060"/>
                  </a:lnTo>
                  <a:lnTo>
                    <a:pt x="66722" y="17625"/>
                  </a:lnTo>
                  <a:lnTo>
                    <a:pt x="66358" y="17189"/>
                  </a:lnTo>
                  <a:lnTo>
                    <a:pt x="65993" y="16764"/>
                  </a:lnTo>
                  <a:lnTo>
                    <a:pt x="65619" y="16339"/>
                  </a:lnTo>
                  <a:lnTo>
                    <a:pt x="65234" y="15914"/>
                  </a:lnTo>
                  <a:lnTo>
                    <a:pt x="64859" y="15499"/>
                  </a:lnTo>
                  <a:lnTo>
                    <a:pt x="64464" y="15094"/>
                  </a:lnTo>
                  <a:lnTo>
                    <a:pt x="64070" y="14689"/>
                  </a:lnTo>
                  <a:lnTo>
                    <a:pt x="63675" y="14294"/>
                  </a:lnTo>
                  <a:lnTo>
                    <a:pt x="63270" y="13899"/>
                  </a:lnTo>
                  <a:lnTo>
                    <a:pt x="62865" y="13505"/>
                  </a:lnTo>
                  <a:lnTo>
                    <a:pt x="62460" y="13120"/>
                  </a:lnTo>
                  <a:lnTo>
                    <a:pt x="62035" y="12745"/>
                  </a:lnTo>
                  <a:lnTo>
                    <a:pt x="61620" y="12371"/>
                  </a:lnTo>
                  <a:lnTo>
                    <a:pt x="61195" y="11996"/>
                  </a:lnTo>
                  <a:lnTo>
                    <a:pt x="60759" y="11632"/>
                  </a:lnTo>
                  <a:lnTo>
                    <a:pt x="60334" y="11277"/>
                  </a:lnTo>
                  <a:lnTo>
                    <a:pt x="59889" y="10923"/>
                  </a:lnTo>
                  <a:lnTo>
                    <a:pt x="59453" y="10579"/>
                  </a:lnTo>
                  <a:lnTo>
                    <a:pt x="58998" y="10235"/>
                  </a:lnTo>
                  <a:lnTo>
                    <a:pt x="58553" y="9891"/>
                  </a:lnTo>
                  <a:lnTo>
                    <a:pt x="58097" y="9567"/>
                  </a:lnTo>
                  <a:lnTo>
                    <a:pt x="57641" y="9233"/>
                  </a:lnTo>
                  <a:lnTo>
                    <a:pt x="57176" y="8909"/>
                  </a:lnTo>
                  <a:lnTo>
                    <a:pt x="56710" y="8595"/>
                  </a:lnTo>
                  <a:lnTo>
                    <a:pt x="56234" y="8281"/>
                  </a:lnTo>
                  <a:lnTo>
                    <a:pt x="55769" y="7977"/>
                  </a:lnTo>
                  <a:lnTo>
                    <a:pt x="55283" y="7684"/>
                  </a:lnTo>
                  <a:lnTo>
                    <a:pt x="54807" y="7380"/>
                  </a:lnTo>
                  <a:lnTo>
                    <a:pt x="54321" y="7097"/>
                  </a:lnTo>
                  <a:lnTo>
                    <a:pt x="53835" y="6813"/>
                  </a:lnTo>
                  <a:lnTo>
                    <a:pt x="53339" y="6530"/>
                  </a:lnTo>
                  <a:lnTo>
                    <a:pt x="52843" y="6256"/>
                  </a:lnTo>
                  <a:lnTo>
                    <a:pt x="52347" y="5993"/>
                  </a:lnTo>
                  <a:lnTo>
                    <a:pt x="51841" y="5730"/>
                  </a:lnTo>
                  <a:lnTo>
                    <a:pt x="51335" y="5477"/>
                  </a:lnTo>
                  <a:lnTo>
                    <a:pt x="50829" y="5224"/>
                  </a:lnTo>
                  <a:lnTo>
                    <a:pt x="50322" y="4981"/>
                  </a:lnTo>
                  <a:lnTo>
                    <a:pt x="49806" y="4738"/>
                  </a:lnTo>
                  <a:lnTo>
                    <a:pt x="49290" y="4505"/>
                  </a:lnTo>
                  <a:lnTo>
                    <a:pt x="48763" y="4272"/>
                  </a:lnTo>
                  <a:lnTo>
                    <a:pt x="48247" y="4049"/>
                  </a:lnTo>
                  <a:lnTo>
                    <a:pt x="47721" y="3837"/>
                  </a:lnTo>
                  <a:lnTo>
                    <a:pt x="47184" y="3624"/>
                  </a:lnTo>
                  <a:lnTo>
                    <a:pt x="46658" y="3422"/>
                  </a:lnTo>
                  <a:lnTo>
                    <a:pt x="46121" y="3219"/>
                  </a:lnTo>
                  <a:lnTo>
                    <a:pt x="45585" y="3027"/>
                  </a:lnTo>
                  <a:lnTo>
                    <a:pt x="45048" y="2835"/>
                  </a:lnTo>
                  <a:lnTo>
                    <a:pt x="44502" y="2652"/>
                  </a:lnTo>
                  <a:lnTo>
                    <a:pt x="43955" y="2480"/>
                  </a:lnTo>
                  <a:lnTo>
                    <a:pt x="43408" y="2308"/>
                  </a:lnTo>
                  <a:lnTo>
                    <a:pt x="42862" y="2146"/>
                  </a:lnTo>
                  <a:lnTo>
                    <a:pt x="42315" y="1984"/>
                  </a:lnTo>
                  <a:lnTo>
                    <a:pt x="41758" y="1833"/>
                  </a:lnTo>
                  <a:lnTo>
                    <a:pt x="41201" y="1691"/>
                  </a:lnTo>
                  <a:lnTo>
                    <a:pt x="40645" y="1549"/>
                  </a:lnTo>
                  <a:lnTo>
                    <a:pt x="40078" y="1407"/>
                  </a:lnTo>
                  <a:lnTo>
                    <a:pt x="39521" y="1286"/>
                  </a:lnTo>
                  <a:lnTo>
                    <a:pt x="38954" y="1164"/>
                  </a:lnTo>
                  <a:lnTo>
                    <a:pt x="38387" y="1043"/>
                  </a:lnTo>
                  <a:lnTo>
                    <a:pt x="37820" y="932"/>
                  </a:lnTo>
                  <a:lnTo>
                    <a:pt x="37253" y="830"/>
                  </a:lnTo>
                  <a:lnTo>
                    <a:pt x="36686" y="729"/>
                  </a:lnTo>
                  <a:lnTo>
                    <a:pt x="36109" y="638"/>
                  </a:lnTo>
                  <a:lnTo>
                    <a:pt x="35532" y="547"/>
                  </a:lnTo>
                  <a:lnTo>
                    <a:pt x="34966" y="476"/>
                  </a:lnTo>
                  <a:lnTo>
                    <a:pt x="34388" y="395"/>
                  </a:lnTo>
                  <a:lnTo>
                    <a:pt x="33801" y="334"/>
                  </a:lnTo>
                  <a:lnTo>
                    <a:pt x="33224" y="274"/>
                  </a:lnTo>
                  <a:lnTo>
                    <a:pt x="32647" y="213"/>
                  </a:lnTo>
                  <a:lnTo>
                    <a:pt x="32060" y="162"/>
                  </a:lnTo>
                  <a:lnTo>
                    <a:pt x="31483" y="122"/>
                  </a:lnTo>
                  <a:lnTo>
                    <a:pt x="30896" y="91"/>
                  </a:lnTo>
                  <a:lnTo>
                    <a:pt x="30309" y="61"/>
                  </a:lnTo>
                  <a:lnTo>
                    <a:pt x="29722" y="31"/>
                  </a:lnTo>
                  <a:lnTo>
                    <a:pt x="29135" y="20"/>
                  </a:lnTo>
                  <a:lnTo>
                    <a:pt x="28547" y="10"/>
                  </a:lnTo>
                  <a:lnTo>
                    <a:pt x="27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-3959800" y="-4338325"/>
              <a:ext cx="0" cy="25"/>
            </a:xfrm>
            <a:custGeom>
              <a:rect b="b" l="l" r="r" t="t"/>
              <a:pathLst>
                <a:path extrusionOk="0" fill="none" h="1" w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-3416700" y="-4736925"/>
              <a:ext cx="1033350" cy="1359050"/>
            </a:xfrm>
            <a:custGeom>
              <a:rect b="b" l="l" r="r" t="t"/>
              <a:pathLst>
                <a:path extrusionOk="0" h="54362" w="41334">
                  <a:moveTo>
                    <a:pt x="23010" y="0"/>
                  </a:moveTo>
                  <a:lnTo>
                    <a:pt x="22575" y="21"/>
                  </a:lnTo>
                  <a:lnTo>
                    <a:pt x="22130" y="41"/>
                  </a:lnTo>
                  <a:lnTo>
                    <a:pt x="21684" y="81"/>
                  </a:lnTo>
                  <a:lnTo>
                    <a:pt x="21239" y="122"/>
                  </a:lnTo>
                  <a:lnTo>
                    <a:pt x="20793" y="183"/>
                  </a:lnTo>
                  <a:lnTo>
                    <a:pt x="20338" y="243"/>
                  </a:lnTo>
                  <a:lnTo>
                    <a:pt x="19882" y="324"/>
                  </a:lnTo>
                  <a:lnTo>
                    <a:pt x="19427" y="405"/>
                  </a:lnTo>
                  <a:lnTo>
                    <a:pt x="18971" y="507"/>
                  </a:lnTo>
                  <a:lnTo>
                    <a:pt x="18516" y="618"/>
                  </a:lnTo>
                  <a:lnTo>
                    <a:pt x="18050" y="729"/>
                  </a:lnTo>
                  <a:lnTo>
                    <a:pt x="17584" y="861"/>
                  </a:lnTo>
                  <a:lnTo>
                    <a:pt x="17129" y="1003"/>
                  </a:lnTo>
                  <a:lnTo>
                    <a:pt x="16663" y="1154"/>
                  </a:lnTo>
                  <a:lnTo>
                    <a:pt x="16197" y="1316"/>
                  </a:lnTo>
                  <a:lnTo>
                    <a:pt x="15722" y="1488"/>
                  </a:lnTo>
                  <a:lnTo>
                    <a:pt x="15256" y="1681"/>
                  </a:lnTo>
                  <a:lnTo>
                    <a:pt x="14790" y="1873"/>
                  </a:lnTo>
                  <a:lnTo>
                    <a:pt x="14315" y="2086"/>
                  </a:lnTo>
                  <a:lnTo>
                    <a:pt x="13839" y="2308"/>
                  </a:lnTo>
                  <a:lnTo>
                    <a:pt x="13373" y="2531"/>
                  </a:lnTo>
                  <a:lnTo>
                    <a:pt x="12897" y="2784"/>
                  </a:lnTo>
                  <a:lnTo>
                    <a:pt x="12422" y="3037"/>
                  </a:lnTo>
                  <a:lnTo>
                    <a:pt x="11946" y="3301"/>
                  </a:lnTo>
                  <a:lnTo>
                    <a:pt x="10397" y="4191"/>
                  </a:lnTo>
                  <a:lnTo>
                    <a:pt x="8858" y="5062"/>
                  </a:lnTo>
                  <a:lnTo>
                    <a:pt x="7340" y="5912"/>
                  </a:lnTo>
                  <a:lnTo>
                    <a:pt x="5841" y="6732"/>
                  </a:lnTo>
                  <a:lnTo>
                    <a:pt x="4363" y="7522"/>
                  </a:lnTo>
                  <a:lnTo>
                    <a:pt x="2896" y="8291"/>
                  </a:lnTo>
                  <a:lnTo>
                    <a:pt x="1438" y="9040"/>
                  </a:lnTo>
                  <a:lnTo>
                    <a:pt x="0" y="9749"/>
                  </a:lnTo>
                  <a:lnTo>
                    <a:pt x="375" y="9759"/>
                  </a:lnTo>
                  <a:lnTo>
                    <a:pt x="749" y="9769"/>
                  </a:lnTo>
                  <a:lnTo>
                    <a:pt x="1114" y="9800"/>
                  </a:lnTo>
                  <a:lnTo>
                    <a:pt x="1478" y="9830"/>
                  </a:lnTo>
                  <a:lnTo>
                    <a:pt x="1853" y="9881"/>
                  </a:lnTo>
                  <a:lnTo>
                    <a:pt x="2207" y="9931"/>
                  </a:lnTo>
                  <a:lnTo>
                    <a:pt x="2572" y="9992"/>
                  </a:lnTo>
                  <a:lnTo>
                    <a:pt x="2926" y="10073"/>
                  </a:lnTo>
                  <a:lnTo>
                    <a:pt x="3280" y="10154"/>
                  </a:lnTo>
                  <a:lnTo>
                    <a:pt x="3635" y="10245"/>
                  </a:lnTo>
                  <a:lnTo>
                    <a:pt x="3989" y="10336"/>
                  </a:lnTo>
                  <a:lnTo>
                    <a:pt x="4333" y="10448"/>
                  </a:lnTo>
                  <a:lnTo>
                    <a:pt x="4677" y="10569"/>
                  </a:lnTo>
                  <a:lnTo>
                    <a:pt x="5021" y="10690"/>
                  </a:lnTo>
                  <a:lnTo>
                    <a:pt x="5366" y="10822"/>
                  </a:lnTo>
                  <a:lnTo>
                    <a:pt x="5700" y="10964"/>
                  </a:lnTo>
                  <a:lnTo>
                    <a:pt x="6034" y="11116"/>
                  </a:lnTo>
                  <a:lnTo>
                    <a:pt x="6368" y="11278"/>
                  </a:lnTo>
                  <a:lnTo>
                    <a:pt x="6692" y="11440"/>
                  </a:lnTo>
                  <a:lnTo>
                    <a:pt x="7016" y="11612"/>
                  </a:lnTo>
                  <a:lnTo>
                    <a:pt x="7340" y="11794"/>
                  </a:lnTo>
                  <a:lnTo>
                    <a:pt x="7664" y="11986"/>
                  </a:lnTo>
                  <a:lnTo>
                    <a:pt x="7977" y="12189"/>
                  </a:lnTo>
                  <a:lnTo>
                    <a:pt x="8291" y="12391"/>
                  </a:lnTo>
                  <a:lnTo>
                    <a:pt x="8595" y="12604"/>
                  </a:lnTo>
                  <a:lnTo>
                    <a:pt x="8899" y="12816"/>
                  </a:lnTo>
                  <a:lnTo>
                    <a:pt x="9202" y="13049"/>
                  </a:lnTo>
                  <a:lnTo>
                    <a:pt x="9506" y="13282"/>
                  </a:lnTo>
                  <a:lnTo>
                    <a:pt x="9800" y="13525"/>
                  </a:lnTo>
                  <a:lnTo>
                    <a:pt x="10093" y="13768"/>
                  </a:lnTo>
                  <a:lnTo>
                    <a:pt x="10377" y="14021"/>
                  </a:lnTo>
                  <a:lnTo>
                    <a:pt x="10660" y="14284"/>
                  </a:lnTo>
                  <a:lnTo>
                    <a:pt x="10944" y="14547"/>
                  </a:lnTo>
                  <a:lnTo>
                    <a:pt x="11217" y="14821"/>
                  </a:lnTo>
                  <a:lnTo>
                    <a:pt x="11490" y="15104"/>
                  </a:lnTo>
                  <a:lnTo>
                    <a:pt x="11753" y="15388"/>
                  </a:lnTo>
                  <a:lnTo>
                    <a:pt x="12027" y="15681"/>
                  </a:lnTo>
                  <a:lnTo>
                    <a:pt x="12280" y="15985"/>
                  </a:lnTo>
                  <a:lnTo>
                    <a:pt x="12543" y="16289"/>
                  </a:lnTo>
                  <a:lnTo>
                    <a:pt x="12796" y="16592"/>
                  </a:lnTo>
                  <a:lnTo>
                    <a:pt x="13039" y="16906"/>
                  </a:lnTo>
                  <a:lnTo>
                    <a:pt x="13282" y="17230"/>
                  </a:lnTo>
                  <a:lnTo>
                    <a:pt x="13525" y="17554"/>
                  </a:lnTo>
                  <a:lnTo>
                    <a:pt x="13758" y="17888"/>
                  </a:lnTo>
                  <a:lnTo>
                    <a:pt x="13991" y="18232"/>
                  </a:lnTo>
                  <a:lnTo>
                    <a:pt x="14213" y="18566"/>
                  </a:lnTo>
                  <a:lnTo>
                    <a:pt x="14436" y="18921"/>
                  </a:lnTo>
                  <a:lnTo>
                    <a:pt x="14659" y="19275"/>
                  </a:lnTo>
                  <a:lnTo>
                    <a:pt x="14871" y="19629"/>
                  </a:lnTo>
                  <a:lnTo>
                    <a:pt x="15074" y="19994"/>
                  </a:lnTo>
                  <a:lnTo>
                    <a:pt x="15276" y="20358"/>
                  </a:lnTo>
                  <a:lnTo>
                    <a:pt x="15479" y="20733"/>
                  </a:lnTo>
                  <a:lnTo>
                    <a:pt x="15671" y="21107"/>
                  </a:lnTo>
                  <a:lnTo>
                    <a:pt x="15863" y="21482"/>
                  </a:lnTo>
                  <a:lnTo>
                    <a:pt x="16046" y="21866"/>
                  </a:lnTo>
                  <a:lnTo>
                    <a:pt x="16228" y="22261"/>
                  </a:lnTo>
                  <a:lnTo>
                    <a:pt x="16400" y="22656"/>
                  </a:lnTo>
                  <a:lnTo>
                    <a:pt x="16562" y="23051"/>
                  </a:lnTo>
                  <a:lnTo>
                    <a:pt x="16724" y="23446"/>
                  </a:lnTo>
                  <a:lnTo>
                    <a:pt x="16886" y="23851"/>
                  </a:lnTo>
                  <a:lnTo>
                    <a:pt x="17038" y="24266"/>
                  </a:lnTo>
                  <a:lnTo>
                    <a:pt x="17190" y="24671"/>
                  </a:lnTo>
                  <a:lnTo>
                    <a:pt x="17331" y="25086"/>
                  </a:lnTo>
                  <a:lnTo>
                    <a:pt x="17463" y="25511"/>
                  </a:lnTo>
                  <a:lnTo>
                    <a:pt x="17594" y="25926"/>
                  </a:lnTo>
                  <a:lnTo>
                    <a:pt x="17726" y="26351"/>
                  </a:lnTo>
                  <a:lnTo>
                    <a:pt x="17848" y="26776"/>
                  </a:lnTo>
                  <a:lnTo>
                    <a:pt x="17959" y="27212"/>
                  </a:lnTo>
                  <a:lnTo>
                    <a:pt x="18070" y="27647"/>
                  </a:lnTo>
                  <a:lnTo>
                    <a:pt x="18171" y="28082"/>
                  </a:lnTo>
                  <a:lnTo>
                    <a:pt x="18263" y="28517"/>
                  </a:lnTo>
                  <a:lnTo>
                    <a:pt x="18354" y="28953"/>
                  </a:lnTo>
                  <a:lnTo>
                    <a:pt x="18445" y="29398"/>
                  </a:lnTo>
                  <a:lnTo>
                    <a:pt x="18526" y="29844"/>
                  </a:lnTo>
                  <a:lnTo>
                    <a:pt x="18597" y="30289"/>
                  </a:lnTo>
                  <a:lnTo>
                    <a:pt x="18668" y="30744"/>
                  </a:lnTo>
                  <a:lnTo>
                    <a:pt x="18728" y="31190"/>
                  </a:lnTo>
                  <a:lnTo>
                    <a:pt x="18779" y="31645"/>
                  </a:lnTo>
                  <a:lnTo>
                    <a:pt x="18829" y="32101"/>
                  </a:lnTo>
                  <a:lnTo>
                    <a:pt x="18870" y="32557"/>
                  </a:lnTo>
                  <a:lnTo>
                    <a:pt x="18910" y="33022"/>
                  </a:lnTo>
                  <a:lnTo>
                    <a:pt x="18931" y="33478"/>
                  </a:lnTo>
                  <a:lnTo>
                    <a:pt x="18961" y="33943"/>
                  </a:lnTo>
                  <a:lnTo>
                    <a:pt x="18971" y="34399"/>
                  </a:lnTo>
                  <a:lnTo>
                    <a:pt x="18981" y="34865"/>
                  </a:lnTo>
                  <a:lnTo>
                    <a:pt x="18991" y="35330"/>
                  </a:lnTo>
                  <a:lnTo>
                    <a:pt x="18981" y="35796"/>
                  </a:lnTo>
                  <a:lnTo>
                    <a:pt x="18971" y="36262"/>
                  </a:lnTo>
                  <a:lnTo>
                    <a:pt x="18961" y="36727"/>
                  </a:lnTo>
                  <a:lnTo>
                    <a:pt x="18931" y="37193"/>
                  </a:lnTo>
                  <a:lnTo>
                    <a:pt x="18900" y="37659"/>
                  </a:lnTo>
                  <a:lnTo>
                    <a:pt x="18870" y="38134"/>
                  </a:lnTo>
                  <a:lnTo>
                    <a:pt x="18819" y="38600"/>
                  </a:lnTo>
                  <a:lnTo>
                    <a:pt x="18769" y="39066"/>
                  </a:lnTo>
                  <a:lnTo>
                    <a:pt x="18708" y="39531"/>
                  </a:lnTo>
                  <a:lnTo>
                    <a:pt x="18647" y="40007"/>
                  </a:lnTo>
                  <a:lnTo>
                    <a:pt x="18576" y="40473"/>
                  </a:lnTo>
                  <a:lnTo>
                    <a:pt x="18495" y="40939"/>
                  </a:lnTo>
                  <a:lnTo>
                    <a:pt x="18404" y="41414"/>
                  </a:lnTo>
                  <a:lnTo>
                    <a:pt x="18303" y="41880"/>
                  </a:lnTo>
                  <a:lnTo>
                    <a:pt x="18202" y="42346"/>
                  </a:lnTo>
                  <a:lnTo>
                    <a:pt x="18090" y="42811"/>
                  </a:lnTo>
                  <a:lnTo>
                    <a:pt x="17979" y="43277"/>
                  </a:lnTo>
                  <a:lnTo>
                    <a:pt x="17848" y="43743"/>
                  </a:lnTo>
                  <a:lnTo>
                    <a:pt x="17716" y="44208"/>
                  </a:lnTo>
                  <a:lnTo>
                    <a:pt x="17574" y="44664"/>
                  </a:lnTo>
                  <a:lnTo>
                    <a:pt x="17432" y="45130"/>
                  </a:lnTo>
                  <a:lnTo>
                    <a:pt x="17271" y="45585"/>
                  </a:lnTo>
                  <a:lnTo>
                    <a:pt x="17109" y="46051"/>
                  </a:lnTo>
                  <a:lnTo>
                    <a:pt x="16936" y="46506"/>
                  </a:lnTo>
                  <a:lnTo>
                    <a:pt x="16754" y="46962"/>
                  </a:lnTo>
                  <a:lnTo>
                    <a:pt x="16572" y="47417"/>
                  </a:lnTo>
                  <a:lnTo>
                    <a:pt x="16370" y="47863"/>
                  </a:lnTo>
                  <a:lnTo>
                    <a:pt x="16167" y="48318"/>
                  </a:lnTo>
                  <a:lnTo>
                    <a:pt x="15955" y="48764"/>
                  </a:lnTo>
                  <a:lnTo>
                    <a:pt x="15732" y="49209"/>
                  </a:lnTo>
                  <a:lnTo>
                    <a:pt x="15509" y="49655"/>
                  </a:lnTo>
                  <a:lnTo>
                    <a:pt x="15266" y="50100"/>
                  </a:lnTo>
                  <a:lnTo>
                    <a:pt x="15023" y="50535"/>
                  </a:lnTo>
                  <a:lnTo>
                    <a:pt x="14770" y="50971"/>
                  </a:lnTo>
                  <a:lnTo>
                    <a:pt x="14507" y="51406"/>
                  </a:lnTo>
                  <a:lnTo>
                    <a:pt x="14234" y="51841"/>
                  </a:lnTo>
                  <a:lnTo>
                    <a:pt x="13950" y="52266"/>
                  </a:lnTo>
                  <a:lnTo>
                    <a:pt x="13667" y="52692"/>
                  </a:lnTo>
                  <a:lnTo>
                    <a:pt x="13363" y="53117"/>
                  </a:lnTo>
                  <a:lnTo>
                    <a:pt x="13059" y="53532"/>
                  </a:lnTo>
                  <a:lnTo>
                    <a:pt x="12745" y="53947"/>
                  </a:lnTo>
                  <a:lnTo>
                    <a:pt x="12422" y="54362"/>
                  </a:lnTo>
                  <a:lnTo>
                    <a:pt x="13181" y="53866"/>
                  </a:lnTo>
                  <a:lnTo>
                    <a:pt x="13950" y="53360"/>
                  </a:lnTo>
                  <a:lnTo>
                    <a:pt x="14699" y="52854"/>
                  </a:lnTo>
                  <a:lnTo>
                    <a:pt x="15458" y="52327"/>
                  </a:lnTo>
                  <a:lnTo>
                    <a:pt x="16208" y="51791"/>
                  </a:lnTo>
                  <a:lnTo>
                    <a:pt x="16957" y="51244"/>
                  </a:lnTo>
                  <a:lnTo>
                    <a:pt x="17706" y="50697"/>
                  </a:lnTo>
                  <a:lnTo>
                    <a:pt x="18445" y="50130"/>
                  </a:lnTo>
                  <a:lnTo>
                    <a:pt x="19184" y="49553"/>
                  </a:lnTo>
                  <a:lnTo>
                    <a:pt x="19923" y="48976"/>
                  </a:lnTo>
                  <a:lnTo>
                    <a:pt x="20652" y="48379"/>
                  </a:lnTo>
                  <a:lnTo>
                    <a:pt x="21391" y="47772"/>
                  </a:lnTo>
                  <a:lnTo>
                    <a:pt x="22109" y="47164"/>
                  </a:lnTo>
                  <a:lnTo>
                    <a:pt x="22838" y="46537"/>
                  </a:lnTo>
                  <a:lnTo>
                    <a:pt x="23557" y="45909"/>
                  </a:lnTo>
                  <a:lnTo>
                    <a:pt x="24266" y="45261"/>
                  </a:lnTo>
                  <a:lnTo>
                    <a:pt x="24984" y="44613"/>
                  </a:lnTo>
                  <a:lnTo>
                    <a:pt x="25693" y="43945"/>
                  </a:lnTo>
                  <a:lnTo>
                    <a:pt x="26392" y="43277"/>
                  </a:lnTo>
                  <a:lnTo>
                    <a:pt x="27090" y="42589"/>
                  </a:lnTo>
                  <a:lnTo>
                    <a:pt x="27789" y="41900"/>
                  </a:lnTo>
                  <a:lnTo>
                    <a:pt x="28487" y="41192"/>
                  </a:lnTo>
                  <a:lnTo>
                    <a:pt x="29175" y="40483"/>
                  </a:lnTo>
                  <a:lnTo>
                    <a:pt x="29864" y="39754"/>
                  </a:lnTo>
                  <a:lnTo>
                    <a:pt x="30542" y="39015"/>
                  </a:lnTo>
                  <a:lnTo>
                    <a:pt x="31220" y="38276"/>
                  </a:lnTo>
                  <a:lnTo>
                    <a:pt x="31888" y="37517"/>
                  </a:lnTo>
                  <a:lnTo>
                    <a:pt x="32567" y="36758"/>
                  </a:lnTo>
                  <a:lnTo>
                    <a:pt x="33225" y="35978"/>
                  </a:lnTo>
                  <a:lnTo>
                    <a:pt x="33893" y="35189"/>
                  </a:lnTo>
                  <a:lnTo>
                    <a:pt x="34541" y="34399"/>
                  </a:lnTo>
                  <a:lnTo>
                    <a:pt x="35199" y="33589"/>
                  </a:lnTo>
                  <a:lnTo>
                    <a:pt x="35573" y="33103"/>
                  </a:lnTo>
                  <a:lnTo>
                    <a:pt x="35938" y="32627"/>
                  </a:lnTo>
                  <a:lnTo>
                    <a:pt x="36292" y="32141"/>
                  </a:lnTo>
                  <a:lnTo>
                    <a:pt x="36626" y="31666"/>
                  </a:lnTo>
                  <a:lnTo>
                    <a:pt x="36950" y="31180"/>
                  </a:lnTo>
                  <a:lnTo>
                    <a:pt x="37264" y="30704"/>
                  </a:lnTo>
                  <a:lnTo>
                    <a:pt x="37568" y="30228"/>
                  </a:lnTo>
                  <a:lnTo>
                    <a:pt x="37861" y="29742"/>
                  </a:lnTo>
                  <a:lnTo>
                    <a:pt x="38134" y="29267"/>
                  </a:lnTo>
                  <a:lnTo>
                    <a:pt x="38398" y="28781"/>
                  </a:lnTo>
                  <a:lnTo>
                    <a:pt x="38651" y="28305"/>
                  </a:lnTo>
                  <a:lnTo>
                    <a:pt x="38894" y="27829"/>
                  </a:lnTo>
                  <a:lnTo>
                    <a:pt x="39116" y="27353"/>
                  </a:lnTo>
                  <a:lnTo>
                    <a:pt x="39329" y="26877"/>
                  </a:lnTo>
                  <a:lnTo>
                    <a:pt x="39542" y="26402"/>
                  </a:lnTo>
                  <a:lnTo>
                    <a:pt x="39734" y="25926"/>
                  </a:lnTo>
                  <a:lnTo>
                    <a:pt x="39916" y="25450"/>
                  </a:lnTo>
                  <a:lnTo>
                    <a:pt x="40078" y="24984"/>
                  </a:lnTo>
                  <a:lnTo>
                    <a:pt x="40240" y="24509"/>
                  </a:lnTo>
                  <a:lnTo>
                    <a:pt x="40392" y="24043"/>
                  </a:lnTo>
                  <a:lnTo>
                    <a:pt x="40523" y="23577"/>
                  </a:lnTo>
                  <a:lnTo>
                    <a:pt x="40655" y="23112"/>
                  </a:lnTo>
                  <a:lnTo>
                    <a:pt x="40766" y="22646"/>
                  </a:lnTo>
                  <a:lnTo>
                    <a:pt x="40868" y="22190"/>
                  </a:lnTo>
                  <a:lnTo>
                    <a:pt x="40959" y="21725"/>
                  </a:lnTo>
                  <a:lnTo>
                    <a:pt x="41040" y="21269"/>
                  </a:lnTo>
                  <a:lnTo>
                    <a:pt x="41121" y="20814"/>
                  </a:lnTo>
                  <a:lnTo>
                    <a:pt x="41181" y="20358"/>
                  </a:lnTo>
                  <a:lnTo>
                    <a:pt x="41232" y="19913"/>
                  </a:lnTo>
                  <a:lnTo>
                    <a:pt x="41273" y="19457"/>
                  </a:lnTo>
                  <a:lnTo>
                    <a:pt x="41303" y="19012"/>
                  </a:lnTo>
                  <a:lnTo>
                    <a:pt x="41323" y="18566"/>
                  </a:lnTo>
                  <a:lnTo>
                    <a:pt x="41333" y="18131"/>
                  </a:lnTo>
                  <a:lnTo>
                    <a:pt x="41333" y="17696"/>
                  </a:lnTo>
                  <a:lnTo>
                    <a:pt x="41323" y="17260"/>
                  </a:lnTo>
                  <a:lnTo>
                    <a:pt x="41303" y="16825"/>
                  </a:lnTo>
                  <a:lnTo>
                    <a:pt x="41283" y="16400"/>
                  </a:lnTo>
                  <a:lnTo>
                    <a:pt x="41242" y="15975"/>
                  </a:lnTo>
                  <a:lnTo>
                    <a:pt x="41192" y="15550"/>
                  </a:lnTo>
                  <a:lnTo>
                    <a:pt x="41141" y="15135"/>
                  </a:lnTo>
                  <a:lnTo>
                    <a:pt x="41070" y="14719"/>
                  </a:lnTo>
                  <a:lnTo>
                    <a:pt x="40999" y="14304"/>
                  </a:lnTo>
                  <a:lnTo>
                    <a:pt x="40918" y="13900"/>
                  </a:lnTo>
                  <a:lnTo>
                    <a:pt x="40827" y="13495"/>
                  </a:lnTo>
                  <a:lnTo>
                    <a:pt x="40726" y="13100"/>
                  </a:lnTo>
                  <a:lnTo>
                    <a:pt x="40615" y="12705"/>
                  </a:lnTo>
                  <a:lnTo>
                    <a:pt x="40503" y="12310"/>
                  </a:lnTo>
                  <a:lnTo>
                    <a:pt x="40372" y="11925"/>
                  </a:lnTo>
                  <a:lnTo>
                    <a:pt x="40240" y="11541"/>
                  </a:lnTo>
                  <a:lnTo>
                    <a:pt x="40098" y="11166"/>
                  </a:lnTo>
                  <a:lnTo>
                    <a:pt x="39946" y="10792"/>
                  </a:lnTo>
                  <a:lnTo>
                    <a:pt x="39795" y="10417"/>
                  </a:lnTo>
                  <a:lnTo>
                    <a:pt x="39623" y="10053"/>
                  </a:lnTo>
                  <a:lnTo>
                    <a:pt x="39450" y="9698"/>
                  </a:lnTo>
                  <a:lnTo>
                    <a:pt x="39268" y="9344"/>
                  </a:lnTo>
                  <a:lnTo>
                    <a:pt x="39076" y="8990"/>
                  </a:lnTo>
                  <a:lnTo>
                    <a:pt x="38884" y="8646"/>
                  </a:lnTo>
                  <a:lnTo>
                    <a:pt x="38681" y="8301"/>
                  </a:lnTo>
                  <a:lnTo>
                    <a:pt x="38468" y="7967"/>
                  </a:lnTo>
                  <a:lnTo>
                    <a:pt x="38246" y="7643"/>
                  </a:lnTo>
                  <a:lnTo>
                    <a:pt x="38023" y="7319"/>
                  </a:lnTo>
                  <a:lnTo>
                    <a:pt x="37790" y="6995"/>
                  </a:lnTo>
                  <a:lnTo>
                    <a:pt x="37547" y="6692"/>
                  </a:lnTo>
                  <a:lnTo>
                    <a:pt x="37304" y="6378"/>
                  </a:lnTo>
                  <a:lnTo>
                    <a:pt x="37051" y="6084"/>
                  </a:lnTo>
                  <a:lnTo>
                    <a:pt x="36788" y="5791"/>
                  </a:lnTo>
                  <a:lnTo>
                    <a:pt x="36525" y="5497"/>
                  </a:lnTo>
                  <a:lnTo>
                    <a:pt x="36251" y="5214"/>
                  </a:lnTo>
                  <a:lnTo>
                    <a:pt x="35968" y="4940"/>
                  </a:lnTo>
                  <a:lnTo>
                    <a:pt x="35685" y="4667"/>
                  </a:lnTo>
                  <a:lnTo>
                    <a:pt x="35401" y="4404"/>
                  </a:lnTo>
                  <a:lnTo>
                    <a:pt x="35097" y="4151"/>
                  </a:lnTo>
                  <a:lnTo>
                    <a:pt x="34794" y="3898"/>
                  </a:lnTo>
                  <a:lnTo>
                    <a:pt x="34490" y="3655"/>
                  </a:lnTo>
                  <a:lnTo>
                    <a:pt x="34176" y="3422"/>
                  </a:lnTo>
                  <a:lnTo>
                    <a:pt x="33852" y="3189"/>
                  </a:lnTo>
                  <a:lnTo>
                    <a:pt x="33528" y="2977"/>
                  </a:lnTo>
                  <a:lnTo>
                    <a:pt x="33194" y="2754"/>
                  </a:lnTo>
                  <a:lnTo>
                    <a:pt x="32860" y="2551"/>
                  </a:lnTo>
                  <a:lnTo>
                    <a:pt x="32516" y="2349"/>
                  </a:lnTo>
                  <a:lnTo>
                    <a:pt x="32172" y="2157"/>
                  </a:lnTo>
                  <a:lnTo>
                    <a:pt x="31818" y="1974"/>
                  </a:lnTo>
                  <a:lnTo>
                    <a:pt x="31463" y="1792"/>
                  </a:lnTo>
                  <a:lnTo>
                    <a:pt x="31099" y="1620"/>
                  </a:lnTo>
                  <a:lnTo>
                    <a:pt x="30734" y="1458"/>
                  </a:lnTo>
                  <a:lnTo>
                    <a:pt x="30360" y="1306"/>
                  </a:lnTo>
                  <a:lnTo>
                    <a:pt x="29985" y="1165"/>
                  </a:lnTo>
                  <a:lnTo>
                    <a:pt x="29611" y="1023"/>
                  </a:lnTo>
                  <a:lnTo>
                    <a:pt x="29226" y="891"/>
                  </a:lnTo>
                  <a:lnTo>
                    <a:pt x="28831" y="770"/>
                  </a:lnTo>
                  <a:lnTo>
                    <a:pt x="28447" y="658"/>
                  </a:lnTo>
                  <a:lnTo>
                    <a:pt x="28042" y="557"/>
                  </a:lnTo>
                  <a:lnTo>
                    <a:pt x="27647" y="456"/>
                  </a:lnTo>
                  <a:lnTo>
                    <a:pt x="27242" y="375"/>
                  </a:lnTo>
                  <a:lnTo>
                    <a:pt x="26837" y="294"/>
                  </a:lnTo>
                  <a:lnTo>
                    <a:pt x="26422" y="223"/>
                  </a:lnTo>
                  <a:lnTo>
                    <a:pt x="26007" y="162"/>
                  </a:lnTo>
                  <a:lnTo>
                    <a:pt x="25592" y="112"/>
                  </a:lnTo>
                  <a:lnTo>
                    <a:pt x="25167" y="71"/>
                  </a:lnTo>
                  <a:lnTo>
                    <a:pt x="24741" y="41"/>
                  </a:lnTo>
                  <a:lnTo>
                    <a:pt x="24316" y="10"/>
                  </a:lnTo>
                  <a:lnTo>
                    <a:pt x="238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-3416700" y="-4736925"/>
              <a:ext cx="1033350" cy="1359050"/>
            </a:xfrm>
            <a:custGeom>
              <a:rect b="b" l="l" r="r" t="t"/>
              <a:pathLst>
                <a:path extrusionOk="0" fill="none" h="54362" w="41334">
                  <a:moveTo>
                    <a:pt x="35199" y="33589"/>
                  </a:moveTo>
                  <a:lnTo>
                    <a:pt x="35199" y="33589"/>
                  </a:lnTo>
                  <a:lnTo>
                    <a:pt x="34541" y="34399"/>
                  </a:lnTo>
                  <a:lnTo>
                    <a:pt x="33893" y="35189"/>
                  </a:lnTo>
                  <a:lnTo>
                    <a:pt x="33225" y="35978"/>
                  </a:lnTo>
                  <a:lnTo>
                    <a:pt x="32567" y="36758"/>
                  </a:lnTo>
                  <a:lnTo>
                    <a:pt x="31888" y="37517"/>
                  </a:lnTo>
                  <a:lnTo>
                    <a:pt x="31220" y="38276"/>
                  </a:lnTo>
                  <a:lnTo>
                    <a:pt x="30542" y="39015"/>
                  </a:lnTo>
                  <a:lnTo>
                    <a:pt x="29864" y="39754"/>
                  </a:lnTo>
                  <a:lnTo>
                    <a:pt x="29175" y="40483"/>
                  </a:lnTo>
                  <a:lnTo>
                    <a:pt x="28487" y="41192"/>
                  </a:lnTo>
                  <a:lnTo>
                    <a:pt x="27789" y="41900"/>
                  </a:lnTo>
                  <a:lnTo>
                    <a:pt x="27090" y="42589"/>
                  </a:lnTo>
                  <a:lnTo>
                    <a:pt x="26392" y="43277"/>
                  </a:lnTo>
                  <a:lnTo>
                    <a:pt x="25693" y="43945"/>
                  </a:lnTo>
                  <a:lnTo>
                    <a:pt x="24984" y="44613"/>
                  </a:lnTo>
                  <a:lnTo>
                    <a:pt x="24266" y="45261"/>
                  </a:lnTo>
                  <a:lnTo>
                    <a:pt x="23557" y="45909"/>
                  </a:lnTo>
                  <a:lnTo>
                    <a:pt x="22838" y="46537"/>
                  </a:lnTo>
                  <a:lnTo>
                    <a:pt x="22109" y="47164"/>
                  </a:lnTo>
                  <a:lnTo>
                    <a:pt x="21391" y="47772"/>
                  </a:lnTo>
                  <a:lnTo>
                    <a:pt x="20652" y="48379"/>
                  </a:lnTo>
                  <a:lnTo>
                    <a:pt x="19923" y="48976"/>
                  </a:lnTo>
                  <a:lnTo>
                    <a:pt x="19184" y="49553"/>
                  </a:lnTo>
                  <a:lnTo>
                    <a:pt x="18445" y="50130"/>
                  </a:lnTo>
                  <a:lnTo>
                    <a:pt x="17706" y="50697"/>
                  </a:lnTo>
                  <a:lnTo>
                    <a:pt x="16957" y="51244"/>
                  </a:lnTo>
                  <a:lnTo>
                    <a:pt x="16208" y="51791"/>
                  </a:lnTo>
                  <a:lnTo>
                    <a:pt x="15458" y="52327"/>
                  </a:lnTo>
                  <a:lnTo>
                    <a:pt x="14699" y="52854"/>
                  </a:lnTo>
                  <a:lnTo>
                    <a:pt x="13950" y="53360"/>
                  </a:lnTo>
                  <a:lnTo>
                    <a:pt x="13181" y="53866"/>
                  </a:lnTo>
                  <a:lnTo>
                    <a:pt x="12422" y="54362"/>
                  </a:lnTo>
                  <a:lnTo>
                    <a:pt x="12422" y="54362"/>
                  </a:lnTo>
                  <a:lnTo>
                    <a:pt x="12745" y="53947"/>
                  </a:lnTo>
                  <a:lnTo>
                    <a:pt x="13059" y="53532"/>
                  </a:lnTo>
                  <a:lnTo>
                    <a:pt x="13363" y="53117"/>
                  </a:lnTo>
                  <a:lnTo>
                    <a:pt x="13667" y="52692"/>
                  </a:lnTo>
                  <a:lnTo>
                    <a:pt x="13950" y="52266"/>
                  </a:lnTo>
                  <a:lnTo>
                    <a:pt x="14234" y="51841"/>
                  </a:lnTo>
                  <a:lnTo>
                    <a:pt x="14507" y="51406"/>
                  </a:lnTo>
                  <a:lnTo>
                    <a:pt x="14770" y="50971"/>
                  </a:lnTo>
                  <a:lnTo>
                    <a:pt x="15023" y="50535"/>
                  </a:lnTo>
                  <a:lnTo>
                    <a:pt x="15266" y="50100"/>
                  </a:lnTo>
                  <a:lnTo>
                    <a:pt x="15509" y="49655"/>
                  </a:lnTo>
                  <a:lnTo>
                    <a:pt x="15732" y="49209"/>
                  </a:lnTo>
                  <a:lnTo>
                    <a:pt x="15955" y="48764"/>
                  </a:lnTo>
                  <a:lnTo>
                    <a:pt x="16167" y="48318"/>
                  </a:lnTo>
                  <a:lnTo>
                    <a:pt x="16370" y="47863"/>
                  </a:lnTo>
                  <a:lnTo>
                    <a:pt x="16572" y="47417"/>
                  </a:lnTo>
                  <a:lnTo>
                    <a:pt x="16754" y="46962"/>
                  </a:lnTo>
                  <a:lnTo>
                    <a:pt x="16936" y="46506"/>
                  </a:lnTo>
                  <a:lnTo>
                    <a:pt x="17109" y="46051"/>
                  </a:lnTo>
                  <a:lnTo>
                    <a:pt x="17271" y="45585"/>
                  </a:lnTo>
                  <a:lnTo>
                    <a:pt x="17432" y="45130"/>
                  </a:lnTo>
                  <a:lnTo>
                    <a:pt x="17574" y="44664"/>
                  </a:lnTo>
                  <a:lnTo>
                    <a:pt x="17716" y="44208"/>
                  </a:lnTo>
                  <a:lnTo>
                    <a:pt x="17848" y="43743"/>
                  </a:lnTo>
                  <a:lnTo>
                    <a:pt x="17979" y="43277"/>
                  </a:lnTo>
                  <a:lnTo>
                    <a:pt x="18090" y="42811"/>
                  </a:lnTo>
                  <a:lnTo>
                    <a:pt x="18202" y="42346"/>
                  </a:lnTo>
                  <a:lnTo>
                    <a:pt x="18303" y="41880"/>
                  </a:lnTo>
                  <a:lnTo>
                    <a:pt x="18404" y="41414"/>
                  </a:lnTo>
                  <a:lnTo>
                    <a:pt x="18495" y="40939"/>
                  </a:lnTo>
                  <a:lnTo>
                    <a:pt x="18576" y="40473"/>
                  </a:lnTo>
                  <a:lnTo>
                    <a:pt x="18647" y="40007"/>
                  </a:lnTo>
                  <a:lnTo>
                    <a:pt x="18708" y="39531"/>
                  </a:lnTo>
                  <a:lnTo>
                    <a:pt x="18769" y="39066"/>
                  </a:lnTo>
                  <a:lnTo>
                    <a:pt x="18819" y="38600"/>
                  </a:lnTo>
                  <a:lnTo>
                    <a:pt x="18870" y="38134"/>
                  </a:lnTo>
                  <a:lnTo>
                    <a:pt x="18900" y="37659"/>
                  </a:lnTo>
                  <a:lnTo>
                    <a:pt x="18931" y="37193"/>
                  </a:lnTo>
                  <a:lnTo>
                    <a:pt x="18961" y="36727"/>
                  </a:lnTo>
                  <a:lnTo>
                    <a:pt x="18971" y="36262"/>
                  </a:lnTo>
                  <a:lnTo>
                    <a:pt x="18981" y="35796"/>
                  </a:lnTo>
                  <a:lnTo>
                    <a:pt x="18991" y="35330"/>
                  </a:lnTo>
                  <a:lnTo>
                    <a:pt x="18981" y="34865"/>
                  </a:lnTo>
                  <a:lnTo>
                    <a:pt x="18971" y="34399"/>
                  </a:lnTo>
                  <a:lnTo>
                    <a:pt x="18961" y="33943"/>
                  </a:lnTo>
                  <a:lnTo>
                    <a:pt x="18931" y="33478"/>
                  </a:lnTo>
                  <a:lnTo>
                    <a:pt x="18910" y="33022"/>
                  </a:lnTo>
                  <a:lnTo>
                    <a:pt x="18870" y="32557"/>
                  </a:lnTo>
                  <a:lnTo>
                    <a:pt x="18829" y="32101"/>
                  </a:lnTo>
                  <a:lnTo>
                    <a:pt x="18779" y="31645"/>
                  </a:lnTo>
                  <a:lnTo>
                    <a:pt x="18728" y="31190"/>
                  </a:lnTo>
                  <a:lnTo>
                    <a:pt x="18668" y="30744"/>
                  </a:lnTo>
                  <a:lnTo>
                    <a:pt x="18597" y="30289"/>
                  </a:lnTo>
                  <a:lnTo>
                    <a:pt x="18526" y="29844"/>
                  </a:lnTo>
                  <a:lnTo>
                    <a:pt x="18445" y="29398"/>
                  </a:lnTo>
                  <a:lnTo>
                    <a:pt x="18354" y="28953"/>
                  </a:lnTo>
                  <a:lnTo>
                    <a:pt x="18263" y="28517"/>
                  </a:lnTo>
                  <a:lnTo>
                    <a:pt x="18171" y="28082"/>
                  </a:lnTo>
                  <a:lnTo>
                    <a:pt x="18070" y="27647"/>
                  </a:lnTo>
                  <a:lnTo>
                    <a:pt x="17959" y="27212"/>
                  </a:lnTo>
                  <a:lnTo>
                    <a:pt x="17848" y="26776"/>
                  </a:lnTo>
                  <a:lnTo>
                    <a:pt x="17726" y="26351"/>
                  </a:lnTo>
                  <a:lnTo>
                    <a:pt x="17594" y="25926"/>
                  </a:lnTo>
                  <a:lnTo>
                    <a:pt x="17463" y="25511"/>
                  </a:lnTo>
                  <a:lnTo>
                    <a:pt x="17331" y="25086"/>
                  </a:lnTo>
                  <a:lnTo>
                    <a:pt x="17190" y="24671"/>
                  </a:lnTo>
                  <a:lnTo>
                    <a:pt x="17038" y="24266"/>
                  </a:lnTo>
                  <a:lnTo>
                    <a:pt x="16886" y="23851"/>
                  </a:lnTo>
                  <a:lnTo>
                    <a:pt x="16724" y="23446"/>
                  </a:lnTo>
                  <a:lnTo>
                    <a:pt x="16562" y="23051"/>
                  </a:lnTo>
                  <a:lnTo>
                    <a:pt x="16400" y="22656"/>
                  </a:lnTo>
                  <a:lnTo>
                    <a:pt x="16228" y="22261"/>
                  </a:lnTo>
                  <a:lnTo>
                    <a:pt x="16046" y="21866"/>
                  </a:lnTo>
                  <a:lnTo>
                    <a:pt x="15863" y="21482"/>
                  </a:lnTo>
                  <a:lnTo>
                    <a:pt x="15671" y="21107"/>
                  </a:lnTo>
                  <a:lnTo>
                    <a:pt x="15479" y="20733"/>
                  </a:lnTo>
                  <a:lnTo>
                    <a:pt x="15276" y="20358"/>
                  </a:lnTo>
                  <a:lnTo>
                    <a:pt x="15074" y="19994"/>
                  </a:lnTo>
                  <a:lnTo>
                    <a:pt x="14871" y="19629"/>
                  </a:lnTo>
                  <a:lnTo>
                    <a:pt x="14659" y="19275"/>
                  </a:lnTo>
                  <a:lnTo>
                    <a:pt x="14436" y="18921"/>
                  </a:lnTo>
                  <a:lnTo>
                    <a:pt x="14213" y="18566"/>
                  </a:lnTo>
                  <a:lnTo>
                    <a:pt x="13991" y="18232"/>
                  </a:lnTo>
                  <a:lnTo>
                    <a:pt x="13758" y="17888"/>
                  </a:lnTo>
                  <a:lnTo>
                    <a:pt x="13525" y="17554"/>
                  </a:lnTo>
                  <a:lnTo>
                    <a:pt x="13282" y="17230"/>
                  </a:lnTo>
                  <a:lnTo>
                    <a:pt x="13039" y="16906"/>
                  </a:lnTo>
                  <a:lnTo>
                    <a:pt x="12796" y="16592"/>
                  </a:lnTo>
                  <a:lnTo>
                    <a:pt x="12543" y="16289"/>
                  </a:lnTo>
                  <a:lnTo>
                    <a:pt x="12280" y="15985"/>
                  </a:lnTo>
                  <a:lnTo>
                    <a:pt x="12027" y="15681"/>
                  </a:lnTo>
                  <a:lnTo>
                    <a:pt x="11753" y="15388"/>
                  </a:lnTo>
                  <a:lnTo>
                    <a:pt x="11490" y="15104"/>
                  </a:lnTo>
                  <a:lnTo>
                    <a:pt x="11217" y="14821"/>
                  </a:lnTo>
                  <a:lnTo>
                    <a:pt x="10944" y="14547"/>
                  </a:lnTo>
                  <a:lnTo>
                    <a:pt x="10660" y="14284"/>
                  </a:lnTo>
                  <a:lnTo>
                    <a:pt x="10377" y="14021"/>
                  </a:lnTo>
                  <a:lnTo>
                    <a:pt x="10093" y="13768"/>
                  </a:lnTo>
                  <a:lnTo>
                    <a:pt x="9800" y="13525"/>
                  </a:lnTo>
                  <a:lnTo>
                    <a:pt x="9506" y="13282"/>
                  </a:lnTo>
                  <a:lnTo>
                    <a:pt x="9202" y="13049"/>
                  </a:lnTo>
                  <a:lnTo>
                    <a:pt x="8899" y="12816"/>
                  </a:lnTo>
                  <a:lnTo>
                    <a:pt x="8595" y="12604"/>
                  </a:lnTo>
                  <a:lnTo>
                    <a:pt x="8291" y="12391"/>
                  </a:lnTo>
                  <a:lnTo>
                    <a:pt x="7977" y="12189"/>
                  </a:lnTo>
                  <a:lnTo>
                    <a:pt x="7664" y="11986"/>
                  </a:lnTo>
                  <a:lnTo>
                    <a:pt x="7340" y="11794"/>
                  </a:lnTo>
                  <a:lnTo>
                    <a:pt x="7016" y="11612"/>
                  </a:lnTo>
                  <a:lnTo>
                    <a:pt x="6692" y="11440"/>
                  </a:lnTo>
                  <a:lnTo>
                    <a:pt x="6368" y="11278"/>
                  </a:lnTo>
                  <a:lnTo>
                    <a:pt x="6034" y="11116"/>
                  </a:lnTo>
                  <a:lnTo>
                    <a:pt x="5700" y="10964"/>
                  </a:lnTo>
                  <a:lnTo>
                    <a:pt x="5366" y="10822"/>
                  </a:lnTo>
                  <a:lnTo>
                    <a:pt x="5021" y="10690"/>
                  </a:lnTo>
                  <a:lnTo>
                    <a:pt x="4677" y="10569"/>
                  </a:lnTo>
                  <a:lnTo>
                    <a:pt x="4333" y="10448"/>
                  </a:lnTo>
                  <a:lnTo>
                    <a:pt x="3989" y="10336"/>
                  </a:lnTo>
                  <a:lnTo>
                    <a:pt x="3635" y="10245"/>
                  </a:lnTo>
                  <a:lnTo>
                    <a:pt x="3280" y="10154"/>
                  </a:lnTo>
                  <a:lnTo>
                    <a:pt x="2926" y="10073"/>
                  </a:lnTo>
                  <a:lnTo>
                    <a:pt x="2572" y="9992"/>
                  </a:lnTo>
                  <a:lnTo>
                    <a:pt x="2207" y="9931"/>
                  </a:lnTo>
                  <a:lnTo>
                    <a:pt x="1853" y="9881"/>
                  </a:lnTo>
                  <a:lnTo>
                    <a:pt x="1478" y="9830"/>
                  </a:lnTo>
                  <a:lnTo>
                    <a:pt x="1114" y="9800"/>
                  </a:lnTo>
                  <a:lnTo>
                    <a:pt x="749" y="9769"/>
                  </a:lnTo>
                  <a:lnTo>
                    <a:pt x="375" y="9759"/>
                  </a:lnTo>
                  <a:lnTo>
                    <a:pt x="0" y="9749"/>
                  </a:lnTo>
                  <a:lnTo>
                    <a:pt x="0" y="9749"/>
                  </a:lnTo>
                  <a:lnTo>
                    <a:pt x="1438" y="9040"/>
                  </a:lnTo>
                  <a:lnTo>
                    <a:pt x="2896" y="8291"/>
                  </a:lnTo>
                  <a:lnTo>
                    <a:pt x="4363" y="7522"/>
                  </a:lnTo>
                  <a:lnTo>
                    <a:pt x="5841" y="6732"/>
                  </a:lnTo>
                  <a:lnTo>
                    <a:pt x="7340" y="5912"/>
                  </a:lnTo>
                  <a:lnTo>
                    <a:pt x="8858" y="5062"/>
                  </a:lnTo>
                  <a:lnTo>
                    <a:pt x="10397" y="4191"/>
                  </a:lnTo>
                  <a:lnTo>
                    <a:pt x="11946" y="3301"/>
                  </a:lnTo>
                  <a:lnTo>
                    <a:pt x="11946" y="3301"/>
                  </a:lnTo>
                  <a:lnTo>
                    <a:pt x="12422" y="3037"/>
                  </a:lnTo>
                  <a:lnTo>
                    <a:pt x="12897" y="2784"/>
                  </a:lnTo>
                  <a:lnTo>
                    <a:pt x="13373" y="2531"/>
                  </a:lnTo>
                  <a:lnTo>
                    <a:pt x="13839" y="2308"/>
                  </a:lnTo>
                  <a:lnTo>
                    <a:pt x="14315" y="2086"/>
                  </a:lnTo>
                  <a:lnTo>
                    <a:pt x="14790" y="1873"/>
                  </a:lnTo>
                  <a:lnTo>
                    <a:pt x="15256" y="1681"/>
                  </a:lnTo>
                  <a:lnTo>
                    <a:pt x="15722" y="1488"/>
                  </a:lnTo>
                  <a:lnTo>
                    <a:pt x="16197" y="1316"/>
                  </a:lnTo>
                  <a:lnTo>
                    <a:pt x="16663" y="1154"/>
                  </a:lnTo>
                  <a:lnTo>
                    <a:pt x="17129" y="1003"/>
                  </a:lnTo>
                  <a:lnTo>
                    <a:pt x="17584" y="861"/>
                  </a:lnTo>
                  <a:lnTo>
                    <a:pt x="18050" y="729"/>
                  </a:lnTo>
                  <a:lnTo>
                    <a:pt x="18516" y="618"/>
                  </a:lnTo>
                  <a:lnTo>
                    <a:pt x="18971" y="507"/>
                  </a:lnTo>
                  <a:lnTo>
                    <a:pt x="19427" y="405"/>
                  </a:lnTo>
                  <a:lnTo>
                    <a:pt x="19882" y="324"/>
                  </a:lnTo>
                  <a:lnTo>
                    <a:pt x="20338" y="243"/>
                  </a:lnTo>
                  <a:lnTo>
                    <a:pt x="20793" y="183"/>
                  </a:lnTo>
                  <a:lnTo>
                    <a:pt x="21239" y="122"/>
                  </a:lnTo>
                  <a:lnTo>
                    <a:pt x="21684" y="81"/>
                  </a:lnTo>
                  <a:lnTo>
                    <a:pt x="22130" y="41"/>
                  </a:lnTo>
                  <a:lnTo>
                    <a:pt x="22575" y="21"/>
                  </a:lnTo>
                  <a:lnTo>
                    <a:pt x="23010" y="0"/>
                  </a:lnTo>
                  <a:lnTo>
                    <a:pt x="23446" y="0"/>
                  </a:lnTo>
                  <a:lnTo>
                    <a:pt x="23881" y="0"/>
                  </a:lnTo>
                  <a:lnTo>
                    <a:pt x="24316" y="10"/>
                  </a:lnTo>
                  <a:lnTo>
                    <a:pt x="24741" y="41"/>
                  </a:lnTo>
                  <a:lnTo>
                    <a:pt x="25167" y="71"/>
                  </a:lnTo>
                  <a:lnTo>
                    <a:pt x="25592" y="112"/>
                  </a:lnTo>
                  <a:lnTo>
                    <a:pt x="26007" y="162"/>
                  </a:lnTo>
                  <a:lnTo>
                    <a:pt x="26422" y="223"/>
                  </a:lnTo>
                  <a:lnTo>
                    <a:pt x="26837" y="294"/>
                  </a:lnTo>
                  <a:lnTo>
                    <a:pt x="27242" y="375"/>
                  </a:lnTo>
                  <a:lnTo>
                    <a:pt x="27647" y="456"/>
                  </a:lnTo>
                  <a:lnTo>
                    <a:pt x="28042" y="557"/>
                  </a:lnTo>
                  <a:lnTo>
                    <a:pt x="28447" y="658"/>
                  </a:lnTo>
                  <a:lnTo>
                    <a:pt x="28831" y="770"/>
                  </a:lnTo>
                  <a:lnTo>
                    <a:pt x="29226" y="891"/>
                  </a:lnTo>
                  <a:lnTo>
                    <a:pt x="29611" y="1023"/>
                  </a:lnTo>
                  <a:lnTo>
                    <a:pt x="29985" y="1165"/>
                  </a:lnTo>
                  <a:lnTo>
                    <a:pt x="30360" y="1306"/>
                  </a:lnTo>
                  <a:lnTo>
                    <a:pt x="30734" y="1458"/>
                  </a:lnTo>
                  <a:lnTo>
                    <a:pt x="31099" y="1620"/>
                  </a:lnTo>
                  <a:lnTo>
                    <a:pt x="31463" y="1792"/>
                  </a:lnTo>
                  <a:lnTo>
                    <a:pt x="31818" y="1974"/>
                  </a:lnTo>
                  <a:lnTo>
                    <a:pt x="32172" y="2157"/>
                  </a:lnTo>
                  <a:lnTo>
                    <a:pt x="32516" y="2349"/>
                  </a:lnTo>
                  <a:lnTo>
                    <a:pt x="32860" y="2551"/>
                  </a:lnTo>
                  <a:lnTo>
                    <a:pt x="33194" y="2754"/>
                  </a:lnTo>
                  <a:lnTo>
                    <a:pt x="33528" y="2977"/>
                  </a:lnTo>
                  <a:lnTo>
                    <a:pt x="33852" y="3189"/>
                  </a:lnTo>
                  <a:lnTo>
                    <a:pt x="34176" y="3422"/>
                  </a:lnTo>
                  <a:lnTo>
                    <a:pt x="34490" y="3655"/>
                  </a:lnTo>
                  <a:lnTo>
                    <a:pt x="34794" y="3898"/>
                  </a:lnTo>
                  <a:lnTo>
                    <a:pt x="35097" y="4151"/>
                  </a:lnTo>
                  <a:lnTo>
                    <a:pt x="35401" y="4404"/>
                  </a:lnTo>
                  <a:lnTo>
                    <a:pt x="35685" y="4667"/>
                  </a:lnTo>
                  <a:lnTo>
                    <a:pt x="35968" y="4940"/>
                  </a:lnTo>
                  <a:lnTo>
                    <a:pt x="36251" y="5214"/>
                  </a:lnTo>
                  <a:lnTo>
                    <a:pt x="36525" y="5497"/>
                  </a:lnTo>
                  <a:lnTo>
                    <a:pt x="36788" y="5791"/>
                  </a:lnTo>
                  <a:lnTo>
                    <a:pt x="37051" y="6084"/>
                  </a:lnTo>
                  <a:lnTo>
                    <a:pt x="37304" y="6378"/>
                  </a:lnTo>
                  <a:lnTo>
                    <a:pt x="37547" y="6692"/>
                  </a:lnTo>
                  <a:lnTo>
                    <a:pt x="37790" y="6995"/>
                  </a:lnTo>
                  <a:lnTo>
                    <a:pt x="38023" y="7319"/>
                  </a:lnTo>
                  <a:lnTo>
                    <a:pt x="38246" y="7643"/>
                  </a:lnTo>
                  <a:lnTo>
                    <a:pt x="38468" y="7967"/>
                  </a:lnTo>
                  <a:lnTo>
                    <a:pt x="38681" y="8301"/>
                  </a:lnTo>
                  <a:lnTo>
                    <a:pt x="38884" y="8646"/>
                  </a:lnTo>
                  <a:lnTo>
                    <a:pt x="39076" y="8990"/>
                  </a:lnTo>
                  <a:lnTo>
                    <a:pt x="39268" y="9344"/>
                  </a:lnTo>
                  <a:lnTo>
                    <a:pt x="39450" y="9698"/>
                  </a:lnTo>
                  <a:lnTo>
                    <a:pt x="39623" y="10053"/>
                  </a:lnTo>
                  <a:lnTo>
                    <a:pt x="39795" y="10417"/>
                  </a:lnTo>
                  <a:lnTo>
                    <a:pt x="39946" y="10792"/>
                  </a:lnTo>
                  <a:lnTo>
                    <a:pt x="40098" y="11166"/>
                  </a:lnTo>
                  <a:lnTo>
                    <a:pt x="40240" y="11541"/>
                  </a:lnTo>
                  <a:lnTo>
                    <a:pt x="40372" y="11925"/>
                  </a:lnTo>
                  <a:lnTo>
                    <a:pt x="40503" y="12310"/>
                  </a:lnTo>
                  <a:lnTo>
                    <a:pt x="40615" y="12705"/>
                  </a:lnTo>
                  <a:lnTo>
                    <a:pt x="40726" y="13100"/>
                  </a:lnTo>
                  <a:lnTo>
                    <a:pt x="40827" y="13495"/>
                  </a:lnTo>
                  <a:lnTo>
                    <a:pt x="40918" y="13900"/>
                  </a:lnTo>
                  <a:lnTo>
                    <a:pt x="40999" y="14304"/>
                  </a:lnTo>
                  <a:lnTo>
                    <a:pt x="41070" y="14719"/>
                  </a:lnTo>
                  <a:lnTo>
                    <a:pt x="41141" y="15135"/>
                  </a:lnTo>
                  <a:lnTo>
                    <a:pt x="41192" y="15550"/>
                  </a:lnTo>
                  <a:lnTo>
                    <a:pt x="41242" y="15975"/>
                  </a:lnTo>
                  <a:lnTo>
                    <a:pt x="41283" y="16400"/>
                  </a:lnTo>
                  <a:lnTo>
                    <a:pt x="41303" y="16825"/>
                  </a:lnTo>
                  <a:lnTo>
                    <a:pt x="41323" y="17260"/>
                  </a:lnTo>
                  <a:lnTo>
                    <a:pt x="41333" y="17696"/>
                  </a:lnTo>
                  <a:lnTo>
                    <a:pt x="41333" y="18131"/>
                  </a:lnTo>
                  <a:lnTo>
                    <a:pt x="41323" y="18566"/>
                  </a:lnTo>
                  <a:lnTo>
                    <a:pt x="41303" y="19012"/>
                  </a:lnTo>
                  <a:lnTo>
                    <a:pt x="41273" y="19457"/>
                  </a:lnTo>
                  <a:lnTo>
                    <a:pt x="41232" y="19913"/>
                  </a:lnTo>
                  <a:lnTo>
                    <a:pt x="41181" y="20358"/>
                  </a:lnTo>
                  <a:lnTo>
                    <a:pt x="41121" y="20814"/>
                  </a:lnTo>
                  <a:lnTo>
                    <a:pt x="41040" y="21269"/>
                  </a:lnTo>
                  <a:lnTo>
                    <a:pt x="40959" y="21725"/>
                  </a:lnTo>
                  <a:lnTo>
                    <a:pt x="40868" y="22190"/>
                  </a:lnTo>
                  <a:lnTo>
                    <a:pt x="40766" y="22646"/>
                  </a:lnTo>
                  <a:lnTo>
                    <a:pt x="40655" y="23112"/>
                  </a:lnTo>
                  <a:lnTo>
                    <a:pt x="40523" y="23577"/>
                  </a:lnTo>
                  <a:lnTo>
                    <a:pt x="40392" y="24043"/>
                  </a:lnTo>
                  <a:lnTo>
                    <a:pt x="40240" y="24509"/>
                  </a:lnTo>
                  <a:lnTo>
                    <a:pt x="40078" y="24984"/>
                  </a:lnTo>
                  <a:lnTo>
                    <a:pt x="39916" y="25450"/>
                  </a:lnTo>
                  <a:lnTo>
                    <a:pt x="39734" y="25926"/>
                  </a:lnTo>
                  <a:lnTo>
                    <a:pt x="39542" y="26402"/>
                  </a:lnTo>
                  <a:lnTo>
                    <a:pt x="39329" y="26877"/>
                  </a:lnTo>
                  <a:lnTo>
                    <a:pt x="39116" y="27353"/>
                  </a:lnTo>
                  <a:lnTo>
                    <a:pt x="38894" y="27829"/>
                  </a:lnTo>
                  <a:lnTo>
                    <a:pt x="38651" y="28305"/>
                  </a:lnTo>
                  <a:lnTo>
                    <a:pt x="38398" y="28781"/>
                  </a:lnTo>
                  <a:lnTo>
                    <a:pt x="38134" y="29267"/>
                  </a:lnTo>
                  <a:lnTo>
                    <a:pt x="37861" y="29742"/>
                  </a:lnTo>
                  <a:lnTo>
                    <a:pt x="37568" y="30228"/>
                  </a:lnTo>
                  <a:lnTo>
                    <a:pt x="37264" y="30704"/>
                  </a:lnTo>
                  <a:lnTo>
                    <a:pt x="36950" y="31180"/>
                  </a:lnTo>
                  <a:lnTo>
                    <a:pt x="36626" y="31666"/>
                  </a:lnTo>
                  <a:lnTo>
                    <a:pt x="36292" y="32141"/>
                  </a:lnTo>
                  <a:lnTo>
                    <a:pt x="35938" y="32627"/>
                  </a:lnTo>
                  <a:lnTo>
                    <a:pt x="35573" y="33103"/>
                  </a:lnTo>
                  <a:lnTo>
                    <a:pt x="35199" y="33589"/>
                  </a:lnTo>
                  <a:lnTo>
                    <a:pt x="35199" y="3358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-2536750" y="-3897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-7629475" y="-3260450"/>
              <a:ext cx="664875" cy="664850"/>
            </a:xfrm>
            <a:custGeom>
              <a:rect b="b" l="l" r="r" t="t"/>
              <a:pathLst>
                <a:path extrusionOk="0" h="26594" w="26595">
                  <a:moveTo>
                    <a:pt x="12958" y="0"/>
                  </a:moveTo>
                  <a:lnTo>
                    <a:pt x="12614" y="20"/>
                  </a:lnTo>
                  <a:lnTo>
                    <a:pt x="12280" y="41"/>
                  </a:lnTo>
                  <a:lnTo>
                    <a:pt x="11936" y="71"/>
                  </a:lnTo>
                  <a:lnTo>
                    <a:pt x="11602" y="111"/>
                  </a:lnTo>
                  <a:lnTo>
                    <a:pt x="11278" y="152"/>
                  </a:lnTo>
                  <a:lnTo>
                    <a:pt x="10944" y="213"/>
                  </a:lnTo>
                  <a:lnTo>
                    <a:pt x="10620" y="273"/>
                  </a:lnTo>
                  <a:lnTo>
                    <a:pt x="10296" y="344"/>
                  </a:lnTo>
                  <a:lnTo>
                    <a:pt x="9972" y="415"/>
                  </a:lnTo>
                  <a:lnTo>
                    <a:pt x="9658" y="506"/>
                  </a:lnTo>
                  <a:lnTo>
                    <a:pt x="9344" y="597"/>
                  </a:lnTo>
                  <a:lnTo>
                    <a:pt x="9031" y="699"/>
                  </a:lnTo>
                  <a:lnTo>
                    <a:pt x="8727" y="810"/>
                  </a:lnTo>
                  <a:lnTo>
                    <a:pt x="8423" y="921"/>
                  </a:lnTo>
                  <a:lnTo>
                    <a:pt x="8120" y="1043"/>
                  </a:lnTo>
                  <a:lnTo>
                    <a:pt x="7826" y="1174"/>
                  </a:lnTo>
                  <a:lnTo>
                    <a:pt x="7532" y="1316"/>
                  </a:lnTo>
                  <a:lnTo>
                    <a:pt x="7249" y="1458"/>
                  </a:lnTo>
                  <a:lnTo>
                    <a:pt x="6966" y="1610"/>
                  </a:lnTo>
                  <a:lnTo>
                    <a:pt x="6682" y="1761"/>
                  </a:lnTo>
                  <a:lnTo>
                    <a:pt x="6409" y="1923"/>
                  </a:lnTo>
                  <a:lnTo>
                    <a:pt x="6135" y="2096"/>
                  </a:lnTo>
                  <a:lnTo>
                    <a:pt x="5862" y="2268"/>
                  </a:lnTo>
                  <a:lnTo>
                    <a:pt x="5599" y="2450"/>
                  </a:lnTo>
                  <a:lnTo>
                    <a:pt x="5346" y="2642"/>
                  </a:lnTo>
                  <a:lnTo>
                    <a:pt x="5093" y="2835"/>
                  </a:lnTo>
                  <a:lnTo>
                    <a:pt x="4840" y="3037"/>
                  </a:lnTo>
                  <a:lnTo>
                    <a:pt x="4597" y="3239"/>
                  </a:lnTo>
                  <a:lnTo>
                    <a:pt x="4364" y="3452"/>
                  </a:lnTo>
                  <a:lnTo>
                    <a:pt x="4121" y="3675"/>
                  </a:lnTo>
                  <a:lnTo>
                    <a:pt x="3898" y="3897"/>
                  </a:lnTo>
                  <a:lnTo>
                    <a:pt x="3675" y="4120"/>
                  </a:lnTo>
                  <a:lnTo>
                    <a:pt x="3453" y="4353"/>
                  </a:lnTo>
                  <a:lnTo>
                    <a:pt x="3240" y="4596"/>
                  </a:lnTo>
                  <a:lnTo>
                    <a:pt x="3038" y="4839"/>
                  </a:lnTo>
                  <a:lnTo>
                    <a:pt x="2835" y="5092"/>
                  </a:lnTo>
                  <a:lnTo>
                    <a:pt x="2643" y="5345"/>
                  </a:lnTo>
                  <a:lnTo>
                    <a:pt x="2461" y="5598"/>
                  </a:lnTo>
                  <a:lnTo>
                    <a:pt x="2278" y="5861"/>
                  </a:lnTo>
                  <a:lnTo>
                    <a:pt x="2096" y="6135"/>
                  </a:lnTo>
                  <a:lnTo>
                    <a:pt x="1924" y="6398"/>
                  </a:lnTo>
                  <a:lnTo>
                    <a:pt x="1762" y="6681"/>
                  </a:lnTo>
                  <a:lnTo>
                    <a:pt x="1610" y="6955"/>
                  </a:lnTo>
                  <a:lnTo>
                    <a:pt x="1459" y="7248"/>
                  </a:lnTo>
                  <a:lnTo>
                    <a:pt x="1317" y="7532"/>
                  </a:lnTo>
                  <a:lnTo>
                    <a:pt x="1175" y="7825"/>
                  </a:lnTo>
                  <a:lnTo>
                    <a:pt x="1043" y="8119"/>
                  </a:lnTo>
                  <a:lnTo>
                    <a:pt x="922" y="8423"/>
                  </a:lnTo>
                  <a:lnTo>
                    <a:pt x="811" y="8726"/>
                  </a:lnTo>
                  <a:lnTo>
                    <a:pt x="699" y="9030"/>
                  </a:lnTo>
                  <a:lnTo>
                    <a:pt x="598" y="9344"/>
                  </a:lnTo>
                  <a:lnTo>
                    <a:pt x="507" y="9658"/>
                  </a:lnTo>
                  <a:lnTo>
                    <a:pt x="426" y="9971"/>
                  </a:lnTo>
                  <a:lnTo>
                    <a:pt x="345" y="10295"/>
                  </a:lnTo>
                  <a:lnTo>
                    <a:pt x="274" y="10619"/>
                  </a:lnTo>
                  <a:lnTo>
                    <a:pt x="213" y="10943"/>
                  </a:lnTo>
                  <a:lnTo>
                    <a:pt x="153" y="11277"/>
                  </a:lnTo>
                  <a:lnTo>
                    <a:pt x="112" y="11601"/>
                  </a:lnTo>
                  <a:lnTo>
                    <a:pt x="72" y="11935"/>
                  </a:lnTo>
                  <a:lnTo>
                    <a:pt x="41" y="12279"/>
                  </a:lnTo>
                  <a:lnTo>
                    <a:pt x="21" y="12614"/>
                  </a:lnTo>
                  <a:lnTo>
                    <a:pt x="11" y="12958"/>
                  </a:lnTo>
                  <a:lnTo>
                    <a:pt x="1" y="13302"/>
                  </a:lnTo>
                  <a:lnTo>
                    <a:pt x="11" y="13636"/>
                  </a:lnTo>
                  <a:lnTo>
                    <a:pt x="21" y="13980"/>
                  </a:lnTo>
                  <a:lnTo>
                    <a:pt x="41" y="14324"/>
                  </a:lnTo>
                  <a:lnTo>
                    <a:pt x="72" y="14658"/>
                  </a:lnTo>
                  <a:lnTo>
                    <a:pt x="112" y="14992"/>
                  </a:lnTo>
                  <a:lnTo>
                    <a:pt x="153" y="15327"/>
                  </a:lnTo>
                  <a:lnTo>
                    <a:pt x="213" y="15650"/>
                  </a:lnTo>
                  <a:lnTo>
                    <a:pt x="274" y="15974"/>
                  </a:lnTo>
                  <a:lnTo>
                    <a:pt x="345" y="16298"/>
                  </a:lnTo>
                  <a:lnTo>
                    <a:pt x="426" y="16622"/>
                  </a:lnTo>
                  <a:lnTo>
                    <a:pt x="507" y="16936"/>
                  </a:lnTo>
                  <a:lnTo>
                    <a:pt x="598" y="17250"/>
                  </a:lnTo>
                  <a:lnTo>
                    <a:pt x="699" y="17564"/>
                  </a:lnTo>
                  <a:lnTo>
                    <a:pt x="811" y="17867"/>
                  </a:lnTo>
                  <a:lnTo>
                    <a:pt x="922" y="18171"/>
                  </a:lnTo>
                  <a:lnTo>
                    <a:pt x="1043" y="18475"/>
                  </a:lnTo>
                  <a:lnTo>
                    <a:pt x="1175" y="18768"/>
                  </a:lnTo>
                  <a:lnTo>
                    <a:pt x="1317" y="19062"/>
                  </a:lnTo>
                  <a:lnTo>
                    <a:pt x="1459" y="19345"/>
                  </a:lnTo>
                  <a:lnTo>
                    <a:pt x="1610" y="19639"/>
                  </a:lnTo>
                  <a:lnTo>
                    <a:pt x="1762" y="19912"/>
                  </a:lnTo>
                  <a:lnTo>
                    <a:pt x="1924" y="20196"/>
                  </a:lnTo>
                  <a:lnTo>
                    <a:pt x="2096" y="20459"/>
                  </a:lnTo>
                  <a:lnTo>
                    <a:pt x="2278" y="20732"/>
                  </a:lnTo>
                  <a:lnTo>
                    <a:pt x="2461" y="20996"/>
                  </a:lnTo>
                  <a:lnTo>
                    <a:pt x="2643" y="21249"/>
                  </a:lnTo>
                  <a:lnTo>
                    <a:pt x="2835" y="21502"/>
                  </a:lnTo>
                  <a:lnTo>
                    <a:pt x="3038" y="21755"/>
                  </a:lnTo>
                  <a:lnTo>
                    <a:pt x="3240" y="21998"/>
                  </a:lnTo>
                  <a:lnTo>
                    <a:pt x="3453" y="22241"/>
                  </a:lnTo>
                  <a:lnTo>
                    <a:pt x="3675" y="22474"/>
                  </a:lnTo>
                  <a:lnTo>
                    <a:pt x="3898" y="22696"/>
                  </a:lnTo>
                  <a:lnTo>
                    <a:pt x="4121" y="22919"/>
                  </a:lnTo>
                  <a:lnTo>
                    <a:pt x="4364" y="23142"/>
                  </a:lnTo>
                  <a:lnTo>
                    <a:pt x="4597" y="23354"/>
                  </a:lnTo>
                  <a:lnTo>
                    <a:pt x="4840" y="23557"/>
                  </a:lnTo>
                  <a:lnTo>
                    <a:pt x="5093" y="23759"/>
                  </a:lnTo>
                  <a:lnTo>
                    <a:pt x="5346" y="23952"/>
                  </a:lnTo>
                  <a:lnTo>
                    <a:pt x="5599" y="24144"/>
                  </a:lnTo>
                  <a:lnTo>
                    <a:pt x="5862" y="24326"/>
                  </a:lnTo>
                  <a:lnTo>
                    <a:pt x="6135" y="24498"/>
                  </a:lnTo>
                  <a:lnTo>
                    <a:pt x="6409" y="24670"/>
                  </a:lnTo>
                  <a:lnTo>
                    <a:pt x="6682" y="24832"/>
                  </a:lnTo>
                  <a:lnTo>
                    <a:pt x="6966" y="24994"/>
                  </a:lnTo>
                  <a:lnTo>
                    <a:pt x="7249" y="25136"/>
                  </a:lnTo>
                  <a:lnTo>
                    <a:pt x="7532" y="25288"/>
                  </a:lnTo>
                  <a:lnTo>
                    <a:pt x="7826" y="25419"/>
                  </a:lnTo>
                  <a:lnTo>
                    <a:pt x="8120" y="25551"/>
                  </a:lnTo>
                  <a:lnTo>
                    <a:pt x="8423" y="25672"/>
                  </a:lnTo>
                  <a:lnTo>
                    <a:pt x="8727" y="25784"/>
                  </a:lnTo>
                  <a:lnTo>
                    <a:pt x="9031" y="25895"/>
                  </a:lnTo>
                  <a:lnTo>
                    <a:pt x="9344" y="25996"/>
                  </a:lnTo>
                  <a:lnTo>
                    <a:pt x="9658" y="26088"/>
                  </a:lnTo>
                  <a:lnTo>
                    <a:pt x="9972" y="26179"/>
                  </a:lnTo>
                  <a:lnTo>
                    <a:pt x="10296" y="26260"/>
                  </a:lnTo>
                  <a:lnTo>
                    <a:pt x="10620" y="26320"/>
                  </a:lnTo>
                  <a:lnTo>
                    <a:pt x="10944" y="26391"/>
                  </a:lnTo>
                  <a:lnTo>
                    <a:pt x="11278" y="26442"/>
                  </a:lnTo>
                  <a:lnTo>
                    <a:pt x="11602" y="26492"/>
                  </a:lnTo>
                  <a:lnTo>
                    <a:pt x="11936" y="26523"/>
                  </a:lnTo>
                  <a:lnTo>
                    <a:pt x="12280" y="26553"/>
                  </a:lnTo>
                  <a:lnTo>
                    <a:pt x="12614" y="26573"/>
                  </a:lnTo>
                  <a:lnTo>
                    <a:pt x="12958" y="26594"/>
                  </a:lnTo>
                  <a:lnTo>
                    <a:pt x="13647" y="26594"/>
                  </a:lnTo>
                  <a:lnTo>
                    <a:pt x="13981" y="26573"/>
                  </a:lnTo>
                  <a:lnTo>
                    <a:pt x="14325" y="26553"/>
                  </a:lnTo>
                  <a:lnTo>
                    <a:pt x="14659" y="26523"/>
                  </a:lnTo>
                  <a:lnTo>
                    <a:pt x="14993" y="26492"/>
                  </a:lnTo>
                  <a:lnTo>
                    <a:pt x="15327" y="26442"/>
                  </a:lnTo>
                  <a:lnTo>
                    <a:pt x="15651" y="26391"/>
                  </a:lnTo>
                  <a:lnTo>
                    <a:pt x="15975" y="26320"/>
                  </a:lnTo>
                  <a:lnTo>
                    <a:pt x="16299" y="26260"/>
                  </a:lnTo>
                  <a:lnTo>
                    <a:pt x="16623" y="26179"/>
                  </a:lnTo>
                  <a:lnTo>
                    <a:pt x="16937" y="26088"/>
                  </a:lnTo>
                  <a:lnTo>
                    <a:pt x="17251" y="25996"/>
                  </a:lnTo>
                  <a:lnTo>
                    <a:pt x="17565" y="25895"/>
                  </a:lnTo>
                  <a:lnTo>
                    <a:pt x="17868" y="25784"/>
                  </a:lnTo>
                  <a:lnTo>
                    <a:pt x="18172" y="25672"/>
                  </a:lnTo>
                  <a:lnTo>
                    <a:pt x="18476" y="25551"/>
                  </a:lnTo>
                  <a:lnTo>
                    <a:pt x="18769" y="25419"/>
                  </a:lnTo>
                  <a:lnTo>
                    <a:pt x="19063" y="25288"/>
                  </a:lnTo>
                  <a:lnTo>
                    <a:pt x="19356" y="25136"/>
                  </a:lnTo>
                  <a:lnTo>
                    <a:pt x="19640" y="24994"/>
                  </a:lnTo>
                  <a:lnTo>
                    <a:pt x="19913" y="24832"/>
                  </a:lnTo>
                  <a:lnTo>
                    <a:pt x="20197" y="24670"/>
                  </a:lnTo>
                  <a:lnTo>
                    <a:pt x="20470" y="24498"/>
                  </a:lnTo>
                  <a:lnTo>
                    <a:pt x="20733" y="24326"/>
                  </a:lnTo>
                  <a:lnTo>
                    <a:pt x="20996" y="24144"/>
                  </a:lnTo>
                  <a:lnTo>
                    <a:pt x="21259" y="23952"/>
                  </a:lnTo>
                  <a:lnTo>
                    <a:pt x="21513" y="23759"/>
                  </a:lnTo>
                  <a:lnTo>
                    <a:pt x="21756" y="23557"/>
                  </a:lnTo>
                  <a:lnTo>
                    <a:pt x="21998" y="23354"/>
                  </a:lnTo>
                  <a:lnTo>
                    <a:pt x="22241" y="23142"/>
                  </a:lnTo>
                  <a:lnTo>
                    <a:pt x="22474" y="22919"/>
                  </a:lnTo>
                  <a:lnTo>
                    <a:pt x="22697" y="22696"/>
                  </a:lnTo>
                  <a:lnTo>
                    <a:pt x="22930" y="22474"/>
                  </a:lnTo>
                  <a:lnTo>
                    <a:pt x="23142" y="22241"/>
                  </a:lnTo>
                  <a:lnTo>
                    <a:pt x="23355" y="21998"/>
                  </a:lnTo>
                  <a:lnTo>
                    <a:pt x="23557" y="21755"/>
                  </a:lnTo>
                  <a:lnTo>
                    <a:pt x="23760" y="21502"/>
                  </a:lnTo>
                  <a:lnTo>
                    <a:pt x="23952" y="21249"/>
                  </a:lnTo>
                  <a:lnTo>
                    <a:pt x="24145" y="20996"/>
                  </a:lnTo>
                  <a:lnTo>
                    <a:pt x="24327" y="20732"/>
                  </a:lnTo>
                  <a:lnTo>
                    <a:pt x="24499" y="20459"/>
                  </a:lnTo>
                  <a:lnTo>
                    <a:pt x="24671" y="20196"/>
                  </a:lnTo>
                  <a:lnTo>
                    <a:pt x="24833" y="19912"/>
                  </a:lnTo>
                  <a:lnTo>
                    <a:pt x="24995" y="19639"/>
                  </a:lnTo>
                  <a:lnTo>
                    <a:pt x="25147" y="19345"/>
                  </a:lnTo>
                  <a:lnTo>
                    <a:pt x="25289" y="19062"/>
                  </a:lnTo>
                  <a:lnTo>
                    <a:pt x="25420" y="18768"/>
                  </a:lnTo>
                  <a:lnTo>
                    <a:pt x="25552" y="18475"/>
                  </a:lnTo>
                  <a:lnTo>
                    <a:pt x="25673" y="18171"/>
                  </a:lnTo>
                  <a:lnTo>
                    <a:pt x="25795" y="17867"/>
                  </a:lnTo>
                  <a:lnTo>
                    <a:pt x="25896" y="17564"/>
                  </a:lnTo>
                  <a:lnTo>
                    <a:pt x="25997" y="17250"/>
                  </a:lnTo>
                  <a:lnTo>
                    <a:pt x="26098" y="16936"/>
                  </a:lnTo>
                  <a:lnTo>
                    <a:pt x="26179" y="16622"/>
                  </a:lnTo>
                  <a:lnTo>
                    <a:pt x="26260" y="16298"/>
                  </a:lnTo>
                  <a:lnTo>
                    <a:pt x="26331" y="15974"/>
                  </a:lnTo>
                  <a:lnTo>
                    <a:pt x="26392" y="15650"/>
                  </a:lnTo>
                  <a:lnTo>
                    <a:pt x="26443" y="15327"/>
                  </a:lnTo>
                  <a:lnTo>
                    <a:pt x="26493" y="14992"/>
                  </a:lnTo>
                  <a:lnTo>
                    <a:pt x="26534" y="14658"/>
                  </a:lnTo>
                  <a:lnTo>
                    <a:pt x="26564" y="14324"/>
                  </a:lnTo>
                  <a:lnTo>
                    <a:pt x="26584" y="13980"/>
                  </a:lnTo>
                  <a:lnTo>
                    <a:pt x="26594" y="13636"/>
                  </a:lnTo>
                  <a:lnTo>
                    <a:pt x="26594" y="13302"/>
                  </a:lnTo>
                  <a:lnTo>
                    <a:pt x="26594" y="12958"/>
                  </a:lnTo>
                  <a:lnTo>
                    <a:pt x="26584" y="12614"/>
                  </a:lnTo>
                  <a:lnTo>
                    <a:pt x="26564" y="12279"/>
                  </a:lnTo>
                  <a:lnTo>
                    <a:pt x="26534" y="11935"/>
                  </a:lnTo>
                  <a:lnTo>
                    <a:pt x="26493" y="11601"/>
                  </a:lnTo>
                  <a:lnTo>
                    <a:pt x="26443" y="11277"/>
                  </a:lnTo>
                  <a:lnTo>
                    <a:pt x="26392" y="10943"/>
                  </a:lnTo>
                  <a:lnTo>
                    <a:pt x="26331" y="10619"/>
                  </a:lnTo>
                  <a:lnTo>
                    <a:pt x="26260" y="10295"/>
                  </a:lnTo>
                  <a:lnTo>
                    <a:pt x="26179" y="9971"/>
                  </a:lnTo>
                  <a:lnTo>
                    <a:pt x="26098" y="9658"/>
                  </a:lnTo>
                  <a:lnTo>
                    <a:pt x="25997" y="9344"/>
                  </a:lnTo>
                  <a:lnTo>
                    <a:pt x="25896" y="9030"/>
                  </a:lnTo>
                  <a:lnTo>
                    <a:pt x="25795" y="8726"/>
                  </a:lnTo>
                  <a:lnTo>
                    <a:pt x="25673" y="8423"/>
                  </a:lnTo>
                  <a:lnTo>
                    <a:pt x="25552" y="8119"/>
                  </a:lnTo>
                  <a:lnTo>
                    <a:pt x="25420" y="7825"/>
                  </a:lnTo>
                  <a:lnTo>
                    <a:pt x="25289" y="7532"/>
                  </a:lnTo>
                  <a:lnTo>
                    <a:pt x="25147" y="7248"/>
                  </a:lnTo>
                  <a:lnTo>
                    <a:pt x="24995" y="6955"/>
                  </a:lnTo>
                  <a:lnTo>
                    <a:pt x="24833" y="6681"/>
                  </a:lnTo>
                  <a:lnTo>
                    <a:pt x="24671" y="6398"/>
                  </a:lnTo>
                  <a:lnTo>
                    <a:pt x="24499" y="6135"/>
                  </a:lnTo>
                  <a:lnTo>
                    <a:pt x="24327" y="5861"/>
                  </a:lnTo>
                  <a:lnTo>
                    <a:pt x="24145" y="5598"/>
                  </a:lnTo>
                  <a:lnTo>
                    <a:pt x="23952" y="5345"/>
                  </a:lnTo>
                  <a:lnTo>
                    <a:pt x="23760" y="5092"/>
                  </a:lnTo>
                  <a:lnTo>
                    <a:pt x="23557" y="4839"/>
                  </a:lnTo>
                  <a:lnTo>
                    <a:pt x="23355" y="4596"/>
                  </a:lnTo>
                  <a:lnTo>
                    <a:pt x="23142" y="4353"/>
                  </a:lnTo>
                  <a:lnTo>
                    <a:pt x="22930" y="4120"/>
                  </a:lnTo>
                  <a:lnTo>
                    <a:pt x="22697" y="3897"/>
                  </a:lnTo>
                  <a:lnTo>
                    <a:pt x="22474" y="3675"/>
                  </a:lnTo>
                  <a:lnTo>
                    <a:pt x="22241" y="3452"/>
                  </a:lnTo>
                  <a:lnTo>
                    <a:pt x="21998" y="3239"/>
                  </a:lnTo>
                  <a:lnTo>
                    <a:pt x="21756" y="3037"/>
                  </a:lnTo>
                  <a:lnTo>
                    <a:pt x="21513" y="2835"/>
                  </a:lnTo>
                  <a:lnTo>
                    <a:pt x="21259" y="2642"/>
                  </a:lnTo>
                  <a:lnTo>
                    <a:pt x="20996" y="2450"/>
                  </a:lnTo>
                  <a:lnTo>
                    <a:pt x="20733" y="2268"/>
                  </a:lnTo>
                  <a:lnTo>
                    <a:pt x="20470" y="2096"/>
                  </a:lnTo>
                  <a:lnTo>
                    <a:pt x="20197" y="1923"/>
                  </a:lnTo>
                  <a:lnTo>
                    <a:pt x="19913" y="1761"/>
                  </a:lnTo>
                  <a:lnTo>
                    <a:pt x="19640" y="1610"/>
                  </a:lnTo>
                  <a:lnTo>
                    <a:pt x="19356" y="1458"/>
                  </a:lnTo>
                  <a:lnTo>
                    <a:pt x="19063" y="1316"/>
                  </a:lnTo>
                  <a:lnTo>
                    <a:pt x="18769" y="1174"/>
                  </a:lnTo>
                  <a:lnTo>
                    <a:pt x="18476" y="1043"/>
                  </a:lnTo>
                  <a:lnTo>
                    <a:pt x="18172" y="921"/>
                  </a:lnTo>
                  <a:lnTo>
                    <a:pt x="17868" y="810"/>
                  </a:lnTo>
                  <a:lnTo>
                    <a:pt x="17565" y="699"/>
                  </a:lnTo>
                  <a:lnTo>
                    <a:pt x="17251" y="597"/>
                  </a:lnTo>
                  <a:lnTo>
                    <a:pt x="16937" y="506"/>
                  </a:lnTo>
                  <a:lnTo>
                    <a:pt x="16623" y="415"/>
                  </a:lnTo>
                  <a:lnTo>
                    <a:pt x="16299" y="344"/>
                  </a:lnTo>
                  <a:lnTo>
                    <a:pt x="15975" y="273"/>
                  </a:lnTo>
                  <a:lnTo>
                    <a:pt x="15651" y="213"/>
                  </a:lnTo>
                  <a:lnTo>
                    <a:pt x="15327" y="152"/>
                  </a:lnTo>
                  <a:lnTo>
                    <a:pt x="14993" y="111"/>
                  </a:lnTo>
                  <a:lnTo>
                    <a:pt x="14659" y="71"/>
                  </a:lnTo>
                  <a:lnTo>
                    <a:pt x="14325" y="41"/>
                  </a:lnTo>
                  <a:lnTo>
                    <a:pt x="13981" y="20"/>
                  </a:lnTo>
                  <a:lnTo>
                    <a:pt x="13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-7629475" y="-3260450"/>
              <a:ext cx="664875" cy="664850"/>
            </a:xfrm>
            <a:custGeom>
              <a:rect b="b" l="l" r="r" t="t"/>
              <a:pathLst>
                <a:path extrusionOk="0" fill="none" h="26594" w="26595">
                  <a:moveTo>
                    <a:pt x="26594" y="13302"/>
                  </a:moveTo>
                  <a:lnTo>
                    <a:pt x="26594" y="13302"/>
                  </a:lnTo>
                  <a:lnTo>
                    <a:pt x="26594" y="13636"/>
                  </a:lnTo>
                  <a:lnTo>
                    <a:pt x="26584" y="13980"/>
                  </a:lnTo>
                  <a:lnTo>
                    <a:pt x="26564" y="14324"/>
                  </a:lnTo>
                  <a:lnTo>
                    <a:pt x="26534" y="14658"/>
                  </a:lnTo>
                  <a:lnTo>
                    <a:pt x="26493" y="14992"/>
                  </a:lnTo>
                  <a:lnTo>
                    <a:pt x="26443" y="15327"/>
                  </a:lnTo>
                  <a:lnTo>
                    <a:pt x="26392" y="15650"/>
                  </a:lnTo>
                  <a:lnTo>
                    <a:pt x="26331" y="15974"/>
                  </a:lnTo>
                  <a:lnTo>
                    <a:pt x="26260" y="16298"/>
                  </a:lnTo>
                  <a:lnTo>
                    <a:pt x="26179" y="16622"/>
                  </a:lnTo>
                  <a:lnTo>
                    <a:pt x="26098" y="16936"/>
                  </a:lnTo>
                  <a:lnTo>
                    <a:pt x="25997" y="17250"/>
                  </a:lnTo>
                  <a:lnTo>
                    <a:pt x="25896" y="17564"/>
                  </a:lnTo>
                  <a:lnTo>
                    <a:pt x="25795" y="17867"/>
                  </a:lnTo>
                  <a:lnTo>
                    <a:pt x="25673" y="18171"/>
                  </a:lnTo>
                  <a:lnTo>
                    <a:pt x="25552" y="18475"/>
                  </a:lnTo>
                  <a:lnTo>
                    <a:pt x="25420" y="18768"/>
                  </a:lnTo>
                  <a:lnTo>
                    <a:pt x="25289" y="19062"/>
                  </a:lnTo>
                  <a:lnTo>
                    <a:pt x="25147" y="19345"/>
                  </a:lnTo>
                  <a:lnTo>
                    <a:pt x="24995" y="19639"/>
                  </a:lnTo>
                  <a:lnTo>
                    <a:pt x="24833" y="19912"/>
                  </a:lnTo>
                  <a:lnTo>
                    <a:pt x="24671" y="20196"/>
                  </a:lnTo>
                  <a:lnTo>
                    <a:pt x="24499" y="20459"/>
                  </a:lnTo>
                  <a:lnTo>
                    <a:pt x="24327" y="20732"/>
                  </a:lnTo>
                  <a:lnTo>
                    <a:pt x="24145" y="20996"/>
                  </a:lnTo>
                  <a:lnTo>
                    <a:pt x="23952" y="21249"/>
                  </a:lnTo>
                  <a:lnTo>
                    <a:pt x="23760" y="21502"/>
                  </a:lnTo>
                  <a:lnTo>
                    <a:pt x="23557" y="21755"/>
                  </a:lnTo>
                  <a:lnTo>
                    <a:pt x="23355" y="21998"/>
                  </a:lnTo>
                  <a:lnTo>
                    <a:pt x="23142" y="22241"/>
                  </a:lnTo>
                  <a:lnTo>
                    <a:pt x="22930" y="22474"/>
                  </a:lnTo>
                  <a:lnTo>
                    <a:pt x="22697" y="22696"/>
                  </a:lnTo>
                  <a:lnTo>
                    <a:pt x="22474" y="22919"/>
                  </a:lnTo>
                  <a:lnTo>
                    <a:pt x="22241" y="23142"/>
                  </a:lnTo>
                  <a:lnTo>
                    <a:pt x="21998" y="23354"/>
                  </a:lnTo>
                  <a:lnTo>
                    <a:pt x="21756" y="23557"/>
                  </a:lnTo>
                  <a:lnTo>
                    <a:pt x="21513" y="23759"/>
                  </a:lnTo>
                  <a:lnTo>
                    <a:pt x="21259" y="23952"/>
                  </a:lnTo>
                  <a:lnTo>
                    <a:pt x="20996" y="24144"/>
                  </a:lnTo>
                  <a:lnTo>
                    <a:pt x="20733" y="24326"/>
                  </a:lnTo>
                  <a:lnTo>
                    <a:pt x="20470" y="24498"/>
                  </a:lnTo>
                  <a:lnTo>
                    <a:pt x="20197" y="24670"/>
                  </a:lnTo>
                  <a:lnTo>
                    <a:pt x="19913" y="24832"/>
                  </a:lnTo>
                  <a:lnTo>
                    <a:pt x="19640" y="24994"/>
                  </a:lnTo>
                  <a:lnTo>
                    <a:pt x="19356" y="25136"/>
                  </a:lnTo>
                  <a:lnTo>
                    <a:pt x="19063" y="25288"/>
                  </a:lnTo>
                  <a:lnTo>
                    <a:pt x="18769" y="25419"/>
                  </a:lnTo>
                  <a:lnTo>
                    <a:pt x="18476" y="25551"/>
                  </a:lnTo>
                  <a:lnTo>
                    <a:pt x="18172" y="25672"/>
                  </a:lnTo>
                  <a:lnTo>
                    <a:pt x="17868" y="25784"/>
                  </a:lnTo>
                  <a:lnTo>
                    <a:pt x="17565" y="25895"/>
                  </a:lnTo>
                  <a:lnTo>
                    <a:pt x="17251" y="25996"/>
                  </a:lnTo>
                  <a:lnTo>
                    <a:pt x="16937" y="26088"/>
                  </a:lnTo>
                  <a:lnTo>
                    <a:pt x="16623" y="26179"/>
                  </a:lnTo>
                  <a:lnTo>
                    <a:pt x="16299" y="26260"/>
                  </a:lnTo>
                  <a:lnTo>
                    <a:pt x="15975" y="26320"/>
                  </a:lnTo>
                  <a:lnTo>
                    <a:pt x="15651" y="26391"/>
                  </a:lnTo>
                  <a:lnTo>
                    <a:pt x="15327" y="26442"/>
                  </a:lnTo>
                  <a:lnTo>
                    <a:pt x="14993" y="26492"/>
                  </a:lnTo>
                  <a:lnTo>
                    <a:pt x="14659" y="26523"/>
                  </a:lnTo>
                  <a:lnTo>
                    <a:pt x="14325" y="26553"/>
                  </a:lnTo>
                  <a:lnTo>
                    <a:pt x="13981" y="26573"/>
                  </a:lnTo>
                  <a:lnTo>
                    <a:pt x="13647" y="26594"/>
                  </a:lnTo>
                  <a:lnTo>
                    <a:pt x="13303" y="26594"/>
                  </a:lnTo>
                  <a:lnTo>
                    <a:pt x="13303" y="26594"/>
                  </a:lnTo>
                  <a:lnTo>
                    <a:pt x="12958" y="26594"/>
                  </a:lnTo>
                  <a:lnTo>
                    <a:pt x="12614" y="26573"/>
                  </a:lnTo>
                  <a:lnTo>
                    <a:pt x="12280" y="26553"/>
                  </a:lnTo>
                  <a:lnTo>
                    <a:pt x="11936" y="26523"/>
                  </a:lnTo>
                  <a:lnTo>
                    <a:pt x="11602" y="26492"/>
                  </a:lnTo>
                  <a:lnTo>
                    <a:pt x="11278" y="26442"/>
                  </a:lnTo>
                  <a:lnTo>
                    <a:pt x="10944" y="26391"/>
                  </a:lnTo>
                  <a:lnTo>
                    <a:pt x="10620" y="26320"/>
                  </a:lnTo>
                  <a:lnTo>
                    <a:pt x="10296" y="26260"/>
                  </a:lnTo>
                  <a:lnTo>
                    <a:pt x="9972" y="26179"/>
                  </a:lnTo>
                  <a:lnTo>
                    <a:pt x="9658" y="26088"/>
                  </a:lnTo>
                  <a:lnTo>
                    <a:pt x="9344" y="25996"/>
                  </a:lnTo>
                  <a:lnTo>
                    <a:pt x="9031" y="25895"/>
                  </a:lnTo>
                  <a:lnTo>
                    <a:pt x="8727" y="25784"/>
                  </a:lnTo>
                  <a:lnTo>
                    <a:pt x="8423" y="25672"/>
                  </a:lnTo>
                  <a:lnTo>
                    <a:pt x="8120" y="25551"/>
                  </a:lnTo>
                  <a:lnTo>
                    <a:pt x="7826" y="25419"/>
                  </a:lnTo>
                  <a:lnTo>
                    <a:pt x="7532" y="25288"/>
                  </a:lnTo>
                  <a:lnTo>
                    <a:pt x="7249" y="25136"/>
                  </a:lnTo>
                  <a:lnTo>
                    <a:pt x="6966" y="24994"/>
                  </a:lnTo>
                  <a:lnTo>
                    <a:pt x="6682" y="24832"/>
                  </a:lnTo>
                  <a:lnTo>
                    <a:pt x="6409" y="24670"/>
                  </a:lnTo>
                  <a:lnTo>
                    <a:pt x="6135" y="24498"/>
                  </a:lnTo>
                  <a:lnTo>
                    <a:pt x="5862" y="24326"/>
                  </a:lnTo>
                  <a:lnTo>
                    <a:pt x="5599" y="24144"/>
                  </a:lnTo>
                  <a:lnTo>
                    <a:pt x="5346" y="23952"/>
                  </a:lnTo>
                  <a:lnTo>
                    <a:pt x="5093" y="23759"/>
                  </a:lnTo>
                  <a:lnTo>
                    <a:pt x="4840" y="23557"/>
                  </a:lnTo>
                  <a:lnTo>
                    <a:pt x="4597" y="23354"/>
                  </a:lnTo>
                  <a:lnTo>
                    <a:pt x="4364" y="23142"/>
                  </a:lnTo>
                  <a:lnTo>
                    <a:pt x="4121" y="22919"/>
                  </a:lnTo>
                  <a:lnTo>
                    <a:pt x="3898" y="22696"/>
                  </a:lnTo>
                  <a:lnTo>
                    <a:pt x="3675" y="22474"/>
                  </a:lnTo>
                  <a:lnTo>
                    <a:pt x="3453" y="22241"/>
                  </a:lnTo>
                  <a:lnTo>
                    <a:pt x="3240" y="21998"/>
                  </a:lnTo>
                  <a:lnTo>
                    <a:pt x="3038" y="21755"/>
                  </a:lnTo>
                  <a:lnTo>
                    <a:pt x="2835" y="21502"/>
                  </a:lnTo>
                  <a:lnTo>
                    <a:pt x="2643" y="21249"/>
                  </a:lnTo>
                  <a:lnTo>
                    <a:pt x="2461" y="20996"/>
                  </a:lnTo>
                  <a:lnTo>
                    <a:pt x="2278" y="20732"/>
                  </a:lnTo>
                  <a:lnTo>
                    <a:pt x="2096" y="20459"/>
                  </a:lnTo>
                  <a:lnTo>
                    <a:pt x="1924" y="20196"/>
                  </a:lnTo>
                  <a:lnTo>
                    <a:pt x="1762" y="19912"/>
                  </a:lnTo>
                  <a:lnTo>
                    <a:pt x="1610" y="19639"/>
                  </a:lnTo>
                  <a:lnTo>
                    <a:pt x="1459" y="19345"/>
                  </a:lnTo>
                  <a:lnTo>
                    <a:pt x="1317" y="19062"/>
                  </a:lnTo>
                  <a:lnTo>
                    <a:pt x="1175" y="18768"/>
                  </a:lnTo>
                  <a:lnTo>
                    <a:pt x="1043" y="18475"/>
                  </a:lnTo>
                  <a:lnTo>
                    <a:pt x="922" y="18171"/>
                  </a:lnTo>
                  <a:lnTo>
                    <a:pt x="811" y="17867"/>
                  </a:lnTo>
                  <a:lnTo>
                    <a:pt x="699" y="17564"/>
                  </a:lnTo>
                  <a:lnTo>
                    <a:pt x="598" y="17250"/>
                  </a:lnTo>
                  <a:lnTo>
                    <a:pt x="507" y="16936"/>
                  </a:lnTo>
                  <a:lnTo>
                    <a:pt x="426" y="16622"/>
                  </a:lnTo>
                  <a:lnTo>
                    <a:pt x="345" y="16298"/>
                  </a:lnTo>
                  <a:lnTo>
                    <a:pt x="274" y="15974"/>
                  </a:lnTo>
                  <a:lnTo>
                    <a:pt x="213" y="15650"/>
                  </a:lnTo>
                  <a:lnTo>
                    <a:pt x="153" y="15327"/>
                  </a:lnTo>
                  <a:lnTo>
                    <a:pt x="112" y="14992"/>
                  </a:lnTo>
                  <a:lnTo>
                    <a:pt x="72" y="14658"/>
                  </a:lnTo>
                  <a:lnTo>
                    <a:pt x="41" y="14324"/>
                  </a:lnTo>
                  <a:lnTo>
                    <a:pt x="21" y="13980"/>
                  </a:lnTo>
                  <a:lnTo>
                    <a:pt x="11" y="13636"/>
                  </a:lnTo>
                  <a:lnTo>
                    <a:pt x="1" y="13302"/>
                  </a:lnTo>
                  <a:lnTo>
                    <a:pt x="1" y="13302"/>
                  </a:lnTo>
                  <a:lnTo>
                    <a:pt x="11" y="12958"/>
                  </a:lnTo>
                  <a:lnTo>
                    <a:pt x="21" y="12614"/>
                  </a:lnTo>
                  <a:lnTo>
                    <a:pt x="41" y="12279"/>
                  </a:lnTo>
                  <a:lnTo>
                    <a:pt x="72" y="11935"/>
                  </a:lnTo>
                  <a:lnTo>
                    <a:pt x="112" y="11601"/>
                  </a:lnTo>
                  <a:lnTo>
                    <a:pt x="153" y="11277"/>
                  </a:lnTo>
                  <a:lnTo>
                    <a:pt x="213" y="10943"/>
                  </a:lnTo>
                  <a:lnTo>
                    <a:pt x="274" y="10619"/>
                  </a:lnTo>
                  <a:lnTo>
                    <a:pt x="345" y="10295"/>
                  </a:lnTo>
                  <a:lnTo>
                    <a:pt x="426" y="9971"/>
                  </a:lnTo>
                  <a:lnTo>
                    <a:pt x="507" y="9658"/>
                  </a:lnTo>
                  <a:lnTo>
                    <a:pt x="598" y="9344"/>
                  </a:lnTo>
                  <a:lnTo>
                    <a:pt x="699" y="9030"/>
                  </a:lnTo>
                  <a:lnTo>
                    <a:pt x="811" y="8726"/>
                  </a:lnTo>
                  <a:lnTo>
                    <a:pt x="922" y="8423"/>
                  </a:lnTo>
                  <a:lnTo>
                    <a:pt x="1043" y="8119"/>
                  </a:lnTo>
                  <a:lnTo>
                    <a:pt x="1175" y="7825"/>
                  </a:lnTo>
                  <a:lnTo>
                    <a:pt x="1317" y="7532"/>
                  </a:lnTo>
                  <a:lnTo>
                    <a:pt x="1459" y="7248"/>
                  </a:lnTo>
                  <a:lnTo>
                    <a:pt x="1610" y="6955"/>
                  </a:lnTo>
                  <a:lnTo>
                    <a:pt x="1762" y="6681"/>
                  </a:lnTo>
                  <a:lnTo>
                    <a:pt x="1924" y="6398"/>
                  </a:lnTo>
                  <a:lnTo>
                    <a:pt x="2096" y="6135"/>
                  </a:lnTo>
                  <a:lnTo>
                    <a:pt x="2278" y="5861"/>
                  </a:lnTo>
                  <a:lnTo>
                    <a:pt x="2461" y="5598"/>
                  </a:lnTo>
                  <a:lnTo>
                    <a:pt x="2643" y="5345"/>
                  </a:lnTo>
                  <a:lnTo>
                    <a:pt x="2835" y="5092"/>
                  </a:lnTo>
                  <a:lnTo>
                    <a:pt x="3038" y="4839"/>
                  </a:lnTo>
                  <a:lnTo>
                    <a:pt x="3240" y="4596"/>
                  </a:lnTo>
                  <a:lnTo>
                    <a:pt x="3453" y="4353"/>
                  </a:lnTo>
                  <a:lnTo>
                    <a:pt x="3675" y="4120"/>
                  </a:lnTo>
                  <a:lnTo>
                    <a:pt x="3898" y="3897"/>
                  </a:lnTo>
                  <a:lnTo>
                    <a:pt x="4121" y="3675"/>
                  </a:lnTo>
                  <a:lnTo>
                    <a:pt x="4364" y="3452"/>
                  </a:lnTo>
                  <a:lnTo>
                    <a:pt x="4597" y="3239"/>
                  </a:lnTo>
                  <a:lnTo>
                    <a:pt x="4840" y="3037"/>
                  </a:lnTo>
                  <a:lnTo>
                    <a:pt x="5093" y="2835"/>
                  </a:lnTo>
                  <a:lnTo>
                    <a:pt x="5346" y="2642"/>
                  </a:lnTo>
                  <a:lnTo>
                    <a:pt x="5599" y="2450"/>
                  </a:lnTo>
                  <a:lnTo>
                    <a:pt x="5862" y="2268"/>
                  </a:lnTo>
                  <a:lnTo>
                    <a:pt x="6135" y="2096"/>
                  </a:lnTo>
                  <a:lnTo>
                    <a:pt x="6409" y="1923"/>
                  </a:lnTo>
                  <a:lnTo>
                    <a:pt x="6682" y="1761"/>
                  </a:lnTo>
                  <a:lnTo>
                    <a:pt x="6966" y="1610"/>
                  </a:lnTo>
                  <a:lnTo>
                    <a:pt x="7249" y="1458"/>
                  </a:lnTo>
                  <a:lnTo>
                    <a:pt x="7532" y="1316"/>
                  </a:lnTo>
                  <a:lnTo>
                    <a:pt x="7826" y="1174"/>
                  </a:lnTo>
                  <a:lnTo>
                    <a:pt x="8120" y="1043"/>
                  </a:lnTo>
                  <a:lnTo>
                    <a:pt x="8423" y="921"/>
                  </a:lnTo>
                  <a:lnTo>
                    <a:pt x="8727" y="810"/>
                  </a:lnTo>
                  <a:lnTo>
                    <a:pt x="9031" y="699"/>
                  </a:lnTo>
                  <a:lnTo>
                    <a:pt x="9344" y="597"/>
                  </a:lnTo>
                  <a:lnTo>
                    <a:pt x="9658" y="506"/>
                  </a:lnTo>
                  <a:lnTo>
                    <a:pt x="9972" y="415"/>
                  </a:lnTo>
                  <a:lnTo>
                    <a:pt x="10296" y="344"/>
                  </a:lnTo>
                  <a:lnTo>
                    <a:pt x="10620" y="273"/>
                  </a:lnTo>
                  <a:lnTo>
                    <a:pt x="10944" y="213"/>
                  </a:lnTo>
                  <a:lnTo>
                    <a:pt x="11278" y="152"/>
                  </a:lnTo>
                  <a:lnTo>
                    <a:pt x="11602" y="111"/>
                  </a:lnTo>
                  <a:lnTo>
                    <a:pt x="11936" y="71"/>
                  </a:lnTo>
                  <a:lnTo>
                    <a:pt x="12280" y="41"/>
                  </a:lnTo>
                  <a:lnTo>
                    <a:pt x="12614" y="20"/>
                  </a:lnTo>
                  <a:lnTo>
                    <a:pt x="12958" y="0"/>
                  </a:lnTo>
                  <a:lnTo>
                    <a:pt x="13303" y="0"/>
                  </a:lnTo>
                  <a:lnTo>
                    <a:pt x="13303" y="0"/>
                  </a:lnTo>
                  <a:lnTo>
                    <a:pt x="13647" y="0"/>
                  </a:lnTo>
                  <a:lnTo>
                    <a:pt x="13981" y="20"/>
                  </a:lnTo>
                  <a:lnTo>
                    <a:pt x="14325" y="41"/>
                  </a:lnTo>
                  <a:lnTo>
                    <a:pt x="14659" y="71"/>
                  </a:lnTo>
                  <a:lnTo>
                    <a:pt x="14993" y="111"/>
                  </a:lnTo>
                  <a:lnTo>
                    <a:pt x="15327" y="152"/>
                  </a:lnTo>
                  <a:lnTo>
                    <a:pt x="15651" y="213"/>
                  </a:lnTo>
                  <a:lnTo>
                    <a:pt x="15975" y="273"/>
                  </a:lnTo>
                  <a:lnTo>
                    <a:pt x="16299" y="344"/>
                  </a:lnTo>
                  <a:lnTo>
                    <a:pt x="16623" y="415"/>
                  </a:lnTo>
                  <a:lnTo>
                    <a:pt x="16937" y="506"/>
                  </a:lnTo>
                  <a:lnTo>
                    <a:pt x="17251" y="597"/>
                  </a:lnTo>
                  <a:lnTo>
                    <a:pt x="17565" y="699"/>
                  </a:lnTo>
                  <a:lnTo>
                    <a:pt x="17868" y="810"/>
                  </a:lnTo>
                  <a:lnTo>
                    <a:pt x="18172" y="921"/>
                  </a:lnTo>
                  <a:lnTo>
                    <a:pt x="18476" y="1043"/>
                  </a:lnTo>
                  <a:lnTo>
                    <a:pt x="18769" y="1174"/>
                  </a:lnTo>
                  <a:lnTo>
                    <a:pt x="19063" y="1316"/>
                  </a:lnTo>
                  <a:lnTo>
                    <a:pt x="19356" y="1458"/>
                  </a:lnTo>
                  <a:lnTo>
                    <a:pt x="19640" y="1610"/>
                  </a:lnTo>
                  <a:lnTo>
                    <a:pt x="19913" y="1761"/>
                  </a:lnTo>
                  <a:lnTo>
                    <a:pt x="20197" y="1923"/>
                  </a:lnTo>
                  <a:lnTo>
                    <a:pt x="20470" y="2096"/>
                  </a:lnTo>
                  <a:lnTo>
                    <a:pt x="20733" y="2268"/>
                  </a:lnTo>
                  <a:lnTo>
                    <a:pt x="20996" y="2450"/>
                  </a:lnTo>
                  <a:lnTo>
                    <a:pt x="21259" y="2642"/>
                  </a:lnTo>
                  <a:lnTo>
                    <a:pt x="21513" y="2835"/>
                  </a:lnTo>
                  <a:lnTo>
                    <a:pt x="21756" y="3037"/>
                  </a:lnTo>
                  <a:lnTo>
                    <a:pt x="21998" y="3239"/>
                  </a:lnTo>
                  <a:lnTo>
                    <a:pt x="22241" y="3452"/>
                  </a:lnTo>
                  <a:lnTo>
                    <a:pt x="22474" y="3675"/>
                  </a:lnTo>
                  <a:lnTo>
                    <a:pt x="22697" y="3897"/>
                  </a:lnTo>
                  <a:lnTo>
                    <a:pt x="22930" y="4120"/>
                  </a:lnTo>
                  <a:lnTo>
                    <a:pt x="23142" y="4353"/>
                  </a:lnTo>
                  <a:lnTo>
                    <a:pt x="23355" y="4596"/>
                  </a:lnTo>
                  <a:lnTo>
                    <a:pt x="23557" y="4839"/>
                  </a:lnTo>
                  <a:lnTo>
                    <a:pt x="23760" y="5092"/>
                  </a:lnTo>
                  <a:lnTo>
                    <a:pt x="23952" y="5345"/>
                  </a:lnTo>
                  <a:lnTo>
                    <a:pt x="24145" y="5598"/>
                  </a:lnTo>
                  <a:lnTo>
                    <a:pt x="24327" y="5861"/>
                  </a:lnTo>
                  <a:lnTo>
                    <a:pt x="24499" y="6135"/>
                  </a:lnTo>
                  <a:lnTo>
                    <a:pt x="24671" y="6398"/>
                  </a:lnTo>
                  <a:lnTo>
                    <a:pt x="24833" y="6681"/>
                  </a:lnTo>
                  <a:lnTo>
                    <a:pt x="24995" y="6955"/>
                  </a:lnTo>
                  <a:lnTo>
                    <a:pt x="25147" y="7248"/>
                  </a:lnTo>
                  <a:lnTo>
                    <a:pt x="25289" y="7532"/>
                  </a:lnTo>
                  <a:lnTo>
                    <a:pt x="25420" y="7825"/>
                  </a:lnTo>
                  <a:lnTo>
                    <a:pt x="25552" y="8119"/>
                  </a:lnTo>
                  <a:lnTo>
                    <a:pt x="25673" y="8423"/>
                  </a:lnTo>
                  <a:lnTo>
                    <a:pt x="25795" y="8726"/>
                  </a:lnTo>
                  <a:lnTo>
                    <a:pt x="25896" y="9030"/>
                  </a:lnTo>
                  <a:lnTo>
                    <a:pt x="25997" y="9344"/>
                  </a:lnTo>
                  <a:lnTo>
                    <a:pt x="26098" y="9658"/>
                  </a:lnTo>
                  <a:lnTo>
                    <a:pt x="26179" y="9971"/>
                  </a:lnTo>
                  <a:lnTo>
                    <a:pt x="26260" y="10295"/>
                  </a:lnTo>
                  <a:lnTo>
                    <a:pt x="26331" y="10619"/>
                  </a:lnTo>
                  <a:lnTo>
                    <a:pt x="26392" y="10943"/>
                  </a:lnTo>
                  <a:lnTo>
                    <a:pt x="26443" y="11277"/>
                  </a:lnTo>
                  <a:lnTo>
                    <a:pt x="26493" y="11601"/>
                  </a:lnTo>
                  <a:lnTo>
                    <a:pt x="26534" y="11935"/>
                  </a:lnTo>
                  <a:lnTo>
                    <a:pt x="26564" y="12279"/>
                  </a:lnTo>
                  <a:lnTo>
                    <a:pt x="26584" y="12614"/>
                  </a:lnTo>
                  <a:lnTo>
                    <a:pt x="26594" y="12958"/>
                  </a:lnTo>
                  <a:lnTo>
                    <a:pt x="26594" y="13302"/>
                  </a:lnTo>
                  <a:lnTo>
                    <a:pt x="26594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-6964625" y="-2927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-3338000" y="-8253975"/>
              <a:ext cx="664875" cy="664875"/>
            </a:xfrm>
            <a:custGeom>
              <a:rect b="b" l="l" r="r" t="t"/>
              <a:pathLst>
                <a:path extrusionOk="0" h="26595" w="26595">
                  <a:moveTo>
                    <a:pt x="13292" y="0"/>
                  </a:moveTo>
                  <a:lnTo>
                    <a:pt x="12948" y="11"/>
                  </a:lnTo>
                  <a:lnTo>
                    <a:pt x="12614" y="21"/>
                  </a:lnTo>
                  <a:lnTo>
                    <a:pt x="12270" y="41"/>
                  </a:lnTo>
                  <a:lnTo>
                    <a:pt x="11936" y="71"/>
                  </a:lnTo>
                  <a:lnTo>
                    <a:pt x="11602" y="112"/>
                  </a:lnTo>
                  <a:lnTo>
                    <a:pt x="11268" y="152"/>
                  </a:lnTo>
                  <a:lnTo>
                    <a:pt x="10944" y="213"/>
                  </a:lnTo>
                  <a:lnTo>
                    <a:pt x="10610" y="274"/>
                  </a:lnTo>
                  <a:lnTo>
                    <a:pt x="10286" y="345"/>
                  </a:lnTo>
                  <a:lnTo>
                    <a:pt x="9972" y="426"/>
                  </a:lnTo>
                  <a:lnTo>
                    <a:pt x="9648" y="507"/>
                  </a:lnTo>
                  <a:lnTo>
                    <a:pt x="9334" y="598"/>
                  </a:lnTo>
                  <a:lnTo>
                    <a:pt x="9031" y="699"/>
                  </a:lnTo>
                  <a:lnTo>
                    <a:pt x="8717" y="810"/>
                  </a:lnTo>
                  <a:lnTo>
                    <a:pt x="8413" y="922"/>
                  </a:lnTo>
                  <a:lnTo>
                    <a:pt x="8119" y="1043"/>
                  </a:lnTo>
                  <a:lnTo>
                    <a:pt x="7816" y="1175"/>
                  </a:lnTo>
                  <a:lnTo>
                    <a:pt x="7532" y="1316"/>
                  </a:lnTo>
                  <a:lnTo>
                    <a:pt x="7239" y="1458"/>
                  </a:lnTo>
                  <a:lnTo>
                    <a:pt x="6955" y="1610"/>
                  </a:lnTo>
                  <a:lnTo>
                    <a:pt x="6672" y="1762"/>
                  </a:lnTo>
                  <a:lnTo>
                    <a:pt x="6399" y="1924"/>
                  </a:lnTo>
                  <a:lnTo>
                    <a:pt x="6125" y="2096"/>
                  </a:lnTo>
                  <a:lnTo>
                    <a:pt x="5862" y="2268"/>
                  </a:lnTo>
                  <a:lnTo>
                    <a:pt x="5599" y="2450"/>
                  </a:lnTo>
                  <a:lnTo>
                    <a:pt x="5336" y="2643"/>
                  </a:lnTo>
                  <a:lnTo>
                    <a:pt x="5083" y="2835"/>
                  </a:lnTo>
                  <a:lnTo>
                    <a:pt x="4840" y="3037"/>
                  </a:lnTo>
                  <a:lnTo>
                    <a:pt x="4586" y="3240"/>
                  </a:lnTo>
                  <a:lnTo>
                    <a:pt x="4354" y="3452"/>
                  </a:lnTo>
                  <a:lnTo>
                    <a:pt x="4121" y="3675"/>
                  </a:lnTo>
                  <a:lnTo>
                    <a:pt x="3888" y="3898"/>
                  </a:lnTo>
                  <a:lnTo>
                    <a:pt x="3665" y="4121"/>
                  </a:lnTo>
                  <a:lnTo>
                    <a:pt x="3453" y="4353"/>
                  </a:lnTo>
                  <a:lnTo>
                    <a:pt x="3240" y="4596"/>
                  </a:lnTo>
                  <a:lnTo>
                    <a:pt x="3028" y="4839"/>
                  </a:lnTo>
                  <a:lnTo>
                    <a:pt x="2835" y="5092"/>
                  </a:lnTo>
                  <a:lnTo>
                    <a:pt x="2633" y="5345"/>
                  </a:lnTo>
                  <a:lnTo>
                    <a:pt x="2450" y="5599"/>
                  </a:lnTo>
                  <a:lnTo>
                    <a:pt x="2268" y="5862"/>
                  </a:lnTo>
                  <a:lnTo>
                    <a:pt x="2086" y="6135"/>
                  </a:lnTo>
                  <a:lnTo>
                    <a:pt x="1924" y="6408"/>
                  </a:lnTo>
                  <a:lnTo>
                    <a:pt x="1762" y="6682"/>
                  </a:lnTo>
                  <a:lnTo>
                    <a:pt x="1600" y="6965"/>
                  </a:lnTo>
                  <a:lnTo>
                    <a:pt x="1448" y="7249"/>
                  </a:lnTo>
                  <a:lnTo>
                    <a:pt x="1307" y="7532"/>
                  </a:lnTo>
                  <a:lnTo>
                    <a:pt x="1175" y="7826"/>
                  </a:lnTo>
                  <a:lnTo>
                    <a:pt x="1043" y="8119"/>
                  </a:lnTo>
                  <a:lnTo>
                    <a:pt x="922" y="8423"/>
                  </a:lnTo>
                  <a:lnTo>
                    <a:pt x="800" y="8727"/>
                  </a:lnTo>
                  <a:lnTo>
                    <a:pt x="699" y="9030"/>
                  </a:lnTo>
                  <a:lnTo>
                    <a:pt x="598" y="9344"/>
                  </a:lnTo>
                  <a:lnTo>
                    <a:pt x="497" y="9658"/>
                  </a:lnTo>
                  <a:lnTo>
                    <a:pt x="416" y="9972"/>
                  </a:lnTo>
                  <a:lnTo>
                    <a:pt x="335" y="10296"/>
                  </a:lnTo>
                  <a:lnTo>
                    <a:pt x="264" y="10620"/>
                  </a:lnTo>
                  <a:lnTo>
                    <a:pt x="203" y="10944"/>
                  </a:lnTo>
                  <a:lnTo>
                    <a:pt x="153" y="11278"/>
                  </a:lnTo>
                  <a:lnTo>
                    <a:pt x="102" y="11602"/>
                  </a:lnTo>
                  <a:lnTo>
                    <a:pt x="61" y="11936"/>
                  </a:lnTo>
                  <a:lnTo>
                    <a:pt x="31" y="12280"/>
                  </a:lnTo>
                  <a:lnTo>
                    <a:pt x="11" y="12614"/>
                  </a:lnTo>
                  <a:lnTo>
                    <a:pt x="1" y="12958"/>
                  </a:lnTo>
                  <a:lnTo>
                    <a:pt x="1" y="13302"/>
                  </a:lnTo>
                  <a:lnTo>
                    <a:pt x="1" y="13646"/>
                  </a:lnTo>
                  <a:lnTo>
                    <a:pt x="11" y="13981"/>
                  </a:lnTo>
                  <a:lnTo>
                    <a:pt x="31" y="14325"/>
                  </a:lnTo>
                  <a:lnTo>
                    <a:pt x="61" y="14659"/>
                  </a:lnTo>
                  <a:lnTo>
                    <a:pt x="102" y="14993"/>
                  </a:lnTo>
                  <a:lnTo>
                    <a:pt x="153" y="15327"/>
                  </a:lnTo>
                  <a:lnTo>
                    <a:pt x="203" y="15651"/>
                  </a:lnTo>
                  <a:lnTo>
                    <a:pt x="264" y="15985"/>
                  </a:lnTo>
                  <a:lnTo>
                    <a:pt x="335" y="16299"/>
                  </a:lnTo>
                  <a:lnTo>
                    <a:pt x="416" y="16623"/>
                  </a:lnTo>
                  <a:lnTo>
                    <a:pt x="497" y="16937"/>
                  </a:lnTo>
                  <a:lnTo>
                    <a:pt x="598" y="17250"/>
                  </a:lnTo>
                  <a:lnTo>
                    <a:pt x="699" y="17564"/>
                  </a:lnTo>
                  <a:lnTo>
                    <a:pt x="800" y="17868"/>
                  </a:lnTo>
                  <a:lnTo>
                    <a:pt x="922" y="18182"/>
                  </a:lnTo>
                  <a:lnTo>
                    <a:pt x="1043" y="18475"/>
                  </a:lnTo>
                  <a:lnTo>
                    <a:pt x="1175" y="18769"/>
                  </a:lnTo>
                  <a:lnTo>
                    <a:pt x="1307" y="19062"/>
                  </a:lnTo>
                  <a:lnTo>
                    <a:pt x="1448" y="19356"/>
                  </a:lnTo>
                  <a:lnTo>
                    <a:pt x="1600" y="19639"/>
                  </a:lnTo>
                  <a:lnTo>
                    <a:pt x="1762" y="19923"/>
                  </a:lnTo>
                  <a:lnTo>
                    <a:pt x="1924" y="20196"/>
                  </a:lnTo>
                  <a:lnTo>
                    <a:pt x="2086" y="20470"/>
                  </a:lnTo>
                  <a:lnTo>
                    <a:pt x="2268" y="20733"/>
                  </a:lnTo>
                  <a:lnTo>
                    <a:pt x="2450" y="20996"/>
                  </a:lnTo>
                  <a:lnTo>
                    <a:pt x="2633" y="21259"/>
                  </a:lnTo>
                  <a:lnTo>
                    <a:pt x="2835" y="21512"/>
                  </a:lnTo>
                  <a:lnTo>
                    <a:pt x="3028" y="21755"/>
                  </a:lnTo>
                  <a:lnTo>
                    <a:pt x="3240" y="21998"/>
                  </a:lnTo>
                  <a:lnTo>
                    <a:pt x="3453" y="22241"/>
                  </a:lnTo>
                  <a:lnTo>
                    <a:pt x="3665" y="22474"/>
                  </a:lnTo>
                  <a:lnTo>
                    <a:pt x="3888" y="22707"/>
                  </a:lnTo>
                  <a:lnTo>
                    <a:pt x="4121" y="22929"/>
                  </a:lnTo>
                  <a:lnTo>
                    <a:pt x="4354" y="23142"/>
                  </a:lnTo>
                  <a:lnTo>
                    <a:pt x="4586" y="23355"/>
                  </a:lnTo>
                  <a:lnTo>
                    <a:pt x="4840" y="23557"/>
                  </a:lnTo>
                  <a:lnTo>
                    <a:pt x="5083" y="23760"/>
                  </a:lnTo>
                  <a:lnTo>
                    <a:pt x="5336" y="23952"/>
                  </a:lnTo>
                  <a:lnTo>
                    <a:pt x="5599" y="24144"/>
                  </a:lnTo>
                  <a:lnTo>
                    <a:pt x="5862" y="24326"/>
                  </a:lnTo>
                  <a:lnTo>
                    <a:pt x="6125" y="24499"/>
                  </a:lnTo>
                  <a:lnTo>
                    <a:pt x="6399" y="24671"/>
                  </a:lnTo>
                  <a:lnTo>
                    <a:pt x="6672" y="24833"/>
                  </a:lnTo>
                  <a:lnTo>
                    <a:pt x="6955" y="24995"/>
                  </a:lnTo>
                  <a:lnTo>
                    <a:pt x="7239" y="25146"/>
                  </a:lnTo>
                  <a:lnTo>
                    <a:pt x="7532" y="25288"/>
                  </a:lnTo>
                  <a:lnTo>
                    <a:pt x="7816" y="25420"/>
                  </a:lnTo>
                  <a:lnTo>
                    <a:pt x="8119" y="25551"/>
                  </a:lnTo>
                  <a:lnTo>
                    <a:pt x="8413" y="25673"/>
                  </a:lnTo>
                  <a:lnTo>
                    <a:pt x="8717" y="25794"/>
                  </a:lnTo>
                  <a:lnTo>
                    <a:pt x="9031" y="25896"/>
                  </a:lnTo>
                  <a:lnTo>
                    <a:pt x="9334" y="25997"/>
                  </a:lnTo>
                  <a:lnTo>
                    <a:pt x="9648" y="26098"/>
                  </a:lnTo>
                  <a:lnTo>
                    <a:pt x="9972" y="26179"/>
                  </a:lnTo>
                  <a:lnTo>
                    <a:pt x="10286" y="26260"/>
                  </a:lnTo>
                  <a:lnTo>
                    <a:pt x="10610" y="26331"/>
                  </a:lnTo>
                  <a:lnTo>
                    <a:pt x="10944" y="26392"/>
                  </a:lnTo>
                  <a:lnTo>
                    <a:pt x="11268" y="26442"/>
                  </a:lnTo>
                  <a:lnTo>
                    <a:pt x="11602" y="26493"/>
                  </a:lnTo>
                  <a:lnTo>
                    <a:pt x="11936" y="26533"/>
                  </a:lnTo>
                  <a:lnTo>
                    <a:pt x="12270" y="26564"/>
                  </a:lnTo>
                  <a:lnTo>
                    <a:pt x="12614" y="26584"/>
                  </a:lnTo>
                  <a:lnTo>
                    <a:pt x="12948" y="26594"/>
                  </a:lnTo>
                  <a:lnTo>
                    <a:pt x="13637" y="26594"/>
                  </a:lnTo>
                  <a:lnTo>
                    <a:pt x="13981" y="26584"/>
                  </a:lnTo>
                  <a:lnTo>
                    <a:pt x="14315" y="26564"/>
                  </a:lnTo>
                  <a:lnTo>
                    <a:pt x="14649" y="26533"/>
                  </a:lnTo>
                  <a:lnTo>
                    <a:pt x="14983" y="26493"/>
                  </a:lnTo>
                  <a:lnTo>
                    <a:pt x="15317" y="26442"/>
                  </a:lnTo>
                  <a:lnTo>
                    <a:pt x="15651" y="26392"/>
                  </a:lnTo>
                  <a:lnTo>
                    <a:pt x="15975" y="26331"/>
                  </a:lnTo>
                  <a:lnTo>
                    <a:pt x="16299" y="26260"/>
                  </a:lnTo>
                  <a:lnTo>
                    <a:pt x="16613" y="26179"/>
                  </a:lnTo>
                  <a:lnTo>
                    <a:pt x="16937" y="26098"/>
                  </a:lnTo>
                  <a:lnTo>
                    <a:pt x="17251" y="25997"/>
                  </a:lnTo>
                  <a:lnTo>
                    <a:pt x="17554" y="25896"/>
                  </a:lnTo>
                  <a:lnTo>
                    <a:pt x="17868" y="25794"/>
                  </a:lnTo>
                  <a:lnTo>
                    <a:pt x="18172" y="25673"/>
                  </a:lnTo>
                  <a:lnTo>
                    <a:pt x="18465" y="25551"/>
                  </a:lnTo>
                  <a:lnTo>
                    <a:pt x="18769" y="25420"/>
                  </a:lnTo>
                  <a:lnTo>
                    <a:pt x="19063" y="25288"/>
                  </a:lnTo>
                  <a:lnTo>
                    <a:pt x="19346" y="25146"/>
                  </a:lnTo>
                  <a:lnTo>
                    <a:pt x="19630" y="24995"/>
                  </a:lnTo>
                  <a:lnTo>
                    <a:pt x="19913" y="24833"/>
                  </a:lnTo>
                  <a:lnTo>
                    <a:pt x="20186" y="24671"/>
                  </a:lnTo>
                  <a:lnTo>
                    <a:pt x="20460" y="24499"/>
                  </a:lnTo>
                  <a:lnTo>
                    <a:pt x="20723" y="24326"/>
                  </a:lnTo>
                  <a:lnTo>
                    <a:pt x="20986" y="24144"/>
                  </a:lnTo>
                  <a:lnTo>
                    <a:pt x="21249" y="23952"/>
                  </a:lnTo>
                  <a:lnTo>
                    <a:pt x="21502" y="23760"/>
                  </a:lnTo>
                  <a:lnTo>
                    <a:pt x="21755" y="23557"/>
                  </a:lnTo>
                  <a:lnTo>
                    <a:pt x="21998" y="23355"/>
                  </a:lnTo>
                  <a:lnTo>
                    <a:pt x="22231" y="23142"/>
                  </a:lnTo>
                  <a:lnTo>
                    <a:pt x="22464" y="22929"/>
                  </a:lnTo>
                  <a:lnTo>
                    <a:pt x="22697" y="22707"/>
                  </a:lnTo>
                  <a:lnTo>
                    <a:pt x="22920" y="22474"/>
                  </a:lnTo>
                  <a:lnTo>
                    <a:pt x="23132" y="22241"/>
                  </a:lnTo>
                  <a:lnTo>
                    <a:pt x="23345" y="21998"/>
                  </a:lnTo>
                  <a:lnTo>
                    <a:pt x="23557" y="21755"/>
                  </a:lnTo>
                  <a:lnTo>
                    <a:pt x="23750" y="21512"/>
                  </a:lnTo>
                  <a:lnTo>
                    <a:pt x="23952" y="21259"/>
                  </a:lnTo>
                  <a:lnTo>
                    <a:pt x="24134" y="20996"/>
                  </a:lnTo>
                  <a:lnTo>
                    <a:pt x="24317" y="20733"/>
                  </a:lnTo>
                  <a:lnTo>
                    <a:pt x="24499" y="20470"/>
                  </a:lnTo>
                  <a:lnTo>
                    <a:pt x="24661" y="20196"/>
                  </a:lnTo>
                  <a:lnTo>
                    <a:pt x="24833" y="19923"/>
                  </a:lnTo>
                  <a:lnTo>
                    <a:pt x="24985" y="19639"/>
                  </a:lnTo>
                  <a:lnTo>
                    <a:pt x="25137" y="19356"/>
                  </a:lnTo>
                  <a:lnTo>
                    <a:pt x="25278" y="19062"/>
                  </a:lnTo>
                  <a:lnTo>
                    <a:pt x="25420" y="18769"/>
                  </a:lnTo>
                  <a:lnTo>
                    <a:pt x="25541" y="18475"/>
                  </a:lnTo>
                  <a:lnTo>
                    <a:pt x="25673" y="18182"/>
                  </a:lnTo>
                  <a:lnTo>
                    <a:pt x="25784" y="17868"/>
                  </a:lnTo>
                  <a:lnTo>
                    <a:pt x="25896" y="17564"/>
                  </a:lnTo>
                  <a:lnTo>
                    <a:pt x="25997" y="17250"/>
                  </a:lnTo>
                  <a:lnTo>
                    <a:pt x="26088" y="16937"/>
                  </a:lnTo>
                  <a:lnTo>
                    <a:pt x="26169" y="16623"/>
                  </a:lnTo>
                  <a:lnTo>
                    <a:pt x="26250" y="16299"/>
                  </a:lnTo>
                  <a:lnTo>
                    <a:pt x="26321" y="15985"/>
                  </a:lnTo>
                  <a:lnTo>
                    <a:pt x="26382" y="15651"/>
                  </a:lnTo>
                  <a:lnTo>
                    <a:pt x="26442" y="15327"/>
                  </a:lnTo>
                  <a:lnTo>
                    <a:pt x="26483" y="14993"/>
                  </a:lnTo>
                  <a:lnTo>
                    <a:pt x="26523" y="14659"/>
                  </a:lnTo>
                  <a:lnTo>
                    <a:pt x="26554" y="14325"/>
                  </a:lnTo>
                  <a:lnTo>
                    <a:pt x="26574" y="13981"/>
                  </a:lnTo>
                  <a:lnTo>
                    <a:pt x="26584" y="13646"/>
                  </a:lnTo>
                  <a:lnTo>
                    <a:pt x="26594" y="13302"/>
                  </a:lnTo>
                  <a:lnTo>
                    <a:pt x="26584" y="12958"/>
                  </a:lnTo>
                  <a:lnTo>
                    <a:pt x="26574" y="12614"/>
                  </a:lnTo>
                  <a:lnTo>
                    <a:pt x="26554" y="12280"/>
                  </a:lnTo>
                  <a:lnTo>
                    <a:pt x="26523" y="11936"/>
                  </a:lnTo>
                  <a:lnTo>
                    <a:pt x="26483" y="11602"/>
                  </a:lnTo>
                  <a:lnTo>
                    <a:pt x="26442" y="11278"/>
                  </a:lnTo>
                  <a:lnTo>
                    <a:pt x="26382" y="10944"/>
                  </a:lnTo>
                  <a:lnTo>
                    <a:pt x="26321" y="10620"/>
                  </a:lnTo>
                  <a:lnTo>
                    <a:pt x="26250" y="10296"/>
                  </a:lnTo>
                  <a:lnTo>
                    <a:pt x="26169" y="9972"/>
                  </a:lnTo>
                  <a:lnTo>
                    <a:pt x="26088" y="9658"/>
                  </a:lnTo>
                  <a:lnTo>
                    <a:pt x="25997" y="9344"/>
                  </a:lnTo>
                  <a:lnTo>
                    <a:pt x="25896" y="9030"/>
                  </a:lnTo>
                  <a:lnTo>
                    <a:pt x="25784" y="8727"/>
                  </a:lnTo>
                  <a:lnTo>
                    <a:pt x="25673" y="8423"/>
                  </a:lnTo>
                  <a:lnTo>
                    <a:pt x="25541" y="8119"/>
                  </a:lnTo>
                  <a:lnTo>
                    <a:pt x="25420" y="7826"/>
                  </a:lnTo>
                  <a:lnTo>
                    <a:pt x="25278" y="7532"/>
                  </a:lnTo>
                  <a:lnTo>
                    <a:pt x="25137" y="7249"/>
                  </a:lnTo>
                  <a:lnTo>
                    <a:pt x="24985" y="6965"/>
                  </a:lnTo>
                  <a:lnTo>
                    <a:pt x="24833" y="6682"/>
                  </a:lnTo>
                  <a:lnTo>
                    <a:pt x="24661" y="6408"/>
                  </a:lnTo>
                  <a:lnTo>
                    <a:pt x="24499" y="6135"/>
                  </a:lnTo>
                  <a:lnTo>
                    <a:pt x="24317" y="5862"/>
                  </a:lnTo>
                  <a:lnTo>
                    <a:pt x="24134" y="5599"/>
                  </a:lnTo>
                  <a:lnTo>
                    <a:pt x="23952" y="5345"/>
                  </a:lnTo>
                  <a:lnTo>
                    <a:pt x="23750" y="5092"/>
                  </a:lnTo>
                  <a:lnTo>
                    <a:pt x="23557" y="4839"/>
                  </a:lnTo>
                  <a:lnTo>
                    <a:pt x="23345" y="4596"/>
                  </a:lnTo>
                  <a:lnTo>
                    <a:pt x="23132" y="4353"/>
                  </a:lnTo>
                  <a:lnTo>
                    <a:pt x="22920" y="4121"/>
                  </a:lnTo>
                  <a:lnTo>
                    <a:pt x="22697" y="3898"/>
                  </a:lnTo>
                  <a:lnTo>
                    <a:pt x="22464" y="3675"/>
                  </a:lnTo>
                  <a:lnTo>
                    <a:pt x="22231" y="3452"/>
                  </a:lnTo>
                  <a:lnTo>
                    <a:pt x="21998" y="3240"/>
                  </a:lnTo>
                  <a:lnTo>
                    <a:pt x="21755" y="3037"/>
                  </a:lnTo>
                  <a:lnTo>
                    <a:pt x="21502" y="2835"/>
                  </a:lnTo>
                  <a:lnTo>
                    <a:pt x="21249" y="2643"/>
                  </a:lnTo>
                  <a:lnTo>
                    <a:pt x="20986" y="2450"/>
                  </a:lnTo>
                  <a:lnTo>
                    <a:pt x="20723" y="2268"/>
                  </a:lnTo>
                  <a:lnTo>
                    <a:pt x="20460" y="2096"/>
                  </a:lnTo>
                  <a:lnTo>
                    <a:pt x="20186" y="1924"/>
                  </a:lnTo>
                  <a:lnTo>
                    <a:pt x="19913" y="1762"/>
                  </a:lnTo>
                  <a:lnTo>
                    <a:pt x="19630" y="1610"/>
                  </a:lnTo>
                  <a:lnTo>
                    <a:pt x="19346" y="1458"/>
                  </a:lnTo>
                  <a:lnTo>
                    <a:pt x="19063" y="1316"/>
                  </a:lnTo>
                  <a:lnTo>
                    <a:pt x="18769" y="1175"/>
                  </a:lnTo>
                  <a:lnTo>
                    <a:pt x="18465" y="1043"/>
                  </a:lnTo>
                  <a:lnTo>
                    <a:pt x="18172" y="922"/>
                  </a:lnTo>
                  <a:lnTo>
                    <a:pt x="17868" y="810"/>
                  </a:lnTo>
                  <a:lnTo>
                    <a:pt x="17554" y="699"/>
                  </a:lnTo>
                  <a:lnTo>
                    <a:pt x="17251" y="598"/>
                  </a:lnTo>
                  <a:lnTo>
                    <a:pt x="16937" y="507"/>
                  </a:lnTo>
                  <a:lnTo>
                    <a:pt x="16613" y="426"/>
                  </a:lnTo>
                  <a:lnTo>
                    <a:pt x="16299" y="345"/>
                  </a:lnTo>
                  <a:lnTo>
                    <a:pt x="15975" y="274"/>
                  </a:lnTo>
                  <a:lnTo>
                    <a:pt x="15651" y="213"/>
                  </a:lnTo>
                  <a:lnTo>
                    <a:pt x="15317" y="152"/>
                  </a:lnTo>
                  <a:lnTo>
                    <a:pt x="14983" y="112"/>
                  </a:lnTo>
                  <a:lnTo>
                    <a:pt x="14649" y="71"/>
                  </a:lnTo>
                  <a:lnTo>
                    <a:pt x="14315" y="41"/>
                  </a:lnTo>
                  <a:lnTo>
                    <a:pt x="13981" y="21"/>
                  </a:lnTo>
                  <a:lnTo>
                    <a:pt x="13637" y="11"/>
                  </a:lnTo>
                  <a:lnTo>
                    <a:pt x="13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-3338000" y="-8253975"/>
              <a:ext cx="664875" cy="664875"/>
            </a:xfrm>
            <a:custGeom>
              <a:rect b="b" l="l" r="r" t="t"/>
              <a:pathLst>
                <a:path extrusionOk="0" fill="none" h="26595" w="26595">
                  <a:moveTo>
                    <a:pt x="26594" y="13302"/>
                  </a:moveTo>
                  <a:lnTo>
                    <a:pt x="26594" y="13302"/>
                  </a:lnTo>
                  <a:lnTo>
                    <a:pt x="26584" y="13646"/>
                  </a:lnTo>
                  <a:lnTo>
                    <a:pt x="26574" y="13981"/>
                  </a:lnTo>
                  <a:lnTo>
                    <a:pt x="26554" y="14325"/>
                  </a:lnTo>
                  <a:lnTo>
                    <a:pt x="26523" y="14659"/>
                  </a:lnTo>
                  <a:lnTo>
                    <a:pt x="26483" y="14993"/>
                  </a:lnTo>
                  <a:lnTo>
                    <a:pt x="26442" y="15327"/>
                  </a:lnTo>
                  <a:lnTo>
                    <a:pt x="26382" y="15651"/>
                  </a:lnTo>
                  <a:lnTo>
                    <a:pt x="26321" y="15985"/>
                  </a:lnTo>
                  <a:lnTo>
                    <a:pt x="26250" y="16299"/>
                  </a:lnTo>
                  <a:lnTo>
                    <a:pt x="26169" y="16623"/>
                  </a:lnTo>
                  <a:lnTo>
                    <a:pt x="26088" y="16937"/>
                  </a:lnTo>
                  <a:lnTo>
                    <a:pt x="25997" y="17250"/>
                  </a:lnTo>
                  <a:lnTo>
                    <a:pt x="25896" y="17564"/>
                  </a:lnTo>
                  <a:lnTo>
                    <a:pt x="25784" y="17868"/>
                  </a:lnTo>
                  <a:lnTo>
                    <a:pt x="25673" y="18182"/>
                  </a:lnTo>
                  <a:lnTo>
                    <a:pt x="25541" y="18475"/>
                  </a:lnTo>
                  <a:lnTo>
                    <a:pt x="25420" y="18769"/>
                  </a:lnTo>
                  <a:lnTo>
                    <a:pt x="25278" y="19062"/>
                  </a:lnTo>
                  <a:lnTo>
                    <a:pt x="25137" y="19356"/>
                  </a:lnTo>
                  <a:lnTo>
                    <a:pt x="24985" y="19639"/>
                  </a:lnTo>
                  <a:lnTo>
                    <a:pt x="24833" y="19923"/>
                  </a:lnTo>
                  <a:lnTo>
                    <a:pt x="24661" y="20196"/>
                  </a:lnTo>
                  <a:lnTo>
                    <a:pt x="24499" y="20470"/>
                  </a:lnTo>
                  <a:lnTo>
                    <a:pt x="24317" y="20733"/>
                  </a:lnTo>
                  <a:lnTo>
                    <a:pt x="24134" y="20996"/>
                  </a:lnTo>
                  <a:lnTo>
                    <a:pt x="23952" y="21259"/>
                  </a:lnTo>
                  <a:lnTo>
                    <a:pt x="23750" y="21512"/>
                  </a:lnTo>
                  <a:lnTo>
                    <a:pt x="23557" y="21755"/>
                  </a:lnTo>
                  <a:lnTo>
                    <a:pt x="23345" y="21998"/>
                  </a:lnTo>
                  <a:lnTo>
                    <a:pt x="23132" y="22241"/>
                  </a:lnTo>
                  <a:lnTo>
                    <a:pt x="22920" y="22474"/>
                  </a:lnTo>
                  <a:lnTo>
                    <a:pt x="22697" y="22707"/>
                  </a:lnTo>
                  <a:lnTo>
                    <a:pt x="22464" y="22929"/>
                  </a:lnTo>
                  <a:lnTo>
                    <a:pt x="22231" y="23142"/>
                  </a:lnTo>
                  <a:lnTo>
                    <a:pt x="21998" y="23355"/>
                  </a:lnTo>
                  <a:lnTo>
                    <a:pt x="21755" y="23557"/>
                  </a:lnTo>
                  <a:lnTo>
                    <a:pt x="21502" y="23760"/>
                  </a:lnTo>
                  <a:lnTo>
                    <a:pt x="21249" y="23952"/>
                  </a:lnTo>
                  <a:lnTo>
                    <a:pt x="20986" y="24144"/>
                  </a:lnTo>
                  <a:lnTo>
                    <a:pt x="20723" y="24326"/>
                  </a:lnTo>
                  <a:lnTo>
                    <a:pt x="20460" y="24499"/>
                  </a:lnTo>
                  <a:lnTo>
                    <a:pt x="20186" y="24671"/>
                  </a:lnTo>
                  <a:lnTo>
                    <a:pt x="19913" y="24833"/>
                  </a:lnTo>
                  <a:lnTo>
                    <a:pt x="19630" y="24995"/>
                  </a:lnTo>
                  <a:lnTo>
                    <a:pt x="19346" y="25146"/>
                  </a:lnTo>
                  <a:lnTo>
                    <a:pt x="19063" y="25288"/>
                  </a:lnTo>
                  <a:lnTo>
                    <a:pt x="18769" y="25420"/>
                  </a:lnTo>
                  <a:lnTo>
                    <a:pt x="18465" y="25551"/>
                  </a:lnTo>
                  <a:lnTo>
                    <a:pt x="18172" y="25673"/>
                  </a:lnTo>
                  <a:lnTo>
                    <a:pt x="17868" y="25794"/>
                  </a:lnTo>
                  <a:lnTo>
                    <a:pt x="17554" y="25896"/>
                  </a:lnTo>
                  <a:lnTo>
                    <a:pt x="17251" y="25997"/>
                  </a:lnTo>
                  <a:lnTo>
                    <a:pt x="16937" y="26098"/>
                  </a:lnTo>
                  <a:lnTo>
                    <a:pt x="16613" y="26179"/>
                  </a:lnTo>
                  <a:lnTo>
                    <a:pt x="16299" y="26260"/>
                  </a:lnTo>
                  <a:lnTo>
                    <a:pt x="15975" y="26331"/>
                  </a:lnTo>
                  <a:lnTo>
                    <a:pt x="15651" y="26392"/>
                  </a:lnTo>
                  <a:lnTo>
                    <a:pt x="15317" y="26442"/>
                  </a:lnTo>
                  <a:lnTo>
                    <a:pt x="14983" y="26493"/>
                  </a:lnTo>
                  <a:lnTo>
                    <a:pt x="14649" y="26533"/>
                  </a:lnTo>
                  <a:lnTo>
                    <a:pt x="14315" y="26564"/>
                  </a:lnTo>
                  <a:lnTo>
                    <a:pt x="13981" y="26584"/>
                  </a:lnTo>
                  <a:lnTo>
                    <a:pt x="13637" y="26594"/>
                  </a:lnTo>
                  <a:lnTo>
                    <a:pt x="13292" y="26594"/>
                  </a:lnTo>
                  <a:lnTo>
                    <a:pt x="13292" y="26594"/>
                  </a:lnTo>
                  <a:lnTo>
                    <a:pt x="12948" y="26594"/>
                  </a:lnTo>
                  <a:lnTo>
                    <a:pt x="12614" y="26584"/>
                  </a:lnTo>
                  <a:lnTo>
                    <a:pt x="12270" y="26564"/>
                  </a:lnTo>
                  <a:lnTo>
                    <a:pt x="11936" y="26533"/>
                  </a:lnTo>
                  <a:lnTo>
                    <a:pt x="11602" y="26493"/>
                  </a:lnTo>
                  <a:lnTo>
                    <a:pt x="11268" y="26442"/>
                  </a:lnTo>
                  <a:lnTo>
                    <a:pt x="10944" y="26392"/>
                  </a:lnTo>
                  <a:lnTo>
                    <a:pt x="10610" y="26331"/>
                  </a:lnTo>
                  <a:lnTo>
                    <a:pt x="10286" y="26260"/>
                  </a:lnTo>
                  <a:lnTo>
                    <a:pt x="9972" y="26179"/>
                  </a:lnTo>
                  <a:lnTo>
                    <a:pt x="9648" y="26098"/>
                  </a:lnTo>
                  <a:lnTo>
                    <a:pt x="9334" y="25997"/>
                  </a:lnTo>
                  <a:lnTo>
                    <a:pt x="9031" y="25896"/>
                  </a:lnTo>
                  <a:lnTo>
                    <a:pt x="8717" y="25794"/>
                  </a:lnTo>
                  <a:lnTo>
                    <a:pt x="8413" y="25673"/>
                  </a:lnTo>
                  <a:lnTo>
                    <a:pt x="8119" y="25551"/>
                  </a:lnTo>
                  <a:lnTo>
                    <a:pt x="7816" y="25420"/>
                  </a:lnTo>
                  <a:lnTo>
                    <a:pt x="7532" y="25288"/>
                  </a:lnTo>
                  <a:lnTo>
                    <a:pt x="7239" y="25146"/>
                  </a:lnTo>
                  <a:lnTo>
                    <a:pt x="6955" y="24995"/>
                  </a:lnTo>
                  <a:lnTo>
                    <a:pt x="6672" y="24833"/>
                  </a:lnTo>
                  <a:lnTo>
                    <a:pt x="6399" y="24671"/>
                  </a:lnTo>
                  <a:lnTo>
                    <a:pt x="6125" y="24499"/>
                  </a:lnTo>
                  <a:lnTo>
                    <a:pt x="5862" y="24326"/>
                  </a:lnTo>
                  <a:lnTo>
                    <a:pt x="5599" y="24144"/>
                  </a:lnTo>
                  <a:lnTo>
                    <a:pt x="5336" y="23952"/>
                  </a:lnTo>
                  <a:lnTo>
                    <a:pt x="5083" y="23760"/>
                  </a:lnTo>
                  <a:lnTo>
                    <a:pt x="4840" y="23557"/>
                  </a:lnTo>
                  <a:lnTo>
                    <a:pt x="4586" y="23355"/>
                  </a:lnTo>
                  <a:lnTo>
                    <a:pt x="4354" y="23142"/>
                  </a:lnTo>
                  <a:lnTo>
                    <a:pt x="4121" y="22929"/>
                  </a:lnTo>
                  <a:lnTo>
                    <a:pt x="3888" y="22707"/>
                  </a:lnTo>
                  <a:lnTo>
                    <a:pt x="3665" y="22474"/>
                  </a:lnTo>
                  <a:lnTo>
                    <a:pt x="3453" y="22241"/>
                  </a:lnTo>
                  <a:lnTo>
                    <a:pt x="3240" y="21998"/>
                  </a:lnTo>
                  <a:lnTo>
                    <a:pt x="3028" y="21755"/>
                  </a:lnTo>
                  <a:lnTo>
                    <a:pt x="2835" y="21512"/>
                  </a:lnTo>
                  <a:lnTo>
                    <a:pt x="2633" y="21259"/>
                  </a:lnTo>
                  <a:lnTo>
                    <a:pt x="2450" y="20996"/>
                  </a:lnTo>
                  <a:lnTo>
                    <a:pt x="2268" y="20733"/>
                  </a:lnTo>
                  <a:lnTo>
                    <a:pt x="2086" y="20470"/>
                  </a:lnTo>
                  <a:lnTo>
                    <a:pt x="1924" y="20196"/>
                  </a:lnTo>
                  <a:lnTo>
                    <a:pt x="1762" y="19923"/>
                  </a:lnTo>
                  <a:lnTo>
                    <a:pt x="1600" y="19639"/>
                  </a:lnTo>
                  <a:lnTo>
                    <a:pt x="1448" y="19356"/>
                  </a:lnTo>
                  <a:lnTo>
                    <a:pt x="1307" y="19062"/>
                  </a:lnTo>
                  <a:lnTo>
                    <a:pt x="1175" y="18769"/>
                  </a:lnTo>
                  <a:lnTo>
                    <a:pt x="1043" y="18475"/>
                  </a:lnTo>
                  <a:lnTo>
                    <a:pt x="922" y="18182"/>
                  </a:lnTo>
                  <a:lnTo>
                    <a:pt x="800" y="17868"/>
                  </a:lnTo>
                  <a:lnTo>
                    <a:pt x="699" y="17564"/>
                  </a:lnTo>
                  <a:lnTo>
                    <a:pt x="598" y="17250"/>
                  </a:lnTo>
                  <a:lnTo>
                    <a:pt x="497" y="16937"/>
                  </a:lnTo>
                  <a:lnTo>
                    <a:pt x="416" y="16623"/>
                  </a:lnTo>
                  <a:lnTo>
                    <a:pt x="335" y="16299"/>
                  </a:lnTo>
                  <a:lnTo>
                    <a:pt x="264" y="15985"/>
                  </a:lnTo>
                  <a:lnTo>
                    <a:pt x="203" y="15651"/>
                  </a:lnTo>
                  <a:lnTo>
                    <a:pt x="153" y="15327"/>
                  </a:lnTo>
                  <a:lnTo>
                    <a:pt x="102" y="14993"/>
                  </a:lnTo>
                  <a:lnTo>
                    <a:pt x="61" y="14659"/>
                  </a:lnTo>
                  <a:lnTo>
                    <a:pt x="31" y="14325"/>
                  </a:lnTo>
                  <a:lnTo>
                    <a:pt x="11" y="13981"/>
                  </a:lnTo>
                  <a:lnTo>
                    <a:pt x="1" y="13646"/>
                  </a:lnTo>
                  <a:lnTo>
                    <a:pt x="1" y="13302"/>
                  </a:lnTo>
                  <a:lnTo>
                    <a:pt x="1" y="13302"/>
                  </a:lnTo>
                  <a:lnTo>
                    <a:pt x="1" y="12958"/>
                  </a:lnTo>
                  <a:lnTo>
                    <a:pt x="11" y="12614"/>
                  </a:lnTo>
                  <a:lnTo>
                    <a:pt x="31" y="12280"/>
                  </a:lnTo>
                  <a:lnTo>
                    <a:pt x="61" y="11936"/>
                  </a:lnTo>
                  <a:lnTo>
                    <a:pt x="102" y="11602"/>
                  </a:lnTo>
                  <a:lnTo>
                    <a:pt x="153" y="11278"/>
                  </a:lnTo>
                  <a:lnTo>
                    <a:pt x="203" y="10944"/>
                  </a:lnTo>
                  <a:lnTo>
                    <a:pt x="264" y="10620"/>
                  </a:lnTo>
                  <a:lnTo>
                    <a:pt x="335" y="10296"/>
                  </a:lnTo>
                  <a:lnTo>
                    <a:pt x="416" y="9972"/>
                  </a:lnTo>
                  <a:lnTo>
                    <a:pt x="497" y="9658"/>
                  </a:lnTo>
                  <a:lnTo>
                    <a:pt x="598" y="9344"/>
                  </a:lnTo>
                  <a:lnTo>
                    <a:pt x="699" y="9030"/>
                  </a:lnTo>
                  <a:lnTo>
                    <a:pt x="800" y="8727"/>
                  </a:lnTo>
                  <a:lnTo>
                    <a:pt x="922" y="8423"/>
                  </a:lnTo>
                  <a:lnTo>
                    <a:pt x="1043" y="8119"/>
                  </a:lnTo>
                  <a:lnTo>
                    <a:pt x="1175" y="7826"/>
                  </a:lnTo>
                  <a:lnTo>
                    <a:pt x="1307" y="7532"/>
                  </a:lnTo>
                  <a:lnTo>
                    <a:pt x="1448" y="7249"/>
                  </a:lnTo>
                  <a:lnTo>
                    <a:pt x="1600" y="6965"/>
                  </a:lnTo>
                  <a:lnTo>
                    <a:pt x="1762" y="6682"/>
                  </a:lnTo>
                  <a:lnTo>
                    <a:pt x="1924" y="6408"/>
                  </a:lnTo>
                  <a:lnTo>
                    <a:pt x="2086" y="6135"/>
                  </a:lnTo>
                  <a:lnTo>
                    <a:pt x="2268" y="5862"/>
                  </a:lnTo>
                  <a:lnTo>
                    <a:pt x="2450" y="5599"/>
                  </a:lnTo>
                  <a:lnTo>
                    <a:pt x="2633" y="5345"/>
                  </a:lnTo>
                  <a:lnTo>
                    <a:pt x="2835" y="5092"/>
                  </a:lnTo>
                  <a:lnTo>
                    <a:pt x="3028" y="4839"/>
                  </a:lnTo>
                  <a:lnTo>
                    <a:pt x="3240" y="4596"/>
                  </a:lnTo>
                  <a:lnTo>
                    <a:pt x="3453" y="4353"/>
                  </a:lnTo>
                  <a:lnTo>
                    <a:pt x="3665" y="4121"/>
                  </a:lnTo>
                  <a:lnTo>
                    <a:pt x="3888" y="3898"/>
                  </a:lnTo>
                  <a:lnTo>
                    <a:pt x="4121" y="3675"/>
                  </a:lnTo>
                  <a:lnTo>
                    <a:pt x="4354" y="3452"/>
                  </a:lnTo>
                  <a:lnTo>
                    <a:pt x="4586" y="3240"/>
                  </a:lnTo>
                  <a:lnTo>
                    <a:pt x="4840" y="3037"/>
                  </a:lnTo>
                  <a:lnTo>
                    <a:pt x="5083" y="2835"/>
                  </a:lnTo>
                  <a:lnTo>
                    <a:pt x="5336" y="2643"/>
                  </a:lnTo>
                  <a:lnTo>
                    <a:pt x="5599" y="2450"/>
                  </a:lnTo>
                  <a:lnTo>
                    <a:pt x="5862" y="2268"/>
                  </a:lnTo>
                  <a:lnTo>
                    <a:pt x="6125" y="2096"/>
                  </a:lnTo>
                  <a:lnTo>
                    <a:pt x="6399" y="1924"/>
                  </a:lnTo>
                  <a:lnTo>
                    <a:pt x="6672" y="1762"/>
                  </a:lnTo>
                  <a:lnTo>
                    <a:pt x="6955" y="1610"/>
                  </a:lnTo>
                  <a:lnTo>
                    <a:pt x="7239" y="1458"/>
                  </a:lnTo>
                  <a:lnTo>
                    <a:pt x="7532" y="1316"/>
                  </a:lnTo>
                  <a:lnTo>
                    <a:pt x="7816" y="1175"/>
                  </a:lnTo>
                  <a:lnTo>
                    <a:pt x="8119" y="1043"/>
                  </a:lnTo>
                  <a:lnTo>
                    <a:pt x="8413" y="922"/>
                  </a:lnTo>
                  <a:lnTo>
                    <a:pt x="8717" y="810"/>
                  </a:lnTo>
                  <a:lnTo>
                    <a:pt x="9031" y="699"/>
                  </a:lnTo>
                  <a:lnTo>
                    <a:pt x="9334" y="598"/>
                  </a:lnTo>
                  <a:lnTo>
                    <a:pt x="9648" y="507"/>
                  </a:lnTo>
                  <a:lnTo>
                    <a:pt x="9972" y="426"/>
                  </a:lnTo>
                  <a:lnTo>
                    <a:pt x="10286" y="345"/>
                  </a:lnTo>
                  <a:lnTo>
                    <a:pt x="10610" y="274"/>
                  </a:lnTo>
                  <a:lnTo>
                    <a:pt x="10944" y="213"/>
                  </a:lnTo>
                  <a:lnTo>
                    <a:pt x="11268" y="152"/>
                  </a:lnTo>
                  <a:lnTo>
                    <a:pt x="11602" y="112"/>
                  </a:lnTo>
                  <a:lnTo>
                    <a:pt x="11936" y="71"/>
                  </a:lnTo>
                  <a:lnTo>
                    <a:pt x="12270" y="41"/>
                  </a:lnTo>
                  <a:lnTo>
                    <a:pt x="12614" y="21"/>
                  </a:lnTo>
                  <a:lnTo>
                    <a:pt x="12948" y="11"/>
                  </a:lnTo>
                  <a:lnTo>
                    <a:pt x="13292" y="0"/>
                  </a:lnTo>
                  <a:lnTo>
                    <a:pt x="13292" y="0"/>
                  </a:lnTo>
                  <a:lnTo>
                    <a:pt x="13637" y="11"/>
                  </a:lnTo>
                  <a:lnTo>
                    <a:pt x="13981" y="21"/>
                  </a:lnTo>
                  <a:lnTo>
                    <a:pt x="14315" y="41"/>
                  </a:lnTo>
                  <a:lnTo>
                    <a:pt x="14649" y="71"/>
                  </a:lnTo>
                  <a:lnTo>
                    <a:pt x="14983" y="112"/>
                  </a:lnTo>
                  <a:lnTo>
                    <a:pt x="15317" y="152"/>
                  </a:lnTo>
                  <a:lnTo>
                    <a:pt x="15651" y="213"/>
                  </a:lnTo>
                  <a:lnTo>
                    <a:pt x="15975" y="274"/>
                  </a:lnTo>
                  <a:lnTo>
                    <a:pt x="16299" y="345"/>
                  </a:lnTo>
                  <a:lnTo>
                    <a:pt x="16613" y="426"/>
                  </a:lnTo>
                  <a:lnTo>
                    <a:pt x="16937" y="507"/>
                  </a:lnTo>
                  <a:lnTo>
                    <a:pt x="17251" y="598"/>
                  </a:lnTo>
                  <a:lnTo>
                    <a:pt x="17554" y="699"/>
                  </a:lnTo>
                  <a:lnTo>
                    <a:pt x="17868" y="810"/>
                  </a:lnTo>
                  <a:lnTo>
                    <a:pt x="18172" y="922"/>
                  </a:lnTo>
                  <a:lnTo>
                    <a:pt x="18465" y="1043"/>
                  </a:lnTo>
                  <a:lnTo>
                    <a:pt x="18769" y="1175"/>
                  </a:lnTo>
                  <a:lnTo>
                    <a:pt x="19063" y="1316"/>
                  </a:lnTo>
                  <a:lnTo>
                    <a:pt x="19346" y="1458"/>
                  </a:lnTo>
                  <a:lnTo>
                    <a:pt x="19630" y="1610"/>
                  </a:lnTo>
                  <a:lnTo>
                    <a:pt x="19913" y="1762"/>
                  </a:lnTo>
                  <a:lnTo>
                    <a:pt x="20186" y="1924"/>
                  </a:lnTo>
                  <a:lnTo>
                    <a:pt x="20460" y="2096"/>
                  </a:lnTo>
                  <a:lnTo>
                    <a:pt x="20723" y="2268"/>
                  </a:lnTo>
                  <a:lnTo>
                    <a:pt x="20986" y="2450"/>
                  </a:lnTo>
                  <a:lnTo>
                    <a:pt x="21249" y="2643"/>
                  </a:lnTo>
                  <a:lnTo>
                    <a:pt x="21502" y="2835"/>
                  </a:lnTo>
                  <a:lnTo>
                    <a:pt x="21755" y="3037"/>
                  </a:lnTo>
                  <a:lnTo>
                    <a:pt x="21998" y="3240"/>
                  </a:lnTo>
                  <a:lnTo>
                    <a:pt x="22231" y="3452"/>
                  </a:lnTo>
                  <a:lnTo>
                    <a:pt x="22464" y="3675"/>
                  </a:lnTo>
                  <a:lnTo>
                    <a:pt x="22697" y="3898"/>
                  </a:lnTo>
                  <a:lnTo>
                    <a:pt x="22920" y="4121"/>
                  </a:lnTo>
                  <a:lnTo>
                    <a:pt x="23132" y="4353"/>
                  </a:lnTo>
                  <a:lnTo>
                    <a:pt x="23345" y="4596"/>
                  </a:lnTo>
                  <a:lnTo>
                    <a:pt x="23557" y="4839"/>
                  </a:lnTo>
                  <a:lnTo>
                    <a:pt x="23750" y="5092"/>
                  </a:lnTo>
                  <a:lnTo>
                    <a:pt x="23952" y="5345"/>
                  </a:lnTo>
                  <a:lnTo>
                    <a:pt x="24134" y="5599"/>
                  </a:lnTo>
                  <a:lnTo>
                    <a:pt x="24317" y="5862"/>
                  </a:lnTo>
                  <a:lnTo>
                    <a:pt x="24499" y="6135"/>
                  </a:lnTo>
                  <a:lnTo>
                    <a:pt x="24661" y="6408"/>
                  </a:lnTo>
                  <a:lnTo>
                    <a:pt x="24833" y="6682"/>
                  </a:lnTo>
                  <a:lnTo>
                    <a:pt x="24985" y="6965"/>
                  </a:lnTo>
                  <a:lnTo>
                    <a:pt x="25137" y="7249"/>
                  </a:lnTo>
                  <a:lnTo>
                    <a:pt x="25278" y="7532"/>
                  </a:lnTo>
                  <a:lnTo>
                    <a:pt x="25420" y="7826"/>
                  </a:lnTo>
                  <a:lnTo>
                    <a:pt x="25541" y="8119"/>
                  </a:lnTo>
                  <a:lnTo>
                    <a:pt x="25673" y="8423"/>
                  </a:lnTo>
                  <a:lnTo>
                    <a:pt x="25784" y="8727"/>
                  </a:lnTo>
                  <a:lnTo>
                    <a:pt x="25896" y="9030"/>
                  </a:lnTo>
                  <a:lnTo>
                    <a:pt x="25997" y="9344"/>
                  </a:lnTo>
                  <a:lnTo>
                    <a:pt x="26088" y="9658"/>
                  </a:lnTo>
                  <a:lnTo>
                    <a:pt x="26169" y="9972"/>
                  </a:lnTo>
                  <a:lnTo>
                    <a:pt x="26250" y="10296"/>
                  </a:lnTo>
                  <a:lnTo>
                    <a:pt x="26321" y="10620"/>
                  </a:lnTo>
                  <a:lnTo>
                    <a:pt x="26382" y="10944"/>
                  </a:lnTo>
                  <a:lnTo>
                    <a:pt x="26442" y="11278"/>
                  </a:lnTo>
                  <a:lnTo>
                    <a:pt x="26483" y="11602"/>
                  </a:lnTo>
                  <a:lnTo>
                    <a:pt x="26523" y="11936"/>
                  </a:lnTo>
                  <a:lnTo>
                    <a:pt x="26554" y="12280"/>
                  </a:lnTo>
                  <a:lnTo>
                    <a:pt x="26574" y="12614"/>
                  </a:lnTo>
                  <a:lnTo>
                    <a:pt x="26584" y="12958"/>
                  </a:lnTo>
                  <a:lnTo>
                    <a:pt x="26594" y="13302"/>
                  </a:lnTo>
                  <a:lnTo>
                    <a:pt x="26594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-2673150" y="-7921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-4649200" y="-10000975"/>
              <a:ext cx="2131725" cy="649175"/>
            </a:xfrm>
            <a:custGeom>
              <a:rect b="b" l="l" r="r" t="t"/>
              <a:pathLst>
                <a:path extrusionOk="0" h="25967" w="85269">
                  <a:moveTo>
                    <a:pt x="6651" y="0"/>
                  </a:moveTo>
                  <a:lnTo>
                    <a:pt x="6307" y="10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3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4" y="405"/>
                  </a:lnTo>
                  <a:lnTo>
                    <a:pt x="4060" y="526"/>
                  </a:lnTo>
                  <a:lnTo>
                    <a:pt x="3766" y="658"/>
                  </a:lnTo>
                  <a:lnTo>
                    <a:pt x="3483" y="800"/>
                  </a:lnTo>
                  <a:lnTo>
                    <a:pt x="3209" y="962"/>
                  </a:lnTo>
                  <a:lnTo>
                    <a:pt x="2936" y="1134"/>
                  </a:lnTo>
                  <a:lnTo>
                    <a:pt x="2673" y="1326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6"/>
                  </a:lnTo>
                  <a:lnTo>
                    <a:pt x="962" y="3199"/>
                  </a:lnTo>
                  <a:lnTo>
                    <a:pt x="810" y="3482"/>
                  </a:lnTo>
                  <a:lnTo>
                    <a:pt x="658" y="3766"/>
                  </a:lnTo>
                  <a:lnTo>
                    <a:pt x="527" y="4059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4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1" y="6307"/>
                  </a:lnTo>
                  <a:lnTo>
                    <a:pt x="0" y="6651"/>
                  </a:lnTo>
                  <a:lnTo>
                    <a:pt x="11" y="6995"/>
                  </a:lnTo>
                  <a:lnTo>
                    <a:pt x="41" y="7329"/>
                  </a:lnTo>
                  <a:lnTo>
                    <a:pt x="81" y="7663"/>
                  </a:lnTo>
                  <a:lnTo>
                    <a:pt x="14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32"/>
                  </a:lnTo>
                  <a:lnTo>
                    <a:pt x="658" y="9536"/>
                  </a:lnTo>
                  <a:lnTo>
                    <a:pt x="81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7" y="10629"/>
                  </a:lnTo>
                  <a:lnTo>
                    <a:pt x="1519" y="10882"/>
                  </a:lnTo>
                  <a:lnTo>
                    <a:pt x="1732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209" y="12340"/>
                  </a:lnTo>
                  <a:lnTo>
                    <a:pt x="3483" y="12492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4" y="1289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9536" y="13312"/>
                  </a:lnTo>
                  <a:lnTo>
                    <a:pt x="12371" y="13342"/>
                  </a:lnTo>
                  <a:lnTo>
                    <a:pt x="15165" y="13403"/>
                  </a:lnTo>
                  <a:lnTo>
                    <a:pt x="16532" y="13444"/>
                  </a:lnTo>
                  <a:lnTo>
                    <a:pt x="17898" y="13484"/>
                  </a:lnTo>
                  <a:lnTo>
                    <a:pt x="19245" y="13535"/>
                  </a:lnTo>
                  <a:lnTo>
                    <a:pt x="20591" y="13585"/>
                  </a:lnTo>
                  <a:lnTo>
                    <a:pt x="21917" y="13646"/>
                  </a:lnTo>
                  <a:lnTo>
                    <a:pt x="23223" y="13707"/>
                  </a:lnTo>
                  <a:lnTo>
                    <a:pt x="24529" y="13788"/>
                  </a:lnTo>
                  <a:lnTo>
                    <a:pt x="25815" y="13859"/>
                  </a:lnTo>
                  <a:lnTo>
                    <a:pt x="27100" y="13940"/>
                  </a:lnTo>
                  <a:lnTo>
                    <a:pt x="28366" y="14031"/>
                  </a:lnTo>
                  <a:lnTo>
                    <a:pt x="29621" y="14132"/>
                  </a:lnTo>
                  <a:lnTo>
                    <a:pt x="30856" y="14233"/>
                  </a:lnTo>
                  <a:lnTo>
                    <a:pt x="32091" y="14334"/>
                  </a:lnTo>
                  <a:lnTo>
                    <a:pt x="33306" y="14446"/>
                  </a:lnTo>
                  <a:lnTo>
                    <a:pt x="34510" y="14567"/>
                  </a:lnTo>
                  <a:lnTo>
                    <a:pt x="35705" y="14689"/>
                  </a:lnTo>
                  <a:lnTo>
                    <a:pt x="36889" y="14820"/>
                  </a:lnTo>
                  <a:lnTo>
                    <a:pt x="38054" y="14952"/>
                  </a:lnTo>
                  <a:lnTo>
                    <a:pt x="39218" y="15094"/>
                  </a:lnTo>
                  <a:lnTo>
                    <a:pt x="40362" y="15246"/>
                  </a:lnTo>
                  <a:lnTo>
                    <a:pt x="41495" y="15397"/>
                  </a:lnTo>
                  <a:lnTo>
                    <a:pt x="42619" y="15559"/>
                  </a:lnTo>
                  <a:lnTo>
                    <a:pt x="43733" y="15721"/>
                  </a:lnTo>
                  <a:lnTo>
                    <a:pt x="44836" y="15893"/>
                  </a:lnTo>
                  <a:lnTo>
                    <a:pt x="45919" y="16066"/>
                  </a:lnTo>
                  <a:lnTo>
                    <a:pt x="47002" y="16248"/>
                  </a:lnTo>
                  <a:lnTo>
                    <a:pt x="48065" y="16440"/>
                  </a:lnTo>
                  <a:lnTo>
                    <a:pt x="49118" y="16632"/>
                  </a:lnTo>
                  <a:lnTo>
                    <a:pt x="50161" y="16835"/>
                  </a:lnTo>
                  <a:lnTo>
                    <a:pt x="51193" y="17037"/>
                  </a:lnTo>
                  <a:lnTo>
                    <a:pt x="52216" y="17250"/>
                  </a:lnTo>
                  <a:lnTo>
                    <a:pt x="53218" y="17463"/>
                  </a:lnTo>
                  <a:lnTo>
                    <a:pt x="54220" y="17685"/>
                  </a:lnTo>
                  <a:lnTo>
                    <a:pt x="55202" y="17918"/>
                  </a:lnTo>
                  <a:lnTo>
                    <a:pt x="56174" y="18151"/>
                  </a:lnTo>
                  <a:lnTo>
                    <a:pt x="57136" y="18394"/>
                  </a:lnTo>
                  <a:lnTo>
                    <a:pt x="58087" y="18647"/>
                  </a:lnTo>
                  <a:lnTo>
                    <a:pt x="59029" y="18900"/>
                  </a:lnTo>
                  <a:lnTo>
                    <a:pt x="59960" y="19153"/>
                  </a:lnTo>
                  <a:lnTo>
                    <a:pt x="60881" y="19416"/>
                  </a:lnTo>
                  <a:lnTo>
                    <a:pt x="61782" y="19690"/>
                  </a:lnTo>
                  <a:lnTo>
                    <a:pt x="62683" y="19963"/>
                  </a:lnTo>
                  <a:lnTo>
                    <a:pt x="63564" y="20246"/>
                  </a:lnTo>
                  <a:lnTo>
                    <a:pt x="64445" y="20540"/>
                  </a:lnTo>
                  <a:lnTo>
                    <a:pt x="65305" y="20834"/>
                  </a:lnTo>
                  <a:lnTo>
                    <a:pt x="66155" y="21137"/>
                  </a:lnTo>
                  <a:lnTo>
                    <a:pt x="66996" y="21441"/>
                  </a:lnTo>
                  <a:lnTo>
                    <a:pt x="67826" y="21755"/>
                  </a:lnTo>
                  <a:lnTo>
                    <a:pt x="68646" y="22069"/>
                  </a:lnTo>
                  <a:lnTo>
                    <a:pt x="69456" y="22393"/>
                  </a:lnTo>
                  <a:lnTo>
                    <a:pt x="70255" y="22727"/>
                  </a:lnTo>
                  <a:lnTo>
                    <a:pt x="71035" y="23061"/>
                  </a:lnTo>
                  <a:lnTo>
                    <a:pt x="71814" y="23405"/>
                  </a:lnTo>
                  <a:lnTo>
                    <a:pt x="72584" y="23749"/>
                  </a:lnTo>
                  <a:lnTo>
                    <a:pt x="73333" y="24103"/>
                  </a:lnTo>
                  <a:lnTo>
                    <a:pt x="74082" y="24468"/>
                  </a:lnTo>
                  <a:lnTo>
                    <a:pt x="74811" y="24832"/>
                  </a:lnTo>
                  <a:lnTo>
                    <a:pt x="75540" y="25207"/>
                  </a:lnTo>
                  <a:lnTo>
                    <a:pt x="75722" y="25298"/>
                  </a:lnTo>
                  <a:lnTo>
                    <a:pt x="75904" y="25389"/>
                  </a:lnTo>
                  <a:lnTo>
                    <a:pt x="76096" y="25470"/>
                  </a:lnTo>
                  <a:lnTo>
                    <a:pt x="76289" y="25541"/>
                  </a:lnTo>
                  <a:lnTo>
                    <a:pt x="76471" y="25612"/>
                  </a:lnTo>
                  <a:lnTo>
                    <a:pt x="76663" y="25672"/>
                  </a:lnTo>
                  <a:lnTo>
                    <a:pt x="76856" y="25733"/>
                  </a:lnTo>
                  <a:lnTo>
                    <a:pt x="77048" y="25784"/>
                  </a:lnTo>
                  <a:lnTo>
                    <a:pt x="77443" y="25865"/>
                  </a:lnTo>
                  <a:lnTo>
                    <a:pt x="77828" y="25915"/>
                  </a:lnTo>
                  <a:lnTo>
                    <a:pt x="78222" y="25956"/>
                  </a:lnTo>
                  <a:lnTo>
                    <a:pt x="78617" y="25966"/>
                  </a:lnTo>
                  <a:lnTo>
                    <a:pt x="78840" y="25956"/>
                  </a:lnTo>
                  <a:lnTo>
                    <a:pt x="79063" y="25946"/>
                  </a:lnTo>
                  <a:lnTo>
                    <a:pt x="79285" y="25926"/>
                  </a:lnTo>
                  <a:lnTo>
                    <a:pt x="79508" y="25905"/>
                  </a:lnTo>
                  <a:lnTo>
                    <a:pt x="79731" y="25875"/>
                  </a:lnTo>
                  <a:lnTo>
                    <a:pt x="79943" y="25834"/>
                  </a:lnTo>
                  <a:lnTo>
                    <a:pt x="80166" y="25784"/>
                  </a:lnTo>
                  <a:lnTo>
                    <a:pt x="80379" y="25723"/>
                  </a:lnTo>
                  <a:lnTo>
                    <a:pt x="80591" y="25662"/>
                  </a:lnTo>
                  <a:lnTo>
                    <a:pt x="80804" y="25591"/>
                  </a:lnTo>
                  <a:lnTo>
                    <a:pt x="81006" y="25521"/>
                  </a:lnTo>
                  <a:lnTo>
                    <a:pt x="81219" y="25440"/>
                  </a:lnTo>
                  <a:lnTo>
                    <a:pt x="81421" y="25349"/>
                  </a:lnTo>
                  <a:lnTo>
                    <a:pt x="81624" y="25247"/>
                  </a:lnTo>
                  <a:lnTo>
                    <a:pt x="81816" y="25146"/>
                  </a:lnTo>
                  <a:lnTo>
                    <a:pt x="82008" y="25035"/>
                  </a:lnTo>
                  <a:lnTo>
                    <a:pt x="82201" y="24913"/>
                  </a:lnTo>
                  <a:lnTo>
                    <a:pt x="82393" y="24792"/>
                  </a:lnTo>
                  <a:lnTo>
                    <a:pt x="82575" y="24660"/>
                  </a:lnTo>
                  <a:lnTo>
                    <a:pt x="82747" y="24529"/>
                  </a:lnTo>
                  <a:lnTo>
                    <a:pt x="82930" y="24387"/>
                  </a:lnTo>
                  <a:lnTo>
                    <a:pt x="83102" y="24235"/>
                  </a:lnTo>
                  <a:lnTo>
                    <a:pt x="83264" y="24073"/>
                  </a:lnTo>
                  <a:lnTo>
                    <a:pt x="83426" y="23911"/>
                  </a:lnTo>
                  <a:lnTo>
                    <a:pt x="83577" y="23749"/>
                  </a:lnTo>
                  <a:lnTo>
                    <a:pt x="83729" y="23567"/>
                  </a:lnTo>
                  <a:lnTo>
                    <a:pt x="83871" y="23395"/>
                  </a:lnTo>
                  <a:lnTo>
                    <a:pt x="84013" y="23202"/>
                  </a:lnTo>
                  <a:lnTo>
                    <a:pt x="84144" y="23010"/>
                  </a:lnTo>
                  <a:lnTo>
                    <a:pt x="84276" y="22818"/>
                  </a:lnTo>
                  <a:lnTo>
                    <a:pt x="84397" y="22605"/>
                  </a:lnTo>
                  <a:lnTo>
                    <a:pt x="84509" y="22403"/>
                  </a:lnTo>
                  <a:lnTo>
                    <a:pt x="84661" y="22089"/>
                  </a:lnTo>
                  <a:lnTo>
                    <a:pt x="84792" y="21785"/>
                  </a:lnTo>
                  <a:lnTo>
                    <a:pt x="84914" y="21471"/>
                  </a:lnTo>
                  <a:lnTo>
                    <a:pt x="85015" y="21147"/>
                  </a:lnTo>
                  <a:lnTo>
                    <a:pt x="85096" y="20834"/>
                  </a:lnTo>
                  <a:lnTo>
                    <a:pt x="85157" y="20510"/>
                  </a:lnTo>
                  <a:lnTo>
                    <a:pt x="85207" y="20186"/>
                  </a:lnTo>
                  <a:lnTo>
                    <a:pt x="85248" y="19862"/>
                  </a:lnTo>
                  <a:lnTo>
                    <a:pt x="85268" y="19538"/>
                  </a:lnTo>
                  <a:lnTo>
                    <a:pt x="85268" y="19224"/>
                  </a:lnTo>
                  <a:lnTo>
                    <a:pt x="85258" y="18900"/>
                  </a:lnTo>
                  <a:lnTo>
                    <a:pt x="85228" y="18576"/>
                  </a:lnTo>
                  <a:lnTo>
                    <a:pt x="85187" y="18262"/>
                  </a:lnTo>
                  <a:lnTo>
                    <a:pt x="85126" y="17948"/>
                  </a:lnTo>
                  <a:lnTo>
                    <a:pt x="85055" y="17635"/>
                  </a:lnTo>
                  <a:lnTo>
                    <a:pt x="84964" y="17331"/>
                  </a:lnTo>
                  <a:lnTo>
                    <a:pt x="84863" y="17027"/>
                  </a:lnTo>
                  <a:lnTo>
                    <a:pt x="84742" y="16734"/>
                  </a:lnTo>
                  <a:lnTo>
                    <a:pt x="84610" y="16440"/>
                  </a:lnTo>
                  <a:lnTo>
                    <a:pt x="84468" y="16157"/>
                  </a:lnTo>
                  <a:lnTo>
                    <a:pt x="84306" y="15873"/>
                  </a:lnTo>
                  <a:lnTo>
                    <a:pt x="84134" y="15610"/>
                  </a:lnTo>
                  <a:lnTo>
                    <a:pt x="83952" y="15347"/>
                  </a:lnTo>
                  <a:lnTo>
                    <a:pt x="83750" y="15094"/>
                  </a:lnTo>
                  <a:lnTo>
                    <a:pt x="83537" y="14841"/>
                  </a:lnTo>
                  <a:lnTo>
                    <a:pt x="83314" y="14608"/>
                  </a:lnTo>
                  <a:lnTo>
                    <a:pt x="83081" y="14385"/>
                  </a:lnTo>
                  <a:lnTo>
                    <a:pt x="82828" y="14173"/>
                  </a:lnTo>
                  <a:lnTo>
                    <a:pt x="82565" y="13960"/>
                  </a:lnTo>
                  <a:lnTo>
                    <a:pt x="82292" y="13778"/>
                  </a:lnTo>
                  <a:lnTo>
                    <a:pt x="81998" y="13596"/>
                  </a:lnTo>
                  <a:lnTo>
                    <a:pt x="81705" y="13423"/>
                  </a:lnTo>
                  <a:lnTo>
                    <a:pt x="80885" y="13008"/>
                  </a:lnTo>
                  <a:lnTo>
                    <a:pt x="80065" y="12593"/>
                  </a:lnTo>
                  <a:lnTo>
                    <a:pt x="79225" y="12188"/>
                  </a:lnTo>
                  <a:lnTo>
                    <a:pt x="78384" y="11783"/>
                  </a:lnTo>
                  <a:lnTo>
                    <a:pt x="77524" y="11399"/>
                  </a:lnTo>
                  <a:lnTo>
                    <a:pt x="76653" y="11004"/>
                  </a:lnTo>
                  <a:lnTo>
                    <a:pt x="75783" y="10629"/>
                  </a:lnTo>
                  <a:lnTo>
                    <a:pt x="74892" y="10255"/>
                  </a:lnTo>
                  <a:lnTo>
                    <a:pt x="73991" y="9890"/>
                  </a:lnTo>
                  <a:lnTo>
                    <a:pt x="73080" y="9536"/>
                  </a:lnTo>
                  <a:lnTo>
                    <a:pt x="72148" y="9182"/>
                  </a:lnTo>
                  <a:lnTo>
                    <a:pt x="71217" y="8838"/>
                  </a:lnTo>
                  <a:lnTo>
                    <a:pt x="70276" y="8493"/>
                  </a:lnTo>
                  <a:lnTo>
                    <a:pt x="69314" y="8159"/>
                  </a:lnTo>
                  <a:lnTo>
                    <a:pt x="68352" y="7835"/>
                  </a:lnTo>
                  <a:lnTo>
                    <a:pt x="67370" y="7522"/>
                  </a:lnTo>
                  <a:lnTo>
                    <a:pt x="66388" y="7208"/>
                  </a:lnTo>
                  <a:lnTo>
                    <a:pt x="65386" y="6904"/>
                  </a:lnTo>
                  <a:lnTo>
                    <a:pt x="64374" y="6600"/>
                  </a:lnTo>
                  <a:lnTo>
                    <a:pt x="63351" y="6307"/>
                  </a:lnTo>
                  <a:lnTo>
                    <a:pt x="62319" y="6023"/>
                  </a:lnTo>
                  <a:lnTo>
                    <a:pt x="61266" y="5750"/>
                  </a:lnTo>
                  <a:lnTo>
                    <a:pt x="60213" y="5477"/>
                  </a:lnTo>
                  <a:lnTo>
                    <a:pt x="59140" y="5214"/>
                  </a:lnTo>
                  <a:lnTo>
                    <a:pt x="58057" y="4950"/>
                  </a:lnTo>
                  <a:lnTo>
                    <a:pt x="56974" y="4697"/>
                  </a:lnTo>
                  <a:lnTo>
                    <a:pt x="55870" y="4454"/>
                  </a:lnTo>
                  <a:lnTo>
                    <a:pt x="54757" y="4211"/>
                  </a:lnTo>
                  <a:lnTo>
                    <a:pt x="53623" y="3978"/>
                  </a:lnTo>
                  <a:lnTo>
                    <a:pt x="52489" y="3756"/>
                  </a:lnTo>
                  <a:lnTo>
                    <a:pt x="51335" y="3543"/>
                  </a:lnTo>
                  <a:lnTo>
                    <a:pt x="50181" y="3331"/>
                  </a:lnTo>
                  <a:lnTo>
                    <a:pt x="49007" y="3118"/>
                  </a:lnTo>
                  <a:lnTo>
                    <a:pt x="47822" y="2926"/>
                  </a:lnTo>
                  <a:lnTo>
                    <a:pt x="46618" y="2733"/>
                  </a:lnTo>
                  <a:lnTo>
                    <a:pt x="45413" y="2541"/>
                  </a:lnTo>
                  <a:lnTo>
                    <a:pt x="44198" y="2369"/>
                  </a:lnTo>
                  <a:lnTo>
                    <a:pt x="42963" y="2197"/>
                  </a:lnTo>
                  <a:lnTo>
                    <a:pt x="41718" y="2025"/>
                  </a:lnTo>
                  <a:lnTo>
                    <a:pt x="40463" y="1863"/>
                  </a:lnTo>
                  <a:lnTo>
                    <a:pt x="39197" y="1711"/>
                  </a:lnTo>
                  <a:lnTo>
                    <a:pt x="37912" y="1569"/>
                  </a:lnTo>
                  <a:lnTo>
                    <a:pt x="36626" y="1427"/>
                  </a:lnTo>
                  <a:lnTo>
                    <a:pt x="35320" y="1296"/>
                  </a:lnTo>
                  <a:lnTo>
                    <a:pt x="34004" y="1164"/>
                  </a:lnTo>
                  <a:lnTo>
                    <a:pt x="32678" y="1053"/>
                  </a:lnTo>
                  <a:lnTo>
                    <a:pt x="31332" y="931"/>
                  </a:lnTo>
                  <a:lnTo>
                    <a:pt x="29985" y="830"/>
                  </a:lnTo>
                  <a:lnTo>
                    <a:pt x="28619" y="729"/>
                  </a:lnTo>
                  <a:lnTo>
                    <a:pt x="27242" y="638"/>
                  </a:lnTo>
                  <a:lnTo>
                    <a:pt x="25845" y="547"/>
                  </a:lnTo>
                  <a:lnTo>
                    <a:pt x="24448" y="466"/>
                  </a:lnTo>
                  <a:lnTo>
                    <a:pt x="23031" y="395"/>
                  </a:lnTo>
                  <a:lnTo>
                    <a:pt x="21603" y="324"/>
                  </a:lnTo>
                  <a:lnTo>
                    <a:pt x="20166" y="263"/>
                  </a:lnTo>
                  <a:lnTo>
                    <a:pt x="18718" y="213"/>
                  </a:lnTo>
                  <a:lnTo>
                    <a:pt x="17250" y="162"/>
                  </a:lnTo>
                  <a:lnTo>
                    <a:pt x="15772" y="122"/>
                  </a:lnTo>
                  <a:lnTo>
                    <a:pt x="14284" y="81"/>
                  </a:lnTo>
                  <a:lnTo>
                    <a:pt x="12786" y="51"/>
                  </a:lnTo>
                  <a:lnTo>
                    <a:pt x="11268" y="30"/>
                  </a:lnTo>
                  <a:lnTo>
                    <a:pt x="9739" y="10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-4649200" y="-10000975"/>
              <a:ext cx="2131725" cy="649175"/>
            </a:xfrm>
            <a:custGeom>
              <a:rect b="b" l="l" r="r" t="t"/>
              <a:pathLst>
                <a:path extrusionOk="0" fill="none" h="25967" w="85269">
                  <a:moveTo>
                    <a:pt x="81705" y="13423"/>
                  </a:moveTo>
                  <a:lnTo>
                    <a:pt x="81705" y="13423"/>
                  </a:lnTo>
                  <a:lnTo>
                    <a:pt x="80885" y="13008"/>
                  </a:lnTo>
                  <a:lnTo>
                    <a:pt x="80065" y="12593"/>
                  </a:lnTo>
                  <a:lnTo>
                    <a:pt x="79225" y="12188"/>
                  </a:lnTo>
                  <a:lnTo>
                    <a:pt x="78384" y="11783"/>
                  </a:lnTo>
                  <a:lnTo>
                    <a:pt x="77524" y="11399"/>
                  </a:lnTo>
                  <a:lnTo>
                    <a:pt x="76653" y="11004"/>
                  </a:lnTo>
                  <a:lnTo>
                    <a:pt x="75783" y="10629"/>
                  </a:lnTo>
                  <a:lnTo>
                    <a:pt x="74892" y="10255"/>
                  </a:lnTo>
                  <a:lnTo>
                    <a:pt x="73991" y="9890"/>
                  </a:lnTo>
                  <a:lnTo>
                    <a:pt x="73080" y="9536"/>
                  </a:lnTo>
                  <a:lnTo>
                    <a:pt x="72148" y="9182"/>
                  </a:lnTo>
                  <a:lnTo>
                    <a:pt x="71217" y="8838"/>
                  </a:lnTo>
                  <a:lnTo>
                    <a:pt x="70276" y="8493"/>
                  </a:lnTo>
                  <a:lnTo>
                    <a:pt x="69314" y="8159"/>
                  </a:lnTo>
                  <a:lnTo>
                    <a:pt x="68352" y="7835"/>
                  </a:lnTo>
                  <a:lnTo>
                    <a:pt x="67370" y="7522"/>
                  </a:lnTo>
                  <a:lnTo>
                    <a:pt x="66388" y="7208"/>
                  </a:lnTo>
                  <a:lnTo>
                    <a:pt x="65386" y="6904"/>
                  </a:lnTo>
                  <a:lnTo>
                    <a:pt x="64374" y="6600"/>
                  </a:lnTo>
                  <a:lnTo>
                    <a:pt x="63351" y="6307"/>
                  </a:lnTo>
                  <a:lnTo>
                    <a:pt x="62319" y="6023"/>
                  </a:lnTo>
                  <a:lnTo>
                    <a:pt x="61266" y="5750"/>
                  </a:lnTo>
                  <a:lnTo>
                    <a:pt x="60213" y="5477"/>
                  </a:lnTo>
                  <a:lnTo>
                    <a:pt x="59140" y="5214"/>
                  </a:lnTo>
                  <a:lnTo>
                    <a:pt x="58057" y="4950"/>
                  </a:lnTo>
                  <a:lnTo>
                    <a:pt x="56974" y="4697"/>
                  </a:lnTo>
                  <a:lnTo>
                    <a:pt x="55870" y="4454"/>
                  </a:lnTo>
                  <a:lnTo>
                    <a:pt x="54757" y="4211"/>
                  </a:lnTo>
                  <a:lnTo>
                    <a:pt x="53623" y="3978"/>
                  </a:lnTo>
                  <a:lnTo>
                    <a:pt x="52489" y="3756"/>
                  </a:lnTo>
                  <a:lnTo>
                    <a:pt x="51335" y="3543"/>
                  </a:lnTo>
                  <a:lnTo>
                    <a:pt x="50181" y="3331"/>
                  </a:lnTo>
                  <a:lnTo>
                    <a:pt x="49007" y="3118"/>
                  </a:lnTo>
                  <a:lnTo>
                    <a:pt x="47822" y="2926"/>
                  </a:lnTo>
                  <a:lnTo>
                    <a:pt x="46618" y="2733"/>
                  </a:lnTo>
                  <a:lnTo>
                    <a:pt x="45413" y="2541"/>
                  </a:lnTo>
                  <a:lnTo>
                    <a:pt x="44198" y="2369"/>
                  </a:lnTo>
                  <a:lnTo>
                    <a:pt x="42963" y="2197"/>
                  </a:lnTo>
                  <a:lnTo>
                    <a:pt x="41718" y="2025"/>
                  </a:lnTo>
                  <a:lnTo>
                    <a:pt x="40463" y="1863"/>
                  </a:lnTo>
                  <a:lnTo>
                    <a:pt x="39197" y="1711"/>
                  </a:lnTo>
                  <a:lnTo>
                    <a:pt x="37912" y="1569"/>
                  </a:lnTo>
                  <a:lnTo>
                    <a:pt x="36626" y="1427"/>
                  </a:lnTo>
                  <a:lnTo>
                    <a:pt x="35320" y="1296"/>
                  </a:lnTo>
                  <a:lnTo>
                    <a:pt x="34004" y="1164"/>
                  </a:lnTo>
                  <a:lnTo>
                    <a:pt x="32678" y="1053"/>
                  </a:lnTo>
                  <a:lnTo>
                    <a:pt x="31332" y="931"/>
                  </a:lnTo>
                  <a:lnTo>
                    <a:pt x="29985" y="830"/>
                  </a:lnTo>
                  <a:lnTo>
                    <a:pt x="28619" y="729"/>
                  </a:lnTo>
                  <a:lnTo>
                    <a:pt x="27242" y="638"/>
                  </a:lnTo>
                  <a:lnTo>
                    <a:pt x="25845" y="547"/>
                  </a:lnTo>
                  <a:lnTo>
                    <a:pt x="24448" y="466"/>
                  </a:lnTo>
                  <a:lnTo>
                    <a:pt x="23031" y="395"/>
                  </a:lnTo>
                  <a:lnTo>
                    <a:pt x="21603" y="324"/>
                  </a:lnTo>
                  <a:lnTo>
                    <a:pt x="20166" y="263"/>
                  </a:lnTo>
                  <a:lnTo>
                    <a:pt x="18718" y="213"/>
                  </a:lnTo>
                  <a:lnTo>
                    <a:pt x="17250" y="162"/>
                  </a:lnTo>
                  <a:lnTo>
                    <a:pt x="15772" y="122"/>
                  </a:lnTo>
                  <a:lnTo>
                    <a:pt x="14284" y="81"/>
                  </a:lnTo>
                  <a:lnTo>
                    <a:pt x="12786" y="51"/>
                  </a:lnTo>
                  <a:lnTo>
                    <a:pt x="11268" y="30"/>
                  </a:lnTo>
                  <a:lnTo>
                    <a:pt x="9739" y="10"/>
                  </a:lnTo>
                  <a:lnTo>
                    <a:pt x="8200" y="0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0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3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4" y="405"/>
                  </a:lnTo>
                  <a:lnTo>
                    <a:pt x="4060" y="526"/>
                  </a:lnTo>
                  <a:lnTo>
                    <a:pt x="3766" y="658"/>
                  </a:lnTo>
                  <a:lnTo>
                    <a:pt x="3483" y="800"/>
                  </a:lnTo>
                  <a:lnTo>
                    <a:pt x="3209" y="962"/>
                  </a:lnTo>
                  <a:lnTo>
                    <a:pt x="2936" y="1134"/>
                  </a:lnTo>
                  <a:lnTo>
                    <a:pt x="2673" y="1326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6"/>
                  </a:lnTo>
                  <a:lnTo>
                    <a:pt x="962" y="3199"/>
                  </a:lnTo>
                  <a:lnTo>
                    <a:pt x="810" y="3482"/>
                  </a:lnTo>
                  <a:lnTo>
                    <a:pt x="658" y="3766"/>
                  </a:lnTo>
                  <a:lnTo>
                    <a:pt x="527" y="4059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4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1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1" y="6995"/>
                  </a:lnTo>
                  <a:lnTo>
                    <a:pt x="41" y="7329"/>
                  </a:lnTo>
                  <a:lnTo>
                    <a:pt x="81" y="7663"/>
                  </a:lnTo>
                  <a:lnTo>
                    <a:pt x="14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32"/>
                  </a:lnTo>
                  <a:lnTo>
                    <a:pt x="658" y="9536"/>
                  </a:lnTo>
                  <a:lnTo>
                    <a:pt x="81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7" y="10629"/>
                  </a:lnTo>
                  <a:lnTo>
                    <a:pt x="1519" y="10882"/>
                  </a:lnTo>
                  <a:lnTo>
                    <a:pt x="1732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209" y="12340"/>
                  </a:lnTo>
                  <a:lnTo>
                    <a:pt x="3483" y="12492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4" y="1289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651" y="13302"/>
                  </a:lnTo>
                  <a:lnTo>
                    <a:pt x="9536" y="13312"/>
                  </a:lnTo>
                  <a:lnTo>
                    <a:pt x="12371" y="13342"/>
                  </a:lnTo>
                  <a:lnTo>
                    <a:pt x="15165" y="13403"/>
                  </a:lnTo>
                  <a:lnTo>
                    <a:pt x="16532" y="13444"/>
                  </a:lnTo>
                  <a:lnTo>
                    <a:pt x="17898" y="13484"/>
                  </a:lnTo>
                  <a:lnTo>
                    <a:pt x="19245" y="13535"/>
                  </a:lnTo>
                  <a:lnTo>
                    <a:pt x="20591" y="13585"/>
                  </a:lnTo>
                  <a:lnTo>
                    <a:pt x="21917" y="13646"/>
                  </a:lnTo>
                  <a:lnTo>
                    <a:pt x="23223" y="13707"/>
                  </a:lnTo>
                  <a:lnTo>
                    <a:pt x="24529" y="13788"/>
                  </a:lnTo>
                  <a:lnTo>
                    <a:pt x="25815" y="13859"/>
                  </a:lnTo>
                  <a:lnTo>
                    <a:pt x="27100" y="13940"/>
                  </a:lnTo>
                  <a:lnTo>
                    <a:pt x="28366" y="14031"/>
                  </a:lnTo>
                  <a:lnTo>
                    <a:pt x="29621" y="14132"/>
                  </a:lnTo>
                  <a:lnTo>
                    <a:pt x="30856" y="14233"/>
                  </a:lnTo>
                  <a:lnTo>
                    <a:pt x="32091" y="14334"/>
                  </a:lnTo>
                  <a:lnTo>
                    <a:pt x="33306" y="14446"/>
                  </a:lnTo>
                  <a:lnTo>
                    <a:pt x="34510" y="14567"/>
                  </a:lnTo>
                  <a:lnTo>
                    <a:pt x="35705" y="14689"/>
                  </a:lnTo>
                  <a:lnTo>
                    <a:pt x="36889" y="14820"/>
                  </a:lnTo>
                  <a:lnTo>
                    <a:pt x="38054" y="14952"/>
                  </a:lnTo>
                  <a:lnTo>
                    <a:pt x="39218" y="15094"/>
                  </a:lnTo>
                  <a:lnTo>
                    <a:pt x="40362" y="15246"/>
                  </a:lnTo>
                  <a:lnTo>
                    <a:pt x="41495" y="15397"/>
                  </a:lnTo>
                  <a:lnTo>
                    <a:pt x="42619" y="15559"/>
                  </a:lnTo>
                  <a:lnTo>
                    <a:pt x="43733" y="15721"/>
                  </a:lnTo>
                  <a:lnTo>
                    <a:pt x="44836" y="15893"/>
                  </a:lnTo>
                  <a:lnTo>
                    <a:pt x="45919" y="16066"/>
                  </a:lnTo>
                  <a:lnTo>
                    <a:pt x="47002" y="16248"/>
                  </a:lnTo>
                  <a:lnTo>
                    <a:pt x="48065" y="16440"/>
                  </a:lnTo>
                  <a:lnTo>
                    <a:pt x="49118" y="16632"/>
                  </a:lnTo>
                  <a:lnTo>
                    <a:pt x="50161" y="16835"/>
                  </a:lnTo>
                  <a:lnTo>
                    <a:pt x="51193" y="17037"/>
                  </a:lnTo>
                  <a:lnTo>
                    <a:pt x="52216" y="17250"/>
                  </a:lnTo>
                  <a:lnTo>
                    <a:pt x="53218" y="17463"/>
                  </a:lnTo>
                  <a:lnTo>
                    <a:pt x="54220" y="17685"/>
                  </a:lnTo>
                  <a:lnTo>
                    <a:pt x="55202" y="17918"/>
                  </a:lnTo>
                  <a:lnTo>
                    <a:pt x="56174" y="18151"/>
                  </a:lnTo>
                  <a:lnTo>
                    <a:pt x="57136" y="18394"/>
                  </a:lnTo>
                  <a:lnTo>
                    <a:pt x="58087" y="18647"/>
                  </a:lnTo>
                  <a:lnTo>
                    <a:pt x="59029" y="18900"/>
                  </a:lnTo>
                  <a:lnTo>
                    <a:pt x="59960" y="19153"/>
                  </a:lnTo>
                  <a:lnTo>
                    <a:pt x="60881" y="19416"/>
                  </a:lnTo>
                  <a:lnTo>
                    <a:pt x="61782" y="19690"/>
                  </a:lnTo>
                  <a:lnTo>
                    <a:pt x="62683" y="19963"/>
                  </a:lnTo>
                  <a:lnTo>
                    <a:pt x="63564" y="20246"/>
                  </a:lnTo>
                  <a:lnTo>
                    <a:pt x="64445" y="20540"/>
                  </a:lnTo>
                  <a:lnTo>
                    <a:pt x="65305" y="20834"/>
                  </a:lnTo>
                  <a:lnTo>
                    <a:pt x="66155" y="21137"/>
                  </a:lnTo>
                  <a:lnTo>
                    <a:pt x="66996" y="21441"/>
                  </a:lnTo>
                  <a:lnTo>
                    <a:pt x="67826" y="21755"/>
                  </a:lnTo>
                  <a:lnTo>
                    <a:pt x="68646" y="22069"/>
                  </a:lnTo>
                  <a:lnTo>
                    <a:pt x="69456" y="22393"/>
                  </a:lnTo>
                  <a:lnTo>
                    <a:pt x="70255" y="22727"/>
                  </a:lnTo>
                  <a:lnTo>
                    <a:pt x="71035" y="23061"/>
                  </a:lnTo>
                  <a:lnTo>
                    <a:pt x="71814" y="23405"/>
                  </a:lnTo>
                  <a:lnTo>
                    <a:pt x="72584" y="23749"/>
                  </a:lnTo>
                  <a:lnTo>
                    <a:pt x="73333" y="24103"/>
                  </a:lnTo>
                  <a:lnTo>
                    <a:pt x="74082" y="24468"/>
                  </a:lnTo>
                  <a:lnTo>
                    <a:pt x="74811" y="24832"/>
                  </a:lnTo>
                  <a:lnTo>
                    <a:pt x="75540" y="25207"/>
                  </a:lnTo>
                  <a:lnTo>
                    <a:pt x="75540" y="25207"/>
                  </a:lnTo>
                  <a:lnTo>
                    <a:pt x="75722" y="25298"/>
                  </a:lnTo>
                  <a:lnTo>
                    <a:pt x="75904" y="25389"/>
                  </a:lnTo>
                  <a:lnTo>
                    <a:pt x="76096" y="25470"/>
                  </a:lnTo>
                  <a:lnTo>
                    <a:pt x="76289" y="25541"/>
                  </a:lnTo>
                  <a:lnTo>
                    <a:pt x="76471" y="25612"/>
                  </a:lnTo>
                  <a:lnTo>
                    <a:pt x="76663" y="25672"/>
                  </a:lnTo>
                  <a:lnTo>
                    <a:pt x="76856" y="25733"/>
                  </a:lnTo>
                  <a:lnTo>
                    <a:pt x="77048" y="25784"/>
                  </a:lnTo>
                  <a:lnTo>
                    <a:pt x="77443" y="25865"/>
                  </a:lnTo>
                  <a:lnTo>
                    <a:pt x="77828" y="25915"/>
                  </a:lnTo>
                  <a:lnTo>
                    <a:pt x="78222" y="25956"/>
                  </a:lnTo>
                  <a:lnTo>
                    <a:pt x="78617" y="25966"/>
                  </a:lnTo>
                  <a:lnTo>
                    <a:pt x="78617" y="25966"/>
                  </a:lnTo>
                  <a:lnTo>
                    <a:pt x="78840" y="25956"/>
                  </a:lnTo>
                  <a:lnTo>
                    <a:pt x="79063" y="25946"/>
                  </a:lnTo>
                  <a:lnTo>
                    <a:pt x="79285" y="25926"/>
                  </a:lnTo>
                  <a:lnTo>
                    <a:pt x="79508" y="25905"/>
                  </a:lnTo>
                  <a:lnTo>
                    <a:pt x="79731" y="25875"/>
                  </a:lnTo>
                  <a:lnTo>
                    <a:pt x="79943" y="25834"/>
                  </a:lnTo>
                  <a:lnTo>
                    <a:pt x="80166" y="25784"/>
                  </a:lnTo>
                  <a:lnTo>
                    <a:pt x="80379" y="25723"/>
                  </a:lnTo>
                  <a:lnTo>
                    <a:pt x="80591" y="25662"/>
                  </a:lnTo>
                  <a:lnTo>
                    <a:pt x="80804" y="25591"/>
                  </a:lnTo>
                  <a:lnTo>
                    <a:pt x="81006" y="25521"/>
                  </a:lnTo>
                  <a:lnTo>
                    <a:pt x="81219" y="25440"/>
                  </a:lnTo>
                  <a:lnTo>
                    <a:pt x="81421" y="25349"/>
                  </a:lnTo>
                  <a:lnTo>
                    <a:pt x="81624" y="25247"/>
                  </a:lnTo>
                  <a:lnTo>
                    <a:pt x="81816" y="25146"/>
                  </a:lnTo>
                  <a:lnTo>
                    <a:pt x="82008" y="25035"/>
                  </a:lnTo>
                  <a:lnTo>
                    <a:pt x="82201" y="24913"/>
                  </a:lnTo>
                  <a:lnTo>
                    <a:pt x="82393" y="24792"/>
                  </a:lnTo>
                  <a:lnTo>
                    <a:pt x="82575" y="24660"/>
                  </a:lnTo>
                  <a:lnTo>
                    <a:pt x="82747" y="24529"/>
                  </a:lnTo>
                  <a:lnTo>
                    <a:pt x="82930" y="24387"/>
                  </a:lnTo>
                  <a:lnTo>
                    <a:pt x="83102" y="24235"/>
                  </a:lnTo>
                  <a:lnTo>
                    <a:pt x="83264" y="24073"/>
                  </a:lnTo>
                  <a:lnTo>
                    <a:pt x="83426" y="23911"/>
                  </a:lnTo>
                  <a:lnTo>
                    <a:pt x="83577" y="23749"/>
                  </a:lnTo>
                  <a:lnTo>
                    <a:pt x="83729" y="23567"/>
                  </a:lnTo>
                  <a:lnTo>
                    <a:pt x="83871" y="23395"/>
                  </a:lnTo>
                  <a:lnTo>
                    <a:pt x="84013" y="23202"/>
                  </a:lnTo>
                  <a:lnTo>
                    <a:pt x="84144" y="23010"/>
                  </a:lnTo>
                  <a:lnTo>
                    <a:pt x="84276" y="22818"/>
                  </a:lnTo>
                  <a:lnTo>
                    <a:pt x="84397" y="22605"/>
                  </a:lnTo>
                  <a:lnTo>
                    <a:pt x="84509" y="22403"/>
                  </a:lnTo>
                  <a:lnTo>
                    <a:pt x="84509" y="22403"/>
                  </a:lnTo>
                  <a:lnTo>
                    <a:pt x="84661" y="22089"/>
                  </a:lnTo>
                  <a:lnTo>
                    <a:pt x="84792" y="21785"/>
                  </a:lnTo>
                  <a:lnTo>
                    <a:pt x="84914" y="21471"/>
                  </a:lnTo>
                  <a:lnTo>
                    <a:pt x="85015" y="21147"/>
                  </a:lnTo>
                  <a:lnTo>
                    <a:pt x="85096" y="20834"/>
                  </a:lnTo>
                  <a:lnTo>
                    <a:pt x="85157" y="20510"/>
                  </a:lnTo>
                  <a:lnTo>
                    <a:pt x="85207" y="20186"/>
                  </a:lnTo>
                  <a:lnTo>
                    <a:pt x="85248" y="19862"/>
                  </a:lnTo>
                  <a:lnTo>
                    <a:pt x="85268" y="19538"/>
                  </a:lnTo>
                  <a:lnTo>
                    <a:pt x="85268" y="19224"/>
                  </a:lnTo>
                  <a:lnTo>
                    <a:pt x="85258" y="18900"/>
                  </a:lnTo>
                  <a:lnTo>
                    <a:pt x="85228" y="18576"/>
                  </a:lnTo>
                  <a:lnTo>
                    <a:pt x="85187" y="18262"/>
                  </a:lnTo>
                  <a:lnTo>
                    <a:pt x="85126" y="17948"/>
                  </a:lnTo>
                  <a:lnTo>
                    <a:pt x="85055" y="17635"/>
                  </a:lnTo>
                  <a:lnTo>
                    <a:pt x="84964" y="17331"/>
                  </a:lnTo>
                  <a:lnTo>
                    <a:pt x="84863" y="17027"/>
                  </a:lnTo>
                  <a:lnTo>
                    <a:pt x="84742" y="16734"/>
                  </a:lnTo>
                  <a:lnTo>
                    <a:pt x="84610" y="16440"/>
                  </a:lnTo>
                  <a:lnTo>
                    <a:pt x="84468" y="16157"/>
                  </a:lnTo>
                  <a:lnTo>
                    <a:pt x="84306" y="15873"/>
                  </a:lnTo>
                  <a:lnTo>
                    <a:pt x="84134" y="15610"/>
                  </a:lnTo>
                  <a:lnTo>
                    <a:pt x="83952" y="15347"/>
                  </a:lnTo>
                  <a:lnTo>
                    <a:pt x="83750" y="15094"/>
                  </a:lnTo>
                  <a:lnTo>
                    <a:pt x="83537" y="14841"/>
                  </a:lnTo>
                  <a:lnTo>
                    <a:pt x="83314" y="14608"/>
                  </a:lnTo>
                  <a:lnTo>
                    <a:pt x="83081" y="14385"/>
                  </a:lnTo>
                  <a:lnTo>
                    <a:pt x="82828" y="14173"/>
                  </a:lnTo>
                  <a:lnTo>
                    <a:pt x="82565" y="13960"/>
                  </a:lnTo>
                  <a:lnTo>
                    <a:pt x="82292" y="13778"/>
                  </a:lnTo>
                  <a:lnTo>
                    <a:pt x="81998" y="13596"/>
                  </a:lnTo>
                  <a:lnTo>
                    <a:pt x="81705" y="13423"/>
                  </a:lnTo>
                  <a:lnTo>
                    <a:pt x="81705" y="134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-2606600" y="-9665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-2287725" y="-9174425"/>
              <a:ext cx="599575" cy="886300"/>
            </a:xfrm>
            <a:custGeom>
              <a:rect b="b" l="l" r="r" t="t"/>
              <a:pathLst>
                <a:path extrusionOk="0" h="35452" w="23983">
                  <a:moveTo>
                    <a:pt x="6379" y="0"/>
                  </a:moveTo>
                  <a:lnTo>
                    <a:pt x="6065" y="21"/>
                  </a:lnTo>
                  <a:lnTo>
                    <a:pt x="5741" y="61"/>
                  </a:lnTo>
                  <a:lnTo>
                    <a:pt x="5417" y="112"/>
                  </a:lnTo>
                  <a:lnTo>
                    <a:pt x="5103" y="183"/>
                  </a:lnTo>
                  <a:lnTo>
                    <a:pt x="4789" y="264"/>
                  </a:lnTo>
                  <a:lnTo>
                    <a:pt x="4475" y="365"/>
                  </a:lnTo>
                  <a:lnTo>
                    <a:pt x="4172" y="476"/>
                  </a:lnTo>
                  <a:lnTo>
                    <a:pt x="3858" y="608"/>
                  </a:lnTo>
                  <a:lnTo>
                    <a:pt x="3564" y="760"/>
                  </a:lnTo>
                  <a:lnTo>
                    <a:pt x="3271" y="922"/>
                  </a:lnTo>
                  <a:lnTo>
                    <a:pt x="2977" y="1104"/>
                  </a:lnTo>
                  <a:lnTo>
                    <a:pt x="2694" y="1306"/>
                  </a:lnTo>
                  <a:lnTo>
                    <a:pt x="2430" y="1509"/>
                  </a:lnTo>
                  <a:lnTo>
                    <a:pt x="2177" y="1731"/>
                  </a:lnTo>
                  <a:lnTo>
                    <a:pt x="1934" y="1964"/>
                  </a:lnTo>
                  <a:lnTo>
                    <a:pt x="1702" y="2197"/>
                  </a:lnTo>
                  <a:lnTo>
                    <a:pt x="1489" y="2450"/>
                  </a:lnTo>
                  <a:lnTo>
                    <a:pt x="1297" y="2703"/>
                  </a:lnTo>
                  <a:lnTo>
                    <a:pt x="1104" y="2977"/>
                  </a:lnTo>
                  <a:lnTo>
                    <a:pt x="932" y="3250"/>
                  </a:lnTo>
                  <a:lnTo>
                    <a:pt x="780" y="3533"/>
                  </a:lnTo>
                  <a:lnTo>
                    <a:pt x="639" y="3817"/>
                  </a:lnTo>
                  <a:lnTo>
                    <a:pt x="507" y="4110"/>
                  </a:lnTo>
                  <a:lnTo>
                    <a:pt x="396" y="4404"/>
                  </a:lnTo>
                  <a:lnTo>
                    <a:pt x="294" y="4708"/>
                  </a:lnTo>
                  <a:lnTo>
                    <a:pt x="203" y="5021"/>
                  </a:lnTo>
                  <a:lnTo>
                    <a:pt x="133" y="5325"/>
                  </a:lnTo>
                  <a:lnTo>
                    <a:pt x="82" y="5649"/>
                  </a:lnTo>
                  <a:lnTo>
                    <a:pt x="41" y="5963"/>
                  </a:lnTo>
                  <a:lnTo>
                    <a:pt x="11" y="6277"/>
                  </a:lnTo>
                  <a:lnTo>
                    <a:pt x="1" y="6601"/>
                  </a:lnTo>
                  <a:lnTo>
                    <a:pt x="11" y="6915"/>
                  </a:lnTo>
                  <a:lnTo>
                    <a:pt x="31" y="7238"/>
                  </a:lnTo>
                  <a:lnTo>
                    <a:pt x="62" y="7562"/>
                  </a:lnTo>
                  <a:lnTo>
                    <a:pt x="122" y="7876"/>
                  </a:lnTo>
                  <a:lnTo>
                    <a:pt x="183" y="8200"/>
                  </a:lnTo>
                  <a:lnTo>
                    <a:pt x="274" y="8514"/>
                  </a:lnTo>
                  <a:lnTo>
                    <a:pt x="365" y="8828"/>
                  </a:lnTo>
                  <a:lnTo>
                    <a:pt x="487" y="9132"/>
                  </a:lnTo>
                  <a:lnTo>
                    <a:pt x="618" y="9435"/>
                  </a:lnTo>
                  <a:lnTo>
                    <a:pt x="770" y="9739"/>
                  </a:lnTo>
                  <a:lnTo>
                    <a:pt x="932" y="10032"/>
                  </a:lnTo>
                  <a:lnTo>
                    <a:pt x="1114" y="10326"/>
                  </a:lnTo>
                  <a:lnTo>
                    <a:pt x="1813" y="11389"/>
                  </a:lnTo>
                  <a:lnTo>
                    <a:pt x="2491" y="12492"/>
                  </a:lnTo>
                  <a:lnTo>
                    <a:pt x="3169" y="13616"/>
                  </a:lnTo>
                  <a:lnTo>
                    <a:pt x="3838" y="14770"/>
                  </a:lnTo>
                  <a:lnTo>
                    <a:pt x="4485" y="15955"/>
                  </a:lnTo>
                  <a:lnTo>
                    <a:pt x="5133" y="17169"/>
                  </a:lnTo>
                  <a:lnTo>
                    <a:pt x="5761" y="18404"/>
                  </a:lnTo>
                  <a:lnTo>
                    <a:pt x="6389" y="19680"/>
                  </a:lnTo>
                  <a:lnTo>
                    <a:pt x="7006" y="20986"/>
                  </a:lnTo>
                  <a:lnTo>
                    <a:pt x="7603" y="22322"/>
                  </a:lnTo>
                  <a:lnTo>
                    <a:pt x="8201" y="23689"/>
                  </a:lnTo>
                  <a:lnTo>
                    <a:pt x="8798" y="25086"/>
                  </a:lnTo>
                  <a:lnTo>
                    <a:pt x="9375" y="26523"/>
                  </a:lnTo>
                  <a:lnTo>
                    <a:pt x="9942" y="27991"/>
                  </a:lnTo>
                  <a:lnTo>
                    <a:pt x="10509" y="29489"/>
                  </a:lnTo>
                  <a:lnTo>
                    <a:pt x="11066" y="31028"/>
                  </a:lnTo>
                  <a:lnTo>
                    <a:pt x="11167" y="31281"/>
                  </a:lnTo>
                  <a:lnTo>
                    <a:pt x="11268" y="31524"/>
                  </a:lnTo>
                  <a:lnTo>
                    <a:pt x="11379" y="31767"/>
                  </a:lnTo>
                  <a:lnTo>
                    <a:pt x="11501" y="32000"/>
                  </a:lnTo>
                  <a:lnTo>
                    <a:pt x="11632" y="32233"/>
                  </a:lnTo>
                  <a:lnTo>
                    <a:pt x="11774" y="32445"/>
                  </a:lnTo>
                  <a:lnTo>
                    <a:pt x="11916" y="32658"/>
                  </a:lnTo>
                  <a:lnTo>
                    <a:pt x="12078" y="32870"/>
                  </a:lnTo>
                  <a:lnTo>
                    <a:pt x="12230" y="33073"/>
                  </a:lnTo>
                  <a:lnTo>
                    <a:pt x="12402" y="33265"/>
                  </a:lnTo>
                  <a:lnTo>
                    <a:pt x="12574" y="33447"/>
                  </a:lnTo>
                  <a:lnTo>
                    <a:pt x="12756" y="33620"/>
                  </a:lnTo>
                  <a:lnTo>
                    <a:pt x="12948" y="33792"/>
                  </a:lnTo>
                  <a:lnTo>
                    <a:pt x="13141" y="33954"/>
                  </a:lnTo>
                  <a:lnTo>
                    <a:pt x="13333" y="34116"/>
                  </a:lnTo>
                  <a:lnTo>
                    <a:pt x="13546" y="34257"/>
                  </a:lnTo>
                  <a:lnTo>
                    <a:pt x="13748" y="34399"/>
                  </a:lnTo>
                  <a:lnTo>
                    <a:pt x="13961" y="34531"/>
                  </a:lnTo>
                  <a:lnTo>
                    <a:pt x="14183" y="34652"/>
                  </a:lnTo>
                  <a:lnTo>
                    <a:pt x="14406" y="34763"/>
                  </a:lnTo>
                  <a:lnTo>
                    <a:pt x="14639" y="34875"/>
                  </a:lnTo>
                  <a:lnTo>
                    <a:pt x="14862" y="34976"/>
                  </a:lnTo>
                  <a:lnTo>
                    <a:pt x="15105" y="35057"/>
                  </a:lnTo>
                  <a:lnTo>
                    <a:pt x="15338" y="35138"/>
                  </a:lnTo>
                  <a:lnTo>
                    <a:pt x="15580" y="35209"/>
                  </a:lnTo>
                  <a:lnTo>
                    <a:pt x="15823" y="35270"/>
                  </a:lnTo>
                  <a:lnTo>
                    <a:pt x="16077" y="35330"/>
                  </a:lnTo>
                  <a:lnTo>
                    <a:pt x="16319" y="35371"/>
                  </a:lnTo>
                  <a:lnTo>
                    <a:pt x="16573" y="35401"/>
                  </a:lnTo>
                  <a:lnTo>
                    <a:pt x="16826" y="35432"/>
                  </a:lnTo>
                  <a:lnTo>
                    <a:pt x="17079" y="35442"/>
                  </a:lnTo>
                  <a:lnTo>
                    <a:pt x="17332" y="35452"/>
                  </a:lnTo>
                  <a:lnTo>
                    <a:pt x="17615" y="35442"/>
                  </a:lnTo>
                  <a:lnTo>
                    <a:pt x="17889" y="35421"/>
                  </a:lnTo>
                  <a:lnTo>
                    <a:pt x="18172" y="35391"/>
                  </a:lnTo>
                  <a:lnTo>
                    <a:pt x="18445" y="35351"/>
                  </a:lnTo>
                  <a:lnTo>
                    <a:pt x="18729" y="35300"/>
                  </a:lnTo>
                  <a:lnTo>
                    <a:pt x="19012" y="35229"/>
                  </a:lnTo>
                  <a:lnTo>
                    <a:pt x="19286" y="35158"/>
                  </a:lnTo>
                  <a:lnTo>
                    <a:pt x="19569" y="35057"/>
                  </a:lnTo>
                  <a:lnTo>
                    <a:pt x="19883" y="34936"/>
                  </a:lnTo>
                  <a:lnTo>
                    <a:pt x="20197" y="34804"/>
                  </a:lnTo>
                  <a:lnTo>
                    <a:pt x="20490" y="34652"/>
                  </a:lnTo>
                  <a:lnTo>
                    <a:pt x="20784" y="34490"/>
                  </a:lnTo>
                  <a:lnTo>
                    <a:pt x="21057" y="34308"/>
                  </a:lnTo>
                  <a:lnTo>
                    <a:pt x="21330" y="34116"/>
                  </a:lnTo>
                  <a:lnTo>
                    <a:pt x="21584" y="33913"/>
                  </a:lnTo>
                  <a:lnTo>
                    <a:pt x="21826" y="33700"/>
                  </a:lnTo>
                  <a:lnTo>
                    <a:pt x="22059" y="33478"/>
                  </a:lnTo>
                  <a:lnTo>
                    <a:pt x="22282" y="33245"/>
                  </a:lnTo>
                  <a:lnTo>
                    <a:pt x="22485" y="33002"/>
                  </a:lnTo>
                  <a:lnTo>
                    <a:pt x="22687" y="32749"/>
                  </a:lnTo>
                  <a:lnTo>
                    <a:pt x="22869" y="32486"/>
                  </a:lnTo>
                  <a:lnTo>
                    <a:pt x="23041" y="32212"/>
                  </a:lnTo>
                  <a:lnTo>
                    <a:pt x="23193" y="31939"/>
                  </a:lnTo>
                  <a:lnTo>
                    <a:pt x="23335" y="31656"/>
                  </a:lnTo>
                  <a:lnTo>
                    <a:pt x="23466" y="31362"/>
                  </a:lnTo>
                  <a:lnTo>
                    <a:pt x="23588" y="31068"/>
                  </a:lnTo>
                  <a:lnTo>
                    <a:pt x="23689" y="30765"/>
                  </a:lnTo>
                  <a:lnTo>
                    <a:pt x="23770" y="30451"/>
                  </a:lnTo>
                  <a:lnTo>
                    <a:pt x="23851" y="30137"/>
                  </a:lnTo>
                  <a:lnTo>
                    <a:pt x="23902" y="29823"/>
                  </a:lnTo>
                  <a:lnTo>
                    <a:pt x="23942" y="29509"/>
                  </a:lnTo>
                  <a:lnTo>
                    <a:pt x="23973" y="29186"/>
                  </a:lnTo>
                  <a:lnTo>
                    <a:pt x="23983" y="28862"/>
                  </a:lnTo>
                  <a:lnTo>
                    <a:pt x="23983" y="28538"/>
                  </a:lnTo>
                  <a:lnTo>
                    <a:pt x="23952" y="28204"/>
                  </a:lnTo>
                  <a:lnTo>
                    <a:pt x="23922" y="27880"/>
                  </a:lnTo>
                  <a:lnTo>
                    <a:pt x="23861" y="27546"/>
                  </a:lnTo>
                  <a:lnTo>
                    <a:pt x="23790" y="27222"/>
                  </a:lnTo>
                  <a:lnTo>
                    <a:pt x="23699" y="26898"/>
                  </a:lnTo>
                  <a:lnTo>
                    <a:pt x="23598" y="26574"/>
                  </a:lnTo>
                  <a:lnTo>
                    <a:pt x="22970" y="24843"/>
                  </a:lnTo>
                  <a:lnTo>
                    <a:pt x="22333" y="23142"/>
                  </a:lnTo>
                  <a:lnTo>
                    <a:pt x="21685" y="21482"/>
                  </a:lnTo>
                  <a:lnTo>
                    <a:pt x="21027" y="19862"/>
                  </a:lnTo>
                  <a:lnTo>
                    <a:pt x="20359" y="18283"/>
                  </a:lnTo>
                  <a:lnTo>
                    <a:pt x="19680" y="16724"/>
                  </a:lnTo>
                  <a:lnTo>
                    <a:pt x="19336" y="15965"/>
                  </a:lnTo>
                  <a:lnTo>
                    <a:pt x="18982" y="15205"/>
                  </a:lnTo>
                  <a:lnTo>
                    <a:pt x="18638" y="14456"/>
                  </a:lnTo>
                  <a:lnTo>
                    <a:pt x="18283" y="13727"/>
                  </a:lnTo>
                  <a:lnTo>
                    <a:pt x="17929" y="12988"/>
                  </a:lnTo>
                  <a:lnTo>
                    <a:pt x="17565" y="12270"/>
                  </a:lnTo>
                  <a:lnTo>
                    <a:pt x="17200" y="11561"/>
                  </a:lnTo>
                  <a:lnTo>
                    <a:pt x="16836" y="10852"/>
                  </a:lnTo>
                  <a:lnTo>
                    <a:pt x="16471" y="10154"/>
                  </a:lnTo>
                  <a:lnTo>
                    <a:pt x="16097" y="9466"/>
                  </a:lnTo>
                  <a:lnTo>
                    <a:pt x="15722" y="8777"/>
                  </a:lnTo>
                  <a:lnTo>
                    <a:pt x="15348" y="8099"/>
                  </a:lnTo>
                  <a:lnTo>
                    <a:pt x="14963" y="7431"/>
                  </a:lnTo>
                  <a:lnTo>
                    <a:pt x="14578" y="6773"/>
                  </a:lnTo>
                  <a:lnTo>
                    <a:pt x="14183" y="6125"/>
                  </a:lnTo>
                  <a:lnTo>
                    <a:pt x="13799" y="5477"/>
                  </a:lnTo>
                  <a:lnTo>
                    <a:pt x="13404" y="4839"/>
                  </a:lnTo>
                  <a:lnTo>
                    <a:pt x="12999" y="4202"/>
                  </a:lnTo>
                  <a:lnTo>
                    <a:pt x="12594" y="3584"/>
                  </a:lnTo>
                  <a:lnTo>
                    <a:pt x="12189" y="2966"/>
                  </a:lnTo>
                  <a:lnTo>
                    <a:pt x="11997" y="2683"/>
                  </a:lnTo>
                  <a:lnTo>
                    <a:pt x="11784" y="2420"/>
                  </a:lnTo>
                  <a:lnTo>
                    <a:pt x="11572" y="2167"/>
                  </a:lnTo>
                  <a:lnTo>
                    <a:pt x="11339" y="1924"/>
                  </a:lnTo>
                  <a:lnTo>
                    <a:pt x="11096" y="1691"/>
                  </a:lnTo>
                  <a:lnTo>
                    <a:pt x="10853" y="1478"/>
                  </a:lnTo>
                  <a:lnTo>
                    <a:pt x="10590" y="1286"/>
                  </a:lnTo>
                  <a:lnTo>
                    <a:pt x="10327" y="1094"/>
                  </a:lnTo>
                  <a:lnTo>
                    <a:pt x="10053" y="922"/>
                  </a:lnTo>
                  <a:lnTo>
                    <a:pt x="9770" y="770"/>
                  </a:lnTo>
                  <a:lnTo>
                    <a:pt x="9486" y="628"/>
                  </a:lnTo>
                  <a:lnTo>
                    <a:pt x="9193" y="496"/>
                  </a:lnTo>
                  <a:lnTo>
                    <a:pt x="8889" y="385"/>
                  </a:lnTo>
                  <a:lnTo>
                    <a:pt x="8585" y="284"/>
                  </a:lnTo>
                  <a:lnTo>
                    <a:pt x="8282" y="193"/>
                  </a:lnTo>
                  <a:lnTo>
                    <a:pt x="7968" y="132"/>
                  </a:lnTo>
                  <a:lnTo>
                    <a:pt x="7654" y="71"/>
                  </a:lnTo>
                  <a:lnTo>
                    <a:pt x="7340" y="31"/>
                  </a:lnTo>
                  <a:lnTo>
                    <a:pt x="7016" y="11"/>
                  </a:lnTo>
                  <a:lnTo>
                    <a:pt x="6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-2287725" y="-9174425"/>
              <a:ext cx="599575" cy="886300"/>
            </a:xfrm>
            <a:custGeom>
              <a:rect b="b" l="l" r="r" t="t"/>
              <a:pathLst>
                <a:path extrusionOk="0" fill="none" h="35452" w="23983">
                  <a:moveTo>
                    <a:pt x="11066" y="31028"/>
                  </a:moveTo>
                  <a:lnTo>
                    <a:pt x="11066" y="31028"/>
                  </a:lnTo>
                  <a:lnTo>
                    <a:pt x="11167" y="31281"/>
                  </a:lnTo>
                  <a:lnTo>
                    <a:pt x="11268" y="31524"/>
                  </a:lnTo>
                  <a:lnTo>
                    <a:pt x="11379" y="31767"/>
                  </a:lnTo>
                  <a:lnTo>
                    <a:pt x="11501" y="32000"/>
                  </a:lnTo>
                  <a:lnTo>
                    <a:pt x="11632" y="32233"/>
                  </a:lnTo>
                  <a:lnTo>
                    <a:pt x="11774" y="32445"/>
                  </a:lnTo>
                  <a:lnTo>
                    <a:pt x="11916" y="32658"/>
                  </a:lnTo>
                  <a:lnTo>
                    <a:pt x="12078" y="32870"/>
                  </a:lnTo>
                  <a:lnTo>
                    <a:pt x="12230" y="33073"/>
                  </a:lnTo>
                  <a:lnTo>
                    <a:pt x="12402" y="33265"/>
                  </a:lnTo>
                  <a:lnTo>
                    <a:pt x="12574" y="33447"/>
                  </a:lnTo>
                  <a:lnTo>
                    <a:pt x="12756" y="33620"/>
                  </a:lnTo>
                  <a:lnTo>
                    <a:pt x="12948" y="33792"/>
                  </a:lnTo>
                  <a:lnTo>
                    <a:pt x="13141" y="33954"/>
                  </a:lnTo>
                  <a:lnTo>
                    <a:pt x="13333" y="34116"/>
                  </a:lnTo>
                  <a:lnTo>
                    <a:pt x="13546" y="34257"/>
                  </a:lnTo>
                  <a:lnTo>
                    <a:pt x="13748" y="34399"/>
                  </a:lnTo>
                  <a:lnTo>
                    <a:pt x="13961" y="34531"/>
                  </a:lnTo>
                  <a:lnTo>
                    <a:pt x="14183" y="34652"/>
                  </a:lnTo>
                  <a:lnTo>
                    <a:pt x="14406" y="34763"/>
                  </a:lnTo>
                  <a:lnTo>
                    <a:pt x="14639" y="34875"/>
                  </a:lnTo>
                  <a:lnTo>
                    <a:pt x="14862" y="34976"/>
                  </a:lnTo>
                  <a:lnTo>
                    <a:pt x="15105" y="35057"/>
                  </a:lnTo>
                  <a:lnTo>
                    <a:pt x="15338" y="35138"/>
                  </a:lnTo>
                  <a:lnTo>
                    <a:pt x="15580" y="35209"/>
                  </a:lnTo>
                  <a:lnTo>
                    <a:pt x="15823" y="35270"/>
                  </a:lnTo>
                  <a:lnTo>
                    <a:pt x="16077" y="35330"/>
                  </a:lnTo>
                  <a:lnTo>
                    <a:pt x="16319" y="35371"/>
                  </a:lnTo>
                  <a:lnTo>
                    <a:pt x="16573" y="35401"/>
                  </a:lnTo>
                  <a:lnTo>
                    <a:pt x="16826" y="35432"/>
                  </a:lnTo>
                  <a:lnTo>
                    <a:pt x="17079" y="35442"/>
                  </a:lnTo>
                  <a:lnTo>
                    <a:pt x="17332" y="35452"/>
                  </a:lnTo>
                  <a:lnTo>
                    <a:pt x="17332" y="35452"/>
                  </a:lnTo>
                  <a:lnTo>
                    <a:pt x="17615" y="35442"/>
                  </a:lnTo>
                  <a:lnTo>
                    <a:pt x="17889" y="35421"/>
                  </a:lnTo>
                  <a:lnTo>
                    <a:pt x="18172" y="35391"/>
                  </a:lnTo>
                  <a:lnTo>
                    <a:pt x="18445" y="35351"/>
                  </a:lnTo>
                  <a:lnTo>
                    <a:pt x="18729" y="35300"/>
                  </a:lnTo>
                  <a:lnTo>
                    <a:pt x="19012" y="35229"/>
                  </a:lnTo>
                  <a:lnTo>
                    <a:pt x="19286" y="35158"/>
                  </a:lnTo>
                  <a:lnTo>
                    <a:pt x="19569" y="35057"/>
                  </a:lnTo>
                  <a:lnTo>
                    <a:pt x="19569" y="35057"/>
                  </a:lnTo>
                  <a:lnTo>
                    <a:pt x="19883" y="34936"/>
                  </a:lnTo>
                  <a:lnTo>
                    <a:pt x="20197" y="34804"/>
                  </a:lnTo>
                  <a:lnTo>
                    <a:pt x="20490" y="34652"/>
                  </a:lnTo>
                  <a:lnTo>
                    <a:pt x="20784" y="34490"/>
                  </a:lnTo>
                  <a:lnTo>
                    <a:pt x="21057" y="34308"/>
                  </a:lnTo>
                  <a:lnTo>
                    <a:pt x="21330" y="34116"/>
                  </a:lnTo>
                  <a:lnTo>
                    <a:pt x="21584" y="33913"/>
                  </a:lnTo>
                  <a:lnTo>
                    <a:pt x="21826" y="33700"/>
                  </a:lnTo>
                  <a:lnTo>
                    <a:pt x="22059" y="33478"/>
                  </a:lnTo>
                  <a:lnTo>
                    <a:pt x="22282" y="33245"/>
                  </a:lnTo>
                  <a:lnTo>
                    <a:pt x="22485" y="33002"/>
                  </a:lnTo>
                  <a:lnTo>
                    <a:pt x="22687" y="32749"/>
                  </a:lnTo>
                  <a:lnTo>
                    <a:pt x="22869" y="32486"/>
                  </a:lnTo>
                  <a:lnTo>
                    <a:pt x="23041" y="32212"/>
                  </a:lnTo>
                  <a:lnTo>
                    <a:pt x="23193" y="31939"/>
                  </a:lnTo>
                  <a:lnTo>
                    <a:pt x="23335" y="31656"/>
                  </a:lnTo>
                  <a:lnTo>
                    <a:pt x="23466" y="31362"/>
                  </a:lnTo>
                  <a:lnTo>
                    <a:pt x="23588" y="31068"/>
                  </a:lnTo>
                  <a:lnTo>
                    <a:pt x="23689" y="30765"/>
                  </a:lnTo>
                  <a:lnTo>
                    <a:pt x="23770" y="30451"/>
                  </a:lnTo>
                  <a:lnTo>
                    <a:pt x="23851" y="30137"/>
                  </a:lnTo>
                  <a:lnTo>
                    <a:pt x="23902" y="29823"/>
                  </a:lnTo>
                  <a:lnTo>
                    <a:pt x="23942" y="29509"/>
                  </a:lnTo>
                  <a:lnTo>
                    <a:pt x="23973" y="29186"/>
                  </a:lnTo>
                  <a:lnTo>
                    <a:pt x="23983" y="28862"/>
                  </a:lnTo>
                  <a:lnTo>
                    <a:pt x="23983" y="28538"/>
                  </a:lnTo>
                  <a:lnTo>
                    <a:pt x="23952" y="28204"/>
                  </a:lnTo>
                  <a:lnTo>
                    <a:pt x="23922" y="27880"/>
                  </a:lnTo>
                  <a:lnTo>
                    <a:pt x="23861" y="27546"/>
                  </a:lnTo>
                  <a:lnTo>
                    <a:pt x="23790" y="27222"/>
                  </a:lnTo>
                  <a:lnTo>
                    <a:pt x="23699" y="26898"/>
                  </a:lnTo>
                  <a:lnTo>
                    <a:pt x="23598" y="26574"/>
                  </a:lnTo>
                  <a:lnTo>
                    <a:pt x="23598" y="26574"/>
                  </a:lnTo>
                  <a:lnTo>
                    <a:pt x="22970" y="24843"/>
                  </a:lnTo>
                  <a:lnTo>
                    <a:pt x="22333" y="23142"/>
                  </a:lnTo>
                  <a:lnTo>
                    <a:pt x="21685" y="21482"/>
                  </a:lnTo>
                  <a:lnTo>
                    <a:pt x="21027" y="19862"/>
                  </a:lnTo>
                  <a:lnTo>
                    <a:pt x="20359" y="18283"/>
                  </a:lnTo>
                  <a:lnTo>
                    <a:pt x="19680" y="16724"/>
                  </a:lnTo>
                  <a:lnTo>
                    <a:pt x="19336" y="15965"/>
                  </a:lnTo>
                  <a:lnTo>
                    <a:pt x="18982" y="15205"/>
                  </a:lnTo>
                  <a:lnTo>
                    <a:pt x="18638" y="14456"/>
                  </a:lnTo>
                  <a:lnTo>
                    <a:pt x="18283" y="13727"/>
                  </a:lnTo>
                  <a:lnTo>
                    <a:pt x="17929" y="12988"/>
                  </a:lnTo>
                  <a:lnTo>
                    <a:pt x="17565" y="12270"/>
                  </a:lnTo>
                  <a:lnTo>
                    <a:pt x="17200" y="11561"/>
                  </a:lnTo>
                  <a:lnTo>
                    <a:pt x="16836" y="10852"/>
                  </a:lnTo>
                  <a:lnTo>
                    <a:pt x="16471" y="10154"/>
                  </a:lnTo>
                  <a:lnTo>
                    <a:pt x="16097" y="9466"/>
                  </a:lnTo>
                  <a:lnTo>
                    <a:pt x="15722" y="8777"/>
                  </a:lnTo>
                  <a:lnTo>
                    <a:pt x="15348" y="8099"/>
                  </a:lnTo>
                  <a:lnTo>
                    <a:pt x="14963" y="7431"/>
                  </a:lnTo>
                  <a:lnTo>
                    <a:pt x="14578" y="6773"/>
                  </a:lnTo>
                  <a:lnTo>
                    <a:pt x="14183" y="6125"/>
                  </a:lnTo>
                  <a:lnTo>
                    <a:pt x="13799" y="5477"/>
                  </a:lnTo>
                  <a:lnTo>
                    <a:pt x="13404" y="4839"/>
                  </a:lnTo>
                  <a:lnTo>
                    <a:pt x="12999" y="4202"/>
                  </a:lnTo>
                  <a:lnTo>
                    <a:pt x="12594" y="3584"/>
                  </a:lnTo>
                  <a:lnTo>
                    <a:pt x="12189" y="2966"/>
                  </a:lnTo>
                  <a:lnTo>
                    <a:pt x="12189" y="2966"/>
                  </a:lnTo>
                  <a:lnTo>
                    <a:pt x="11997" y="2683"/>
                  </a:lnTo>
                  <a:lnTo>
                    <a:pt x="11784" y="2420"/>
                  </a:lnTo>
                  <a:lnTo>
                    <a:pt x="11572" y="2167"/>
                  </a:lnTo>
                  <a:lnTo>
                    <a:pt x="11339" y="1924"/>
                  </a:lnTo>
                  <a:lnTo>
                    <a:pt x="11096" y="1691"/>
                  </a:lnTo>
                  <a:lnTo>
                    <a:pt x="10853" y="1478"/>
                  </a:lnTo>
                  <a:lnTo>
                    <a:pt x="10590" y="1286"/>
                  </a:lnTo>
                  <a:lnTo>
                    <a:pt x="10327" y="1094"/>
                  </a:lnTo>
                  <a:lnTo>
                    <a:pt x="10053" y="922"/>
                  </a:lnTo>
                  <a:lnTo>
                    <a:pt x="9770" y="770"/>
                  </a:lnTo>
                  <a:lnTo>
                    <a:pt x="9486" y="628"/>
                  </a:lnTo>
                  <a:lnTo>
                    <a:pt x="9193" y="496"/>
                  </a:lnTo>
                  <a:lnTo>
                    <a:pt x="8889" y="385"/>
                  </a:lnTo>
                  <a:lnTo>
                    <a:pt x="8585" y="284"/>
                  </a:lnTo>
                  <a:lnTo>
                    <a:pt x="8282" y="193"/>
                  </a:lnTo>
                  <a:lnTo>
                    <a:pt x="7968" y="132"/>
                  </a:lnTo>
                  <a:lnTo>
                    <a:pt x="7654" y="71"/>
                  </a:lnTo>
                  <a:lnTo>
                    <a:pt x="7340" y="31"/>
                  </a:lnTo>
                  <a:lnTo>
                    <a:pt x="7016" y="11"/>
                  </a:lnTo>
                  <a:lnTo>
                    <a:pt x="6702" y="0"/>
                  </a:lnTo>
                  <a:lnTo>
                    <a:pt x="6379" y="0"/>
                  </a:lnTo>
                  <a:lnTo>
                    <a:pt x="6065" y="21"/>
                  </a:lnTo>
                  <a:lnTo>
                    <a:pt x="5741" y="61"/>
                  </a:lnTo>
                  <a:lnTo>
                    <a:pt x="5417" y="112"/>
                  </a:lnTo>
                  <a:lnTo>
                    <a:pt x="5103" y="183"/>
                  </a:lnTo>
                  <a:lnTo>
                    <a:pt x="4789" y="264"/>
                  </a:lnTo>
                  <a:lnTo>
                    <a:pt x="4475" y="365"/>
                  </a:lnTo>
                  <a:lnTo>
                    <a:pt x="4172" y="476"/>
                  </a:lnTo>
                  <a:lnTo>
                    <a:pt x="3858" y="608"/>
                  </a:lnTo>
                  <a:lnTo>
                    <a:pt x="3564" y="760"/>
                  </a:lnTo>
                  <a:lnTo>
                    <a:pt x="3271" y="922"/>
                  </a:lnTo>
                  <a:lnTo>
                    <a:pt x="2977" y="1104"/>
                  </a:lnTo>
                  <a:lnTo>
                    <a:pt x="2977" y="1104"/>
                  </a:lnTo>
                  <a:lnTo>
                    <a:pt x="2694" y="1306"/>
                  </a:lnTo>
                  <a:lnTo>
                    <a:pt x="2430" y="1509"/>
                  </a:lnTo>
                  <a:lnTo>
                    <a:pt x="2177" y="1731"/>
                  </a:lnTo>
                  <a:lnTo>
                    <a:pt x="1934" y="1964"/>
                  </a:lnTo>
                  <a:lnTo>
                    <a:pt x="1702" y="2197"/>
                  </a:lnTo>
                  <a:lnTo>
                    <a:pt x="1489" y="2450"/>
                  </a:lnTo>
                  <a:lnTo>
                    <a:pt x="1297" y="2703"/>
                  </a:lnTo>
                  <a:lnTo>
                    <a:pt x="1104" y="2977"/>
                  </a:lnTo>
                  <a:lnTo>
                    <a:pt x="932" y="3250"/>
                  </a:lnTo>
                  <a:lnTo>
                    <a:pt x="780" y="3533"/>
                  </a:lnTo>
                  <a:lnTo>
                    <a:pt x="639" y="3817"/>
                  </a:lnTo>
                  <a:lnTo>
                    <a:pt x="507" y="4110"/>
                  </a:lnTo>
                  <a:lnTo>
                    <a:pt x="396" y="4404"/>
                  </a:lnTo>
                  <a:lnTo>
                    <a:pt x="294" y="4708"/>
                  </a:lnTo>
                  <a:lnTo>
                    <a:pt x="203" y="5021"/>
                  </a:lnTo>
                  <a:lnTo>
                    <a:pt x="133" y="5325"/>
                  </a:lnTo>
                  <a:lnTo>
                    <a:pt x="82" y="5649"/>
                  </a:lnTo>
                  <a:lnTo>
                    <a:pt x="41" y="5963"/>
                  </a:lnTo>
                  <a:lnTo>
                    <a:pt x="11" y="6277"/>
                  </a:lnTo>
                  <a:lnTo>
                    <a:pt x="1" y="6601"/>
                  </a:lnTo>
                  <a:lnTo>
                    <a:pt x="11" y="6915"/>
                  </a:lnTo>
                  <a:lnTo>
                    <a:pt x="31" y="7238"/>
                  </a:lnTo>
                  <a:lnTo>
                    <a:pt x="62" y="7562"/>
                  </a:lnTo>
                  <a:lnTo>
                    <a:pt x="122" y="7876"/>
                  </a:lnTo>
                  <a:lnTo>
                    <a:pt x="183" y="8200"/>
                  </a:lnTo>
                  <a:lnTo>
                    <a:pt x="274" y="8514"/>
                  </a:lnTo>
                  <a:lnTo>
                    <a:pt x="365" y="8828"/>
                  </a:lnTo>
                  <a:lnTo>
                    <a:pt x="487" y="9132"/>
                  </a:lnTo>
                  <a:lnTo>
                    <a:pt x="618" y="9435"/>
                  </a:lnTo>
                  <a:lnTo>
                    <a:pt x="770" y="9739"/>
                  </a:lnTo>
                  <a:lnTo>
                    <a:pt x="932" y="10032"/>
                  </a:lnTo>
                  <a:lnTo>
                    <a:pt x="1114" y="10326"/>
                  </a:lnTo>
                  <a:lnTo>
                    <a:pt x="1114" y="10326"/>
                  </a:lnTo>
                  <a:lnTo>
                    <a:pt x="1813" y="11389"/>
                  </a:lnTo>
                  <a:lnTo>
                    <a:pt x="2491" y="12492"/>
                  </a:lnTo>
                  <a:lnTo>
                    <a:pt x="3169" y="13616"/>
                  </a:lnTo>
                  <a:lnTo>
                    <a:pt x="3838" y="14770"/>
                  </a:lnTo>
                  <a:lnTo>
                    <a:pt x="4485" y="15955"/>
                  </a:lnTo>
                  <a:lnTo>
                    <a:pt x="5133" y="17169"/>
                  </a:lnTo>
                  <a:lnTo>
                    <a:pt x="5761" y="18404"/>
                  </a:lnTo>
                  <a:lnTo>
                    <a:pt x="6389" y="19680"/>
                  </a:lnTo>
                  <a:lnTo>
                    <a:pt x="7006" y="20986"/>
                  </a:lnTo>
                  <a:lnTo>
                    <a:pt x="7603" y="22322"/>
                  </a:lnTo>
                  <a:lnTo>
                    <a:pt x="8201" y="23689"/>
                  </a:lnTo>
                  <a:lnTo>
                    <a:pt x="8798" y="25086"/>
                  </a:lnTo>
                  <a:lnTo>
                    <a:pt x="9375" y="26523"/>
                  </a:lnTo>
                  <a:lnTo>
                    <a:pt x="9942" y="27991"/>
                  </a:lnTo>
                  <a:lnTo>
                    <a:pt x="10509" y="29489"/>
                  </a:lnTo>
                  <a:lnTo>
                    <a:pt x="11066" y="31028"/>
                  </a:lnTo>
                  <a:lnTo>
                    <a:pt x="11066" y="3102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-2011100" y="-8398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-8239900" y="-1015150"/>
              <a:ext cx="2105650" cy="332325"/>
            </a:xfrm>
            <a:custGeom>
              <a:rect b="b" l="l" r="r" t="t"/>
              <a:pathLst>
                <a:path extrusionOk="0" h="13293" w="84226">
                  <a:moveTo>
                    <a:pt x="6652" y="1"/>
                  </a:move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3"/>
                  </a:lnTo>
                  <a:lnTo>
                    <a:pt x="4991" y="203"/>
                  </a:lnTo>
                  <a:lnTo>
                    <a:pt x="4678" y="295"/>
                  </a:lnTo>
                  <a:lnTo>
                    <a:pt x="4364" y="406"/>
                  </a:lnTo>
                  <a:lnTo>
                    <a:pt x="4070" y="517"/>
                  </a:lnTo>
                  <a:lnTo>
                    <a:pt x="3766" y="649"/>
                  </a:lnTo>
                  <a:lnTo>
                    <a:pt x="3483" y="801"/>
                  </a:lnTo>
                  <a:lnTo>
                    <a:pt x="3210" y="963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87" y="1722"/>
                  </a:lnTo>
                  <a:lnTo>
                    <a:pt x="1954" y="194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45" y="2927"/>
                  </a:lnTo>
                  <a:lnTo>
                    <a:pt x="962" y="3200"/>
                  </a:lnTo>
                  <a:lnTo>
                    <a:pt x="811" y="347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68"/>
                  </a:lnTo>
                  <a:lnTo>
                    <a:pt x="213" y="4982"/>
                  </a:lnTo>
                  <a:lnTo>
                    <a:pt x="142" y="5306"/>
                  </a:lnTo>
                  <a:lnTo>
                    <a:pt x="82" y="5629"/>
                  </a:lnTo>
                  <a:lnTo>
                    <a:pt x="41" y="5964"/>
                  </a:lnTo>
                  <a:lnTo>
                    <a:pt x="11" y="6308"/>
                  </a:lnTo>
                  <a:lnTo>
                    <a:pt x="1" y="6642"/>
                  </a:lnTo>
                  <a:lnTo>
                    <a:pt x="11" y="6986"/>
                  </a:lnTo>
                  <a:lnTo>
                    <a:pt x="41" y="7330"/>
                  </a:lnTo>
                  <a:lnTo>
                    <a:pt x="82" y="7654"/>
                  </a:lnTo>
                  <a:lnTo>
                    <a:pt x="14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30"/>
                  </a:lnTo>
                  <a:lnTo>
                    <a:pt x="527" y="9233"/>
                  </a:lnTo>
                  <a:lnTo>
                    <a:pt x="659" y="9527"/>
                  </a:lnTo>
                  <a:lnTo>
                    <a:pt x="811" y="9810"/>
                  </a:lnTo>
                  <a:lnTo>
                    <a:pt x="962" y="10094"/>
                  </a:lnTo>
                  <a:lnTo>
                    <a:pt x="1145" y="10367"/>
                  </a:lnTo>
                  <a:lnTo>
                    <a:pt x="1327" y="10620"/>
                  </a:lnTo>
                  <a:lnTo>
                    <a:pt x="1519" y="10873"/>
                  </a:lnTo>
                  <a:lnTo>
                    <a:pt x="1732" y="11116"/>
                  </a:lnTo>
                  <a:lnTo>
                    <a:pt x="1954" y="11349"/>
                  </a:lnTo>
                  <a:lnTo>
                    <a:pt x="2187" y="11572"/>
                  </a:lnTo>
                  <a:lnTo>
                    <a:pt x="2420" y="1177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10" y="12331"/>
                  </a:lnTo>
                  <a:lnTo>
                    <a:pt x="3483" y="12493"/>
                  </a:lnTo>
                  <a:lnTo>
                    <a:pt x="3766" y="12635"/>
                  </a:lnTo>
                  <a:lnTo>
                    <a:pt x="4070" y="12776"/>
                  </a:lnTo>
                  <a:lnTo>
                    <a:pt x="4364" y="1288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83"/>
                  </a:lnTo>
                  <a:lnTo>
                    <a:pt x="6652" y="13293"/>
                  </a:lnTo>
                  <a:lnTo>
                    <a:pt x="77575" y="13293"/>
                  </a:lnTo>
                  <a:lnTo>
                    <a:pt x="77919" y="13283"/>
                  </a:lnTo>
                  <a:lnTo>
                    <a:pt x="78253" y="13262"/>
                  </a:lnTo>
                  <a:lnTo>
                    <a:pt x="78587" y="13222"/>
                  </a:lnTo>
                  <a:lnTo>
                    <a:pt x="78921" y="13161"/>
                  </a:lnTo>
                  <a:lnTo>
                    <a:pt x="79245" y="13090"/>
                  </a:lnTo>
                  <a:lnTo>
                    <a:pt x="79559" y="12999"/>
                  </a:lnTo>
                  <a:lnTo>
                    <a:pt x="79862" y="12888"/>
                  </a:lnTo>
                  <a:lnTo>
                    <a:pt x="80166" y="12776"/>
                  </a:lnTo>
                  <a:lnTo>
                    <a:pt x="80460" y="12635"/>
                  </a:lnTo>
                  <a:lnTo>
                    <a:pt x="80753" y="12493"/>
                  </a:lnTo>
                  <a:lnTo>
                    <a:pt x="81027" y="12331"/>
                  </a:lnTo>
                  <a:lnTo>
                    <a:pt x="81300" y="12159"/>
                  </a:lnTo>
                  <a:lnTo>
                    <a:pt x="81563" y="11977"/>
                  </a:lnTo>
                  <a:lnTo>
                    <a:pt x="81806" y="11774"/>
                  </a:lnTo>
                  <a:lnTo>
                    <a:pt x="82049" y="11572"/>
                  </a:lnTo>
                  <a:lnTo>
                    <a:pt x="82282" y="11349"/>
                  </a:lnTo>
                  <a:lnTo>
                    <a:pt x="82505" y="11116"/>
                  </a:lnTo>
                  <a:lnTo>
                    <a:pt x="82707" y="10873"/>
                  </a:lnTo>
                  <a:lnTo>
                    <a:pt x="82910" y="10620"/>
                  </a:lnTo>
                  <a:lnTo>
                    <a:pt x="83092" y="10367"/>
                  </a:lnTo>
                  <a:lnTo>
                    <a:pt x="83264" y="10094"/>
                  </a:lnTo>
                  <a:lnTo>
                    <a:pt x="83426" y="9810"/>
                  </a:lnTo>
                  <a:lnTo>
                    <a:pt x="83578" y="9527"/>
                  </a:lnTo>
                  <a:lnTo>
                    <a:pt x="83709" y="9233"/>
                  </a:lnTo>
                  <a:lnTo>
                    <a:pt x="83831" y="8930"/>
                  </a:lnTo>
                  <a:lnTo>
                    <a:pt x="83932" y="8626"/>
                  </a:lnTo>
                  <a:lnTo>
                    <a:pt x="84023" y="8312"/>
                  </a:lnTo>
                  <a:lnTo>
                    <a:pt x="84094" y="7988"/>
                  </a:lnTo>
                  <a:lnTo>
                    <a:pt x="84155" y="7654"/>
                  </a:lnTo>
                  <a:lnTo>
                    <a:pt x="84195" y="7330"/>
                  </a:lnTo>
                  <a:lnTo>
                    <a:pt x="84226" y="6986"/>
                  </a:lnTo>
                  <a:lnTo>
                    <a:pt x="84226" y="6642"/>
                  </a:lnTo>
                  <a:lnTo>
                    <a:pt x="84226" y="6308"/>
                  </a:lnTo>
                  <a:lnTo>
                    <a:pt x="84195" y="5964"/>
                  </a:lnTo>
                  <a:lnTo>
                    <a:pt x="84155" y="5629"/>
                  </a:lnTo>
                  <a:lnTo>
                    <a:pt x="84094" y="5306"/>
                  </a:lnTo>
                  <a:lnTo>
                    <a:pt x="84023" y="4982"/>
                  </a:lnTo>
                  <a:lnTo>
                    <a:pt x="83932" y="4668"/>
                  </a:lnTo>
                  <a:lnTo>
                    <a:pt x="83831" y="4364"/>
                  </a:lnTo>
                  <a:lnTo>
                    <a:pt x="83709" y="4060"/>
                  </a:lnTo>
                  <a:lnTo>
                    <a:pt x="83578" y="3767"/>
                  </a:lnTo>
                  <a:lnTo>
                    <a:pt x="83426" y="3473"/>
                  </a:lnTo>
                  <a:lnTo>
                    <a:pt x="83264" y="3200"/>
                  </a:lnTo>
                  <a:lnTo>
                    <a:pt x="83092" y="2927"/>
                  </a:lnTo>
                  <a:lnTo>
                    <a:pt x="82910" y="2673"/>
                  </a:lnTo>
                  <a:lnTo>
                    <a:pt x="82707" y="2420"/>
                  </a:lnTo>
                  <a:lnTo>
                    <a:pt x="82505" y="2177"/>
                  </a:lnTo>
                  <a:lnTo>
                    <a:pt x="82282" y="1945"/>
                  </a:lnTo>
                  <a:lnTo>
                    <a:pt x="82049" y="1722"/>
                  </a:lnTo>
                  <a:lnTo>
                    <a:pt x="81806" y="1519"/>
                  </a:lnTo>
                  <a:lnTo>
                    <a:pt x="81563" y="1317"/>
                  </a:lnTo>
                  <a:lnTo>
                    <a:pt x="81300" y="1135"/>
                  </a:lnTo>
                  <a:lnTo>
                    <a:pt x="81027" y="963"/>
                  </a:lnTo>
                  <a:lnTo>
                    <a:pt x="80753" y="801"/>
                  </a:lnTo>
                  <a:lnTo>
                    <a:pt x="80460" y="649"/>
                  </a:lnTo>
                  <a:lnTo>
                    <a:pt x="80166" y="517"/>
                  </a:lnTo>
                  <a:lnTo>
                    <a:pt x="79862" y="406"/>
                  </a:lnTo>
                  <a:lnTo>
                    <a:pt x="79559" y="295"/>
                  </a:lnTo>
                  <a:lnTo>
                    <a:pt x="79245" y="203"/>
                  </a:lnTo>
                  <a:lnTo>
                    <a:pt x="78921" y="133"/>
                  </a:lnTo>
                  <a:lnTo>
                    <a:pt x="78587" y="72"/>
                  </a:lnTo>
                  <a:lnTo>
                    <a:pt x="78253" y="31"/>
                  </a:lnTo>
                  <a:lnTo>
                    <a:pt x="77919" y="11"/>
                  </a:lnTo>
                  <a:lnTo>
                    <a:pt x="775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-8239900" y="-1015150"/>
              <a:ext cx="2105650" cy="332325"/>
            </a:xfrm>
            <a:custGeom>
              <a:rect b="b" l="l" r="r" t="t"/>
              <a:pathLst>
                <a:path extrusionOk="0" fill="none" h="13293" w="84226">
                  <a:moveTo>
                    <a:pt x="77575" y="1"/>
                  </a:move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3"/>
                  </a:lnTo>
                  <a:lnTo>
                    <a:pt x="4991" y="203"/>
                  </a:lnTo>
                  <a:lnTo>
                    <a:pt x="4678" y="295"/>
                  </a:lnTo>
                  <a:lnTo>
                    <a:pt x="4364" y="406"/>
                  </a:lnTo>
                  <a:lnTo>
                    <a:pt x="4070" y="517"/>
                  </a:lnTo>
                  <a:lnTo>
                    <a:pt x="3766" y="649"/>
                  </a:lnTo>
                  <a:lnTo>
                    <a:pt x="3483" y="801"/>
                  </a:lnTo>
                  <a:lnTo>
                    <a:pt x="3210" y="963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87" y="1722"/>
                  </a:lnTo>
                  <a:lnTo>
                    <a:pt x="1954" y="194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45" y="2927"/>
                  </a:lnTo>
                  <a:lnTo>
                    <a:pt x="962" y="3200"/>
                  </a:lnTo>
                  <a:lnTo>
                    <a:pt x="811" y="347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68"/>
                  </a:lnTo>
                  <a:lnTo>
                    <a:pt x="213" y="4982"/>
                  </a:lnTo>
                  <a:lnTo>
                    <a:pt x="142" y="5306"/>
                  </a:lnTo>
                  <a:lnTo>
                    <a:pt x="82" y="5629"/>
                  </a:lnTo>
                  <a:lnTo>
                    <a:pt x="41" y="5964"/>
                  </a:lnTo>
                  <a:lnTo>
                    <a:pt x="11" y="6308"/>
                  </a:lnTo>
                  <a:lnTo>
                    <a:pt x="1" y="6642"/>
                  </a:lnTo>
                  <a:lnTo>
                    <a:pt x="1" y="6642"/>
                  </a:lnTo>
                  <a:lnTo>
                    <a:pt x="11" y="6986"/>
                  </a:lnTo>
                  <a:lnTo>
                    <a:pt x="41" y="7330"/>
                  </a:lnTo>
                  <a:lnTo>
                    <a:pt x="82" y="7654"/>
                  </a:lnTo>
                  <a:lnTo>
                    <a:pt x="14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30"/>
                  </a:lnTo>
                  <a:lnTo>
                    <a:pt x="527" y="9233"/>
                  </a:lnTo>
                  <a:lnTo>
                    <a:pt x="659" y="9527"/>
                  </a:lnTo>
                  <a:lnTo>
                    <a:pt x="811" y="9810"/>
                  </a:lnTo>
                  <a:lnTo>
                    <a:pt x="962" y="10094"/>
                  </a:lnTo>
                  <a:lnTo>
                    <a:pt x="1145" y="10367"/>
                  </a:lnTo>
                  <a:lnTo>
                    <a:pt x="1327" y="10620"/>
                  </a:lnTo>
                  <a:lnTo>
                    <a:pt x="1519" y="10873"/>
                  </a:lnTo>
                  <a:lnTo>
                    <a:pt x="1732" y="11116"/>
                  </a:lnTo>
                  <a:lnTo>
                    <a:pt x="1954" y="11349"/>
                  </a:lnTo>
                  <a:lnTo>
                    <a:pt x="2187" y="11572"/>
                  </a:lnTo>
                  <a:lnTo>
                    <a:pt x="2420" y="1177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10" y="12331"/>
                  </a:lnTo>
                  <a:lnTo>
                    <a:pt x="3483" y="12493"/>
                  </a:lnTo>
                  <a:lnTo>
                    <a:pt x="3766" y="12635"/>
                  </a:lnTo>
                  <a:lnTo>
                    <a:pt x="4070" y="12776"/>
                  </a:lnTo>
                  <a:lnTo>
                    <a:pt x="4364" y="1288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83"/>
                  </a:lnTo>
                  <a:lnTo>
                    <a:pt x="6652" y="13293"/>
                  </a:lnTo>
                  <a:lnTo>
                    <a:pt x="77575" y="13293"/>
                  </a:lnTo>
                  <a:lnTo>
                    <a:pt x="77575" y="13293"/>
                  </a:lnTo>
                  <a:lnTo>
                    <a:pt x="77919" y="13283"/>
                  </a:lnTo>
                  <a:lnTo>
                    <a:pt x="78253" y="13262"/>
                  </a:lnTo>
                  <a:lnTo>
                    <a:pt x="78587" y="13222"/>
                  </a:lnTo>
                  <a:lnTo>
                    <a:pt x="78921" y="13161"/>
                  </a:lnTo>
                  <a:lnTo>
                    <a:pt x="79245" y="13090"/>
                  </a:lnTo>
                  <a:lnTo>
                    <a:pt x="79559" y="12999"/>
                  </a:lnTo>
                  <a:lnTo>
                    <a:pt x="79862" y="12888"/>
                  </a:lnTo>
                  <a:lnTo>
                    <a:pt x="80166" y="12776"/>
                  </a:lnTo>
                  <a:lnTo>
                    <a:pt x="80460" y="12635"/>
                  </a:lnTo>
                  <a:lnTo>
                    <a:pt x="80753" y="12493"/>
                  </a:lnTo>
                  <a:lnTo>
                    <a:pt x="81027" y="12331"/>
                  </a:lnTo>
                  <a:lnTo>
                    <a:pt x="81300" y="12159"/>
                  </a:lnTo>
                  <a:lnTo>
                    <a:pt x="81563" y="11977"/>
                  </a:lnTo>
                  <a:lnTo>
                    <a:pt x="81806" y="11774"/>
                  </a:lnTo>
                  <a:lnTo>
                    <a:pt x="82049" y="11572"/>
                  </a:lnTo>
                  <a:lnTo>
                    <a:pt x="82282" y="11349"/>
                  </a:lnTo>
                  <a:lnTo>
                    <a:pt x="82505" y="11116"/>
                  </a:lnTo>
                  <a:lnTo>
                    <a:pt x="82707" y="10873"/>
                  </a:lnTo>
                  <a:lnTo>
                    <a:pt x="82910" y="10620"/>
                  </a:lnTo>
                  <a:lnTo>
                    <a:pt x="83092" y="10367"/>
                  </a:lnTo>
                  <a:lnTo>
                    <a:pt x="83264" y="10094"/>
                  </a:lnTo>
                  <a:lnTo>
                    <a:pt x="83426" y="9810"/>
                  </a:lnTo>
                  <a:lnTo>
                    <a:pt x="83578" y="9527"/>
                  </a:lnTo>
                  <a:lnTo>
                    <a:pt x="83709" y="9233"/>
                  </a:lnTo>
                  <a:lnTo>
                    <a:pt x="83831" y="8930"/>
                  </a:lnTo>
                  <a:lnTo>
                    <a:pt x="83932" y="8626"/>
                  </a:lnTo>
                  <a:lnTo>
                    <a:pt x="84023" y="8312"/>
                  </a:lnTo>
                  <a:lnTo>
                    <a:pt x="84094" y="7988"/>
                  </a:lnTo>
                  <a:lnTo>
                    <a:pt x="84155" y="7654"/>
                  </a:lnTo>
                  <a:lnTo>
                    <a:pt x="84195" y="7330"/>
                  </a:lnTo>
                  <a:lnTo>
                    <a:pt x="84226" y="6986"/>
                  </a:lnTo>
                  <a:lnTo>
                    <a:pt x="84226" y="6642"/>
                  </a:lnTo>
                  <a:lnTo>
                    <a:pt x="84226" y="6642"/>
                  </a:lnTo>
                  <a:lnTo>
                    <a:pt x="84226" y="6308"/>
                  </a:lnTo>
                  <a:lnTo>
                    <a:pt x="84195" y="5964"/>
                  </a:lnTo>
                  <a:lnTo>
                    <a:pt x="84155" y="5629"/>
                  </a:lnTo>
                  <a:lnTo>
                    <a:pt x="84094" y="5306"/>
                  </a:lnTo>
                  <a:lnTo>
                    <a:pt x="84023" y="4982"/>
                  </a:lnTo>
                  <a:lnTo>
                    <a:pt x="83932" y="4668"/>
                  </a:lnTo>
                  <a:lnTo>
                    <a:pt x="83831" y="4364"/>
                  </a:lnTo>
                  <a:lnTo>
                    <a:pt x="83709" y="4060"/>
                  </a:lnTo>
                  <a:lnTo>
                    <a:pt x="83578" y="3767"/>
                  </a:lnTo>
                  <a:lnTo>
                    <a:pt x="83426" y="3473"/>
                  </a:lnTo>
                  <a:lnTo>
                    <a:pt x="83264" y="3200"/>
                  </a:lnTo>
                  <a:lnTo>
                    <a:pt x="83092" y="2927"/>
                  </a:lnTo>
                  <a:lnTo>
                    <a:pt x="82910" y="2673"/>
                  </a:lnTo>
                  <a:lnTo>
                    <a:pt x="82707" y="2420"/>
                  </a:lnTo>
                  <a:lnTo>
                    <a:pt x="82505" y="2177"/>
                  </a:lnTo>
                  <a:lnTo>
                    <a:pt x="82282" y="1945"/>
                  </a:lnTo>
                  <a:lnTo>
                    <a:pt x="82049" y="1722"/>
                  </a:lnTo>
                  <a:lnTo>
                    <a:pt x="81806" y="1519"/>
                  </a:lnTo>
                  <a:lnTo>
                    <a:pt x="81563" y="1317"/>
                  </a:lnTo>
                  <a:lnTo>
                    <a:pt x="81300" y="1135"/>
                  </a:lnTo>
                  <a:lnTo>
                    <a:pt x="81027" y="963"/>
                  </a:lnTo>
                  <a:lnTo>
                    <a:pt x="80753" y="801"/>
                  </a:lnTo>
                  <a:lnTo>
                    <a:pt x="80460" y="649"/>
                  </a:lnTo>
                  <a:lnTo>
                    <a:pt x="80166" y="517"/>
                  </a:lnTo>
                  <a:lnTo>
                    <a:pt x="79862" y="406"/>
                  </a:lnTo>
                  <a:lnTo>
                    <a:pt x="79559" y="295"/>
                  </a:lnTo>
                  <a:lnTo>
                    <a:pt x="79245" y="203"/>
                  </a:lnTo>
                  <a:lnTo>
                    <a:pt x="78921" y="133"/>
                  </a:lnTo>
                  <a:lnTo>
                    <a:pt x="78587" y="72"/>
                  </a:lnTo>
                  <a:lnTo>
                    <a:pt x="78253" y="31"/>
                  </a:lnTo>
                  <a:lnTo>
                    <a:pt x="77919" y="11"/>
                  </a:lnTo>
                  <a:lnTo>
                    <a:pt x="77575" y="1"/>
                  </a:lnTo>
                  <a:lnTo>
                    <a:pt x="7757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-6300550" y="-101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-10156475" y="-11108975"/>
              <a:ext cx="11347100" cy="11347100"/>
            </a:xfrm>
            <a:custGeom>
              <a:rect b="b" l="l" r="r" t="t"/>
              <a:pathLst>
                <a:path extrusionOk="0" h="453884" w="453884">
                  <a:moveTo>
                    <a:pt x="56063" y="189568"/>
                  </a:moveTo>
                  <a:lnTo>
                    <a:pt x="55739" y="194214"/>
                  </a:lnTo>
                  <a:lnTo>
                    <a:pt x="55435" y="198932"/>
                  </a:lnTo>
                  <a:lnTo>
                    <a:pt x="55152" y="203710"/>
                  </a:lnTo>
                  <a:lnTo>
                    <a:pt x="54889" y="208549"/>
                  </a:lnTo>
                  <a:lnTo>
                    <a:pt x="54636" y="213448"/>
                  </a:lnTo>
                  <a:lnTo>
                    <a:pt x="54413" y="218409"/>
                  </a:lnTo>
                  <a:lnTo>
                    <a:pt x="54190" y="223430"/>
                  </a:lnTo>
                  <a:lnTo>
                    <a:pt x="53998" y="228511"/>
                  </a:lnTo>
                  <a:lnTo>
                    <a:pt x="53816" y="233664"/>
                  </a:lnTo>
                  <a:lnTo>
                    <a:pt x="53644" y="238878"/>
                  </a:lnTo>
                  <a:lnTo>
                    <a:pt x="53492" y="244142"/>
                  </a:lnTo>
                  <a:lnTo>
                    <a:pt x="53350" y="249477"/>
                  </a:lnTo>
                  <a:lnTo>
                    <a:pt x="53218" y="254872"/>
                  </a:lnTo>
                  <a:lnTo>
                    <a:pt x="53107" y="260329"/>
                  </a:lnTo>
                  <a:lnTo>
                    <a:pt x="52996" y="265856"/>
                  </a:lnTo>
                  <a:lnTo>
                    <a:pt x="52905" y="271434"/>
                  </a:lnTo>
                  <a:lnTo>
                    <a:pt x="52824" y="277072"/>
                  </a:lnTo>
                  <a:lnTo>
                    <a:pt x="52753" y="282782"/>
                  </a:lnTo>
                  <a:lnTo>
                    <a:pt x="52682" y="288542"/>
                  </a:lnTo>
                  <a:lnTo>
                    <a:pt x="52631" y="294363"/>
                  </a:lnTo>
                  <a:lnTo>
                    <a:pt x="52581" y="300255"/>
                  </a:lnTo>
                  <a:lnTo>
                    <a:pt x="52540" y="306197"/>
                  </a:lnTo>
                  <a:lnTo>
                    <a:pt x="52510" y="312210"/>
                  </a:lnTo>
                  <a:lnTo>
                    <a:pt x="52479" y="318274"/>
                  </a:lnTo>
                  <a:lnTo>
                    <a:pt x="52439" y="330594"/>
                  </a:lnTo>
                  <a:lnTo>
                    <a:pt x="52419" y="343157"/>
                  </a:lnTo>
                  <a:lnTo>
                    <a:pt x="52408" y="355962"/>
                  </a:lnTo>
                  <a:lnTo>
                    <a:pt x="52408" y="369011"/>
                  </a:lnTo>
                  <a:lnTo>
                    <a:pt x="46699" y="369163"/>
                  </a:lnTo>
                  <a:lnTo>
                    <a:pt x="46395" y="369183"/>
                  </a:lnTo>
                  <a:lnTo>
                    <a:pt x="46102" y="369214"/>
                  </a:lnTo>
                  <a:lnTo>
                    <a:pt x="45808" y="369254"/>
                  </a:lnTo>
                  <a:lnTo>
                    <a:pt x="45515" y="369315"/>
                  </a:lnTo>
                  <a:lnTo>
                    <a:pt x="45221" y="369376"/>
                  </a:lnTo>
                  <a:lnTo>
                    <a:pt x="44938" y="369457"/>
                  </a:lnTo>
                  <a:lnTo>
                    <a:pt x="44664" y="369548"/>
                  </a:lnTo>
                  <a:lnTo>
                    <a:pt x="44391" y="369659"/>
                  </a:lnTo>
                  <a:lnTo>
                    <a:pt x="44128" y="369770"/>
                  </a:lnTo>
                  <a:lnTo>
                    <a:pt x="43865" y="369892"/>
                  </a:lnTo>
                  <a:lnTo>
                    <a:pt x="43611" y="370034"/>
                  </a:lnTo>
                  <a:lnTo>
                    <a:pt x="43368" y="370185"/>
                  </a:lnTo>
                  <a:lnTo>
                    <a:pt x="43126" y="370337"/>
                  </a:lnTo>
                  <a:lnTo>
                    <a:pt x="42893" y="370509"/>
                  </a:lnTo>
                  <a:lnTo>
                    <a:pt x="42670" y="370682"/>
                  </a:lnTo>
                  <a:lnTo>
                    <a:pt x="42447" y="370874"/>
                  </a:lnTo>
                  <a:lnTo>
                    <a:pt x="42245" y="371066"/>
                  </a:lnTo>
                  <a:lnTo>
                    <a:pt x="42042" y="371279"/>
                  </a:lnTo>
                  <a:lnTo>
                    <a:pt x="41850" y="371491"/>
                  </a:lnTo>
                  <a:lnTo>
                    <a:pt x="41668" y="371714"/>
                  </a:lnTo>
                  <a:lnTo>
                    <a:pt x="41496" y="371937"/>
                  </a:lnTo>
                  <a:lnTo>
                    <a:pt x="41334" y="372180"/>
                  </a:lnTo>
                  <a:lnTo>
                    <a:pt x="41182" y="372423"/>
                  </a:lnTo>
                  <a:lnTo>
                    <a:pt x="41040" y="372676"/>
                  </a:lnTo>
                  <a:lnTo>
                    <a:pt x="40909" y="372939"/>
                  </a:lnTo>
                  <a:lnTo>
                    <a:pt x="40787" y="373202"/>
                  </a:lnTo>
                  <a:lnTo>
                    <a:pt x="40676" y="373476"/>
                  </a:lnTo>
                  <a:lnTo>
                    <a:pt x="40574" y="373749"/>
                  </a:lnTo>
                  <a:lnTo>
                    <a:pt x="40493" y="374032"/>
                  </a:lnTo>
                  <a:lnTo>
                    <a:pt x="40423" y="374326"/>
                  </a:lnTo>
                  <a:lnTo>
                    <a:pt x="40362" y="374619"/>
                  </a:lnTo>
                  <a:lnTo>
                    <a:pt x="40311" y="374923"/>
                  </a:lnTo>
                  <a:lnTo>
                    <a:pt x="40220" y="375622"/>
                  </a:lnTo>
                  <a:lnTo>
                    <a:pt x="40048" y="377170"/>
                  </a:lnTo>
                  <a:lnTo>
                    <a:pt x="39927" y="378264"/>
                  </a:lnTo>
                  <a:lnTo>
                    <a:pt x="39805" y="379549"/>
                  </a:lnTo>
                  <a:lnTo>
                    <a:pt x="39663" y="381027"/>
                  </a:lnTo>
                  <a:lnTo>
                    <a:pt x="39522" y="382698"/>
                  </a:lnTo>
                  <a:lnTo>
                    <a:pt x="39380" y="384560"/>
                  </a:lnTo>
                  <a:lnTo>
                    <a:pt x="39238" y="386605"/>
                  </a:lnTo>
                  <a:lnTo>
                    <a:pt x="39096" y="388822"/>
                  </a:lnTo>
                  <a:lnTo>
                    <a:pt x="38965" y="391221"/>
                  </a:lnTo>
                  <a:lnTo>
                    <a:pt x="38843" y="393783"/>
                  </a:lnTo>
                  <a:lnTo>
                    <a:pt x="38742" y="396516"/>
                  </a:lnTo>
                  <a:lnTo>
                    <a:pt x="38692" y="397933"/>
                  </a:lnTo>
                  <a:lnTo>
                    <a:pt x="38651" y="399401"/>
                  </a:lnTo>
                  <a:lnTo>
                    <a:pt x="38621" y="400909"/>
                  </a:lnTo>
                  <a:lnTo>
                    <a:pt x="38590" y="402448"/>
                  </a:lnTo>
                  <a:lnTo>
                    <a:pt x="38246" y="402316"/>
                  </a:lnTo>
                  <a:lnTo>
                    <a:pt x="37912" y="402175"/>
                  </a:lnTo>
                  <a:lnTo>
                    <a:pt x="37568" y="402023"/>
                  </a:lnTo>
                  <a:lnTo>
                    <a:pt x="37234" y="401871"/>
                  </a:lnTo>
                  <a:lnTo>
                    <a:pt x="36890" y="401709"/>
                  </a:lnTo>
                  <a:lnTo>
                    <a:pt x="36545" y="401537"/>
                  </a:lnTo>
                  <a:lnTo>
                    <a:pt x="36211" y="401355"/>
                  </a:lnTo>
                  <a:lnTo>
                    <a:pt x="35867" y="401162"/>
                  </a:lnTo>
                  <a:lnTo>
                    <a:pt x="35523" y="400970"/>
                  </a:lnTo>
                  <a:lnTo>
                    <a:pt x="35179" y="400758"/>
                  </a:lnTo>
                  <a:lnTo>
                    <a:pt x="34835" y="400545"/>
                  </a:lnTo>
                  <a:lnTo>
                    <a:pt x="34490" y="400322"/>
                  </a:lnTo>
                  <a:lnTo>
                    <a:pt x="34146" y="400089"/>
                  </a:lnTo>
                  <a:lnTo>
                    <a:pt x="33802" y="399846"/>
                  </a:lnTo>
                  <a:lnTo>
                    <a:pt x="33468" y="399593"/>
                  </a:lnTo>
                  <a:lnTo>
                    <a:pt x="33124" y="399340"/>
                  </a:lnTo>
                  <a:lnTo>
                    <a:pt x="32780" y="399067"/>
                  </a:lnTo>
                  <a:lnTo>
                    <a:pt x="32435" y="398784"/>
                  </a:lnTo>
                  <a:lnTo>
                    <a:pt x="32091" y="398500"/>
                  </a:lnTo>
                  <a:lnTo>
                    <a:pt x="31757" y="398196"/>
                  </a:lnTo>
                  <a:lnTo>
                    <a:pt x="31413" y="397883"/>
                  </a:lnTo>
                  <a:lnTo>
                    <a:pt x="31069" y="397569"/>
                  </a:lnTo>
                  <a:lnTo>
                    <a:pt x="30735" y="397235"/>
                  </a:lnTo>
                  <a:lnTo>
                    <a:pt x="30391" y="396890"/>
                  </a:lnTo>
                  <a:lnTo>
                    <a:pt x="30056" y="396536"/>
                  </a:lnTo>
                  <a:lnTo>
                    <a:pt x="29722" y="396172"/>
                  </a:lnTo>
                  <a:lnTo>
                    <a:pt x="29378" y="395797"/>
                  </a:lnTo>
                  <a:lnTo>
                    <a:pt x="29044" y="395412"/>
                  </a:lnTo>
                  <a:lnTo>
                    <a:pt x="28710" y="395018"/>
                  </a:lnTo>
                  <a:lnTo>
                    <a:pt x="28386" y="394613"/>
                  </a:lnTo>
                  <a:lnTo>
                    <a:pt x="28052" y="394188"/>
                  </a:lnTo>
                  <a:lnTo>
                    <a:pt x="27718" y="393762"/>
                  </a:lnTo>
                  <a:lnTo>
                    <a:pt x="27394" y="393317"/>
                  </a:lnTo>
                  <a:lnTo>
                    <a:pt x="27070" y="392861"/>
                  </a:lnTo>
                  <a:lnTo>
                    <a:pt x="26736" y="392396"/>
                  </a:lnTo>
                  <a:lnTo>
                    <a:pt x="26422" y="391910"/>
                  </a:lnTo>
                  <a:lnTo>
                    <a:pt x="26098" y="391424"/>
                  </a:lnTo>
                  <a:lnTo>
                    <a:pt x="25774" y="390918"/>
                  </a:lnTo>
                  <a:lnTo>
                    <a:pt x="25461" y="390402"/>
                  </a:lnTo>
                  <a:lnTo>
                    <a:pt x="25137" y="389865"/>
                  </a:lnTo>
                  <a:lnTo>
                    <a:pt x="24823" y="389328"/>
                  </a:lnTo>
                  <a:lnTo>
                    <a:pt x="24519" y="388772"/>
                  </a:lnTo>
                  <a:lnTo>
                    <a:pt x="24205" y="388195"/>
                  </a:lnTo>
                  <a:lnTo>
                    <a:pt x="23902" y="387618"/>
                  </a:lnTo>
                  <a:lnTo>
                    <a:pt x="23598" y="387020"/>
                  </a:lnTo>
                  <a:lnTo>
                    <a:pt x="23294" y="386403"/>
                  </a:lnTo>
                  <a:lnTo>
                    <a:pt x="22991" y="385785"/>
                  </a:lnTo>
                  <a:lnTo>
                    <a:pt x="22697" y="385148"/>
                  </a:lnTo>
                  <a:lnTo>
                    <a:pt x="22393" y="384490"/>
                  </a:lnTo>
                  <a:lnTo>
                    <a:pt x="22110" y="383821"/>
                  </a:lnTo>
                  <a:lnTo>
                    <a:pt x="21816" y="383143"/>
                  </a:lnTo>
                  <a:lnTo>
                    <a:pt x="21533" y="382455"/>
                  </a:lnTo>
                  <a:lnTo>
                    <a:pt x="21249" y="381736"/>
                  </a:lnTo>
                  <a:lnTo>
                    <a:pt x="20966" y="381017"/>
                  </a:lnTo>
                  <a:lnTo>
                    <a:pt x="20682" y="380278"/>
                  </a:lnTo>
                  <a:lnTo>
                    <a:pt x="20409" y="379519"/>
                  </a:lnTo>
                  <a:lnTo>
                    <a:pt x="20146" y="378750"/>
                  </a:lnTo>
                  <a:lnTo>
                    <a:pt x="19873" y="377960"/>
                  </a:lnTo>
                  <a:lnTo>
                    <a:pt x="19609" y="377160"/>
                  </a:lnTo>
                  <a:lnTo>
                    <a:pt x="19346" y="376351"/>
                  </a:lnTo>
                  <a:lnTo>
                    <a:pt x="19093" y="375510"/>
                  </a:lnTo>
                  <a:lnTo>
                    <a:pt x="18840" y="374670"/>
                  </a:lnTo>
                  <a:lnTo>
                    <a:pt x="18587" y="373799"/>
                  </a:lnTo>
                  <a:lnTo>
                    <a:pt x="18334" y="372919"/>
                  </a:lnTo>
                  <a:lnTo>
                    <a:pt x="18010" y="371684"/>
                  </a:lnTo>
                  <a:lnTo>
                    <a:pt x="17686" y="370439"/>
                  </a:lnTo>
                  <a:lnTo>
                    <a:pt x="17372" y="369173"/>
                  </a:lnTo>
                  <a:lnTo>
                    <a:pt x="17079" y="367888"/>
                  </a:lnTo>
                  <a:lnTo>
                    <a:pt x="16795" y="366592"/>
                  </a:lnTo>
                  <a:lnTo>
                    <a:pt x="16512" y="365286"/>
                  </a:lnTo>
                  <a:lnTo>
                    <a:pt x="16248" y="363960"/>
                  </a:lnTo>
                  <a:lnTo>
                    <a:pt x="15995" y="362623"/>
                  </a:lnTo>
                  <a:lnTo>
                    <a:pt x="15763" y="361277"/>
                  </a:lnTo>
                  <a:lnTo>
                    <a:pt x="15530" y="359910"/>
                  </a:lnTo>
                  <a:lnTo>
                    <a:pt x="15307" y="358544"/>
                  </a:lnTo>
                  <a:lnTo>
                    <a:pt x="15105" y="357157"/>
                  </a:lnTo>
                  <a:lnTo>
                    <a:pt x="14902" y="355750"/>
                  </a:lnTo>
                  <a:lnTo>
                    <a:pt x="14720" y="354343"/>
                  </a:lnTo>
                  <a:lnTo>
                    <a:pt x="14548" y="352925"/>
                  </a:lnTo>
                  <a:lnTo>
                    <a:pt x="14386" y="351488"/>
                  </a:lnTo>
                  <a:lnTo>
                    <a:pt x="14234" y="350040"/>
                  </a:lnTo>
                  <a:lnTo>
                    <a:pt x="14092" y="348593"/>
                  </a:lnTo>
                  <a:lnTo>
                    <a:pt x="13961" y="347125"/>
                  </a:lnTo>
                  <a:lnTo>
                    <a:pt x="13839" y="345647"/>
                  </a:lnTo>
                  <a:lnTo>
                    <a:pt x="13728" y="344169"/>
                  </a:lnTo>
                  <a:lnTo>
                    <a:pt x="13637" y="342671"/>
                  </a:lnTo>
                  <a:lnTo>
                    <a:pt x="13546" y="341172"/>
                  </a:lnTo>
                  <a:lnTo>
                    <a:pt x="13475" y="339654"/>
                  </a:lnTo>
                  <a:lnTo>
                    <a:pt x="13404" y="338135"/>
                  </a:lnTo>
                  <a:lnTo>
                    <a:pt x="13353" y="336607"/>
                  </a:lnTo>
                  <a:lnTo>
                    <a:pt x="13303" y="335068"/>
                  </a:lnTo>
                  <a:lnTo>
                    <a:pt x="13272" y="333529"/>
                  </a:lnTo>
                  <a:lnTo>
                    <a:pt x="13252" y="331981"/>
                  </a:lnTo>
                  <a:lnTo>
                    <a:pt x="13232" y="330422"/>
                  </a:lnTo>
                  <a:lnTo>
                    <a:pt x="13232" y="328853"/>
                  </a:lnTo>
                  <a:lnTo>
                    <a:pt x="13242" y="327283"/>
                  </a:lnTo>
                  <a:lnTo>
                    <a:pt x="13252" y="325704"/>
                  </a:lnTo>
                  <a:lnTo>
                    <a:pt x="13282" y="324115"/>
                  </a:lnTo>
                  <a:lnTo>
                    <a:pt x="13323" y="322526"/>
                  </a:lnTo>
                  <a:lnTo>
                    <a:pt x="13373" y="320936"/>
                  </a:lnTo>
                  <a:lnTo>
                    <a:pt x="13434" y="319337"/>
                  </a:lnTo>
                  <a:lnTo>
                    <a:pt x="13495" y="317727"/>
                  </a:lnTo>
                  <a:lnTo>
                    <a:pt x="13576" y="316118"/>
                  </a:lnTo>
                  <a:lnTo>
                    <a:pt x="13667" y="314508"/>
                  </a:lnTo>
                  <a:lnTo>
                    <a:pt x="13768" y="312888"/>
                  </a:lnTo>
                  <a:lnTo>
                    <a:pt x="13880" y="311269"/>
                  </a:lnTo>
                  <a:lnTo>
                    <a:pt x="13991" y="309639"/>
                  </a:lnTo>
                  <a:lnTo>
                    <a:pt x="14123" y="308009"/>
                  </a:lnTo>
                  <a:lnTo>
                    <a:pt x="14264" y="306379"/>
                  </a:lnTo>
                  <a:lnTo>
                    <a:pt x="14406" y="304749"/>
                  </a:lnTo>
                  <a:lnTo>
                    <a:pt x="14568" y="303109"/>
                  </a:lnTo>
                  <a:lnTo>
                    <a:pt x="14740" y="301479"/>
                  </a:lnTo>
                  <a:lnTo>
                    <a:pt x="14912" y="299839"/>
                  </a:lnTo>
                  <a:lnTo>
                    <a:pt x="15105" y="298200"/>
                  </a:lnTo>
                  <a:lnTo>
                    <a:pt x="15297" y="296560"/>
                  </a:lnTo>
                  <a:lnTo>
                    <a:pt x="15509" y="294909"/>
                  </a:lnTo>
                  <a:lnTo>
                    <a:pt x="15722" y="293270"/>
                  </a:lnTo>
                  <a:lnTo>
                    <a:pt x="15945" y="291630"/>
                  </a:lnTo>
                  <a:lnTo>
                    <a:pt x="16178" y="289979"/>
                  </a:lnTo>
                  <a:lnTo>
                    <a:pt x="16421" y="288340"/>
                  </a:lnTo>
                  <a:lnTo>
                    <a:pt x="16674" y="286700"/>
                  </a:lnTo>
                  <a:lnTo>
                    <a:pt x="16937" y="285060"/>
                  </a:lnTo>
                  <a:lnTo>
                    <a:pt x="17210" y="283420"/>
                  </a:lnTo>
                  <a:lnTo>
                    <a:pt x="17494" y="281780"/>
                  </a:lnTo>
                  <a:lnTo>
                    <a:pt x="17787" y="280140"/>
                  </a:lnTo>
                  <a:lnTo>
                    <a:pt x="18081" y="278510"/>
                  </a:lnTo>
                  <a:lnTo>
                    <a:pt x="18395" y="276880"/>
                  </a:lnTo>
                  <a:lnTo>
                    <a:pt x="18708" y="275250"/>
                  </a:lnTo>
                  <a:lnTo>
                    <a:pt x="19042" y="273620"/>
                  </a:lnTo>
                  <a:lnTo>
                    <a:pt x="19377" y="271991"/>
                  </a:lnTo>
                  <a:lnTo>
                    <a:pt x="19721" y="270371"/>
                  </a:lnTo>
                  <a:lnTo>
                    <a:pt x="20075" y="268761"/>
                  </a:lnTo>
                  <a:lnTo>
                    <a:pt x="20439" y="267152"/>
                  </a:lnTo>
                  <a:lnTo>
                    <a:pt x="20804" y="265542"/>
                  </a:lnTo>
                  <a:lnTo>
                    <a:pt x="21189" y="263933"/>
                  </a:lnTo>
                  <a:lnTo>
                    <a:pt x="21573" y="262343"/>
                  </a:lnTo>
                  <a:lnTo>
                    <a:pt x="21978" y="260744"/>
                  </a:lnTo>
                  <a:lnTo>
                    <a:pt x="22383" y="259154"/>
                  </a:lnTo>
                  <a:lnTo>
                    <a:pt x="22798" y="257575"/>
                  </a:lnTo>
                  <a:lnTo>
                    <a:pt x="23223" y="255996"/>
                  </a:lnTo>
                  <a:lnTo>
                    <a:pt x="23649" y="254427"/>
                  </a:lnTo>
                  <a:lnTo>
                    <a:pt x="24094" y="252868"/>
                  </a:lnTo>
                  <a:lnTo>
                    <a:pt x="24539" y="251309"/>
                  </a:lnTo>
                  <a:lnTo>
                    <a:pt x="24995" y="249770"/>
                  </a:lnTo>
                  <a:lnTo>
                    <a:pt x="25461" y="248221"/>
                  </a:lnTo>
                  <a:lnTo>
                    <a:pt x="25936" y="246693"/>
                  </a:lnTo>
                  <a:lnTo>
                    <a:pt x="26422" y="245164"/>
                  </a:lnTo>
                  <a:lnTo>
                    <a:pt x="26908" y="243646"/>
                  </a:lnTo>
                  <a:lnTo>
                    <a:pt x="27414" y="242147"/>
                  </a:lnTo>
                  <a:lnTo>
                    <a:pt x="27920" y="240639"/>
                  </a:lnTo>
                  <a:lnTo>
                    <a:pt x="28437" y="239151"/>
                  </a:lnTo>
                  <a:lnTo>
                    <a:pt x="28953" y="237673"/>
                  </a:lnTo>
                  <a:lnTo>
                    <a:pt x="29490" y="236205"/>
                  </a:lnTo>
                  <a:lnTo>
                    <a:pt x="30026" y="234747"/>
                  </a:lnTo>
                  <a:lnTo>
                    <a:pt x="30573" y="233290"/>
                  </a:lnTo>
                  <a:lnTo>
                    <a:pt x="31130" y="231852"/>
                  </a:lnTo>
                  <a:lnTo>
                    <a:pt x="31696" y="230425"/>
                  </a:lnTo>
                  <a:lnTo>
                    <a:pt x="32263" y="229008"/>
                  </a:lnTo>
                  <a:lnTo>
                    <a:pt x="32840" y="227600"/>
                  </a:lnTo>
                  <a:lnTo>
                    <a:pt x="33428" y="226214"/>
                  </a:lnTo>
                  <a:lnTo>
                    <a:pt x="34025" y="224827"/>
                  </a:lnTo>
                  <a:lnTo>
                    <a:pt x="34622" y="223460"/>
                  </a:lnTo>
                  <a:lnTo>
                    <a:pt x="35240" y="222103"/>
                  </a:lnTo>
                  <a:lnTo>
                    <a:pt x="35857" y="220757"/>
                  </a:lnTo>
                  <a:lnTo>
                    <a:pt x="36475" y="219431"/>
                  </a:lnTo>
                  <a:lnTo>
                    <a:pt x="37112" y="218115"/>
                  </a:lnTo>
                  <a:lnTo>
                    <a:pt x="37750" y="216809"/>
                  </a:lnTo>
                  <a:lnTo>
                    <a:pt x="38398" y="215523"/>
                  </a:lnTo>
                  <a:lnTo>
                    <a:pt x="39056" y="214248"/>
                  </a:lnTo>
                  <a:lnTo>
                    <a:pt x="39714" y="212982"/>
                  </a:lnTo>
                  <a:lnTo>
                    <a:pt x="40382" y="211737"/>
                  </a:lnTo>
                  <a:lnTo>
                    <a:pt x="41060" y="210512"/>
                  </a:lnTo>
                  <a:lnTo>
                    <a:pt x="41749" y="209298"/>
                  </a:lnTo>
                  <a:lnTo>
                    <a:pt x="42437" y="208103"/>
                  </a:lnTo>
                  <a:lnTo>
                    <a:pt x="43136" y="206919"/>
                  </a:lnTo>
                  <a:lnTo>
                    <a:pt x="43844" y="205755"/>
                  </a:lnTo>
                  <a:lnTo>
                    <a:pt x="44553" y="204600"/>
                  </a:lnTo>
                  <a:lnTo>
                    <a:pt x="45272" y="203477"/>
                  </a:lnTo>
                  <a:lnTo>
                    <a:pt x="46001" y="202353"/>
                  </a:lnTo>
                  <a:lnTo>
                    <a:pt x="46729" y="201260"/>
                  </a:lnTo>
                  <a:lnTo>
                    <a:pt x="47478" y="200177"/>
                  </a:lnTo>
                  <a:lnTo>
                    <a:pt x="48217" y="199124"/>
                  </a:lnTo>
                  <a:lnTo>
                    <a:pt x="48977" y="198081"/>
                  </a:lnTo>
                  <a:lnTo>
                    <a:pt x="49736" y="197049"/>
                  </a:lnTo>
                  <a:lnTo>
                    <a:pt x="50505" y="196046"/>
                  </a:lnTo>
                  <a:lnTo>
                    <a:pt x="51275" y="195064"/>
                  </a:lnTo>
                  <a:lnTo>
                    <a:pt x="52064" y="194093"/>
                  </a:lnTo>
                  <a:lnTo>
                    <a:pt x="52844" y="193151"/>
                  </a:lnTo>
                  <a:lnTo>
                    <a:pt x="53644" y="192220"/>
                  </a:lnTo>
                  <a:lnTo>
                    <a:pt x="54443" y="191319"/>
                  </a:lnTo>
                  <a:lnTo>
                    <a:pt x="55253" y="190428"/>
                  </a:lnTo>
                  <a:lnTo>
                    <a:pt x="56063" y="189568"/>
                  </a:lnTo>
                  <a:close/>
                  <a:moveTo>
                    <a:pt x="397913" y="189669"/>
                  </a:moveTo>
                  <a:lnTo>
                    <a:pt x="398733" y="190529"/>
                  </a:lnTo>
                  <a:lnTo>
                    <a:pt x="399533" y="191420"/>
                  </a:lnTo>
                  <a:lnTo>
                    <a:pt x="400332" y="192321"/>
                  </a:lnTo>
                  <a:lnTo>
                    <a:pt x="401122" y="193252"/>
                  </a:lnTo>
                  <a:lnTo>
                    <a:pt x="401912" y="194204"/>
                  </a:lnTo>
                  <a:lnTo>
                    <a:pt x="402691" y="195166"/>
                  </a:lnTo>
                  <a:lnTo>
                    <a:pt x="403471" y="196158"/>
                  </a:lnTo>
                  <a:lnTo>
                    <a:pt x="404230" y="197160"/>
                  </a:lnTo>
                  <a:lnTo>
                    <a:pt x="404989" y="198182"/>
                  </a:lnTo>
                  <a:lnTo>
                    <a:pt x="405748" y="199235"/>
                  </a:lnTo>
                  <a:lnTo>
                    <a:pt x="406487" y="200288"/>
                  </a:lnTo>
                  <a:lnTo>
                    <a:pt x="407226" y="201371"/>
                  </a:lnTo>
                  <a:lnTo>
                    <a:pt x="407965" y="202475"/>
                  </a:lnTo>
                  <a:lnTo>
                    <a:pt x="408684" y="203588"/>
                  </a:lnTo>
                  <a:lnTo>
                    <a:pt x="409403" y="204722"/>
                  </a:lnTo>
                  <a:lnTo>
                    <a:pt x="410111" y="205866"/>
                  </a:lnTo>
                  <a:lnTo>
                    <a:pt x="410820" y="207030"/>
                  </a:lnTo>
                  <a:lnTo>
                    <a:pt x="411518" y="208214"/>
                  </a:lnTo>
                  <a:lnTo>
                    <a:pt x="412207" y="209419"/>
                  </a:lnTo>
                  <a:lnTo>
                    <a:pt x="412885" y="210634"/>
                  </a:lnTo>
                  <a:lnTo>
                    <a:pt x="413563" y="211859"/>
                  </a:lnTo>
                  <a:lnTo>
                    <a:pt x="414231" y="213104"/>
                  </a:lnTo>
                  <a:lnTo>
                    <a:pt x="414889" y="214369"/>
                  </a:lnTo>
                  <a:lnTo>
                    <a:pt x="415548" y="215645"/>
                  </a:lnTo>
                  <a:lnTo>
                    <a:pt x="416195" y="216931"/>
                  </a:lnTo>
                  <a:lnTo>
                    <a:pt x="416833" y="218236"/>
                  </a:lnTo>
                  <a:lnTo>
                    <a:pt x="417461" y="219552"/>
                  </a:lnTo>
                  <a:lnTo>
                    <a:pt x="418088" y="220879"/>
                  </a:lnTo>
                  <a:lnTo>
                    <a:pt x="418706" y="222225"/>
                  </a:lnTo>
                  <a:lnTo>
                    <a:pt x="419313" y="223581"/>
                  </a:lnTo>
                  <a:lnTo>
                    <a:pt x="419911" y="224948"/>
                  </a:lnTo>
                  <a:lnTo>
                    <a:pt x="420508" y="226325"/>
                  </a:lnTo>
                  <a:lnTo>
                    <a:pt x="421095" y="227722"/>
                  </a:lnTo>
                  <a:lnTo>
                    <a:pt x="421672" y="229129"/>
                  </a:lnTo>
                  <a:lnTo>
                    <a:pt x="422239" y="230546"/>
                  </a:lnTo>
                  <a:lnTo>
                    <a:pt x="422806" y="231974"/>
                  </a:lnTo>
                  <a:lnTo>
                    <a:pt x="423352" y="233411"/>
                  </a:lnTo>
                  <a:lnTo>
                    <a:pt x="423899" y="234859"/>
                  </a:lnTo>
                  <a:lnTo>
                    <a:pt x="424436" y="236316"/>
                  </a:lnTo>
                  <a:lnTo>
                    <a:pt x="424972" y="237794"/>
                  </a:lnTo>
                  <a:lnTo>
                    <a:pt x="425488" y="239272"/>
                  </a:lnTo>
                  <a:lnTo>
                    <a:pt x="426005" y="240761"/>
                  </a:lnTo>
                  <a:lnTo>
                    <a:pt x="426511" y="242259"/>
                  </a:lnTo>
                  <a:lnTo>
                    <a:pt x="427007" y="243767"/>
                  </a:lnTo>
                  <a:lnTo>
                    <a:pt x="427503" y="245275"/>
                  </a:lnTo>
                  <a:lnTo>
                    <a:pt x="427979" y="246804"/>
                  </a:lnTo>
                  <a:lnTo>
                    <a:pt x="428455" y="248333"/>
                  </a:lnTo>
                  <a:lnTo>
                    <a:pt x="428920" y="249882"/>
                  </a:lnTo>
                  <a:lnTo>
                    <a:pt x="429376" y="251420"/>
                  </a:lnTo>
                  <a:lnTo>
                    <a:pt x="429821" y="252979"/>
                  </a:lnTo>
                  <a:lnTo>
                    <a:pt x="430267" y="254538"/>
                  </a:lnTo>
                  <a:lnTo>
                    <a:pt x="430692" y="256107"/>
                  </a:lnTo>
                  <a:lnTo>
                    <a:pt x="431117" y="257686"/>
                  </a:lnTo>
                  <a:lnTo>
                    <a:pt x="431532" y="259266"/>
                  </a:lnTo>
                  <a:lnTo>
                    <a:pt x="431937" y="260845"/>
                  </a:lnTo>
                  <a:lnTo>
                    <a:pt x="432332" y="262444"/>
                  </a:lnTo>
                  <a:lnTo>
                    <a:pt x="432716" y="264034"/>
                  </a:lnTo>
                  <a:lnTo>
                    <a:pt x="433101" y="265643"/>
                  </a:lnTo>
                  <a:lnTo>
                    <a:pt x="433476" y="267243"/>
                  </a:lnTo>
                  <a:lnTo>
                    <a:pt x="433830" y="268863"/>
                  </a:lnTo>
                  <a:lnTo>
                    <a:pt x="434184" y="270472"/>
                  </a:lnTo>
                  <a:lnTo>
                    <a:pt x="434528" y="272092"/>
                  </a:lnTo>
                  <a:lnTo>
                    <a:pt x="434863" y="273712"/>
                  </a:lnTo>
                  <a:lnTo>
                    <a:pt x="435186" y="275341"/>
                  </a:lnTo>
                  <a:lnTo>
                    <a:pt x="435510" y="276971"/>
                  </a:lnTo>
                  <a:lnTo>
                    <a:pt x="435814" y="278601"/>
                  </a:lnTo>
                  <a:lnTo>
                    <a:pt x="436118" y="280231"/>
                  </a:lnTo>
                  <a:lnTo>
                    <a:pt x="436401" y="281871"/>
                  </a:lnTo>
                  <a:lnTo>
                    <a:pt x="436685" y="283501"/>
                  </a:lnTo>
                  <a:lnTo>
                    <a:pt x="436958" y="285141"/>
                  </a:lnTo>
                  <a:lnTo>
                    <a:pt x="437221" y="286781"/>
                  </a:lnTo>
                  <a:lnTo>
                    <a:pt x="437474" y="288421"/>
                  </a:lnTo>
                  <a:lnTo>
                    <a:pt x="437717" y="290060"/>
                  </a:lnTo>
                  <a:lnTo>
                    <a:pt x="437950" y="291711"/>
                  </a:lnTo>
                  <a:lnTo>
                    <a:pt x="438173" y="293351"/>
                  </a:lnTo>
                  <a:lnTo>
                    <a:pt x="438385" y="294990"/>
                  </a:lnTo>
                  <a:lnTo>
                    <a:pt x="438598" y="296630"/>
                  </a:lnTo>
                  <a:lnTo>
                    <a:pt x="438790" y="298270"/>
                  </a:lnTo>
                  <a:lnTo>
                    <a:pt x="438983" y="299910"/>
                  </a:lnTo>
                  <a:lnTo>
                    <a:pt x="439155" y="301550"/>
                  </a:lnTo>
                  <a:lnTo>
                    <a:pt x="439327" y="303180"/>
                  </a:lnTo>
                  <a:lnTo>
                    <a:pt x="439479" y="304820"/>
                  </a:lnTo>
                  <a:lnTo>
                    <a:pt x="439631" y="306450"/>
                  </a:lnTo>
                  <a:lnTo>
                    <a:pt x="439762" y="308080"/>
                  </a:lnTo>
                  <a:lnTo>
                    <a:pt x="439894" y="309699"/>
                  </a:lnTo>
                  <a:lnTo>
                    <a:pt x="440015" y="311329"/>
                  </a:lnTo>
                  <a:lnTo>
                    <a:pt x="440116" y="312949"/>
                  </a:lnTo>
                  <a:lnTo>
                    <a:pt x="440218" y="314559"/>
                  </a:lnTo>
                  <a:lnTo>
                    <a:pt x="440309" y="316178"/>
                  </a:lnTo>
                  <a:lnTo>
                    <a:pt x="440390" y="317788"/>
                  </a:lnTo>
                  <a:lnTo>
                    <a:pt x="440461" y="319387"/>
                  </a:lnTo>
                  <a:lnTo>
                    <a:pt x="440511" y="320987"/>
                  </a:lnTo>
                  <a:lnTo>
                    <a:pt x="440562" y="322576"/>
                  </a:lnTo>
                  <a:lnTo>
                    <a:pt x="440602" y="324165"/>
                  </a:lnTo>
                  <a:lnTo>
                    <a:pt x="440633" y="325755"/>
                  </a:lnTo>
                  <a:lnTo>
                    <a:pt x="440643" y="327324"/>
                  </a:lnTo>
                  <a:lnTo>
                    <a:pt x="440653" y="328893"/>
                  </a:lnTo>
                  <a:lnTo>
                    <a:pt x="440653" y="330462"/>
                  </a:lnTo>
                  <a:lnTo>
                    <a:pt x="440633" y="332021"/>
                  </a:lnTo>
                  <a:lnTo>
                    <a:pt x="440613" y="333570"/>
                  </a:lnTo>
                  <a:lnTo>
                    <a:pt x="440582" y="335109"/>
                  </a:lnTo>
                  <a:lnTo>
                    <a:pt x="440532" y="336647"/>
                  </a:lnTo>
                  <a:lnTo>
                    <a:pt x="440481" y="338176"/>
                  </a:lnTo>
                  <a:lnTo>
                    <a:pt x="440410" y="339694"/>
                  </a:lnTo>
                  <a:lnTo>
                    <a:pt x="440339" y="341203"/>
                  </a:lnTo>
                  <a:lnTo>
                    <a:pt x="440248" y="342701"/>
                  </a:lnTo>
                  <a:lnTo>
                    <a:pt x="440147" y="344199"/>
                  </a:lnTo>
                  <a:lnTo>
                    <a:pt x="440046" y="345677"/>
                  </a:lnTo>
                  <a:lnTo>
                    <a:pt x="439924" y="347155"/>
                  </a:lnTo>
                  <a:lnTo>
                    <a:pt x="439793" y="348613"/>
                  </a:lnTo>
                  <a:lnTo>
                    <a:pt x="439651" y="350071"/>
                  </a:lnTo>
                  <a:lnTo>
                    <a:pt x="439499" y="351508"/>
                  </a:lnTo>
                  <a:lnTo>
                    <a:pt x="439337" y="352936"/>
                  </a:lnTo>
                  <a:lnTo>
                    <a:pt x="439165" y="354363"/>
                  </a:lnTo>
                  <a:lnTo>
                    <a:pt x="438973" y="355770"/>
                  </a:lnTo>
                  <a:lnTo>
                    <a:pt x="438780" y="357167"/>
                  </a:lnTo>
                  <a:lnTo>
                    <a:pt x="438568" y="358554"/>
                  </a:lnTo>
                  <a:lnTo>
                    <a:pt x="438355" y="359931"/>
                  </a:lnTo>
                  <a:lnTo>
                    <a:pt x="438122" y="361287"/>
                  </a:lnTo>
                  <a:lnTo>
                    <a:pt x="437879" y="362634"/>
                  </a:lnTo>
                  <a:lnTo>
                    <a:pt x="437626" y="363970"/>
                  </a:lnTo>
                  <a:lnTo>
                    <a:pt x="437363" y="365286"/>
                  </a:lnTo>
                  <a:lnTo>
                    <a:pt x="437090" y="366602"/>
                  </a:lnTo>
                  <a:lnTo>
                    <a:pt x="436806" y="367888"/>
                  </a:lnTo>
                  <a:lnTo>
                    <a:pt x="436513" y="369173"/>
                  </a:lnTo>
                  <a:lnTo>
                    <a:pt x="436199" y="370439"/>
                  </a:lnTo>
                  <a:lnTo>
                    <a:pt x="435875" y="371684"/>
                  </a:lnTo>
                  <a:lnTo>
                    <a:pt x="435551" y="372919"/>
                  </a:lnTo>
                  <a:lnTo>
                    <a:pt x="435298" y="373799"/>
                  </a:lnTo>
                  <a:lnTo>
                    <a:pt x="435045" y="374670"/>
                  </a:lnTo>
                  <a:lnTo>
                    <a:pt x="434792" y="375510"/>
                  </a:lnTo>
                  <a:lnTo>
                    <a:pt x="434539" y="376351"/>
                  </a:lnTo>
                  <a:lnTo>
                    <a:pt x="434275" y="377160"/>
                  </a:lnTo>
                  <a:lnTo>
                    <a:pt x="434012" y="377960"/>
                  </a:lnTo>
                  <a:lnTo>
                    <a:pt x="433739" y="378750"/>
                  </a:lnTo>
                  <a:lnTo>
                    <a:pt x="433476" y="379519"/>
                  </a:lnTo>
                  <a:lnTo>
                    <a:pt x="433202" y="380278"/>
                  </a:lnTo>
                  <a:lnTo>
                    <a:pt x="432919" y="381017"/>
                  </a:lnTo>
                  <a:lnTo>
                    <a:pt x="432635" y="381736"/>
                  </a:lnTo>
                  <a:lnTo>
                    <a:pt x="432352" y="382455"/>
                  </a:lnTo>
                  <a:lnTo>
                    <a:pt x="432069" y="383143"/>
                  </a:lnTo>
                  <a:lnTo>
                    <a:pt x="431775" y="383821"/>
                  </a:lnTo>
                  <a:lnTo>
                    <a:pt x="431492" y="384490"/>
                  </a:lnTo>
                  <a:lnTo>
                    <a:pt x="431188" y="385148"/>
                  </a:lnTo>
                  <a:lnTo>
                    <a:pt x="430894" y="385785"/>
                  </a:lnTo>
                  <a:lnTo>
                    <a:pt x="430591" y="386403"/>
                  </a:lnTo>
                  <a:lnTo>
                    <a:pt x="430287" y="387020"/>
                  </a:lnTo>
                  <a:lnTo>
                    <a:pt x="429983" y="387618"/>
                  </a:lnTo>
                  <a:lnTo>
                    <a:pt x="429679" y="388195"/>
                  </a:lnTo>
                  <a:lnTo>
                    <a:pt x="429366" y="388772"/>
                  </a:lnTo>
                  <a:lnTo>
                    <a:pt x="429062" y="389328"/>
                  </a:lnTo>
                  <a:lnTo>
                    <a:pt x="428748" y="389865"/>
                  </a:lnTo>
                  <a:lnTo>
                    <a:pt x="428424" y="390402"/>
                  </a:lnTo>
                  <a:lnTo>
                    <a:pt x="428110" y="390918"/>
                  </a:lnTo>
                  <a:lnTo>
                    <a:pt x="427786" y="391424"/>
                  </a:lnTo>
                  <a:lnTo>
                    <a:pt x="427462" y="391910"/>
                  </a:lnTo>
                  <a:lnTo>
                    <a:pt x="427149" y="392396"/>
                  </a:lnTo>
                  <a:lnTo>
                    <a:pt x="426815" y="392861"/>
                  </a:lnTo>
                  <a:lnTo>
                    <a:pt x="426491" y="393317"/>
                  </a:lnTo>
                  <a:lnTo>
                    <a:pt x="426167" y="393762"/>
                  </a:lnTo>
                  <a:lnTo>
                    <a:pt x="425833" y="394188"/>
                  </a:lnTo>
                  <a:lnTo>
                    <a:pt x="425499" y="394613"/>
                  </a:lnTo>
                  <a:lnTo>
                    <a:pt x="425175" y="395018"/>
                  </a:lnTo>
                  <a:lnTo>
                    <a:pt x="424841" y="395412"/>
                  </a:lnTo>
                  <a:lnTo>
                    <a:pt x="424507" y="395797"/>
                  </a:lnTo>
                  <a:lnTo>
                    <a:pt x="424162" y="396172"/>
                  </a:lnTo>
                  <a:lnTo>
                    <a:pt x="423828" y="396536"/>
                  </a:lnTo>
                  <a:lnTo>
                    <a:pt x="423494" y="396890"/>
                  </a:lnTo>
                  <a:lnTo>
                    <a:pt x="423150" y="397235"/>
                  </a:lnTo>
                  <a:lnTo>
                    <a:pt x="422816" y="397569"/>
                  </a:lnTo>
                  <a:lnTo>
                    <a:pt x="422472" y="397883"/>
                  </a:lnTo>
                  <a:lnTo>
                    <a:pt x="422128" y="398196"/>
                  </a:lnTo>
                  <a:lnTo>
                    <a:pt x="421794" y="398500"/>
                  </a:lnTo>
                  <a:lnTo>
                    <a:pt x="421449" y="398784"/>
                  </a:lnTo>
                  <a:lnTo>
                    <a:pt x="421105" y="399067"/>
                  </a:lnTo>
                  <a:lnTo>
                    <a:pt x="420761" y="399340"/>
                  </a:lnTo>
                  <a:lnTo>
                    <a:pt x="420417" y="399593"/>
                  </a:lnTo>
                  <a:lnTo>
                    <a:pt x="420083" y="399846"/>
                  </a:lnTo>
                  <a:lnTo>
                    <a:pt x="419739" y="400089"/>
                  </a:lnTo>
                  <a:lnTo>
                    <a:pt x="419394" y="400322"/>
                  </a:lnTo>
                  <a:lnTo>
                    <a:pt x="419050" y="400545"/>
                  </a:lnTo>
                  <a:lnTo>
                    <a:pt x="418706" y="400758"/>
                  </a:lnTo>
                  <a:lnTo>
                    <a:pt x="418362" y="400970"/>
                  </a:lnTo>
                  <a:lnTo>
                    <a:pt x="418018" y="401162"/>
                  </a:lnTo>
                  <a:lnTo>
                    <a:pt x="417673" y="401355"/>
                  </a:lnTo>
                  <a:lnTo>
                    <a:pt x="417339" y="401537"/>
                  </a:lnTo>
                  <a:lnTo>
                    <a:pt x="416995" y="401709"/>
                  </a:lnTo>
                  <a:lnTo>
                    <a:pt x="416651" y="401871"/>
                  </a:lnTo>
                  <a:lnTo>
                    <a:pt x="416317" y="402023"/>
                  </a:lnTo>
                  <a:lnTo>
                    <a:pt x="415973" y="402175"/>
                  </a:lnTo>
                  <a:lnTo>
                    <a:pt x="415639" y="402316"/>
                  </a:lnTo>
                  <a:lnTo>
                    <a:pt x="415294" y="402448"/>
                  </a:lnTo>
                  <a:lnTo>
                    <a:pt x="415264" y="400909"/>
                  </a:lnTo>
                  <a:lnTo>
                    <a:pt x="415234" y="399401"/>
                  </a:lnTo>
                  <a:lnTo>
                    <a:pt x="415193" y="397933"/>
                  </a:lnTo>
                  <a:lnTo>
                    <a:pt x="415143" y="396516"/>
                  </a:lnTo>
                  <a:lnTo>
                    <a:pt x="415041" y="393783"/>
                  </a:lnTo>
                  <a:lnTo>
                    <a:pt x="414920" y="391221"/>
                  </a:lnTo>
                  <a:lnTo>
                    <a:pt x="414788" y="388822"/>
                  </a:lnTo>
                  <a:lnTo>
                    <a:pt x="414647" y="386605"/>
                  </a:lnTo>
                  <a:lnTo>
                    <a:pt x="414505" y="384560"/>
                  </a:lnTo>
                  <a:lnTo>
                    <a:pt x="414363" y="382698"/>
                  </a:lnTo>
                  <a:lnTo>
                    <a:pt x="414221" y="381027"/>
                  </a:lnTo>
                  <a:lnTo>
                    <a:pt x="414080" y="379549"/>
                  </a:lnTo>
                  <a:lnTo>
                    <a:pt x="413958" y="378264"/>
                  </a:lnTo>
                  <a:lnTo>
                    <a:pt x="413837" y="377170"/>
                  </a:lnTo>
                  <a:lnTo>
                    <a:pt x="413665" y="375622"/>
                  </a:lnTo>
                  <a:lnTo>
                    <a:pt x="413573" y="374923"/>
                  </a:lnTo>
                  <a:lnTo>
                    <a:pt x="413523" y="374619"/>
                  </a:lnTo>
                  <a:lnTo>
                    <a:pt x="413462" y="374326"/>
                  </a:lnTo>
                  <a:lnTo>
                    <a:pt x="413391" y="374032"/>
                  </a:lnTo>
                  <a:lnTo>
                    <a:pt x="413310" y="373749"/>
                  </a:lnTo>
                  <a:lnTo>
                    <a:pt x="413209" y="373476"/>
                  </a:lnTo>
                  <a:lnTo>
                    <a:pt x="413098" y="373202"/>
                  </a:lnTo>
                  <a:lnTo>
                    <a:pt x="412976" y="372929"/>
                  </a:lnTo>
                  <a:lnTo>
                    <a:pt x="412845" y="372676"/>
                  </a:lnTo>
                  <a:lnTo>
                    <a:pt x="412703" y="372423"/>
                  </a:lnTo>
                  <a:lnTo>
                    <a:pt x="412551" y="372170"/>
                  </a:lnTo>
                  <a:lnTo>
                    <a:pt x="412389" y="371937"/>
                  </a:lnTo>
                  <a:lnTo>
                    <a:pt x="412207" y="371704"/>
                  </a:lnTo>
                  <a:lnTo>
                    <a:pt x="412025" y="371481"/>
                  </a:lnTo>
                  <a:lnTo>
                    <a:pt x="411832" y="371269"/>
                  </a:lnTo>
                  <a:lnTo>
                    <a:pt x="411630" y="371066"/>
                  </a:lnTo>
                  <a:lnTo>
                    <a:pt x="411427" y="370864"/>
                  </a:lnTo>
                  <a:lnTo>
                    <a:pt x="411205" y="370682"/>
                  </a:lnTo>
                  <a:lnTo>
                    <a:pt x="410982" y="370499"/>
                  </a:lnTo>
                  <a:lnTo>
                    <a:pt x="410749" y="370337"/>
                  </a:lnTo>
                  <a:lnTo>
                    <a:pt x="410506" y="370175"/>
                  </a:lnTo>
                  <a:lnTo>
                    <a:pt x="410263" y="370024"/>
                  </a:lnTo>
                  <a:lnTo>
                    <a:pt x="410000" y="369892"/>
                  </a:lnTo>
                  <a:lnTo>
                    <a:pt x="409747" y="369760"/>
                  </a:lnTo>
                  <a:lnTo>
                    <a:pt x="409474" y="369649"/>
                  </a:lnTo>
                  <a:lnTo>
                    <a:pt x="409200" y="369548"/>
                  </a:lnTo>
                  <a:lnTo>
                    <a:pt x="408927" y="369457"/>
                  </a:lnTo>
                  <a:lnTo>
                    <a:pt x="408643" y="369376"/>
                  </a:lnTo>
                  <a:lnTo>
                    <a:pt x="408350" y="369305"/>
                  </a:lnTo>
                  <a:lnTo>
                    <a:pt x="408066" y="369254"/>
                  </a:lnTo>
                  <a:lnTo>
                    <a:pt x="407763" y="369214"/>
                  </a:lnTo>
                  <a:lnTo>
                    <a:pt x="407469" y="369183"/>
                  </a:lnTo>
                  <a:lnTo>
                    <a:pt x="407166" y="369163"/>
                  </a:lnTo>
                  <a:lnTo>
                    <a:pt x="401476" y="369021"/>
                  </a:lnTo>
                  <a:lnTo>
                    <a:pt x="401476" y="355659"/>
                  </a:lnTo>
                  <a:lnTo>
                    <a:pt x="401466" y="342590"/>
                  </a:lnTo>
                  <a:lnTo>
                    <a:pt x="401446" y="329824"/>
                  </a:lnTo>
                  <a:lnTo>
                    <a:pt x="401416" y="317363"/>
                  </a:lnTo>
                  <a:lnTo>
                    <a:pt x="401385" y="311238"/>
                  </a:lnTo>
                  <a:lnTo>
                    <a:pt x="401355" y="305195"/>
                  </a:lnTo>
                  <a:lnTo>
                    <a:pt x="401314" y="299212"/>
                  </a:lnTo>
                  <a:lnTo>
                    <a:pt x="401264" y="293310"/>
                  </a:lnTo>
                  <a:lnTo>
                    <a:pt x="401213" y="287479"/>
                  </a:lnTo>
                  <a:lnTo>
                    <a:pt x="401152" y="281719"/>
                  </a:lnTo>
                  <a:lnTo>
                    <a:pt x="401081" y="276030"/>
                  </a:lnTo>
                  <a:lnTo>
                    <a:pt x="401000" y="270411"/>
                  </a:lnTo>
                  <a:lnTo>
                    <a:pt x="400909" y="264854"/>
                  </a:lnTo>
                  <a:lnTo>
                    <a:pt x="400808" y="259377"/>
                  </a:lnTo>
                  <a:lnTo>
                    <a:pt x="400687" y="253961"/>
                  </a:lnTo>
                  <a:lnTo>
                    <a:pt x="400565" y="248616"/>
                  </a:lnTo>
                  <a:lnTo>
                    <a:pt x="400423" y="243342"/>
                  </a:lnTo>
                  <a:lnTo>
                    <a:pt x="400282" y="238139"/>
                  </a:lnTo>
                  <a:lnTo>
                    <a:pt x="400110" y="232996"/>
                  </a:lnTo>
                  <a:lnTo>
                    <a:pt x="399938" y="227924"/>
                  </a:lnTo>
                  <a:lnTo>
                    <a:pt x="399745" y="222913"/>
                  </a:lnTo>
                  <a:lnTo>
                    <a:pt x="399533" y="217973"/>
                  </a:lnTo>
                  <a:lnTo>
                    <a:pt x="399310" y="213094"/>
                  </a:lnTo>
                  <a:lnTo>
                    <a:pt x="399067" y="208275"/>
                  </a:lnTo>
                  <a:lnTo>
                    <a:pt x="398804" y="203527"/>
                  </a:lnTo>
                  <a:lnTo>
                    <a:pt x="398530" y="198840"/>
                  </a:lnTo>
                  <a:lnTo>
                    <a:pt x="398227" y="194224"/>
                  </a:lnTo>
                  <a:lnTo>
                    <a:pt x="397913" y="189669"/>
                  </a:lnTo>
                  <a:close/>
                  <a:moveTo>
                    <a:pt x="224817" y="1"/>
                  </a:moveTo>
                  <a:lnTo>
                    <a:pt x="222701" y="21"/>
                  </a:lnTo>
                  <a:lnTo>
                    <a:pt x="220605" y="41"/>
                  </a:lnTo>
                  <a:lnTo>
                    <a:pt x="218520" y="82"/>
                  </a:lnTo>
                  <a:lnTo>
                    <a:pt x="216455" y="132"/>
                  </a:lnTo>
                  <a:lnTo>
                    <a:pt x="214410" y="193"/>
                  </a:lnTo>
                  <a:lnTo>
                    <a:pt x="212375" y="264"/>
                  </a:lnTo>
                  <a:lnTo>
                    <a:pt x="210361" y="345"/>
                  </a:lnTo>
                  <a:lnTo>
                    <a:pt x="208366" y="446"/>
                  </a:lnTo>
                  <a:lnTo>
                    <a:pt x="206382" y="547"/>
                  </a:lnTo>
                  <a:lnTo>
                    <a:pt x="204418" y="669"/>
                  </a:lnTo>
                  <a:lnTo>
                    <a:pt x="202465" y="790"/>
                  </a:lnTo>
                  <a:lnTo>
                    <a:pt x="200531" y="932"/>
                  </a:lnTo>
                  <a:lnTo>
                    <a:pt x="198608" y="1084"/>
                  </a:lnTo>
                  <a:lnTo>
                    <a:pt x="196704" y="1246"/>
                  </a:lnTo>
                  <a:lnTo>
                    <a:pt x="194821" y="1418"/>
                  </a:lnTo>
                  <a:lnTo>
                    <a:pt x="192949" y="1610"/>
                  </a:lnTo>
                  <a:lnTo>
                    <a:pt x="191096" y="1803"/>
                  </a:lnTo>
                  <a:lnTo>
                    <a:pt x="189254" y="2015"/>
                  </a:lnTo>
                  <a:lnTo>
                    <a:pt x="187432" y="2228"/>
                  </a:lnTo>
                  <a:lnTo>
                    <a:pt x="185620" y="2461"/>
                  </a:lnTo>
                  <a:lnTo>
                    <a:pt x="183828" y="2704"/>
                  </a:lnTo>
                  <a:lnTo>
                    <a:pt x="182046" y="2967"/>
                  </a:lnTo>
                  <a:lnTo>
                    <a:pt x="180285" y="3230"/>
                  </a:lnTo>
                  <a:lnTo>
                    <a:pt x="178543" y="3513"/>
                  </a:lnTo>
                  <a:lnTo>
                    <a:pt x="176802" y="3797"/>
                  </a:lnTo>
                  <a:lnTo>
                    <a:pt x="175091" y="4101"/>
                  </a:lnTo>
                  <a:lnTo>
                    <a:pt x="173391" y="4414"/>
                  </a:lnTo>
                  <a:lnTo>
                    <a:pt x="171700" y="4749"/>
                  </a:lnTo>
                  <a:lnTo>
                    <a:pt x="170030" y="5083"/>
                  </a:lnTo>
                  <a:lnTo>
                    <a:pt x="168370" y="5437"/>
                  </a:lnTo>
                  <a:lnTo>
                    <a:pt x="166730" y="5801"/>
                  </a:lnTo>
                  <a:lnTo>
                    <a:pt x="165100" y="6176"/>
                  </a:lnTo>
                  <a:lnTo>
                    <a:pt x="163490" y="6561"/>
                  </a:lnTo>
                  <a:lnTo>
                    <a:pt x="161891" y="6965"/>
                  </a:lnTo>
                  <a:lnTo>
                    <a:pt x="160312" y="7370"/>
                  </a:lnTo>
                  <a:lnTo>
                    <a:pt x="158742" y="7796"/>
                  </a:lnTo>
                  <a:lnTo>
                    <a:pt x="157183" y="8231"/>
                  </a:lnTo>
                  <a:lnTo>
                    <a:pt x="155645" y="8686"/>
                  </a:lnTo>
                  <a:lnTo>
                    <a:pt x="154126" y="9142"/>
                  </a:lnTo>
                  <a:lnTo>
                    <a:pt x="152608" y="9618"/>
                  </a:lnTo>
                  <a:lnTo>
                    <a:pt x="151120" y="10104"/>
                  </a:lnTo>
                  <a:lnTo>
                    <a:pt x="149632" y="10600"/>
                  </a:lnTo>
                  <a:lnTo>
                    <a:pt x="148164" y="11116"/>
                  </a:lnTo>
                  <a:lnTo>
                    <a:pt x="146716" y="11642"/>
                  </a:lnTo>
                  <a:lnTo>
                    <a:pt x="145268" y="12179"/>
                  </a:lnTo>
                  <a:lnTo>
                    <a:pt x="143841" y="12726"/>
                  </a:lnTo>
                  <a:lnTo>
                    <a:pt x="142434" y="13292"/>
                  </a:lnTo>
                  <a:lnTo>
                    <a:pt x="141037" y="13859"/>
                  </a:lnTo>
                  <a:lnTo>
                    <a:pt x="139650" y="14447"/>
                  </a:lnTo>
                  <a:lnTo>
                    <a:pt x="138283" y="15054"/>
                  </a:lnTo>
                  <a:lnTo>
                    <a:pt x="136927" y="15661"/>
                  </a:lnTo>
                  <a:lnTo>
                    <a:pt x="135581" y="16289"/>
                  </a:lnTo>
                  <a:lnTo>
                    <a:pt x="134254" y="16927"/>
                  </a:lnTo>
                  <a:lnTo>
                    <a:pt x="132938" y="17585"/>
                  </a:lnTo>
                  <a:lnTo>
                    <a:pt x="131633" y="18253"/>
                  </a:lnTo>
                  <a:lnTo>
                    <a:pt x="130347" y="18931"/>
                  </a:lnTo>
                  <a:lnTo>
                    <a:pt x="129071" y="19619"/>
                  </a:lnTo>
                  <a:lnTo>
                    <a:pt x="127806" y="20328"/>
                  </a:lnTo>
                  <a:lnTo>
                    <a:pt x="126551" y="21047"/>
                  </a:lnTo>
                  <a:lnTo>
                    <a:pt x="125316" y="21776"/>
                  </a:lnTo>
                  <a:lnTo>
                    <a:pt x="124091" y="22515"/>
                  </a:lnTo>
                  <a:lnTo>
                    <a:pt x="122886" y="23274"/>
                  </a:lnTo>
                  <a:lnTo>
                    <a:pt x="121692" y="24043"/>
                  </a:lnTo>
                  <a:lnTo>
                    <a:pt x="120507" y="24833"/>
                  </a:lnTo>
                  <a:lnTo>
                    <a:pt x="119333" y="25633"/>
                  </a:lnTo>
                  <a:lnTo>
                    <a:pt x="118169" y="26443"/>
                  </a:lnTo>
                  <a:lnTo>
                    <a:pt x="117025" y="27262"/>
                  </a:lnTo>
                  <a:lnTo>
                    <a:pt x="115891" y="28103"/>
                  </a:lnTo>
                  <a:lnTo>
                    <a:pt x="114777" y="28953"/>
                  </a:lnTo>
                  <a:lnTo>
                    <a:pt x="113664" y="29824"/>
                  </a:lnTo>
                  <a:lnTo>
                    <a:pt x="112571" y="30704"/>
                  </a:lnTo>
                  <a:lnTo>
                    <a:pt x="111487" y="31595"/>
                  </a:lnTo>
                  <a:lnTo>
                    <a:pt x="110414" y="32506"/>
                  </a:lnTo>
                  <a:lnTo>
                    <a:pt x="109362" y="33428"/>
                  </a:lnTo>
                  <a:lnTo>
                    <a:pt x="108309" y="34359"/>
                  </a:lnTo>
                  <a:lnTo>
                    <a:pt x="107276" y="35310"/>
                  </a:lnTo>
                  <a:lnTo>
                    <a:pt x="106254" y="36272"/>
                  </a:lnTo>
                  <a:lnTo>
                    <a:pt x="105252" y="37244"/>
                  </a:lnTo>
                  <a:lnTo>
                    <a:pt x="104249" y="38236"/>
                  </a:lnTo>
                  <a:lnTo>
                    <a:pt x="103267" y="39238"/>
                  </a:lnTo>
                  <a:lnTo>
                    <a:pt x="102296" y="40261"/>
                  </a:lnTo>
                  <a:lnTo>
                    <a:pt x="101334" y="41283"/>
                  </a:lnTo>
                  <a:lnTo>
                    <a:pt x="100382" y="42336"/>
                  </a:lnTo>
                  <a:lnTo>
                    <a:pt x="99441" y="43399"/>
                  </a:lnTo>
                  <a:lnTo>
                    <a:pt x="98520" y="44472"/>
                  </a:lnTo>
                  <a:lnTo>
                    <a:pt x="97598" y="45555"/>
                  </a:lnTo>
                  <a:lnTo>
                    <a:pt x="96697" y="46659"/>
                  </a:lnTo>
                  <a:lnTo>
                    <a:pt x="95807" y="47782"/>
                  </a:lnTo>
                  <a:lnTo>
                    <a:pt x="94926" y="48906"/>
                  </a:lnTo>
                  <a:lnTo>
                    <a:pt x="94055" y="50060"/>
                  </a:lnTo>
                  <a:lnTo>
                    <a:pt x="93195" y="51214"/>
                  </a:lnTo>
                  <a:lnTo>
                    <a:pt x="92355" y="52388"/>
                  </a:lnTo>
                  <a:lnTo>
                    <a:pt x="91514" y="53583"/>
                  </a:lnTo>
                  <a:lnTo>
                    <a:pt x="90694" y="54787"/>
                  </a:lnTo>
                  <a:lnTo>
                    <a:pt x="89885" y="56002"/>
                  </a:lnTo>
                  <a:lnTo>
                    <a:pt x="89075" y="57237"/>
                  </a:lnTo>
                  <a:lnTo>
                    <a:pt x="88285" y="58482"/>
                  </a:lnTo>
                  <a:lnTo>
                    <a:pt x="87506" y="59748"/>
                  </a:lnTo>
                  <a:lnTo>
                    <a:pt x="86736" y="61023"/>
                  </a:lnTo>
                  <a:lnTo>
                    <a:pt x="85977" y="62319"/>
                  </a:lnTo>
                  <a:lnTo>
                    <a:pt x="85238" y="63625"/>
                  </a:lnTo>
                  <a:lnTo>
                    <a:pt x="84499" y="64951"/>
                  </a:lnTo>
                  <a:lnTo>
                    <a:pt x="83770" y="66287"/>
                  </a:lnTo>
                  <a:lnTo>
                    <a:pt x="83051" y="67634"/>
                  </a:lnTo>
                  <a:lnTo>
                    <a:pt x="82353" y="69000"/>
                  </a:lnTo>
                  <a:lnTo>
                    <a:pt x="81654" y="70387"/>
                  </a:lnTo>
                  <a:lnTo>
                    <a:pt x="80966" y="71784"/>
                  </a:lnTo>
                  <a:lnTo>
                    <a:pt x="80298" y="73191"/>
                  </a:lnTo>
                  <a:lnTo>
                    <a:pt x="79630" y="74619"/>
                  </a:lnTo>
                  <a:lnTo>
                    <a:pt x="78982" y="76066"/>
                  </a:lnTo>
                  <a:lnTo>
                    <a:pt x="78334" y="77524"/>
                  </a:lnTo>
                  <a:lnTo>
                    <a:pt x="77706" y="78992"/>
                  </a:lnTo>
                  <a:lnTo>
                    <a:pt x="77079" y="80480"/>
                  </a:lnTo>
                  <a:lnTo>
                    <a:pt x="76471" y="81988"/>
                  </a:lnTo>
                  <a:lnTo>
                    <a:pt x="75864" y="83507"/>
                  </a:lnTo>
                  <a:lnTo>
                    <a:pt x="75267" y="85036"/>
                  </a:lnTo>
                  <a:lnTo>
                    <a:pt x="74690" y="86584"/>
                  </a:lnTo>
                  <a:lnTo>
                    <a:pt x="74113" y="88153"/>
                  </a:lnTo>
                  <a:lnTo>
                    <a:pt x="73546" y="89733"/>
                  </a:lnTo>
                  <a:lnTo>
                    <a:pt x="72989" y="91322"/>
                  </a:lnTo>
                  <a:lnTo>
                    <a:pt x="72452" y="92942"/>
                  </a:lnTo>
                  <a:lnTo>
                    <a:pt x="71916" y="94561"/>
                  </a:lnTo>
                  <a:lnTo>
                    <a:pt x="71389" y="96212"/>
                  </a:lnTo>
                  <a:lnTo>
                    <a:pt x="70873" y="97872"/>
                  </a:lnTo>
                  <a:lnTo>
                    <a:pt x="70367" y="99542"/>
                  </a:lnTo>
                  <a:lnTo>
                    <a:pt x="69861" y="101233"/>
                  </a:lnTo>
                  <a:lnTo>
                    <a:pt x="69375" y="102933"/>
                  </a:lnTo>
                  <a:lnTo>
                    <a:pt x="69294" y="103267"/>
                  </a:lnTo>
                  <a:lnTo>
                    <a:pt x="69223" y="103601"/>
                  </a:lnTo>
                  <a:lnTo>
                    <a:pt x="69172" y="103936"/>
                  </a:lnTo>
                  <a:lnTo>
                    <a:pt x="69142" y="104259"/>
                  </a:lnTo>
                  <a:lnTo>
                    <a:pt x="69122" y="104594"/>
                  </a:lnTo>
                  <a:lnTo>
                    <a:pt x="69132" y="104917"/>
                  </a:lnTo>
                  <a:lnTo>
                    <a:pt x="69142" y="105241"/>
                  </a:lnTo>
                  <a:lnTo>
                    <a:pt x="69172" y="105565"/>
                  </a:lnTo>
                  <a:lnTo>
                    <a:pt x="69223" y="105889"/>
                  </a:lnTo>
                  <a:lnTo>
                    <a:pt x="69284" y="106203"/>
                  </a:lnTo>
                  <a:lnTo>
                    <a:pt x="69365" y="106517"/>
                  </a:lnTo>
                  <a:lnTo>
                    <a:pt x="69456" y="106821"/>
                  </a:lnTo>
                  <a:lnTo>
                    <a:pt x="69567" y="107124"/>
                  </a:lnTo>
                  <a:lnTo>
                    <a:pt x="69689" y="107418"/>
                  </a:lnTo>
                  <a:lnTo>
                    <a:pt x="69820" y="107711"/>
                  </a:lnTo>
                  <a:lnTo>
                    <a:pt x="69972" y="107985"/>
                  </a:lnTo>
                  <a:lnTo>
                    <a:pt x="70134" y="108268"/>
                  </a:lnTo>
                  <a:lnTo>
                    <a:pt x="70306" y="108531"/>
                  </a:lnTo>
                  <a:lnTo>
                    <a:pt x="70499" y="108785"/>
                  </a:lnTo>
                  <a:lnTo>
                    <a:pt x="70701" y="109038"/>
                  </a:lnTo>
                  <a:lnTo>
                    <a:pt x="70914" y="109281"/>
                  </a:lnTo>
                  <a:lnTo>
                    <a:pt x="71136" y="109503"/>
                  </a:lnTo>
                  <a:lnTo>
                    <a:pt x="71369" y="109726"/>
                  </a:lnTo>
                  <a:lnTo>
                    <a:pt x="71622" y="109939"/>
                  </a:lnTo>
                  <a:lnTo>
                    <a:pt x="71875" y="110131"/>
                  </a:lnTo>
                  <a:lnTo>
                    <a:pt x="72149" y="110313"/>
                  </a:lnTo>
                  <a:lnTo>
                    <a:pt x="72422" y="110485"/>
                  </a:lnTo>
                  <a:lnTo>
                    <a:pt x="72716" y="110647"/>
                  </a:lnTo>
                  <a:lnTo>
                    <a:pt x="73009" y="110789"/>
                  </a:lnTo>
                  <a:lnTo>
                    <a:pt x="73323" y="110921"/>
                  </a:lnTo>
                  <a:lnTo>
                    <a:pt x="73637" y="111042"/>
                  </a:lnTo>
                  <a:lnTo>
                    <a:pt x="73961" y="111143"/>
                  </a:lnTo>
                  <a:lnTo>
                    <a:pt x="74295" y="111224"/>
                  </a:lnTo>
                  <a:lnTo>
                    <a:pt x="74629" y="111295"/>
                  </a:lnTo>
                  <a:lnTo>
                    <a:pt x="74963" y="111346"/>
                  </a:lnTo>
                  <a:lnTo>
                    <a:pt x="75287" y="111376"/>
                  </a:lnTo>
                  <a:lnTo>
                    <a:pt x="75621" y="111396"/>
                  </a:lnTo>
                  <a:lnTo>
                    <a:pt x="75945" y="111396"/>
                  </a:lnTo>
                  <a:lnTo>
                    <a:pt x="76279" y="111376"/>
                  </a:lnTo>
                  <a:lnTo>
                    <a:pt x="76593" y="111346"/>
                  </a:lnTo>
                  <a:lnTo>
                    <a:pt x="76917" y="111295"/>
                  </a:lnTo>
                  <a:lnTo>
                    <a:pt x="77231" y="111234"/>
                  </a:lnTo>
                  <a:lnTo>
                    <a:pt x="77544" y="111153"/>
                  </a:lnTo>
                  <a:lnTo>
                    <a:pt x="77848" y="111062"/>
                  </a:lnTo>
                  <a:lnTo>
                    <a:pt x="78152" y="110951"/>
                  </a:lnTo>
                  <a:lnTo>
                    <a:pt x="78445" y="110829"/>
                  </a:lnTo>
                  <a:lnTo>
                    <a:pt x="78739" y="110698"/>
                  </a:lnTo>
                  <a:lnTo>
                    <a:pt x="79022" y="110546"/>
                  </a:lnTo>
                  <a:lnTo>
                    <a:pt x="79296" y="110384"/>
                  </a:lnTo>
                  <a:lnTo>
                    <a:pt x="79559" y="110212"/>
                  </a:lnTo>
                  <a:lnTo>
                    <a:pt x="79822" y="110020"/>
                  </a:lnTo>
                  <a:lnTo>
                    <a:pt x="80065" y="109817"/>
                  </a:lnTo>
                  <a:lnTo>
                    <a:pt x="80308" y="109605"/>
                  </a:lnTo>
                  <a:lnTo>
                    <a:pt x="80541" y="109382"/>
                  </a:lnTo>
                  <a:lnTo>
                    <a:pt x="80753" y="109149"/>
                  </a:lnTo>
                  <a:lnTo>
                    <a:pt x="80966" y="108896"/>
                  </a:lnTo>
                  <a:lnTo>
                    <a:pt x="81158" y="108643"/>
                  </a:lnTo>
                  <a:lnTo>
                    <a:pt x="81351" y="108369"/>
                  </a:lnTo>
                  <a:lnTo>
                    <a:pt x="81523" y="108096"/>
                  </a:lnTo>
                  <a:lnTo>
                    <a:pt x="81675" y="107803"/>
                  </a:lnTo>
                  <a:lnTo>
                    <a:pt x="81826" y="107509"/>
                  </a:lnTo>
                  <a:lnTo>
                    <a:pt x="81958" y="107195"/>
                  </a:lnTo>
                  <a:lnTo>
                    <a:pt x="82069" y="106881"/>
                  </a:lnTo>
                  <a:lnTo>
                    <a:pt x="82171" y="106547"/>
                  </a:lnTo>
                  <a:lnTo>
                    <a:pt x="82626" y="104988"/>
                  </a:lnTo>
                  <a:lnTo>
                    <a:pt x="83082" y="103439"/>
                  </a:lnTo>
                  <a:lnTo>
                    <a:pt x="83547" y="101901"/>
                  </a:lnTo>
                  <a:lnTo>
                    <a:pt x="84013" y="100382"/>
                  </a:lnTo>
                  <a:lnTo>
                    <a:pt x="84499" y="98874"/>
                  </a:lnTo>
                  <a:lnTo>
                    <a:pt x="84985" y="97386"/>
                  </a:lnTo>
                  <a:lnTo>
                    <a:pt x="85481" y="95908"/>
                  </a:lnTo>
                  <a:lnTo>
                    <a:pt x="85987" y="94440"/>
                  </a:lnTo>
                  <a:lnTo>
                    <a:pt x="86503" y="93002"/>
                  </a:lnTo>
                  <a:lnTo>
                    <a:pt x="87030" y="91565"/>
                  </a:lnTo>
                  <a:lnTo>
                    <a:pt x="87556" y="90148"/>
                  </a:lnTo>
                  <a:lnTo>
                    <a:pt x="88093" y="88741"/>
                  </a:lnTo>
                  <a:lnTo>
                    <a:pt x="88650" y="87354"/>
                  </a:lnTo>
                  <a:lnTo>
                    <a:pt x="89206" y="85977"/>
                  </a:lnTo>
                  <a:lnTo>
                    <a:pt x="89773" y="84620"/>
                  </a:lnTo>
                  <a:lnTo>
                    <a:pt x="90340" y="83274"/>
                  </a:lnTo>
                  <a:lnTo>
                    <a:pt x="90927" y="81948"/>
                  </a:lnTo>
                  <a:lnTo>
                    <a:pt x="91524" y="80632"/>
                  </a:lnTo>
                  <a:lnTo>
                    <a:pt x="92122" y="79326"/>
                  </a:lnTo>
                  <a:lnTo>
                    <a:pt x="92739" y="78040"/>
                  </a:lnTo>
                  <a:lnTo>
                    <a:pt x="93357" y="76765"/>
                  </a:lnTo>
                  <a:lnTo>
                    <a:pt x="93984" y="75499"/>
                  </a:lnTo>
                  <a:lnTo>
                    <a:pt x="94622" y="74254"/>
                  </a:lnTo>
                  <a:lnTo>
                    <a:pt x="95270" y="73029"/>
                  </a:lnTo>
                  <a:lnTo>
                    <a:pt x="95928" y="71805"/>
                  </a:lnTo>
                  <a:lnTo>
                    <a:pt x="96596" y="70600"/>
                  </a:lnTo>
                  <a:lnTo>
                    <a:pt x="97274" y="69415"/>
                  </a:lnTo>
                  <a:lnTo>
                    <a:pt x="97963" y="68231"/>
                  </a:lnTo>
                  <a:lnTo>
                    <a:pt x="98661" y="67077"/>
                  </a:lnTo>
                  <a:lnTo>
                    <a:pt x="99370" y="65923"/>
                  </a:lnTo>
                  <a:lnTo>
                    <a:pt x="100089" y="64789"/>
                  </a:lnTo>
                  <a:lnTo>
                    <a:pt x="100807" y="63665"/>
                  </a:lnTo>
                  <a:lnTo>
                    <a:pt x="101546" y="62562"/>
                  </a:lnTo>
                  <a:lnTo>
                    <a:pt x="102296" y="61469"/>
                  </a:lnTo>
                  <a:lnTo>
                    <a:pt x="103055" y="60386"/>
                  </a:lnTo>
                  <a:lnTo>
                    <a:pt x="103814" y="59323"/>
                  </a:lnTo>
                  <a:lnTo>
                    <a:pt x="104594" y="58260"/>
                  </a:lnTo>
                  <a:lnTo>
                    <a:pt x="105383" y="57227"/>
                  </a:lnTo>
                  <a:lnTo>
                    <a:pt x="106183" y="56195"/>
                  </a:lnTo>
                  <a:lnTo>
                    <a:pt x="106993" y="55182"/>
                  </a:lnTo>
                  <a:lnTo>
                    <a:pt x="107813" y="54180"/>
                  </a:lnTo>
                  <a:lnTo>
                    <a:pt x="108643" y="53198"/>
                  </a:lnTo>
                  <a:lnTo>
                    <a:pt x="109483" y="52226"/>
                  </a:lnTo>
                  <a:lnTo>
                    <a:pt x="110333" y="51265"/>
                  </a:lnTo>
                  <a:lnTo>
                    <a:pt x="111194" y="50313"/>
                  </a:lnTo>
                  <a:lnTo>
                    <a:pt x="112064" y="49382"/>
                  </a:lnTo>
                  <a:lnTo>
                    <a:pt x="112945" y="48460"/>
                  </a:lnTo>
                  <a:lnTo>
                    <a:pt x="113846" y="47549"/>
                  </a:lnTo>
                  <a:lnTo>
                    <a:pt x="114747" y="46659"/>
                  </a:lnTo>
                  <a:lnTo>
                    <a:pt x="115668" y="45778"/>
                  </a:lnTo>
                  <a:lnTo>
                    <a:pt x="116600" y="44907"/>
                  </a:lnTo>
                  <a:lnTo>
                    <a:pt x="117531" y="44047"/>
                  </a:lnTo>
                  <a:lnTo>
                    <a:pt x="118483" y="43207"/>
                  </a:lnTo>
                  <a:lnTo>
                    <a:pt x="119444" y="42376"/>
                  </a:lnTo>
                  <a:lnTo>
                    <a:pt x="120426" y="41556"/>
                  </a:lnTo>
                  <a:lnTo>
                    <a:pt x="121408" y="40747"/>
                  </a:lnTo>
                  <a:lnTo>
                    <a:pt x="122400" y="39957"/>
                  </a:lnTo>
                  <a:lnTo>
                    <a:pt x="123413" y="39177"/>
                  </a:lnTo>
                  <a:lnTo>
                    <a:pt x="124435" y="38408"/>
                  </a:lnTo>
                  <a:lnTo>
                    <a:pt x="125468" y="37649"/>
                  </a:lnTo>
                  <a:lnTo>
                    <a:pt x="126510" y="36910"/>
                  </a:lnTo>
                  <a:lnTo>
                    <a:pt x="127563" y="36181"/>
                  </a:lnTo>
                  <a:lnTo>
                    <a:pt x="128636" y="35462"/>
                  </a:lnTo>
                  <a:lnTo>
                    <a:pt x="129709" y="34754"/>
                  </a:lnTo>
                  <a:lnTo>
                    <a:pt x="130802" y="34065"/>
                  </a:lnTo>
                  <a:lnTo>
                    <a:pt x="131906" y="33377"/>
                  </a:lnTo>
                  <a:lnTo>
                    <a:pt x="133030" y="32709"/>
                  </a:lnTo>
                  <a:lnTo>
                    <a:pt x="134153" y="32051"/>
                  </a:lnTo>
                  <a:lnTo>
                    <a:pt x="135297" y="31413"/>
                  </a:lnTo>
                  <a:lnTo>
                    <a:pt x="136451" y="30775"/>
                  </a:lnTo>
                  <a:lnTo>
                    <a:pt x="137615" y="30158"/>
                  </a:lnTo>
                  <a:lnTo>
                    <a:pt x="138800" y="29550"/>
                  </a:lnTo>
                  <a:lnTo>
                    <a:pt x="139984" y="28953"/>
                  </a:lnTo>
                  <a:lnTo>
                    <a:pt x="141189" y="28366"/>
                  </a:lnTo>
                  <a:lnTo>
                    <a:pt x="142414" y="27799"/>
                  </a:lnTo>
                  <a:lnTo>
                    <a:pt x="143639" y="27232"/>
                  </a:lnTo>
                  <a:lnTo>
                    <a:pt x="144884" y="26685"/>
                  </a:lnTo>
                  <a:lnTo>
                    <a:pt x="146139" y="26149"/>
                  </a:lnTo>
                  <a:lnTo>
                    <a:pt x="147404" y="25623"/>
                  </a:lnTo>
                  <a:lnTo>
                    <a:pt x="148690" y="25106"/>
                  </a:lnTo>
                  <a:lnTo>
                    <a:pt x="149986" y="24600"/>
                  </a:lnTo>
                  <a:lnTo>
                    <a:pt x="151292" y="24114"/>
                  </a:lnTo>
                  <a:lnTo>
                    <a:pt x="152618" y="23628"/>
                  </a:lnTo>
                  <a:lnTo>
                    <a:pt x="153954" y="23163"/>
                  </a:lnTo>
                  <a:lnTo>
                    <a:pt x="155301" y="22707"/>
                  </a:lnTo>
                  <a:lnTo>
                    <a:pt x="156657" y="22262"/>
                  </a:lnTo>
                  <a:lnTo>
                    <a:pt x="158034" y="21826"/>
                  </a:lnTo>
                  <a:lnTo>
                    <a:pt x="159421" y="21411"/>
                  </a:lnTo>
                  <a:lnTo>
                    <a:pt x="160828" y="20996"/>
                  </a:lnTo>
                  <a:lnTo>
                    <a:pt x="162245" y="20591"/>
                  </a:lnTo>
                  <a:lnTo>
                    <a:pt x="163672" y="20207"/>
                  </a:lnTo>
                  <a:lnTo>
                    <a:pt x="165120" y="19832"/>
                  </a:lnTo>
                  <a:lnTo>
                    <a:pt x="166578" y="19458"/>
                  </a:lnTo>
                  <a:lnTo>
                    <a:pt x="168056" y="19103"/>
                  </a:lnTo>
                  <a:lnTo>
                    <a:pt x="169534" y="18759"/>
                  </a:lnTo>
                  <a:lnTo>
                    <a:pt x="171042" y="18425"/>
                  </a:lnTo>
                  <a:lnTo>
                    <a:pt x="172550" y="18101"/>
                  </a:lnTo>
                  <a:lnTo>
                    <a:pt x="174079" y="17797"/>
                  </a:lnTo>
                  <a:lnTo>
                    <a:pt x="175628" y="17494"/>
                  </a:lnTo>
                  <a:lnTo>
                    <a:pt x="177187" y="17200"/>
                  </a:lnTo>
                  <a:lnTo>
                    <a:pt x="178756" y="16927"/>
                  </a:lnTo>
                  <a:lnTo>
                    <a:pt x="180345" y="16653"/>
                  </a:lnTo>
                  <a:lnTo>
                    <a:pt x="181945" y="16400"/>
                  </a:lnTo>
                  <a:lnTo>
                    <a:pt x="183565" y="16147"/>
                  </a:lnTo>
                  <a:lnTo>
                    <a:pt x="185194" y="15914"/>
                  </a:lnTo>
                  <a:lnTo>
                    <a:pt x="186844" y="15682"/>
                  </a:lnTo>
                  <a:lnTo>
                    <a:pt x="188505" y="15469"/>
                  </a:lnTo>
                  <a:lnTo>
                    <a:pt x="190175" y="15267"/>
                  </a:lnTo>
                  <a:lnTo>
                    <a:pt x="191866" y="15074"/>
                  </a:lnTo>
                  <a:lnTo>
                    <a:pt x="193576" y="14882"/>
                  </a:lnTo>
                  <a:lnTo>
                    <a:pt x="195297" y="14710"/>
                  </a:lnTo>
                  <a:lnTo>
                    <a:pt x="197038" y="14548"/>
                  </a:lnTo>
                  <a:lnTo>
                    <a:pt x="198790" y="14396"/>
                  </a:lnTo>
                  <a:lnTo>
                    <a:pt x="200551" y="14254"/>
                  </a:lnTo>
                  <a:lnTo>
                    <a:pt x="202333" y="14123"/>
                  </a:lnTo>
                  <a:lnTo>
                    <a:pt x="204135" y="13991"/>
                  </a:lnTo>
                  <a:lnTo>
                    <a:pt x="205947" y="13880"/>
                  </a:lnTo>
                  <a:lnTo>
                    <a:pt x="207779" y="13778"/>
                  </a:lnTo>
                  <a:lnTo>
                    <a:pt x="209622" y="13687"/>
                  </a:lnTo>
                  <a:lnTo>
                    <a:pt x="211484" y="13606"/>
                  </a:lnTo>
                  <a:lnTo>
                    <a:pt x="213357" y="13535"/>
                  </a:lnTo>
                  <a:lnTo>
                    <a:pt x="215250" y="13465"/>
                  </a:lnTo>
                  <a:lnTo>
                    <a:pt x="217163" y="13414"/>
                  </a:lnTo>
                  <a:lnTo>
                    <a:pt x="219087" y="13373"/>
                  </a:lnTo>
                  <a:lnTo>
                    <a:pt x="221020" y="13333"/>
                  </a:lnTo>
                  <a:lnTo>
                    <a:pt x="222984" y="13313"/>
                  </a:lnTo>
                  <a:lnTo>
                    <a:pt x="224958" y="13303"/>
                  </a:lnTo>
                  <a:lnTo>
                    <a:pt x="226942" y="13292"/>
                  </a:lnTo>
                  <a:lnTo>
                    <a:pt x="228846" y="13303"/>
                  </a:lnTo>
                  <a:lnTo>
                    <a:pt x="230739" y="13313"/>
                  </a:lnTo>
                  <a:lnTo>
                    <a:pt x="232611" y="13333"/>
                  </a:lnTo>
                  <a:lnTo>
                    <a:pt x="234474" y="13363"/>
                  </a:lnTo>
                  <a:lnTo>
                    <a:pt x="236327" y="13414"/>
                  </a:lnTo>
                  <a:lnTo>
                    <a:pt x="238159" y="13465"/>
                  </a:lnTo>
                  <a:lnTo>
                    <a:pt x="239971" y="13525"/>
                  </a:lnTo>
                  <a:lnTo>
                    <a:pt x="241773" y="13586"/>
                  </a:lnTo>
                  <a:lnTo>
                    <a:pt x="243565" y="13667"/>
                  </a:lnTo>
                  <a:lnTo>
                    <a:pt x="245336" y="13758"/>
                  </a:lnTo>
                  <a:lnTo>
                    <a:pt x="247098" y="13859"/>
                  </a:lnTo>
                  <a:lnTo>
                    <a:pt x="248839" y="13961"/>
                  </a:lnTo>
                  <a:lnTo>
                    <a:pt x="250570" y="14082"/>
                  </a:lnTo>
                  <a:lnTo>
                    <a:pt x="252281" y="14204"/>
                  </a:lnTo>
                  <a:lnTo>
                    <a:pt x="253981" y="14345"/>
                  </a:lnTo>
                  <a:lnTo>
                    <a:pt x="255672" y="14487"/>
                  </a:lnTo>
                  <a:lnTo>
                    <a:pt x="257342" y="14639"/>
                  </a:lnTo>
                  <a:lnTo>
                    <a:pt x="259003" y="14801"/>
                  </a:lnTo>
                  <a:lnTo>
                    <a:pt x="260653" y="14973"/>
                  </a:lnTo>
                  <a:lnTo>
                    <a:pt x="262282" y="15155"/>
                  </a:lnTo>
                  <a:lnTo>
                    <a:pt x="263892" y="15347"/>
                  </a:lnTo>
                  <a:lnTo>
                    <a:pt x="265502" y="15550"/>
                  </a:lnTo>
                  <a:lnTo>
                    <a:pt x="267091" y="15763"/>
                  </a:lnTo>
                  <a:lnTo>
                    <a:pt x="268660" y="15975"/>
                  </a:lnTo>
                  <a:lnTo>
                    <a:pt x="270219" y="16208"/>
                  </a:lnTo>
                  <a:lnTo>
                    <a:pt x="271768" y="16451"/>
                  </a:lnTo>
                  <a:lnTo>
                    <a:pt x="273296" y="16694"/>
                  </a:lnTo>
                  <a:lnTo>
                    <a:pt x="274815" y="16957"/>
                  </a:lnTo>
                  <a:lnTo>
                    <a:pt x="276323" y="17220"/>
                  </a:lnTo>
                  <a:lnTo>
                    <a:pt x="277811" y="17494"/>
                  </a:lnTo>
                  <a:lnTo>
                    <a:pt x="279289" y="17787"/>
                  </a:lnTo>
                  <a:lnTo>
                    <a:pt x="280757" y="18081"/>
                  </a:lnTo>
                  <a:lnTo>
                    <a:pt x="282205" y="18384"/>
                  </a:lnTo>
                  <a:lnTo>
                    <a:pt x="283642" y="18698"/>
                  </a:lnTo>
                  <a:lnTo>
                    <a:pt x="285070" y="19022"/>
                  </a:lnTo>
                  <a:lnTo>
                    <a:pt x="286477" y="19356"/>
                  </a:lnTo>
                  <a:lnTo>
                    <a:pt x="287874" y="19700"/>
                  </a:lnTo>
                  <a:lnTo>
                    <a:pt x="289261" y="20055"/>
                  </a:lnTo>
                  <a:lnTo>
                    <a:pt x="290627" y="20419"/>
                  </a:lnTo>
                  <a:lnTo>
                    <a:pt x="291984" y="20794"/>
                  </a:lnTo>
                  <a:lnTo>
                    <a:pt x="293330" y="21168"/>
                  </a:lnTo>
                  <a:lnTo>
                    <a:pt x="294656" y="21563"/>
                  </a:lnTo>
                  <a:lnTo>
                    <a:pt x="295972" y="21968"/>
                  </a:lnTo>
                  <a:lnTo>
                    <a:pt x="297278" y="22373"/>
                  </a:lnTo>
                  <a:lnTo>
                    <a:pt x="298564" y="22798"/>
                  </a:lnTo>
                  <a:lnTo>
                    <a:pt x="299850" y="23223"/>
                  </a:lnTo>
                  <a:lnTo>
                    <a:pt x="301105" y="23659"/>
                  </a:lnTo>
                  <a:lnTo>
                    <a:pt x="302360" y="24114"/>
                  </a:lnTo>
                  <a:lnTo>
                    <a:pt x="303595" y="24570"/>
                  </a:lnTo>
                  <a:lnTo>
                    <a:pt x="304820" y="25035"/>
                  </a:lnTo>
                  <a:lnTo>
                    <a:pt x="306035" y="25521"/>
                  </a:lnTo>
                  <a:lnTo>
                    <a:pt x="307240" y="26007"/>
                  </a:lnTo>
                  <a:lnTo>
                    <a:pt x="308424" y="26503"/>
                  </a:lnTo>
                  <a:lnTo>
                    <a:pt x="309598" y="27009"/>
                  </a:lnTo>
                  <a:lnTo>
                    <a:pt x="310762" y="27526"/>
                  </a:lnTo>
                  <a:lnTo>
                    <a:pt x="311906" y="28052"/>
                  </a:lnTo>
                  <a:lnTo>
                    <a:pt x="313040" y="28589"/>
                  </a:lnTo>
                  <a:lnTo>
                    <a:pt x="314164" y="29135"/>
                  </a:lnTo>
                  <a:lnTo>
                    <a:pt x="315277" y="29692"/>
                  </a:lnTo>
                  <a:lnTo>
                    <a:pt x="316381" y="30259"/>
                  </a:lnTo>
                  <a:lnTo>
                    <a:pt x="317464" y="30836"/>
                  </a:lnTo>
                  <a:lnTo>
                    <a:pt x="318537" y="31413"/>
                  </a:lnTo>
                  <a:lnTo>
                    <a:pt x="319600" y="32010"/>
                  </a:lnTo>
                  <a:lnTo>
                    <a:pt x="320653" y="32618"/>
                  </a:lnTo>
                  <a:lnTo>
                    <a:pt x="321665" y="33215"/>
                  </a:lnTo>
                  <a:lnTo>
                    <a:pt x="322667" y="33832"/>
                  </a:lnTo>
                  <a:lnTo>
                    <a:pt x="323659" y="34450"/>
                  </a:lnTo>
                  <a:lnTo>
                    <a:pt x="324641" y="35078"/>
                  </a:lnTo>
                  <a:lnTo>
                    <a:pt x="325623" y="35715"/>
                  </a:lnTo>
                  <a:lnTo>
                    <a:pt x="326585" y="36373"/>
                  </a:lnTo>
                  <a:lnTo>
                    <a:pt x="327537" y="37031"/>
                  </a:lnTo>
                  <a:lnTo>
                    <a:pt x="328488" y="37699"/>
                  </a:lnTo>
                  <a:lnTo>
                    <a:pt x="329419" y="38378"/>
                  </a:lnTo>
                  <a:lnTo>
                    <a:pt x="330351" y="39076"/>
                  </a:lnTo>
                  <a:lnTo>
                    <a:pt x="331262" y="39775"/>
                  </a:lnTo>
                  <a:lnTo>
                    <a:pt x="332173" y="40483"/>
                  </a:lnTo>
                  <a:lnTo>
                    <a:pt x="333074" y="41212"/>
                  </a:lnTo>
                  <a:lnTo>
                    <a:pt x="333965" y="41941"/>
                  </a:lnTo>
                  <a:lnTo>
                    <a:pt x="334845" y="42690"/>
                  </a:lnTo>
                  <a:lnTo>
                    <a:pt x="335716" y="43439"/>
                  </a:lnTo>
                  <a:lnTo>
                    <a:pt x="336577" y="44209"/>
                  </a:lnTo>
                  <a:lnTo>
                    <a:pt x="337427" y="44988"/>
                  </a:lnTo>
                  <a:lnTo>
                    <a:pt x="338267" y="45768"/>
                  </a:lnTo>
                  <a:lnTo>
                    <a:pt x="339097" y="46567"/>
                  </a:lnTo>
                  <a:lnTo>
                    <a:pt x="339927" y="47377"/>
                  </a:lnTo>
                  <a:lnTo>
                    <a:pt x="340737" y="48197"/>
                  </a:lnTo>
                  <a:lnTo>
                    <a:pt x="341547" y="49027"/>
                  </a:lnTo>
                  <a:lnTo>
                    <a:pt x="342347" y="49868"/>
                  </a:lnTo>
                  <a:lnTo>
                    <a:pt x="343136" y="50728"/>
                  </a:lnTo>
                  <a:lnTo>
                    <a:pt x="343916" y="51589"/>
                  </a:lnTo>
                  <a:lnTo>
                    <a:pt x="344685" y="52469"/>
                  </a:lnTo>
                  <a:lnTo>
                    <a:pt x="345455" y="53360"/>
                  </a:lnTo>
                  <a:lnTo>
                    <a:pt x="346204" y="54261"/>
                  </a:lnTo>
                  <a:lnTo>
                    <a:pt x="346953" y="55172"/>
                  </a:lnTo>
                  <a:lnTo>
                    <a:pt x="347692" y="56093"/>
                  </a:lnTo>
                  <a:lnTo>
                    <a:pt x="348421" y="57025"/>
                  </a:lnTo>
                  <a:lnTo>
                    <a:pt x="349139" y="57976"/>
                  </a:lnTo>
                  <a:lnTo>
                    <a:pt x="349848" y="58928"/>
                  </a:lnTo>
                  <a:lnTo>
                    <a:pt x="350557" y="59900"/>
                  </a:lnTo>
                  <a:lnTo>
                    <a:pt x="351245" y="60882"/>
                  </a:lnTo>
                  <a:lnTo>
                    <a:pt x="351933" y="61884"/>
                  </a:lnTo>
                  <a:lnTo>
                    <a:pt x="352622" y="62886"/>
                  </a:lnTo>
                  <a:lnTo>
                    <a:pt x="353290" y="63908"/>
                  </a:lnTo>
                  <a:lnTo>
                    <a:pt x="353948" y="64941"/>
                  </a:lnTo>
                  <a:lnTo>
                    <a:pt x="354606" y="65984"/>
                  </a:lnTo>
                  <a:lnTo>
                    <a:pt x="355254" y="67036"/>
                  </a:lnTo>
                  <a:lnTo>
                    <a:pt x="355892" y="68110"/>
                  </a:lnTo>
                  <a:lnTo>
                    <a:pt x="356519" y="69183"/>
                  </a:lnTo>
                  <a:lnTo>
                    <a:pt x="357147" y="70276"/>
                  </a:lnTo>
                  <a:lnTo>
                    <a:pt x="357764" y="71389"/>
                  </a:lnTo>
                  <a:lnTo>
                    <a:pt x="358372" y="72503"/>
                  </a:lnTo>
                  <a:lnTo>
                    <a:pt x="358969" y="73637"/>
                  </a:lnTo>
                  <a:lnTo>
                    <a:pt x="359566" y="74781"/>
                  </a:lnTo>
                  <a:lnTo>
                    <a:pt x="360153" y="75945"/>
                  </a:lnTo>
                  <a:lnTo>
                    <a:pt x="360730" y="77109"/>
                  </a:lnTo>
                  <a:lnTo>
                    <a:pt x="361297" y="78293"/>
                  </a:lnTo>
                  <a:lnTo>
                    <a:pt x="361864" y="79488"/>
                  </a:lnTo>
                  <a:lnTo>
                    <a:pt x="362421" y="80703"/>
                  </a:lnTo>
                  <a:lnTo>
                    <a:pt x="362968" y="81928"/>
                  </a:lnTo>
                  <a:lnTo>
                    <a:pt x="363504" y="83163"/>
                  </a:lnTo>
                  <a:lnTo>
                    <a:pt x="364041" y="84418"/>
                  </a:lnTo>
                  <a:lnTo>
                    <a:pt x="364567" y="85673"/>
                  </a:lnTo>
                  <a:lnTo>
                    <a:pt x="365083" y="86959"/>
                  </a:lnTo>
                  <a:lnTo>
                    <a:pt x="365600" y="88245"/>
                  </a:lnTo>
                  <a:lnTo>
                    <a:pt x="366106" y="89550"/>
                  </a:lnTo>
                  <a:lnTo>
                    <a:pt x="366602" y="90866"/>
                  </a:lnTo>
                  <a:lnTo>
                    <a:pt x="367098" y="92203"/>
                  </a:lnTo>
                  <a:lnTo>
                    <a:pt x="367584" y="93549"/>
                  </a:lnTo>
                  <a:lnTo>
                    <a:pt x="368050" y="94885"/>
                  </a:lnTo>
                  <a:lnTo>
                    <a:pt x="368515" y="96242"/>
                  </a:lnTo>
                  <a:lnTo>
                    <a:pt x="368971" y="97598"/>
                  </a:lnTo>
                  <a:lnTo>
                    <a:pt x="369426" y="98985"/>
                  </a:lnTo>
                  <a:lnTo>
                    <a:pt x="369862" y="100372"/>
                  </a:lnTo>
                  <a:lnTo>
                    <a:pt x="370297" y="101769"/>
                  </a:lnTo>
                  <a:lnTo>
                    <a:pt x="370732" y="103186"/>
                  </a:lnTo>
                  <a:lnTo>
                    <a:pt x="371147" y="104614"/>
                  </a:lnTo>
                  <a:lnTo>
                    <a:pt x="371562" y="106061"/>
                  </a:lnTo>
                  <a:lnTo>
                    <a:pt x="371977" y="107519"/>
                  </a:lnTo>
                  <a:lnTo>
                    <a:pt x="372372" y="108977"/>
                  </a:lnTo>
                  <a:lnTo>
                    <a:pt x="372767" y="110465"/>
                  </a:lnTo>
                  <a:lnTo>
                    <a:pt x="373152" y="111953"/>
                  </a:lnTo>
                  <a:lnTo>
                    <a:pt x="373536" y="113461"/>
                  </a:lnTo>
                  <a:lnTo>
                    <a:pt x="373911" y="114980"/>
                  </a:lnTo>
                  <a:lnTo>
                    <a:pt x="374285" y="116509"/>
                  </a:lnTo>
                  <a:lnTo>
                    <a:pt x="374640" y="118047"/>
                  </a:lnTo>
                  <a:lnTo>
                    <a:pt x="374994" y="119606"/>
                  </a:lnTo>
                  <a:lnTo>
                    <a:pt x="375348" y="121175"/>
                  </a:lnTo>
                  <a:lnTo>
                    <a:pt x="375693" y="122755"/>
                  </a:lnTo>
                  <a:lnTo>
                    <a:pt x="376027" y="124354"/>
                  </a:lnTo>
                  <a:lnTo>
                    <a:pt x="376361" y="125964"/>
                  </a:lnTo>
                  <a:lnTo>
                    <a:pt x="376685" y="127583"/>
                  </a:lnTo>
                  <a:lnTo>
                    <a:pt x="376998" y="129213"/>
                  </a:lnTo>
                  <a:lnTo>
                    <a:pt x="377312" y="130863"/>
                  </a:lnTo>
                  <a:lnTo>
                    <a:pt x="377626" y="132513"/>
                  </a:lnTo>
                  <a:lnTo>
                    <a:pt x="377920" y="134194"/>
                  </a:lnTo>
                  <a:lnTo>
                    <a:pt x="378213" y="135874"/>
                  </a:lnTo>
                  <a:lnTo>
                    <a:pt x="378507" y="137565"/>
                  </a:lnTo>
                  <a:lnTo>
                    <a:pt x="378790" y="139276"/>
                  </a:lnTo>
                  <a:lnTo>
                    <a:pt x="379074" y="140997"/>
                  </a:lnTo>
                  <a:lnTo>
                    <a:pt x="379347" y="142738"/>
                  </a:lnTo>
                  <a:lnTo>
                    <a:pt x="379610" y="144479"/>
                  </a:lnTo>
                  <a:lnTo>
                    <a:pt x="379873" y="146240"/>
                  </a:lnTo>
                  <a:lnTo>
                    <a:pt x="380126" y="148022"/>
                  </a:lnTo>
                  <a:lnTo>
                    <a:pt x="380380" y="149804"/>
                  </a:lnTo>
                  <a:lnTo>
                    <a:pt x="380623" y="151606"/>
                  </a:lnTo>
                  <a:lnTo>
                    <a:pt x="380865" y="153418"/>
                  </a:lnTo>
                  <a:lnTo>
                    <a:pt x="381098" y="155240"/>
                  </a:lnTo>
                  <a:lnTo>
                    <a:pt x="381331" y="157072"/>
                  </a:lnTo>
                  <a:lnTo>
                    <a:pt x="381554" y="158925"/>
                  </a:lnTo>
                  <a:lnTo>
                    <a:pt x="381777" y="160787"/>
                  </a:lnTo>
                  <a:lnTo>
                    <a:pt x="381989" y="162660"/>
                  </a:lnTo>
                  <a:lnTo>
                    <a:pt x="382202" y="164553"/>
                  </a:lnTo>
                  <a:lnTo>
                    <a:pt x="382404" y="166446"/>
                  </a:lnTo>
                  <a:lnTo>
                    <a:pt x="382607" y="168370"/>
                  </a:lnTo>
                  <a:lnTo>
                    <a:pt x="383001" y="172227"/>
                  </a:lnTo>
                  <a:lnTo>
                    <a:pt x="383366" y="176144"/>
                  </a:lnTo>
                  <a:lnTo>
                    <a:pt x="383720" y="180113"/>
                  </a:lnTo>
                  <a:lnTo>
                    <a:pt x="384054" y="184131"/>
                  </a:lnTo>
                  <a:lnTo>
                    <a:pt x="384368" y="188201"/>
                  </a:lnTo>
                  <a:lnTo>
                    <a:pt x="384672" y="192321"/>
                  </a:lnTo>
                  <a:lnTo>
                    <a:pt x="384955" y="196492"/>
                  </a:lnTo>
                  <a:lnTo>
                    <a:pt x="385218" y="200713"/>
                  </a:lnTo>
                  <a:lnTo>
                    <a:pt x="385472" y="204985"/>
                  </a:lnTo>
                  <a:lnTo>
                    <a:pt x="385714" y="209318"/>
                  </a:lnTo>
                  <a:lnTo>
                    <a:pt x="385937" y="213691"/>
                  </a:lnTo>
                  <a:lnTo>
                    <a:pt x="386150" y="218115"/>
                  </a:lnTo>
                  <a:lnTo>
                    <a:pt x="386342" y="222589"/>
                  </a:lnTo>
                  <a:lnTo>
                    <a:pt x="386524" y="227125"/>
                  </a:lnTo>
                  <a:lnTo>
                    <a:pt x="386696" y="231700"/>
                  </a:lnTo>
                  <a:lnTo>
                    <a:pt x="386858" y="236337"/>
                  </a:lnTo>
                  <a:lnTo>
                    <a:pt x="387000" y="241014"/>
                  </a:lnTo>
                  <a:lnTo>
                    <a:pt x="387132" y="245751"/>
                  </a:lnTo>
                  <a:lnTo>
                    <a:pt x="387263" y="250529"/>
                  </a:lnTo>
                  <a:lnTo>
                    <a:pt x="387375" y="255368"/>
                  </a:lnTo>
                  <a:lnTo>
                    <a:pt x="387476" y="260258"/>
                  </a:lnTo>
                  <a:lnTo>
                    <a:pt x="387577" y="265188"/>
                  </a:lnTo>
                  <a:lnTo>
                    <a:pt x="387658" y="270179"/>
                  </a:lnTo>
                  <a:lnTo>
                    <a:pt x="387739" y="275220"/>
                  </a:lnTo>
                  <a:lnTo>
                    <a:pt x="387810" y="280312"/>
                  </a:lnTo>
                  <a:lnTo>
                    <a:pt x="387871" y="285444"/>
                  </a:lnTo>
                  <a:lnTo>
                    <a:pt x="387921" y="290637"/>
                  </a:lnTo>
                  <a:lnTo>
                    <a:pt x="387972" y="295881"/>
                  </a:lnTo>
                  <a:lnTo>
                    <a:pt x="388012" y="301176"/>
                  </a:lnTo>
                  <a:lnTo>
                    <a:pt x="388083" y="311916"/>
                  </a:lnTo>
                  <a:lnTo>
                    <a:pt x="388124" y="322870"/>
                  </a:lnTo>
                  <a:lnTo>
                    <a:pt x="388154" y="334015"/>
                  </a:lnTo>
                  <a:lnTo>
                    <a:pt x="388174" y="345374"/>
                  </a:lnTo>
                  <a:lnTo>
                    <a:pt x="388185" y="356934"/>
                  </a:lnTo>
                  <a:lnTo>
                    <a:pt x="388185" y="368697"/>
                  </a:lnTo>
                  <a:lnTo>
                    <a:pt x="376219" y="368424"/>
                  </a:lnTo>
                  <a:lnTo>
                    <a:pt x="364162" y="368171"/>
                  </a:lnTo>
                  <a:lnTo>
                    <a:pt x="352014" y="367948"/>
                  </a:lnTo>
                  <a:lnTo>
                    <a:pt x="339775" y="367746"/>
                  </a:lnTo>
                  <a:lnTo>
                    <a:pt x="327456" y="367564"/>
                  </a:lnTo>
                  <a:lnTo>
                    <a:pt x="315055" y="367402"/>
                  </a:lnTo>
                  <a:lnTo>
                    <a:pt x="302573" y="367260"/>
                  </a:lnTo>
                  <a:lnTo>
                    <a:pt x="290010" y="367149"/>
                  </a:lnTo>
                  <a:lnTo>
                    <a:pt x="277366" y="367057"/>
                  </a:lnTo>
                  <a:lnTo>
                    <a:pt x="264661" y="366976"/>
                  </a:lnTo>
                  <a:lnTo>
                    <a:pt x="251876" y="366936"/>
                  </a:lnTo>
                  <a:lnTo>
                    <a:pt x="239019" y="366906"/>
                  </a:lnTo>
                  <a:lnTo>
                    <a:pt x="226092" y="366895"/>
                  </a:lnTo>
                  <a:lnTo>
                    <a:pt x="213104" y="366916"/>
                  </a:lnTo>
                  <a:lnTo>
                    <a:pt x="200055" y="366956"/>
                  </a:lnTo>
                  <a:lnTo>
                    <a:pt x="186936" y="367017"/>
                  </a:lnTo>
                  <a:lnTo>
                    <a:pt x="186601" y="367027"/>
                  </a:lnTo>
                  <a:lnTo>
                    <a:pt x="186257" y="367057"/>
                  </a:lnTo>
                  <a:lnTo>
                    <a:pt x="185923" y="367098"/>
                  </a:lnTo>
                  <a:lnTo>
                    <a:pt x="185599" y="367159"/>
                  </a:lnTo>
                  <a:lnTo>
                    <a:pt x="185275" y="367230"/>
                  </a:lnTo>
                  <a:lnTo>
                    <a:pt x="184962" y="367321"/>
                  </a:lnTo>
                  <a:lnTo>
                    <a:pt x="184658" y="367432"/>
                  </a:lnTo>
                  <a:lnTo>
                    <a:pt x="184354" y="367553"/>
                  </a:lnTo>
                  <a:lnTo>
                    <a:pt x="184061" y="367685"/>
                  </a:lnTo>
                  <a:lnTo>
                    <a:pt x="183777" y="367837"/>
                  </a:lnTo>
                  <a:lnTo>
                    <a:pt x="183494" y="367999"/>
                  </a:lnTo>
                  <a:lnTo>
                    <a:pt x="183230" y="368171"/>
                  </a:lnTo>
                  <a:lnTo>
                    <a:pt x="182967" y="368363"/>
                  </a:lnTo>
                  <a:lnTo>
                    <a:pt x="182724" y="368556"/>
                  </a:lnTo>
                  <a:lnTo>
                    <a:pt x="182481" y="368768"/>
                  </a:lnTo>
                  <a:lnTo>
                    <a:pt x="182248" y="368991"/>
                  </a:lnTo>
                  <a:lnTo>
                    <a:pt x="182036" y="369224"/>
                  </a:lnTo>
                  <a:lnTo>
                    <a:pt x="181823" y="369467"/>
                  </a:lnTo>
                  <a:lnTo>
                    <a:pt x="181631" y="369720"/>
                  </a:lnTo>
                  <a:lnTo>
                    <a:pt x="181439" y="369983"/>
                  </a:lnTo>
                  <a:lnTo>
                    <a:pt x="181277" y="370246"/>
                  </a:lnTo>
                  <a:lnTo>
                    <a:pt x="181115" y="370530"/>
                  </a:lnTo>
                  <a:lnTo>
                    <a:pt x="180963" y="370813"/>
                  </a:lnTo>
                  <a:lnTo>
                    <a:pt x="180831" y="371107"/>
                  </a:lnTo>
                  <a:lnTo>
                    <a:pt x="180720" y="371410"/>
                  </a:lnTo>
                  <a:lnTo>
                    <a:pt x="180619" y="371724"/>
                  </a:lnTo>
                  <a:lnTo>
                    <a:pt x="180528" y="372038"/>
                  </a:lnTo>
                  <a:lnTo>
                    <a:pt x="180457" y="372362"/>
                  </a:lnTo>
                  <a:lnTo>
                    <a:pt x="180396" y="372686"/>
                  </a:lnTo>
                  <a:lnTo>
                    <a:pt x="180355" y="373020"/>
                  </a:lnTo>
                  <a:lnTo>
                    <a:pt x="180335" y="373364"/>
                  </a:lnTo>
                  <a:lnTo>
                    <a:pt x="180325" y="373698"/>
                  </a:lnTo>
                  <a:lnTo>
                    <a:pt x="180335" y="374042"/>
                  </a:lnTo>
                  <a:lnTo>
                    <a:pt x="180366" y="374376"/>
                  </a:lnTo>
                  <a:lnTo>
                    <a:pt x="180406" y="374711"/>
                  </a:lnTo>
                  <a:lnTo>
                    <a:pt x="180467" y="375035"/>
                  </a:lnTo>
                  <a:lnTo>
                    <a:pt x="180548" y="375358"/>
                  </a:lnTo>
                  <a:lnTo>
                    <a:pt x="180639" y="375672"/>
                  </a:lnTo>
                  <a:lnTo>
                    <a:pt x="180740" y="375976"/>
                  </a:lnTo>
                  <a:lnTo>
                    <a:pt x="180862" y="376280"/>
                  </a:lnTo>
                  <a:lnTo>
                    <a:pt x="180993" y="376573"/>
                  </a:lnTo>
                  <a:lnTo>
                    <a:pt x="181145" y="376857"/>
                  </a:lnTo>
                  <a:lnTo>
                    <a:pt x="181297" y="377140"/>
                  </a:lnTo>
                  <a:lnTo>
                    <a:pt x="181479" y="377403"/>
                  </a:lnTo>
                  <a:lnTo>
                    <a:pt x="181661" y="377667"/>
                  </a:lnTo>
                  <a:lnTo>
                    <a:pt x="181854" y="377909"/>
                  </a:lnTo>
                  <a:lnTo>
                    <a:pt x="182066" y="378152"/>
                  </a:lnTo>
                  <a:lnTo>
                    <a:pt x="182289" y="378385"/>
                  </a:lnTo>
                  <a:lnTo>
                    <a:pt x="182522" y="378598"/>
                  </a:lnTo>
                  <a:lnTo>
                    <a:pt x="182755" y="378810"/>
                  </a:lnTo>
                  <a:lnTo>
                    <a:pt x="183008" y="379003"/>
                  </a:lnTo>
                  <a:lnTo>
                    <a:pt x="183271" y="379185"/>
                  </a:lnTo>
                  <a:lnTo>
                    <a:pt x="183544" y="379357"/>
                  </a:lnTo>
                  <a:lnTo>
                    <a:pt x="183818" y="379519"/>
                  </a:lnTo>
                  <a:lnTo>
                    <a:pt x="184101" y="379661"/>
                  </a:lnTo>
                  <a:lnTo>
                    <a:pt x="184395" y="379792"/>
                  </a:lnTo>
                  <a:lnTo>
                    <a:pt x="184698" y="379914"/>
                  </a:lnTo>
                  <a:lnTo>
                    <a:pt x="185002" y="380015"/>
                  </a:lnTo>
                  <a:lnTo>
                    <a:pt x="185326" y="380106"/>
                  </a:lnTo>
                  <a:lnTo>
                    <a:pt x="185640" y="380177"/>
                  </a:lnTo>
                  <a:lnTo>
                    <a:pt x="185964" y="380238"/>
                  </a:lnTo>
                  <a:lnTo>
                    <a:pt x="186298" y="380278"/>
                  </a:lnTo>
                  <a:lnTo>
                    <a:pt x="186632" y="380309"/>
                  </a:lnTo>
                  <a:lnTo>
                    <a:pt x="186976" y="380319"/>
                  </a:lnTo>
                  <a:lnTo>
                    <a:pt x="187017" y="380319"/>
                  </a:lnTo>
                  <a:lnTo>
                    <a:pt x="194012" y="380278"/>
                  </a:lnTo>
                  <a:lnTo>
                    <a:pt x="201007" y="380248"/>
                  </a:lnTo>
                  <a:lnTo>
                    <a:pt x="207972" y="380228"/>
                  </a:lnTo>
                  <a:lnTo>
                    <a:pt x="214926" y="380207"/>
                  </a:lnTo>
                  <a:lnTo>
                    <a:pt x="221861" y="380197"/>
                  </a:lnTo>
                  <a:lnTo>
                    <a:pt x="235669" y="380197"/>
                  </a:lnTo>
                  <a:lnTo>
                    <a:pt x="242542" y="380207"/>
                  </a:lnTo>
                  <a:lnTo>
                    <a:pt x="249406" y="380218"/>
                  </a:lnTo>
                  <a:lnTo>
                    <a:pt x="256239" y="380238"/>
                  </a:lnTo>
                  <a:lnTo>
                    <a:pt x="263052" y="380268"/>
                  </a:lnTo>
                  <a:lnTo>
                    <a:pt x="269855" y="380299"/>
                  </a:lnTo>
                  <a:lnTo>
                    <a:pt x="276627" y="380339"/>
                  </a:lnTo>
                  <a:lnTo>
                    <a:pt x="283389" y="380390"/>
                  </a:lnTo>
                  <a:lnTo>
                    <a:pt x="290121" y="380440"/>
                  </a:lnTo>
                  <a:lnTo>
                    <a:pt x="296833" y="380501"/>
                  </a:lnTo>
                  <a:lnTo>
                    <a:pt x="303524" y="380572"/>
                  </a:lnTo>
                  <a:lnTo>
                    <a:pt x="310185" y="380643"/>
                  </a:lnTo>
                  <a:lnTo>
                    <a:pt x="316836" y="380714"/>
                  </a:lnTo>
                  <a:lnTo>
                    <a:pt x="323457" y="380805"/>
                  </a:lnTo>
                  <a:lnTo>
                    <a:pt x="330057" y="380896"/>
                  </a:lnTo>
                  <a:lnTo>
                    <a:pt x="336627" y="380987"/>
                  </a:lnTo>
                  <a:lnTo>
                    <a:pt x="343177" y="381098"/>
                  </a:lnTo>
                  <a:lnTo>
                    <a:pt x="349696" y="381200"/>
                  </a:lnTo>
                  <a:lnTo>
                    <a:pt x="356195" y="381321"/>
                  </a:lnTo>
                  <a:lnTo>
                    <a:pt x="362674" y="381442"/>
                  </a:lnTo>
                  <a:lnTo>
                    <a:pt x="369123" y="381574"/>
                  </a:lnTo>
                  <a:lnTo>
                    <a:pt x="375541" y="381706"/>
                  </a:lnTo>
                  <a:lnTo>
                    <a:pt x="381939" y="381847"/>
                  </a:lnTo>
                  <a:lnTo>
                    <a:pt x="388306" y="381999"/>
                  </a:lnTo>
                  <a:lnTo>
                    <a:pt x="394653" y="382151"/>
                  </a:lnTo>
                  <a:lnTo>
                    <a:pt x="400970" y="382313"/>
                  </a:lnTo>
                  <a:lnTo>
                    <a:pt x="401122" y="384196"/>
                  </a:lnTo>
                  <a:lnTo>
                    <a:pt x="401284" y="386332"/>
                  </a:lnTo>
                  <a:lnTo>
                    <a:pt x="401436" y="388721"/>
                  </a:lnTo>
                  <a:lnTo>
                    <a:pt x="401588" y="391343"/>
                  </a:lnTo>
                  <a:lnTo>
                    <a:pt x="401658" y="392740"/>
                  </a:lnTo>
                  <a:lnTo>
                    <a:pt x="401719" y="394198"/>
                  </a:lnTo>
                  <a:lnTo>
                    <a:pt x="401780" y="395706"/>
                  </a:lnTo>
                  <a:lnTo>
                    <a:pt x="401841" y="397265"/>
                  </a:lnTo>
                  <a:lnTo>
                    <a:pt x="401891" y="398885"/>
                  </a:lnTo>
                  <a:lnTo>
                    <a:pt x="401932" y="400555"/>
                  </a:lnTo>
                  <a:lnTo>
                    <a:pt x="401972" y="402276"/>
                  </a:lnTo>
                  <a:lnTo>
                    <a:pt x="401993" y="404048"/>
                  </a:lnTo>
                  <a:lnTo>
                    <a:pt x="402013" y="405870"/>
                  </a:lnTo>
                  <a:lnTo>
                    <a:pt x="402033" y="407743"/>
                  </a:lnTo>
                  <a:lnTo>
                    <a:pt x="402033" y="409656"/>
                  </a:lnTo>
                  <a:lnTo>
                    <a:pt x="402023" y="411620"/>
                  </a:lnTo>
                  <a:lnTo>
                    <a:pt x="402003" y="413634"/>
                  </a:lnTo>
                  <a:lnTo>
                    <a:pt x="401972" y="415689"/>
                  </a:lnTo>
                  <a:lnTo>
                    <a:pt x="401922" y="417785"/>
                  </a:lnTo>
                  <a:lnTo>
                    <a:pt x="401871" y="419931"/>
                  </a:lnTo>
                  <a:lnTo>
                    <a:pt x="401800" y="422117"/>
                  </a:lnTo>
                  <a:lnTo>
                    <a:pt x="401719" y="424334"/>
                  </a:lnTo>
                  <a:lnTo>
                    <a:pt x="401618" y="426602"/>
                  </a:lnTo>
                  <a:lnTo>
                    <a:pt x="401497" y="428910"/>
                  </a:lnTo>
                  <a:lnTo>
                    <a:pt x="401365" y="431249"/>
                  </a:lnTo>
                  <a:lnTo>
                    <a:pt x="401223" y="433628"/>
                  </a:lnTo>
                  <a:lnTo>
                    <a:pt x="401051" y="436047"/>
                  </a:lnTo>
                  <a:lnTo>
                    <a:pt x="400869" y="438497"/>
                  </a:lnTo>
                  <a:lnTo>
                    <a:pt x="393621" y="438679"/>
                  </a:lnTo>
                  <a:lnTo>
                    <a:pt x="383710" y="438912"/>
                  </a:lnTo>
                  <a:lnTo>
                    <a:pt x="377818" y="439033"/>
                  </a:lnTo>
                  <a:lnTo>
                    <a:pt x="371309" y="439165"/>
                  </a:lnTo>
                  <a:lnTo>
                    <a:pt x="364223" y="439307"/>
                  </a:lnTo>
                  <a:lnTo>
                    <a:pt x="356570" y="439438"/>
                  </a:lnTo>
                  <a:lnTo>
                    <a:pt x="348360" y="439580"/>
                  </a:lnTo>
                  <a:lnTo>
                    <a:pt x="339634" y="439722"/>
                  </a:lnTo>
                  <a:lnTo>
                    <a:pt x="330391" y="439853"/>
                  </a:lnTo>
                  <a:lnTo>
                    <a:pt x="320663" y="439985"/>
                  </a:lnTo>
                  <a:lnTo>
                    <a:pt x="310469" y="440106"/>
                  </a:lnTo>
                  <a:lnTo>
                    <a:pt x="299809" y="440218"/>
                  </a:lnTo>
                  <a:lnTo>
                    <a:pt x="288734" y="440319"/>
                  </a:lnTo>
                  <a:lnTo>
                    <a:pt x="277234" y="440400"/>
                  </a:lnTo>
                  <a:lnTo>
                    <a:pt x="265350" y="440481"/>
                  </a:lnTo>
                  <a:lnTo>
                    <a:pt x="253091" y="440532"/>
                  </a:lnTo>
                  <a:lnTo>
                    <a:pt x="240477" y="440572"/>
                  </a:lnTo>
                  <a:lnTo>
                    <a:pt x="227519" y="440582"/>
                  </a:lnTo>
                  <a:lnTo>
                    <a:pt x="214258" y="440582"/>
                  </a:lnTo>
                  <a:lnTo>
                    <a:pt x="207516" y="440572"/>
                  </a:lnTo>
                  <a:lnTo>
                    <a:pt x="200693" y="440552"/>
                  </a:lnTo>
                  <a:lnTo>
                    <a:pt x="193809" y="440521"/>
                  </a:lnTo>
                  <a:lnTo>
                    <a:pt x="186855" y="440491"/>
                  </a:lnTo>
                  <a:lnTo>
                    <a:pt x="179839" y="440461"/>
                  </a:lnTo>
                  <a:lnTo>
                    <a:pt x="172763" y="440410"/>
                  </a:lnTo>
                  <a:lnTo>
                    <a:pt x="165616" y="440359"/>
                  </a:lnTo>
                  <a:lnTo>
                    <a:pt x="158419" y="440299"/>
                  </a:lnTo>
                  <a:lnTo>
                    <a:pt x="151170" y="440228"/>
                  </a:lnTo>
                  <a:lnTo>
                    <a:pt x="143871" y="440147"/>
                  </a:lnTo>
                  <a:lnTo>
                    <a:pt x="136512" y="440066"/>
                  </a:lnTo>
                  <a:lnTo>
                    <a:pt x="129112" y="439965"/>
                  </a:lnTo>
                  <a:lnTo>
                    <a:pt x="121671" y="439863"/>
                  </a:lnTo>
                  <a:lnTo>
                    <a:pt x="114180" y="439752"/>
                  </a:lnTo>
                  <a:lnTo>
                    <a:pt x="106649" y="439631"/>
                  </a:lnTo>
                  <a:lnTo>
                    <a:pt x="99087" y="439499"/>
                  </a:lnTo>
                  <a:lnTo>
                    <a:pt x="91474" y="439357"/>
                  </a:lnTo>
                  <a:lnTo>
                    <a:pt x="83841" y="439205"/>
                  </a:lnTo>
                  <a:lnTo>
                    <a:pt x="76178" y="439043"/>
                  </a:lnTo>
                  <a:lnTo>
                    <a:pt x="68484" y="438871"/>
                  </a:lnTo>
                  <a:lnTo>
                    <a:pt x="60760" y="438689"/>
                  </a:lnTo>
                  <a:lnTo>
                    <a:pt x="53016" y="438487"/>
                  </a:lnTo>
                  <a:lnTo>
                    <a:pt x="52834" y="436037"/>
                  </a:lnTo>
                  <a:lnTo>
                    <a:pt x="52662" y="433617"/>
                  </a:lnTo>
                  <a:lnTo>
                    <a:pt x="52520" y="431238"/>
                  </a:lnTo>
                  <a:lnTo>
                    <a:pt x="52388" y="428900"/>
                  </a:lnTo>
                  <a:lnTo>
                    <a:pt x="52267" y="426592"/>
                  </a:lnTo>
                  <a:lnTo>
                    <a:pt x="52166" y="424324"/>
                  </a:lnTo>
                  <a:lnTo>
                    <a:pt x="52085" y="422097"/>
                  </a:lnTo>
                  <a:lnTo>
                    <a:pt x="52014" y="419921"/>
                  </a:lnTo>
                  <a:lnTo>
                    <a:pt x="51963" y="417775"/>
                  </a:lnTo>
                  <a:lnTo>
                    <a:pt x="51912" y="415679"/>
                  </a:lnTo>
                  <a:lnTo>
                    <a:pt x="51882" y="413614"/>
                  </a:lnTo>
                  <a:lnTo>
                    <a:pt x="51862" y="411610"/>
                  </a:lnTo>
                  <a:lnTo>
                    <a:pt x="51852" y="409646"/>
                  </a:lnTo>
                  <a:lnTo>
                    <a:pt x="51852" y="407722"/>
                  </a:lnTo>
                  <a:lnTo>
                    <a:pt x="51872" y="405860"/>
                  </a:lnTo>
                  <a:lnTo>
                    <a:pt x="51892" y="404037"/>
                  </a:lnTo>
                  <a:lnTo>
                    <a:pt x="51912" y="402266"/>
                  </a:lnTo>
                  <a:lnTo>
                    <a:pt x="51953" y="400545"/>
                  </a:lnTo>
                  <a:lnTo>
                    <a:pt x="51993" y="398875"/>
                  </a:lnTo>
                  <a:lnTo>
                    <a:pt x="52044" y="397255"/>
                  </a:lnTo>
                  <a:lnTo>
                    <a:pt x="52105" y="395686"/>
                  </a:lnTo>
                  <a:lnTo>
                    <a:pt x="52166" y="394177"/>
                  </a:lnTo>
                  <a:lnTo>
                    <a:pt x="52226" y="392730"/>
                  </a:lnTo>
                  <a:lnTo>
                    <a:pt x="52297" y="391333"/>
                  </a:lnTo>
                  <a:lnTo>
                    <a:pt x="52449" y="388711"/>
                  </a:lnTo>
                  <a:lnTo>
                    <a:pt x="52601" y="386322"/>
                  </a:lnTo>
                  <a:lnTo>
                    <a:pt x="52763" y="384186"/>
                  </a:lnTo>
                  <a:lnTo>
                    <a:pt x="52915" y="382303"/>
                  </a:lnTo>
                  <a:lnTo>
                    <a:pt x="59120" y="382141"/>
                  </a:lnTo>
                  <a:lnTo>
                    <a:pt x="67391" y="381949"/>
                  </a:lnTo>
                  <a:lnTo>
                    <a:pt x="77625" y="381726"/>
                  </a:lnTo>
                  <a:lnTo>
                    <a:pt x="83446" y="381604"/>
                  </a:lnTo>
                  <a:lnTo>
                    <a:pt x="89702" y="381483"/>
                  </a:lnTo>
                  <a:lnTo>
                    <a:pt x="96404" y="381361"/>
                  </a:lnTo>
                  <a:lnTo>
                    <a:pt x="103531" y="381240"/>
                  </a:lnTo>
                  <a:lnTo>
                    <a:pt x="111052" y="381119"/>
                  </a:lnTo>
                  <a:lnTo>
                    <a:pt x="118968" y="380997"/>
                  </a:lnTo>
                  <a:lnTo>
                    <a:pt x="127269" y="380876"/>
                  </a:lnTo>
                  <a:lnTo>
                    <a:pt x="135935" y="380764"/>
                  </a:lnTo>
                  <a:lnTo>
                    <a:pt x="144955" y="380663"/>
                  </a:lnTo>
                  <a:lnTo>
                    <a:pt x="154308" y="380562"/>
                  </a:lnTo>
                  <a:lnTo>
                    <a:pt x="154653" y="380552"/>
                  </a:lnTo>
                  <a:lnTo>
                    <a:pt x="154987" y="380521"/>
                  </a:lnTo>
                  <a:lnTo>
                    <a:pt x="155321" y="380481"/>
                  </a:lnTo>
                  <a:lnTo>
                    <a:pt x="155645" y="380420"/>
                  </a:lnTo>
                  <a:lnTo>
                    <a:pt x="155969" y="380339"/>
                  </a:lnTo>
                  <a:lnTo>
                    <a:pt x="156283" y="380248"/>
                  </a:lnTo>
                  <a:lnTo>
                    <a:pt x="156596" y="380137"/>
                  </a:lnTo>
                  <a:lnTo>
                    <a:pt x="156890" y="380015"/>
                  </a:lnTo>
                  <a:lnTo>
                    <a:pt x="157183" y="379884"/>
                  </a:lnTo>
                  <a:lnTo>
                    <a:pt x="157477" y="379732"/>
                  </a:lnTo>
                  <a:lnTo>
                    <a:pt x="157750" y="379570"/>
                  </a:lnTo>
                  <a:lnTo>
                    <a:pt x="158014" y="379398"/>
                  </a:lnTo>
                  <a:lnTo>
                    <a:pt x="158277" y="379205"/>
                  </a:lnTo>
                  <a:lnTo>
                    <a:pt x="158530" y="379003"/>
                  </a:lnTo>
                  <a:lnTo>
                    <a:pt x="158763" y="378790"/>
                  </a:lnTo>
                  <a:lnTo>
                    <a:pt x="158996" y="378567"/>
                  </a:lnTo>
                  <a:lnTo>
                    <a:pt x="159208" y="378335"/>
                  </a:lnTo>
                  <a:lnTo>
                    <a:pt x="159421" y="378092"/>
                  </a:lnTo>
                  <a:lnTo>
                    <a:pt x="159613" y="377839"/>
                  </a:lnTo>
                  <a:lnTo>
                    <a:pt x="159795" y="377575"/>
                  </a:lnTo>
                  <a:lnTo>
                    <a:pt x="159967" y="377312"/>
                  </a:lnTo>
                  <a:lnTo>
                    <a:pt x="160119" y="377029"/>
                  </a:lnTo>
                  <a:lnTo>
                    <a:pt x="160271" y="376745"/>
                  </a:lnTo>
                  <a:lnTo>
                    <a:pt x="160393" y="376442"/>
                  </a:lnTo>
                  <a:lnTo>
                    <a:pt x="160514" y="376138"/>
                  </a:lnTo>
                  <a:lnTo>
                    <a:pt x="160615" y="375834"/>
                  </a:lnTo>
                  <a:lnTo>
                    <a:pt x="160696" y="375510"/>
                  </a:lnTo>
                  <a:lnTo>
                    <a:pt x="160767" y="375196"/>
                  </a:lnTo>
                  <a:lnTo>
                    <a:pt x="160828" y="374862"/>
                  </a:lnTo>
                  <a:lnTo>
                    <a:pt x="160868" y="374528"/>
                  </a:lnTo>
                  <a:lnTo>
                    <a:pt x="160889" y="374194"/>
                  </a:lnTo>
                  <a:lnTo>
                    <a:pt x="160889" y="373850"/>
                  </a:lnTo>
                  <a:lnTo>
                    <a:pt x="160878" y="373506"/>
                  </a:lnTo>
                  <a:lnTo>
                    <a:pt x="160858" y="373172"/>
                  </a:lnTo>
                  <a:lnTo>
                    <a:pt x="160808" y="372848"/>
                  </a:lnTo>
                  <a:lnTo>
                    <a:pt x="160747" y="372524"/>
                  </a:lnTo>
                  <a:lnTo>
                    <a:pt x="160676" y="372200"/>
                  </a:lnTo>
                  <a:lnTo>
                    <a:pt x="160585" y="371886"/>
                  </a:lnTo>
                  <a:lnTo>
                    <a:pt x="160474" y="371582"/>
                  </a:lnTo>
                  <a:lnTo>
                    <a:pt x="160352" y="371279"/>
                  </a:lnTo>
                  <a:lnTo>
                    <a:pt x="160220" y="370995"/>
                  </a:lnTo>
                  <a:lnTo>
                    <a:pt x="160069" y="370702"/>
                  </a:lnTo>
                  <a:lnTo>
                    <a:pt x="159907" y="370428"/>
                  </a:lnTo>
                  <a:lnTo>
                    <a:pt x="159735" y="370165"/>
                  </a:lnTo>
                  <a:lnTo>
                    <a:pt x="159552" y="369902"/>
                  </a:lnTo>
                  <a:lnTo>
                    <a:pt x="159350" y="369659"/>
                  </a:lnTo>
                  <a:lnTo>
                    <a:pt x="159147" y="369416"/>
                  </a:lnTo>
                  <a:lnTo>
                    <a:pt x="158925" y="369193"/>
                  </a:lnTo>
                  <a:lnTo>
                    <a:pt x="158692" y="368971"/>
                  </a:lnTo>
                  <a:lnTo>
                    <a:pt x="158449" y="368768"/>
                  </a:lnTo>
                  <a:lnTo>
                    <a:pt x="158206" y="368566"/>
                  </a:lnTo>
                  <a:lnTo>
                    <a:pt x="157943" y="368384"/>
                  </a:lnTo>
                  <a:lnTo>
                    <a:pt x="157669" y="368211"/>
                  </a:lnTo>
                  <a:lnTo>
                    <a:pt x="157396" y="368060"/>
                  </a:lnTo>
                  <a:lnTo>
                    <a:pt x="157113" y="367918"/>
                  </a:lnTo>
                  <a:lnTo>
                    <a:pt x="156819" y="367786"/>
                  </a:lnTo>
                  <a:lnTo>
                    <a:pt x="156515" y="367665"/>
                  </a:lnTo>
                  <a:lnTo>
                    <a:pt x="156212" y="367564"/>
                  </a:lnTo>
                  <a:lnTo>
                    <a:pt x="155898" y="367472"/>
                  </a:lnTo>
                  <a:lnTo>
                    <a:pt x="155574" y="367402"/>
                  </a:lnTo>
                  <a:lnTo>
                    <a:pt x="155250" y="367341"/>
                  </a:lnTo>
                  <a:lnTo>
                    <a:pt x="154926" y="367300"/>
                  </a:lnTo>
                  <a:lnTo>
                    <a:pt x="154592" y="367270"/>
                  </a:lnTo>
                  <a:lnTo>
                    <a:pt x="154177" y="367270"/>
                  </a:lnTo>
                  <a:lnTo>
                    <a:pt x="146949" y="367341"/>
                  </a:lnTo>
                  <a:lnTo>
                    <a:pt x="139903" y="367422"/>
                  </a:lnTo>
                  <a:lnTo>
                    <a:pt x="133080" y="367503"/>
                  </a:lnTo>
                  <a:lnTo>
                    <a:pt x="126449" y="367594"/>
                  </a:lnTo>
                  <a:lnTo>
                    <a:pt x="113866" y="367776"/>
                  </a:lnTo>
                  <a:lnTo>
                    <a:pt x="102194" y="367958"/>
                  </a:lnTo>
                  <a:lnTo>
                    <a:pt x="91494" y="368151"/>
                  </a:lnTo>
                  <a:lnTo>
                    <a:pt x="81816" y="368333"/>
                  </a:lnTo>
                  <a:lnTo>
                    <a:pt x="73202" y="368515"/>
                  </a:lnTo>
                  <a:lnTo>
                    <a:pt x="65700" y="368687"/>
                  </a:lnTo>
                  <a:lnTo>
                    <a:pt x="65710" y="350354"/>
                  </a:lnTo>
                  <a:lnTo>
                    <a:pt x="65720" y="341365"/>
                  </a:lnTo>
                  <a:lnTo>
                    <a:pt x="65731" y="332497"/>
                  </a:lnTo>
                  <a:lnTo>
                    <a:pt x="65751" y="323761"/>
                  </a:lnTo>
                  <a:lnTo>
                    <a:pt x="65791" y="315136"/>
                  </a:lnTo>
                  <a:lnTo>
                    <a:pt x="65832" y="306642"/>
                  </a:lnTo>
                  <a:lnTo>
                    <a:pt x="65893" y="298270"/>
                  </a:lnTo>
                  <a:lnTo>
                    <a:pt x="65963" y="290020"/>
                  </a:lnTo>
                  <a:lnTo>
                    <a:pt x="66055" y="281891"/>
                  </a:lnTo>
                  <a:lnTo>
                    <a:pt x="66166" y="273894"/>
                  </a:lnTo>
                  <a:lnTo>
                    <a:pt x="66287" y="266018"/>
                  </a:lnTo>
                  <a:lnTo>
                    <a:pt x="66368" y="262120"/>
                  </a:lnTo>
                  <a:lnTo>
                    <a:pt x="66439" y="258264"/>
                  </a:lnTo>
                  <a:lnTo>
                    <a:pt x="66530" y="254437"/>
                  </a:lnTo>
                  <a:lnTo>
                    <a:pt x="66611" y="250641"/>
                  </a:lnTo>
                  <a:lnTo>
                    <a:pt x="66713" y="246875"/>
                  </a:lnTo>
                  <a:lnTo>
                    <a:pt x="66814" y="243139"/>
                  </a:lnTo>
                  <a:lnTo>
                    <a:pt x="66925" y="239434"/>
                  </a:lnTo>
                  <a:lnTo>
                    <a:pt x="67047" y="235760"/>
                  </a:lnTo>
                  <a:lnTo>
                    <a:pt x="67168" y="232115"/>
                  </a:lnTo>
                  <a:lnTo>
                    <a:pt x="67300" y="228511"/>
                  </a:lnTo>
                  <a:lnTo>
                    <a:pt x="67441" y="224938"/>
                  </a:lnTo>
                  <a:lnTo>
                    <a:pt x="67583" y="221385"/>
                  </a:lnTo>
                  <a:lnTo>
                    <a:pt x="67735" y="217872"/>
                  </a:lnTo>
                  <a:lnTo>
                    <a:pt x="67897" y="214390"/>
                  </a:lnTo>
                  <a:lnTo>
                    <a:pt x="68069" y="210948"/>
                  </a:lnTo>
                  <a:lnTo>
                    <a:pt x="68251" y="207526"/>
                  </a:lnTo>
                  <a:lnTo>
                    <a:pt x="68444" y="204135"/>
                  </a:lnTo>
                  <a:lnTo>
                    <a:pt x="68646" y="200784"/>
                  </a:lnTo>
                  <a:lnTo>
                    <a:pt x="68849" y="197464"/>
                  </a:lnTo>
                  <a:lnTo>
                    <a:pt x="69071" y="194174"/>
                  </a:lnTo>
                  <a:lnTo>
                    <a:pt x="69294" y="190914"/>
                  </a:lnTo>
                  <a:lnTo>
                    <a:pt x="69527" y="187695"/>
                  </a:lnTo>
                  <a:lnTo>
                    <a:pt x="69780" y="184496"/>
                  </a:lnTo>
                  <a:lnTo>
                    <a:pt x="70033" y="181337"/>
                  </a:lnTo>
                  <a:lnTo>
                    <a:pt x="70306" y="178209"/>
                  </a:lnTo>
                  <a:lnTo>
                    <a:pt x="70580" y="175112"/>
                  </a:lnTo>
                  <a:lnTo>
                    <a:pt x="70873" y="172044"/>
                  </a:lnTo>
                  <a:lnTo>
                    <a:pt x="71177" y="169017"/>
                  </a:lnTo>
                  <a:lnTo>
                    <a:pt x="71491" y="166021"/>
                  </a:lnTo>
                  <a:lnTo>
                    <a:pt x="71815" y="163045"/>
                  </a:lnTo>
                  <a:lnTo>
                    <a:pt x="72149" y="160119"/>
                  </a:lnTo>
                  <a:lnTo>
                    <a:pt x="72503" y="157214"/>
                  </a:lnTo>
                  <a:lnTo>
                    <a:pt x="72857" y="154349"/>
                  </a:lnTo>
                  <a:lnTo>
                    <a:pt x="73232" y="151504"/>
                  </a:lnTo>
                  <a:lnTo>
                    <a:pt x="73617" y="148710"/>
                  </a:lnTo>
                  <a:lnTo>
                    <a:pt x="74021" y="145937"/>
                  </a:lnTo>
                  <a:lnTo>
                    <a:pt x="74437" y="143193"/>
                  </a:lnTo>
                  <a:lnTo>
                    <a:pt x="74862" y="140490"/>
                  </a:lnTo>
                  <a:lnTo>
                    <a:pt x="75297" y="137818"/>
                  </a:lnTo>
                  <a:lnTo>
                    <a:pt x="75753" y="135186"/>
                  </a:lnTo>
                  <a:lnTo>
                    <a:pt x="75803" y="134842"/>
                  </a:lnTo>
                  <a:lnTo>
                    <a:pt x="75834" y="134508"/>
                  </a:lnTo>
                  <a:lnTo>
                    <a:pt x="75854" y="134173"/>
                  </a:lnTo>
                  <a:lnTo>
                    <a:pt x="75854" y="133839"/>
                  </a:lnTo>
                  <a:lnTo>
                    <a:pt x="75834" y="133505"/>
                  </a:lnTo>
                  <a:lnTo>
                    <a:pt x="75803" y="133181"/>
                  </a:lnTo>
                  <a:lnTo>
                    <a:pt x="75753" y="132857"/>
                  </a:lnTo>
                  <a:lnTo>
                    <a:pt x="75682" y="132544"/>
                  </a:lnTo>
                  <a:lnTo>
                    <a:pt x="75601" y="132230"/>
                  </a:lnTo>
                  <a:lnTo>
                    <a:pt x="75510" y="131926"/>
                  </a:lnTo>
                  <a:lnTo>
                    <a:pt x="75398" y="131622"/>
                  </a:lnTo>
                  <a:lnTo>
                    <a:pt x="75277" y="131319"/>
                  </a:lnTo>
                  <a:lnTo>
                    <a:pt x="75135" y="131035"/>
                  </a:lnTo>
                  <a:lnTo>
                    <a:pt x="74983" y="130752"/>
                  </a:lnTo>
                  <a:lnTo>
                    <a:pt x="74821" y="130479"/>
                  </a:lnTo>
                  <a:lnTo>
                    <a:pt x="74649" y="130215"/>
                  </a:lnTo>
                  <a:lnTo>
                    <a:pt x="74457" y="129962"/>
                  </a:lnTo>
                  <a:lnTo>
                    <a:pt x="74254" y="129709"/>
                  </a:lnTo>
                  <a:lnTo>
                    <a:pt x="74042" y="129476"/>
                  </a:lnTo>
                  <a:lnTo>
                    <a:pt x="73819" y="129243"/>
                  </a:lnTo>
                  <a:lnTo>
                    <a:pt x="73586" y="129031"/>
                  </a:lnTo>
                  <a:lnTo>
                    <a:pt x="73333" y="128818"/>
                  </a:lnTo>
                  <a:lnTo>
                    <a:pt x="73080" y="128626"/>
                  </a:lnTo>
                  <a:lnTo>
                    <a:pt x="72817" y="128444"/>
                  </a:lnTo>
                  <a:lnTo>
                    <a:pt x="72533" y="128272"/>
                  </a:lnTo>
                  <a:lnTo>
                    <a:pt x="72250" y="128120"/>
                  </a:lnTo>
                  <a:lnTo>
                    <a:pt x="71956" y="127978"/>
                  </a:lnTo>
                  <a:lnTo>
                    <a:pt x="71653" y="127846"/>
                  </a:lnTo>
                  <a:lnTo>
                    <a:pt x="71339" y="127735"/>
                  </a:lnTo>
                  <a:lnTo>
                    <a:pt x="71015" y="127634"/>
                  </a:lnTo>
                  <a:lnTo>
                    <a:pt x="70691" y="127553"/>
                  </a:lnTo>
                  <a:lnTo>
                    <a:pt x="70357" y="127482"/>
                  </a:lnTo>
                  <a:lnTo>
                    <a:pt x="70013" y="127431"/>
                  </a:lnTo>
                  <a:lnTo>
                    <a:pt x="69679" y="127401"/>
                  </a:lnTo>
                  <a:lnTo>
                    <a:pt x="69345" y="127381"/>
                  </a:lnTo>
                  <a:lnTo>
                    <a:pt x="69011" y="127381"/>
                  </a:lnTo>
                  <a:lnTo>
                    <a:pt x="68676" y="127401"/>
                  </a:lnTo>
                  <a:lnTo>
                    <a:pt x="68353" y="127431"/>
                  </a:lnTo>
                  <a:lnTo>
                    <a:pt x="68029" y="127482"/>
                  </a:lnTo>
                  <a:lnTo>
                    <a:pt x="67715" y="127543"/>
                  </a:lnTo>
                  <a:lnTo>
                    <a:pt x="67401" y="127624"/>
                  </a:lnTo>
                  <a:lnTo>
                    <a:pt x="67087" y="127725"/>
                  </a:lnTo>
                  <a:lnTo>
                    <a:pt x="66783" y="127836"/>
                  </a:lnTo>
                  <a:lnTo>
                    <a:pt x="66490" y="127958"/>
                  </a:lnTo>
                  <a:lnTo>
                    <a:pt x="66206" y="128089"/>
                  </a:lnTo>
                  <a:lnTo>
                    <a:pt x="65923" y="128241"/>
                  </a:lnTo>
                  <a:lnTo>
                    <a:pt x="65650" y="128413"/>
                  </a:lnTo>
                  <a:lnTo>
                    <a:pt x="65386" y="128585"/>
                  </a:lnTo>
                  <a:lnTo>
                    <a:pt x="65123" y="128778"/>
                  </a:lnTo>
                  <a:lnTo>
                    <a:pt x="64880" y="128980"/>
                  </a:lnTo>
                  <a:lnTo>
                    <a:pt x="64637" y="129193"/>
                  </a:lnTo>
                  <a:lnTo>
                    <a:pt x="64415" y="129416"/>
                  </a:lnTo>
                  <a:lnTo>
                    <a:pt x="64192" y="129648"/>
                  </a:lnTo>
                  <a:lnTo>
                    <a:pt x="63989" y="129901"/>
                  </a:lnTo>
                  <a:lnTo>
                    <a:pt x="63797" y="130155"/>
                  </a:lnTo>
                  <a:lnTo>
                    <a:pt x="63615" y="130418"/>
                  </a:lnTo>
                  <a:lnTo>
                    <a:pt x="63443" y="130701"/>
                  </a:lnTo>
                  <a:lnTo>
                    <a:pt x="63291" y="130985"/>
                  </a:lnTo>
                  <a:lnTo>
                    <a:pt x="63149" y="131278"/>
                  </a:lnTo>
                  <a:lnTo>
                    <a:pt x="63018" y="131582"/>
                  </a:lnTo>
                  <a:lnTo>
                    <a:pt x="62906" y="131896"/>
                  </a:lnTo>
                  <a:lnTo>
                    <a:pt x="62805" y="132220"/>
                  </a:lnTo>
                  <a:lnTo>
                    <a:pt x="62724" y="132544"/>
                  </a:lnTo>
                  <a:lnTo>
                    <a:pt x="62653" y="132878"/>
                  </a:lnTo>
                  <a:lnTo>
                    <a:pt x="62279" y="135085"/>
                  </a:lnTo>
                  <a:lnTo>
                    <a:pt x="61904" y="137312"/>
                  </a:lnTo>
                  <a:lnTo>
                    <a:pt x="61540" y="139559"/>
                  </a:lnTo>
                  <a:lnTo>
                    <a:pt x="61185" y="141837"/>
                  </a:lnTo>
                  <a:lnTo>
                    <a:pt x="60851" y="144125"/>
                  </a:lnTo>
                  <a:lnTo>
                    <a:pt x="60517" y="146443"/>
                  </a:lnTo>
                  <a:lnTo>
                    <a:pt x="60193" y="148771"/>
                  </a:lnTo>
                  <a:lnTo>
                    <a:pt x="59869" y="151130"/>
                  </a:lnTo>
                  <a:lnTo>
                    <a:pt x="59566" y="153509"/>
                  </a:lnTo>
                  <a:lnTo>
                    <a:pt x="59262" y="155908"/>
                  </a:lnTo>
                  <a:lnTo>
                    <a:pt x="58978" y="158327"/>
                  </a:lnTo>
                  <a:lnTo>
                    <a:pt x="58695" y="160777"/>
                  </a:lnTo>
                  <a:lnTo>
                    <a:pt x="58422" y="163237"/>
                  </a:lnTo>
                  <a:lnTo>
                    <a:pt x="58148" y="165727"/>
                  </a:lnTo>
                  <a:lnTo>
                    <a:pt x="57895" y="168228"/>
                  </a:lnTo>
                  <a:lnTo>
                    <a:pt x="57642" y="170759"/>
                  </a:lnTo>
                  <a:lnTo>
                    <a:pt x="56640" y="171467"/>
                  </a:lnTo>
                  <a:lnTo>
                    <a:pt x="55648" y="172196"/>
                  </a:lnTo>
                  <a:lnTo>
                    <a:pt x="54656" y="172955"/>
                  </a:lnTo>
                  <a:lnTo>
                    <a:pt x="53674" y="173745"/>
                  </a:lnTo>
                  <a:lnTo>
                    <a:pt x="52692" y="174555"/>
                  </a:lnTo>
                  <a:lnTo>
                    <a:pt x="51720" y="175395"/>
                  </a:lnTo>
                  <a:lnTo>
                    <a:pt x="50748" y="176256"/>
                  </a:lnTo>
                  <a:lnTo>
                    <a:pt x="49787" y="177136"/>
                  </a:lnTo>
                  <a:lnTo>
                    <a:pt x="48835" y="178047"/>
                  </a:lnTo>
                  <a:lnTo>
                    <a:pt x="47883" y="178979"/>
                  </a:lnTo>
                  <a:lnTo>
                    <a:pt x="46932" y="179940"/>
                  </a:lnTo>
                  <a:lnTo>
                    <a:pt x="46001" y="180922"/>
                  </a:lnTo>
                  <a:lnTo>
                    <a:pt x="45069" y="181935"/>
                  </a:lnTo>
                  <a:lnTo>
                    <a:pt x="44138" y="182967"/>
                  </a:lnTo>
                  <a:lnTo>
                    <a:pt x="43217" y="184020"/>
                  </a:lnTo>
                  <a:lnTo>
                    <a:pt x="42306" y="185103"/>
                  </a:lnTo>
                  <a:lnTo>
                    <a:pt x="41405" y="186207"/>
                  </a:lnTo>
                  <a:lnTo>
                    <a:pt x="40504" y="187330"/>
                  </a:lnTo>
                  <a:lnTo>
                    <a:pt x="39613" y="188484"/>
                  </a:lnTo>
                  <a:lnTo>
                    <a:pt x="38722" y="189649"/>
                  </a:lnTo>
                  <a:lnTo>
                    <a:pt x="37841" y="190843"/>
                  </a:lnTo>
                  <a:lnTo>
                    <a:pt x="36971" y="192068"/>
                  </a:lnTo>
                  <a:lnTo>
                    <a:pt x="36110" y="193303"/>
                  </a:lnTo>
                  <a:lnTo>
                    <a:pt x="35250" y="194568"/>
                  </a:lnTo>
                  <a:lnTo>
                    <a:pt x="34399" y="195854"/>
                  </a:lnTo>
                  <a:lnTo>
                    <a:pt x="33559" y="197160"/>
                  </a:lnTo>
                  <a:lnTo>
                    <a:pt x="32729" y="198486"/>
                  </a:lnTo>
                  <a:lnTo>
                    <a:pt x="31899" y="199832"/>
                  </a:lnTo>
                  <a:lnTo>
                    <a:pt x="31079" y="201199"/>
                  </a:lnTo>
                  <a:lnTo>
                    <a:pt x="30269" y="202596"/>
                  </a:lnTo>
                  <a:lnTo>
                    <a:pt x="29469" y="204013"/>
                  </a:lnTo>
                  <a:lnTo>
                    <a:pt x="28670" y="205441"/>
                  </a:lnTo>
                  <a:lnTo>
                    <a:pt x="27880" y="206898"/>
                  </a:lnTo>
                  <a:lnTo>
                    <a:pt x="27101" y="208376"/>
                  </a:lnTo>
                  <a:lnTo>
                    <a:pt x="26331" y="209865"/>
                  </a:lnTo>
                  <a:lnTo>
                    <a:pt x="25572" y="211383"/>
                  </a:lnTo>
                  <a:lnTo>
                    <a:pt x="24823" y="212922"/>
                  </a:lnTo>
                  <a:lnTo>
                    <a:pt x="24074" y="214471"/>
                  </a:lnTo>
                  <a:lnTo>
                    <a:pt x="23335" y="216050"/>
                  </a:lnTo>
                  <a:lnTo>
                    <a:pt x="22616" y="217639"/>
                  </a:lnTo>
                  <a:lnTo>
                    <a:pt x="21897" y="219259"/>
                  </a:lnTo>
                  <a:lnTo>
                    <a:pt x="21189" y="220889"/>
                  </a:lnTo>
                  <a:lnTo>
                    <a:pt x="20490" y="222539"/>
                  </a:lnTo>
                  <a:lnTo>
                    <a:pt x="19802" y="224219"/>
                  </a:lnTo>
                  <a:lnTo>
                    <a:pt x="19113" y="225900"/>
                  </a:lnTo>
                  <a:lnTo>
                    <a:pt x="18445" y="227611"/>
                  </a:lnTo>
                  <a:lnTo>
                    <a:pt x="17787" y="229342"/>
                  </a:lnTo>
                  <a:lnTo>
                    <a:pt x="17129" y="231083"/>
                  </a:lnTo>
                  <a:lnTo>
                    <a:pt x="16491" y="232844"/>
                  </a:lnTo>
                  <a:lnTo>
                    <a:pt x="15854" y="234626"/>
                  </a:lnTo>
                  <a:lnTo>
                    <a:pt x="15236" y="236428"/>
                  </a:lnTo>
                  <a:lnTo>
                    <a:pt x="14619" y="238240"/>
                  </a:lnTo>
                  <a:lnTo>
                    <a:pt x="14021" y="240072"/>
                  </a:lnTo>
                  <a:lnTo>
                    <a:pt x="13424" y="241925"/>
                  </a:lnTo>
                  <a:lnTo>
                    <a:pt x="12847" y="243787"/>
                  </a:lnTo>
                  <a:lnTo>
                    <a:pt x="12270" y="245670"/>
                  </a:lnTo>
                  <a:lnTo>
                    <a:pt x="11713" y="247573"/>
                  </a:lnTo>
                  <a:lnTo>
                    <a:pt x="11167" y="249497"/>
                  </a:lnTo>
                  <a:lnTo>
                    <a:pt x="10620" y="251420"/>
                  </a:lnTo>
                  <a:lnTo>
                    <a:pt x="10094" y="253374"/>
                  </a:lnTo>
                  <a:lnTo>
                    <a:pt x="9577" y="255338"/>
                  </a:lnTo>
                  <a:lnTo>
                    <a:pt x="9071" y="257322"/>
                  </a:lnTo>
                  <a:lnTo>
                    <a:pt x="8575" y="259316"/>
                  </a:lnTo>
                  <a:lnTo>
                    <a:pt x="8089" y="261331"/>
                  </a:lnTo>
                  <a:lnTo>
                    <a:pt x="7644" y="263264"/>
                  </a:lnTo>
                  <a:lnTo>
                    <a:pt x="7198" y="265208"/>
                  </a:lnTo>
                  <a:lnTo>
                    <a:pt x="6773" y="267152"/>
                  </a:lnTo>
                  <a:lnTo>
                    <a:pt x="6358" y="269095"/>
                  </a:lnTo>
                  <a:lnTo>
                    <a:pt x="5963" y="271049"/>
                  </a:lnTo>
                  <a:lnTo>
                    <a:pt x="5579" y="272993"/>
                  </a:lnTo>
                  <a:lnTo>
                    <a:pt x="5204" y="274947"/>
                  </a:lnTo>
                  <a:lnTo>
                    <a:pt x="4840" y="276900"/>
                  </a:lnTo>
                  <a:lnTo>
                    <a:pt x="4485" y="278864"/>
                  </a:lnTo>
                  <a:lnTo>
                    <a:pt x="4151" y="280818"/>
                  </a:lnTo>
                  <a:lnTo>
                    <a:pt x="3827" y="282772"/>
                  </a:lnTo>
                  <a:lnTo>
                    <a:pt x="3524" y="284726"/>
                  </a:lnTo>
                  <a:lnTo>
                    <a:pt x="3220" y="286689"/>
                  </a:lnTo>
                  <a:lnTo>
                    <a:pt x="2936" y="288643"/>
                  </a:lnTo>
                  <a:lnTo>
                    <a:pt x="2673" y="290597"/>
                  </a:lnTo>
                  <a:lnTo>
                    <a:pt x="2410" y="292541"/>
                  </a:lnTo>
                  <a:lnTo>
                    <a:pt x="2167" y="294494"/>
                  </a:lnTo>
                  <a:lnTo>
                    <a:pt x="1934" y="296438"/>
                  </a:lnTo>
                  <a:lnTo>
                    <a:pt x="1722" y="298382"/>
                  </a:lnTo>
                  <a:lnTo>
                    <a:pt x="1509" y="300325"/>
                  </a:lnTo>
                  <a:lnTo>
                    <a:pt x="1317" y="302259"/>
                  </a:lnTo>
                  <a:lnTo>
                    <a:pt x="1145" y="304192"/>
                  </a:lnTo>
                  <a:lnTo>
                    <a:pt x="973" y="306126"/>
                  </a:lnTo>
                  <a:lnTo>
                    <a:pt x="821" y="308049"/>
                  </a:lnTo>
                  <a:lnTo>
                    <a:pt x="679" y="309963"/>
                  </a:lnTo>
                  <a:lnTo>
                    <a:pt x="558" y="311876"/>
                  </a:lnTo>
                  <a:lnTo>
                    <a:pt x="436" y="313789"/>
                  </a:lnTo>
                  <a:lnTo>
                    <a:pt x="335" y="315682"/>
                  </a:lnTo>
                  <a:lnTo>
                    <a:pt x="254" y="317575"/>
                  </a:lnTo>
                  <a:lnTo>
                    <a:pt x="173" y="319468"/>
                  </a:lnTo>
                  <a:lnTo>
                    <a:pt x="112" y="321341"/>
                  </a:lnTo>
                  <a:lnTo>
                    <a:pt x="61" y="323214"/>
                  </a:lnTo>
                  <a:lnTo>
                    <a:pt x="31" y="325077"/>
                  </a:lnTo>
                  <a:lnTo>
                    <a:pt x="11" y="326929"/>
                  </a:lnTo>
                  <a:lnTo>
                    <a:pt x="1" y="328772"/>
                  </a:lnTo>
                  <a:lnTo>
                    <a:pt x="1" y="330604"/>
                  </a:lnTo>
                  <a:lnTo>
                    <a:pt x="21" y="332426"/>
                  </a:lnTo>
                  <a:lnTo>
                    <a:pt x="51" y="334238"/>
                  </a:lnTo>
                  <a:lnTo>
                    <a:pt x="92" y="336050"/>
                  </a:lnTo>
                  <a:lnTo>
                    <a:pt x="153" y="337832"/>
                  </a:lnTo>
                  <a:lnTo>
                    <a:pt x="223" y="339613"/>
                  </a:lnTo>
                  <a:lnTo>
                    <a:pt x="304" y="341385"/>
                  </a:lnTo>
                  <a:lnTo>
                    <a:pt x="406" y="343136"/>
                  </a:lnTo>
                  <a:lnTo>
                    <a:pt x="517" y="344888"/>
                  </a:lnTo>
                  <a:lnTo>
                    <a:pt x="639" y="346609"/>
                  </a:lnTo>
                  <a:lnTo>
                    <a:pt x="770" y="348330"/>
                  </a:lnTo>
                  <a:lnTo>
                    <a:pt x="922" y="350030"/>
                  </a:lnTo>
                  <a:lnTo>
                    <a:pt x="1084" y="351721"/>
                  </a:lnTo>
                  <a:lnTo>
                    <a:pt x="1266" y="353391"/>
                  </a:lnTo>
                  <a:lnTo>
                    <a:pt x="1458" y="355051"/>
                  </a:lnTo>
                  <a:lnTo>
                    <a:pt x="1661" y="356691"/>
                  </a:lnTo>
                  <a:lnTo>
                    <a:pt x="1874" y="358321"/>
                  </a:lnTo>
                  <a:lnTo>
                    <a:pt x="2106" y="359931"/>
                  </a:lnTo>
                  <a:lnTo>
                    <a:pt x="2349" y="361520"/>
                  </a:lnTo>
                  <a:lnTo>
                    <a:pt x="2602" y="363099"/>
                  </a:lnTo>
                  <a:lnTo>
                    <a:pt x="2876" y="364658"/>
                  </a:lnTo>
                  <a:lnTo>
                    <a:pt x="3159" y="366197"/>
                  </a:lnTo>
                  <a:lnTo>
                    <a:pt x="3453" y="367715"/>
                  </a:lnTo>
                  <a:lnTo>
                    <a:pt x="3767" y="369224"/>
                  </a:lnTo>
                  <a:lnTo>
                    <a:pt x="4091" y="370712"/>
                  </a:lnTo>
                  <a:lnTo>
                    <a:pt x="4425" y="372170"/>
                  </a:lnTo>
                  <a:lnTo>
                    <a:pt x="4779" y="373617"/>
                  </a:lnTo>
                  <a:lnTo>
                    <a:pt x="5143" y="375045"/>
                  </a:lnTo>
                  <a:lnTo>
                    <a:pt x="5518" y="376452"/>
                  </a:lnTo>
                  <a:lnTo>
                    <a:pt x="5811" y="377515"/>
                  </a:lnTo>
                  <a:lnTo>
                    <a:pt x="6115" y="378557"/>
                  </a:lnTo>
                  <a:lnTo>
                    <a:pt x="6429" y="379590"/>
                  </a:lnTo>
                  <a:lnTo>
                    <a:pt x="6753" y="380612"/>
                  </a:lnTo>
                  <a:lnTo>
                    <a:pt x="7087" y="381625"/>
                  </a:lnTo>
                  <a:lnTo>
                    <a:pt x="7421" y="382617"/>
                  </a:lnTo>
                  <a:lnTo>
                    <a:pt x="7765" y="383599"/>
                  </a:lnTo>
                  <a:lnTo>
                    <a:pt x="8120" y="384571"/>
                  </a:lnTo>
                  <a:lnTo>
                    <a:pt x="8474" y="385522"/>
                  </a:lnTo>
                  <a:lnTo>
                    <a:pt x="8838" y="386464"/>
                  </a:lnTo>
                  <a:lnTo>
                    <a:pt x="9213" y="387395"/>
                  </a:lnTo>
                  <a:lnTo>
                    <a:pt x="9598" y="388306"/>
                  </a:lnTo>
                  <a:lnTo>
                    <a:pt x="9982" y="389207"/>
                  </a:lnTo>
                  <a:lnTo>
                    <a:pt x="10377" y="390098"/>
                  </a:lnTo>
                  <a:lnTo>
                    <a:pt x="10782" y="390968"/>
                  </a:lnTo>
                  <a:lnTo>
                    <a:pt x="11197" y="391829"/>
                  </a:lnTo>
                  <a:lnTo>
                    <a:pt x="11612" y="392679"/>
                  </a:lnTo>
                  <a:lnTo>
                    <a:pt x="12037" y="393509"/>
                  </a:lnTo>
                  <a:lnTo>
                    <a:pt x="12473" y="394329"/>
                  </a:lnTo>
                  <a:lnTo>
                    <a:pt x="12908" y="395139"/>
                  </a:lnTo>
                  <a:lnTo>
                    <a:pt x="13353" y="395929"/>
                  </a:lnTo>
                  <a:lnTo>
                    <a:pt x="13809" y="396708"/>
                  </a:lnTo>
                  <a:lnTo>
                    <a:pt x="14264" y="397467"/>
                  </a:lnTo>
                  <a:lnTo>
                    <a:pt x="14730" y="398227"/>
                  </a:lnTo>
                  <a:lnTo>
                    <a:pt x="15206" y="398956"/>
                  </a:lnTo>
                  <a:lnTo>
                    <a:pt x="15682" y="399684"/>
                  </a:lnTo>
                  <a:lnTo>
                    <a:pt x="16178" y="400383"/>
                  </a:lnTo>
                  <a:lnTo>
                    <a:pt x="16664" y="401081"/>
                  </a:lnTo>
                  <a:lnTo>
                    <a:pt x="17170" y="401760"/>
                  </a:lnTo>
                  <a:lnTo>
                    <a:pt x="17676" y="402428"/>
                  </a:lnTo>
                  <a:lnTo>
                    <a:pt x="18192" y="403076"/>
                  </a:lnTo>
                  <a:lnTo>
                    <a:pt x="18708" y="403713"/>
                  </a:lnTo>
                  <a:lnTo>
                    <a:pt x="19235" y="404341"/>
                  </a:lnTo>
                  <a:lnTo>
                    <a:pt x="19771" y="404949"/>
                  </a:lnTo>
                  <a:lnTo>
                    <a:pt x="20308" y="405536"/>
                  </a:lnTo>
                  <a:lnTo>
                    <a:pt x="20855" y="406123"/>
                  </a:lnTo>
                  <a:lnTo>
                    <a:pt x="21411" y="406680"/>
                  </a:lnTo>
                  <a:lnTo>
                    <a:pt x="21968" y="407236"/>
                  </a:lnTo>
                  <a:lnTo>
                    <a:pt x="22535" y="407773"/>
                  </a:lnTo>
                  <a:lnTo>
                    <a:pt x="23112" y="408289"/>
                  </a:lnTo>
                  <a:lnTo>
                    <a:pt x="23689" y="408795"/>
                  </a:lnTo>
                  <a:lnTo>
                    <a:pt x="24266" y="409291"/>
                  </a:lnTo>
                  <a:lnTo>
                    <a:pt x="24863" y="409767"/>
                  </a:lnTo>
                  <a:lnTo>
                    <a:pt x="25461" y="410223"/>
                  </a:lnTo>
                  <a:lnTo>
                    <a:pt x="26058" y="410678"/>
                  </a:lnTo>
                  <a:lnTo>
                    <a:pt x="26665" y="411103"/>
                  </a:lnTo>
                  <a:lnTo>
                    <a:pt x="27283" y="411529"/>
                  </a:lnTo>
                  <a:lnTo>
                    <a:pt x="27900" y="411934"/>
                  </a:lnTo>
                  <a:lnTo>
                    <a:pt x="28528" y="412318"/>
                  </a:lnTo>
                  <a:lnTo>
                    <a:pt x="29166" y="412693"/>
                  </a:lnTo>
                  <a:lnTo>
                    <a:pt x="29803" y="413047"/>
                  </a:lnTo>
                  <a:lnTo>
                    <a:pt x="30441" y="413391"/>
                  </a:lnTo>
                  <a:lnTo>
                    <a:pt x="31099" y="413715"/>
                  </a:lnTo>
                  <a:lnTo>
                    <a:pt x="31747" y="414029"/>
                  </a:lnTo>
                  <a:lnTo>
                    <a:pt x="32415" y="414333"/>
                  </a:lnTo>
                  <a:lnTo>
                    <a:pt x="33083" y="414606"/>
                  </a:lnTo>
                  <a:lnTo>
                    <a:pt x="33751" y="414879"/>
                  </a:lnTo>
                  <a:lnTo>
                    <a:pt x="34430" y="415132"/>
                  </a:lnTo>
                  <a:lnTo>
                    <a:pt x="35118" y="415365"/>
                  </a:lnTo>
                  <a:lnTo>
                    <a:pt x="35806" y="415588"/>
                  </a:lnTo>
                  <a:lnTo>
                    <a:pt x="36495" y="415790"/>
                  </a:lnTo>
                  <a:lnTo>
                    <a:pt x="37193" y="415983"/>
                  </a:lnTo>
                  <a:lnTo>
                    <a:pt x="37902" y="416155"/>
                  </a:lnTo>
                  <a:lnTo>
                    <a:pt x="38611" y="416317"/>
                  </a:lnTo>
                  <a:lnTo>
                    <a:pt x="38651" y="417967"/>
                  </a:lnTo>
                  <a:lnTo>
                    <a:pt x="38692" y="419637"/>
                  </a:lnTo>
                  <a:lnTo>
                    <a:pt x="38742" y="421338"/>
                  </a:lnTo>
                  <a:lnTo>
                    <a:pt x="38803" y="423069"/>
                  </a:lnTo>
                  <a:lnTo>
                    <a:pt x="38874" y="424820"/>
                  </a:lnTo>
                  <a:lnTo>
                    <a:pt x="38945" y="426592"/>
                  </a:lnTo>
                  <a:lnTo>
                    <a:pt x="39036" y="428394"/>
                  </a:lnTo>
                  <a:lnTo>
                    <a:pt x="39137" y="430216"/>
                  </a:lnTo>
                  <a:lnTo>
                    <a:pt x="39238" y="432058"/>
                  </a:lnTo>
                  <a:lnTo>
                    <a:pt x="39360" y="433931"/>
                  </a:lnTo>
                  <a:lnTo>
                    <a:pt x="39481" y="435824"/>
                  </a:lnTo>
                  <a:lnTo>
                    <a:pt x="39623" y="437738"/>
                  </a:lnTo>
                  <a:lnTo>
                    <a:pt x="39765" y="439671"/>
                  </a:lnTo>
                  <a:lnTo>
                    <a:pt x="39927" y="441625"/>
                  </a:lnTo>
                  <a:lnTo>
                    <a:pt x="40099" y="443609"/>
                  </a:lnTo>
                  <a:lnTo>
                    <a:pt x="40281" y="445603"/>
                  </a:lnTo>
                  <a:lnTo>
                    <a:pt x="40321" y="445917"/>
                  </a:lnTo>
                  <a:lnTo>
                    <a:pt x="40372" y="446221"/>
                  </a:lnTo>
                  <a:lnTo>
                    <a:pt x="40433" y="446524"/>
                  </a:lnTo>
                  <a:lnTo>
                    <a:pt x="40514" y="446818"/>
                  </a:lnTo>
                  <a:lnTo>
                    <a:pt x="40605" y="447112"/>
                  </a:lnTo>
                  <a:lnTo>
                    <a:pt x="40706" y="447395"/>
                  </a:lnTo>
                  <a:lnTo>
                    <a:pt x="40817" y="447679"/>
                  </a:lnTo>
                  <a:lnTo>
                    <a:pt x="40949" y="447942"/>
                  </a:lnTo>
                  <a:lnTo>
                    <a:pt x="41091" y="448215"/>
                  </a:lnTo>
                  <a:lnTo>
                    <a:pt x="41243" y="448468"/>
                  </a:lnTo>
                  <a:lnTo>
                    <a:pt x="41405" y="448721"/>
                  </a:lnTo>
                  <a:lnTo>
                    <a:pt x="41577" y="448954"/>
                  </a:lnTo>
                  <a:lnTo>
                    <a:pt x="41759" y="449197"/>
                  </a:lnTo>
                  <a:lnTo>
                    <a:pt x="41951" y="449420"/>
                  </a:lnTo>
                  <a:lnTo>
                    <a:pt x="42154" y="449632"/>
                  </a:lnTo>
                  <a:lnTo>
                    <a:pt x="42366" y="449835"/>
                  </a:lnTo>
                  <a:lnTo>
                    <a:pt x="42579" y="450037"/>
                  </a:lnTo>
                  <a:lnTo>
                    <a:pt x="42812" y="450219"/>
                  </a:lnTo>
                  <a:lnTo>
                    <a:pt x="43045" y="450402"/>
                  </a:lnTo>
                  <a:lnTo>
                    <a:pt x="43287" y="450564"/>
                  </a:lnTo>
                  <a:lnTo>
                    <a:pt x="43541" y="450726"/>
                  </a:lnTo>
                  <a:lnTo>
                    <a:pt x="43804" y="450867"/>
                  </a:lnTo>
                  <a:lnTo>
                    <a:pt x="44067" y="450999"/>
                  </a:lnTo>
                  <a:lnTo>
                    <a:pt x="44340" y="451120"/>
                  </a:lnTo>
                  <a:lnTo>
                    <a:pt x="44624" y="451232"/>
                  </a:lnTo>
                  <a:lnTo>
                    <a:pt x="44907" y="451323"/>
                  </a:lnTo>
                  <a:lnTo>
                    <a:pt x="45201" y="451414"/>
                  </a:lnTo>
                  <a:lnTo>
                    <a:pt x="45494" y="451485"/>
                  </a:lnTo>
                  <a:lnTo>
                    <a:pt x="45798" y="451546"/>
                  </a:lnTo>
                  <a:lnTo>
                    <a:pt x="46102" y="451586"/>
                  </a:lnTo>
                  <a:lnTo>
                    <a:pt x="46416" y="451616"/>
                  </a:lnTo>
                  <a:lnTo>
                    <a:pt x="46719" y="451627"/>
                  </a:lnTo>
                  <a:lnTo>
                    <a:pt x="52611" y="451789"/>
                  </a:lnTo>
                  <a:lnTo>
                    <a:pt x="58493" y="451930"/>
                  </a:lnTo>
                  <a:lnTo>
                    <a:pt x="70215" y="452214"/>
                  </a:lnTo>
                  <a:lnTo>
                    <a:pt x="81867" y="452467"/>
                  </a:lnTo>
                  <a:lnTo>
                    <a:pt x="93458" y="452700"/>
                  </a:lnTo>
                  <a:lnTo>
                    <a:pt x="104968" y="452902"/>
                  </a:lnTo>
                  <a:lnTo>
                    <a:pt x="116387" y="453084"/>
                  </a:lnTo>
                  <a:lnTo>
                    <a:pt x="127715" y="453246"/>
                  </a:lnTo>
                  <a:lnTo>
                    <a:pt x="138942" y="453388"/>
                  </a:lnTo>
                  <a:lnTo>
                    <a:pt x="150057" y="453509"/>
                  </a:lnTo>
                  <a:lnTo>
                    <a:pt x="161051" y="453621"/>
                  </a:lnTo>
                  <a:lnTo>
                    <a:pt x="171913" y="453702"/>
                  </a:lnTo>
                  <a:lnTo>
                    <a:pt x="182643" y="453773"/>
                  </a:lnTo>
                  <a:lnTo>
                    <a:pt x="193232" y="453823"/>
                  </a:lnTo>
                  <a:lnTo>
                    <a:pt x="203669" y="453854"/>
                  </a:lnTo>
                  <a:lnTo>
                    <a:pt x="213934" y="453874"/>
                  </a:lnTo>
                  <a:lnTo>
                    <a:pt x="224037" y="453884"/>
                  </a:lnTo>
                  <a:lnTo>
                    <a:pt x="233887" y="453874"/>
                  </a:lnTo>
                  <a:lnTo>
                    <a:pt x="243555" y="453864"/>
                  </a:lnTo>
                  <a:lnTo>
                    <a:pt x="253020" y="453833"/>
                  </a:lnTo>
                  <a:lnTo>
                    <a:pt x="262293" y="453793"/>
                  </a:lnTo>
                  <a:lnTo>
                    <a:pt x="271363" y="453742"/>
                  </a:lnTo>
                  <a:lnTo>
                    <a:pt x="280200" y="453682"/>
                  </a:lnTo>
                  <a:lnTo>
                    <a:pt x="288825" y="453611"/>
                  </a:lnTo>
                  <a:lnTo>
                    <a:pt x="297218" y="453540"/>
                  </a:lnTo>
                  <a:lnTo>
                    <a:pt x="305357" y="453459"/>
                  </a:lnTo>
                  <a:lnTo>
                    <a:pt x="313263" y="453368"/>
                  </a:lnTo>
                  <a:lnTo>
                    <a:pt x="320896" y="453277"/>
                  </a:lnTo>
                  <a:lnTo>
                    <a:pt x="328265" y="453175"/>
                  </a:lnTo>
                  <a:lnTo>
                    <a:pt x="335372" y="453084"/>
                  </a:lnTo>
                  <a:lnTo>
                    <a:pt x="342185" y="452983"/>
                  </a:lnTo>
                  <a:lnTo>
                    <a:pt x="354940" y="452770"/>
                  </a:lnTo>
                  <a:lnTo>
                    <a:pt x="366460" y="452558"/>
                  </a:lnTo>
                  <a:lnTo>
                    <a:pt x="376685" y="452355"/>
                  </a:lnTo>
                  <a:lnTo>
                    <a:pt x="385552" y="452163"/>
                  </a:lnTo>
                  <a:lnTo>
                    <a:pt x="392993" y="452001"/>
                  </a:lnTo>
                  <a:lnTo>
                    <a:pt x="398945" y="451849"/>
                  </a:lnTo>
                  <a:lnTo>
                    <a:pt x="403339" y="451738"/>
                  </a:lnTo>
                  <a:lnTo>
                    <a:pt x="407186" y="451627"/>
                  </a:lnTo>
                  <a:lnTo>
                    <a:pt x="407500" y="451616"/>
                  </a:lnTo>
                  <a:lnTo>
                    <a:pt x="407803" y="451586"/>
                  </a:lnTo>
                  <a:lnTo>
                    <a:pt x="408107" y="451535"/>
                  </a:lnTo>
                  <a:lnTo>
                    <a:pt x="408411" y="451485"/>
                  </a:lnTo>
                  <a:lnTo>
                    <a:pt x="408704" y="451404"/>
                  </a:lnTo>
                  <a:lnTo>
                    <a:pt x="408998" y="451323"/>
                  </a:lnTo>
                  <a:lnTo>
                    <a:pt x="409281" y="451222"/>
                  </a:lnTo>
                  <a:lnTo>
                    <a:pt x="409555" y="451120"/>
                  </a:lnTo>
                  <a:lnTo>
                    <a:pt x="409828" y="450999"/>
                  </a:lnTo>
                  <a:lnTo>
                    <a:pt x="410091" y="450857"/>
                  </a:lnTo>
                  <a:lnTo>
                    <a:pt x="410354" y="450715"/>
                  </a:lnTo>
                  <a:lnTo>
                    <a:pt x="410607" y="450564"/>
                  </a:lnTo>
                  <a:lnTo>
                    <a:pt x="410850" y="450392"/>
                  </a:lnTo>
                  <a:lnTo>
                    <a:pt x="411083" y="450219"/>
                  </a:lnTo>
                  <a:lnTo>
                    <a:pt x="411316" y="450027"/>
                  </a:lnTo>
                  <a:lnTo>
                    <a:pt x="411529" y="449835"/>
                  </a:lnTo>
                  <a:lnTo>
                    <a:pt x="411741" y="449632"/>
                  </a:lnTo>
                  <a:lnTo>
                    <a:pt x="411944" y="449410"/>
                  </a:lnTo>
                  <a:lnTo>
                    <a:pt x="412136" y="449187"/>
                  </a:lnTo>
                  <a:lnTo>
                    <a:pt x="412318" y="448954"/>
                  </a:lnTo>
                  <a:lnTo>
                    <a:pt x="412490" y="448711"/>
                  </a:lnTo>
                  <a:lnTo>
                    <a:pt x="412652" y="448468"/>
                  </a:lnTo>
                  <a:lnTo>
                    <a:pt x="412794" y="448205"/>
                  </a:lnTo>
                  <a:lnTo>
                    <a:pt x="412936" y="447942"/>
                  </a:lnTo>
                  <a:lnTo>
                    <a:pt x="413067" y="447668"/>
                  </a:lnTo>
                  <a:lnTo>
                    <a:pt x="413179" y="447395"/>
                  </a:lnTo>
                  <a:lnTo>
                    <a:pt x="413280" y="447112"/>
                  </a:lnTo>
                  <a:lnTo>
                    <a:pt x="413371" y="446818"/>
                  </a:lnTo>
                  <a:lnTo>
                    <a:pt x="413452" y="446524"/>
                  </a:lnTo>
                  <a:lnTo>
                    <a:pt x="413513" y="446221"/>
                  </a:lnTo>
                  <a:lnTo>
                    <a:pt x="413563" y="445917"/>
                  </a:lnTo>
                  <a:lnTo>
                    <a:pt x="413604" y="445603"/>
                  </a:lnTo>
                  <a:lnTo>
                    <a:pt x="413786" y="443609"/>
                  </a:lnTo>
                  <a:lnTo>
                    <a:pt x="413958" y="441625"/>
                  </a:lnTo>
                  <a:lnTo>
                    <a:pt x="414120" y="439671"/>
                  </a:lnTo>
                  <a:lnTo>
                    <a:pt x="414262" y="437738"/>
                  </a:lnTo>
                  <a:lnTo>
                    <a:pt x="414404" y="435824"/>
                  </a:lnTo>
                  <a:lnTo>
                    <a:pt x="414525" y="433931"/>
                  </a:lnTo>
                  <a:lnTo>
                    <a:pt x="414647" y="432058"/>
                  </a:lnTo>
                  <a:lnTo>
                    <a:pt x="414748" y="430216"/>
                  </a:lnTo>
                  <a:lnTo>
                    <a:pt x="414849" y="428394"/>
                  </a:lnTo>
                  <a:lnTo>
                    <a:pt x="414940" y="426592"/>
                  </a:lnTo>
                  <a:lnTo>
                    <a:pt x="415011" y="424820"/>
                  </a:lnTo>
                  <a:lnTo>
                    <a:pt x="415082" y="423069"/>
                  </a:lnTo>
                  <a:lnTo>
                    <a:pt x="415143" y="421338"/>
                  </a:lnTo>
                  <a:lnTo>
                    <a:pt x="415193" y="419637"/>
                  </a:lnTo>
                  <a:lnTo>
                    <a:pt x="415234" y="417967"/>
                  </a:lnTo>
                  <a:lnTo>
                    <a:pt x="415274" y="416317"/>
                  </a:lnTo>
                  <a:lnTo>
                    <a:pt x="415983" y="416155"/>
                  </a:lnTo>
                  <a:lnTo>
                    <a:pt x="416691" y="415983"/>
                  </a:lnTo>
                  <a:lnTo>
                    <a:pt x="417390" y="415790"/>
                  </a:lnTo>
                  <a:lnTo>
                    <a:pt x="418078" y="415588"/>
                  </a:lnTo>
                  <a:lnTo>
                    <a:pt x="418767" y="415365"/>
                  </a:lnTo>
                  <a:lnTo>
                    <a:pt x="419455" y="415132"/>
                  </a:lnTo>
                  <a:lnTo>
                    <a:pt x="420133" y="414879"/>
                  </a:lnTo>
                  <a:lnTo>
                    <a:pt x="420801" y="414606"/>
                  </a:lnTo>
                  <a:lnTo>
                    <a:pt x="421470" y="414333"/>
                  </a:lnTo>
                  <a:lnTo>
                    <a:pt x="422138" y="414029"/>
                  </a:lnTo>
                  <a:lnTo>
                    <a:pt x="422786" y="413715"/>
                  </a:lnTo>
                  <a:lnTo>
                    <a:pt x="423444" y="413391"/>
                  </a:lnTo>
                  <a:lnTo>
                    <a:pt x="424081" y="413047"/>
                  </a:lnTo>
                  <a:lnTo>
                    <a:pt x="424719" y="412693"/>
                  </a:lnTo>
                  <a:lnTo>
                    <a:pt x="425357" y="412318"/>
                  </a:lnTo>
                  <a:lnTo>
                    <a:pt x="425985" y="411934"/>
                  </a:lnTo>
                  <a:lnTo>
                    <a:pt x="426602" y="411529"/>
                  </a:lnTo>
                  <a:lnTo>
                    <a:pt x="427220" y="411103"/>
                  </a:lnTo>
                  <a:lnTo>
                    <a:pt x="427827" y="410678"/>
                  </a:lnTo>
                  <a:lnTo>
                    <a:pt x="428424" y="410223"/>
                  </a:lnTo>
                  <a:lnTo>
                    <a:pt x="429021" y="409767"/>
                  </a:lnTo>
                  <a:lnTo>
                    <a:pt x="429619" y="409291"/>
                  </a:lnTo>
                  <a:lnTo>
                    <a:pt x="430196" y="408795"/>
                  </a:lnTo>
                  <a:lnTo>
                    <a:pt x="430773" y="408289"/>
                  </a:lnTo>
                  <a:lnTo>
                    <a:pt x="431350" y="407773"/>
                  </a:lnTo>
                  <a:lnTo>
                    <a:pt x="431917" y="407236"/>
                  </a:lnTo>
                  <a:lnTo>
                    <a:pt x="432473" y="406680"/>
                  </a:lnTo>
                  <a:lnTo>
                    <a:pt x="433030" y="406123"/>
                  </a:lnTo>
                  <a:lnTo>
                    <a:pt x="433577" y="405536"/>
                  </a:lnTo>
                  <a:lnTo>
                    <a:pt x="434113" y="404949"/>
                  </a:lnTo>
                  <a:lnTo>
                    <a:pt x="434650" y="404341"/>
                  </a:lnTo>
                  <a:lnTo>
                    <a:pt x="435176" y="403713"/>
                  </a:lnTo>
                  <a:lnTo>
                    <a:pt x="435693" y="403076"/>
                  </a:lnTo>
                  <a:lnTo>
                    <a:pt x="436209" y="402428"/>
                  </a:lnTo>
                  <a:lnTo>
                    <a:pt x="436715" y="401760"/>
                  </a:lnTo>
                  <a:lnTo>
                    <a:pt x="437221" y="401081"/>
                  </a:lnTo>
                  <a:lnTo>
                    <a:pt x="437707" y="400383"/>
                  </a:lnTo>
                  <a:lnTo>
                    <a:pt x="438203" y="399684"/>
                  </a:lnTo>
                  <a:lnTo>
                    <a:pt x="438679" y="398956"/>
                  </a:lnTo>
                  <a:lnTo>
                    <a:pt x="439155" y="398227"/>
                  </a:lnTo>
                  <a:lnTo>
                    <a:pt x="439620" y="397467"/>
                  </a:lnTo>
                  <a:lnTo>
                    <a:pt x="440076" y="396708"/>
                  </a:lnTo>
                  <a:lnTo>
                    <a:pt x="440532" y="395929"/>
                  </a:lnTo>
                  <a:lnTo>
                    <a:pt x="440977" y="395139"/>
                  </a:lnTo>
                  <a:lnTo>
                    <a:pt x="441412" y="394329"/>
                  </a:lnTo>
                  <a:lnTo>
                    <a:pt x="441848" y="393509"/>
                  </a:lnTo>
                  <a:lnTo>
                    <a:pt x="442273" y="392679"/>
                  </a:lnTo>
                  <a:lnTo>
                    <a:pt x="442688" y="391829"/>
                  </a:lnTo>
                  <a:lnTo>
                    <a:pt x="443103" y="390968"/>
                  </a:lnTo>
                  <a:lnTo>
                    <a:pt x="443508" y="390098"/>
                  </a:lnTo>
                  <a:lnTo>
                    <a:pt x="443903" y="389207"/>
                  </a:lnTo>
                  <a:lnTo>
                    <a:pt x="444287" y="388306"/>
                  </a:lnTo>
                  <a:lnTo>
                    <a:pt x="444672" y="387395"/>
                  </a:lnTo>
                  <a:lnTo>
                    <a:pt x="445046" y="386464"/>
                  </a:lnTo>
                  <a:lnTo>
                    <a:pt x="445411" y="385522"/>
                  </a:lnTo>
                  <a:lnTo>
                    <a:pt x="445765" y="384571"/>
                  </a:lnTo>
                  <a:lnTo>
                    <a:pt x="446120" y="383599"/>
                  </a:lnTo>
                  <a:lnTo>
                    <a:pt x="446464" y="382617"/>
                  </a:lnTo>
                  <a:lnTo>
                    <a:pt x="446798" y="381625"/>
                  </a:lnTo>
                  <a:lnTo>
                    <a:pt x="447132" y="380612"/>
                  </a:lnTo>
                  <a:lnTo>
                    <a:pt x="447456" y="379590"/>
                  </a:lnTo>
                  <a:lnTo>
                    <a:pt x="447770" y="378557"/>
                  </a:lnTo>
                  <a:lnTo>
                    <a:pt x="448073" y="377515"/>
                  </a:lnTo>
                  <a:lnTo>
                    <a:pt x="448367" y="376452"/>
                  </a:lnTo>
                  <a:lnTo>
                    <a:pt x="448741" y="375045"/>
                  </a:lnTo>
                  <a:lnTo>
                    <a:pt x="449106" y="373617"/>
                  </a:lnTo>
                  <a:lnTo>
                    <a:pt x="449460" y="372170"/>
                  </a:lnTo>
                  <a:lnTo>
                    <a:pt x="449794" y="370712"/>
                  </a:lnTo>
                  <a:lnTo>
                    <a:pt x="450118" y="369224"/>
                  </a:lnTo>
                  <a:lnTo>
                    <a:pt x="450432" y="367715"/>
                  </a:lnTo>
                  <a:lnTo>
                    <a:pt x="450726" y="366197"/>
                  </a:lnTo>
                  <a:lnTo>
                    <a:pt x="451009" y="364658"/>
                  </a:lnTo>
                  <a:lnTo>
                    <a:pt x="451282" y="363099"/>
                  </a:lnTo>
                  <a:lnTo>
                    <a:pt x="451535" y="361520"/>
                  </a:lnTo>
                  <a:lnTo>
                    <a:pt x="451778" y="359931"/>
                  </a:lnTo>
                  <a:lnTo>
                    <a:pt x="452011" y="358321"/>
                  </a:lnTo>
                  <a:lnTo>
                    <a:pt x="452224" y="356691"/>
                  </a:lnTo>
                  <a:lnTo>
                    <a:pt x="452426" y="355051"/>
                  </a:lnTo>
                  <a:lnTo>
                    <a:pt x="452619" y="353391"/>
                  </a:lnTo>
                  <a:lnTo>
                    <a:pt x="452801" y="351721"/>
                  </a:lnTo>
                  <a:lnTo>
                    <a:pt x="452963" y="350030"/>
                  </a:lnTo>
                  <a:lnTo>
                    <a:pt x="453115" y="348330"/>
                  </a:lnTo>
                  <a:lnTo>
                    <a:pt x="453246" y="346609"/>
                  </a:lnTo>
                  <a:lnTo>
                    <a:pt x="453368" y="344888"/>
                  </a:lnTo>
                  <a:lnTo>
                    <a:pt x="453479" y="343136"/>
                  </a:lnTo>
                  <a:lnTo>
                    <a:pt x="453580" y="341385"/>
                  </a:lnTo>
                  <a:lnTo>
                    <a:pt x="453661" y="339613"/>
                  </a:lnTo>
                  <a:lnTo>
                    <a:pt x="453732" y="337832"/>
                  </a:lnTo>
                  <a:lnTo>
                    <a:pt x="453793" y="336050"/>
                  </a:lnTo>
                  <a:lnTo>
                    <a:pt x="453833" y="334238"/>
                  </a:lnTo>
                  <a:lnTo>
                    <a:pt x="453864" y="332426"/>
                  </a:lnTo>
                  <a:lnTo>
                    <a:pt x="453884" y="330604"/>
                  </a:lnTo>
                  <a:lnTo>
                    <a:pt x="453884" y="328772"/>
                  </a:lnTo>
                  <a:lnTo>
                    <a:pt x="453874" y="326929"/>
                  </a:lnTo>
                  <a:lnTo>
                    <a:pt x="453854" y="325077"/>
                  </a:lnTo>
                  <a:lnTo>
                    <a:pt x="453823" y="323214"/>
                  </a:lnTo>
                  <a:lnTo>
                    <a:pt x="453773" y="321341"/>
                  </a:lnTo>
                  <a:lnTo>
                    <a:pt x="453712" y="319468"/>
                  </a:lnTo>
                  <a:lnTo>
                    <a:pt x="453631" y="317575"/>
                  </a:lnTo>
                  <a:lnTo>
                    <a:pt x="453550" y="315682"/>
                  </a:lnTo>
                  <a:lnTo>
                    <a:pt x="453449" y="313789"/>
                  </a:lnTo>
                  <a:lnTo>
                    <a:pt x="453327" y="311876"/>
                  </a:lnTo>
                  <a:lnTo>
                    <a:pt x="453206" y="309963"/>
                  </a:lnTo>
                  <a:lnTo>
                    <a:pt x="453064" y="308049"/>
                  </a:lnTo>
                  <a:lnTo>
                    <a:pt x="452912" y="306126"/>
                  </a:lnTo>
                  <a:lnTo>
                    <a:pt x="452740" y="304192"/>
                  </a:lnTo>
                  <a:lnTo>
                    <a:pt x="452568" y="302259"/>
                  </a:lnTo>
                  <a:lnTo>
                    <a:pt x="452376" y="300325"/>
                  </a:lnTo>
                  <a:lnTo>
                    <a:pt x="452163" y="298382"/>
                  </a:lnTo>
                  <a:lnTo>
                    <a:pt x="451950" y="296438"/>
                  </a:lnTo>
                  <a:lnTo>
                    <a:pt x="451718" y="294494"/>
                  </a:lnTo>
                  <a:lnTo>
                    <a:pt x="451475" y="292541"/>
                  </a:lnTo>
                  <a:lnTo>
                    <a:pt x="451211" y="290597"/>
                  </a:lnTo>
                  <a:lnTo>
                    <a:pt x="450948" y="288643"/>
                  </a:lnTo>
                  <a:lnTo>
                    <a:pt x="450665" y="286689"/>
                  </a:lnTo>
                  <a:lnTo>
                    <a:pt x="450361" y="284726"/>
                  </a:lnTo>
                  <a:lnTo>
                    <a:pt x="450057" y="282772"/>
                  </a:lnTo>
                  <a:lnTo>
                    <a:pt x="449734" y="280818"/>
                  </a:lnTo>
                  <a:lnTo>
                    <a:pt x="449399" y="278864"/>
                  </a:lnTo>
                  <a:lnTo>
                    <a:pt x="449045" y="276900"/>
                  </a:lnTo>
                  <a:lnTo>
                    <a:pt x="448681" y="274947"/>
                  </a:lnTo>
                  <a:lnTo>
                    <a:pt x="448306" y="272993"/>
                  </a:lnTo>
                  <a:lnTo>
                    <a:pt x="447921" y="271049"/>
                  </a:lnTo>
                  <a:lnTo>
                    <a:pt x="447527" y="269095"/>
                  </a:lnTo>
                  <a:lnTo>
                    <a:pt x="447112" y="267152"/>
                  </a:lnTo>
                  <a:lnTo>
                    <a:pt x="446686" y="265208"/>
                  </a:lnTo>
                  <a:lnTo>
                    <a:pt x="446241" y="263264"/>
                  </a:lnTo>
                  <a:lnTo>
                    <a:pt x="445796" y="261331"/>
                  </a:lnTo>
                  <a:lnTo>
                    <a:pt x="445310" y="259316"/>
                  </a:lnTo>
                  <a:lnTo>
                    <a:pt x="444814" y="257322"/>
                  </a:lnTo>
                  <a:lnTo>
                    <a:pt x="444307" y="255348"/>
                  </a:lnTo>
                  <a:lnTo>
                    <a:pt x="443791" y="253384"/>
                  </a:lnTo>
                  <a:lnTo>
                    <a:pt x="443265" y="251440"/>
                  </a:lnTo>
                  <a:lnTo>
                    <a:pt x="442728" y="249507"/>
                  </a:lnTo>
                  <a:lnTo>
                    <a:pt x="442182" y="247594"/>
                  </a:lnTo>
                  <a:lnTo>
                    <a:pt x="441615" y="245691"/>
                  </a:lnTo>
                  <a:lnTo>
                    <a:pt x="441048" y="243818"/>
                  </a:lnTo>
                  <a:lnTo>
                    <a:pt x="440471" y="241945"/>
                  </a:lnTo>
                  <a:lnTo>
                    <a:pt x="439874" y="240103"/>
                  </a:lnTo>
                  <a:lnTo>
                    <a:pt x="439276" y="238270"/>
                  </a:lnTo>
                  <a:lnTo>
                    <a:pt x="438659" y="236458"/>
                  </a:lnTo>
                  <a:lnTo>
                    <a:pt x="438041" y="234666"/>
                  </a:lnTo>
                  <a:lnTo>
                    <a:pt x="437414" y="232885"/>
                  </a:lnTo>
                  <a:lnTo>
                    <a:pt x="436766" y="231123"/>
                  </a:lnTo>
                  <a:lnTo>
                    <a:pt x="436118" y="229382"/>
                  </a:lnTo>
                  <a:lnTo>
                    <a:pt x="435460" y="227651"/>
                  </a:lnTo>
                  <a:lnTo>
                    <a:pt x="434792" y="225950"/>
                  </a:lnTo>
                  <a:lnTo>
                    <a:pt x="434113" y="224260"/>
                  </a:lnTo>
                  <a:lnTo>
                    <a:pt x="433425" y="222589"/>
                  </a:lnTo>
                  <a:lnTo>
                    <a:pt x="432727" y="220939"/>
                  </a:lnTo>
                  <a:lnTo>
                    <a:pt x="432018" y="219309"/>
                  </a:lnTo>
                  <a:lnTo>
                    <a:pt x="431299" y="217700"/>
                  </a:lnTo>
                  <a:lnTo>
                    <a:pt x="430570" y="216100"/>
                  </a:lnTo>
                  <a:lnTo>
                    <a:pt x="429841" y="214531"/>
                  </a:lnTo>
                  <a:lnTo>
                    <a:pt x="429092" y="212972"/>
                  </a:lnTo>
                  <a:lnTo>
                    <a:pt x="428343" y="211444"/>
                  </a:lnTo>
                  <a:lnTo>
                    <a:pt x="427584" y="209925"/>
                  </a:lnTo>
                  <a:lnTo>
                    <a:pt x="426815" y="208437"/>
                  </a:lnTo>
                  <a:lnTo>
                    <a:pt x="426035" y="206959"/>
                  </a:lnTo>
                  <a:lnTo>
                    <a:pt x="425256" y="205512"/>
                  </a:lnTo>
                  <a:lnTo>
                    <a:pt x="424466" y="204074"/>
                  </a:lnTo>
                  <a:lnTo>
                    <a:pt x="423656" y="202667"/>
                  </a:lnTo>
                  <a:lnTo>
                    <a:pt x="422846" y="201270"/>
                  </a:lnTo>
                  <a:lnTo>
                    <a:pt x="422036" y="199903"/>
                  </a:lnTo>
                  <a:lnTo>
                    <a:pt x="421206" y="198557"/>
                  </a:lnTo>
                  <a:lnTo>
                    <a:pt x="420376" y="197231"/>
                  </a:lnTo>
                  <a:lnTo>
                    <a:pt x="419536" y="195925"/>
                  </a:lnTo>
                  <a:lnTo>
                    <a:pt x="418686" y="194639"/>
                  </a:lnTo>
                  <a:lnTo>
                    <a:pt x="417835" y="193374"/>
                  </a:lnTo>
                  <a:lnTo>
                    <a:pt x="416965" y="192139"/>
                  </a:lnTo>
                  <a:lnTo>
                    <a:pt x="416094" y="190924"/>
                  </a:lnTo>
                  <a:lnTo>
                    <a:pt x="415224" y="189730"/>
                  </a:lnTo>
                  <a:lnTo>
                    <a:pt x="414333" y="188555"/>
                  </a:lnTo>
                  <a:lnTo>
                    <a:pt x="413442" y="187401"/>
                  </a:lnTo>
                  <a:lnTo>
                    <a:pt x="412551" y="186278"/>
                  </a:lnTo>
                  <a:lnTo>
                    <a:pt x="411640" y="185174"/>
                  </a:lnTo>
                  <a:lnTo>
                    <a:pt x="410729" y="184101"/>
                  </a:lnTo>
                  <a:lnTo>
                    <a:pt x="409818" y="183038"/>
                  </a:lnTo>
                  <a:lnTo>
                    <a:pt x="408886" y="182006"/>
                  </a:lnTo>
                  <a:lnTo>
                    <a:pt x="407955" y="181003"/>
                  </a:lnTo>
                  <a:lnTo>
                    <a:pt x="407024" y="180011"/>
                  </a:lnTo>
                  <a:lnTo>
                    <a:pt x="406082" y="179060"/>
                  </a:lnTo>
                  <a:lnTo>
                    <a:pt x="405131" y="178118"/>
                  </a:lnTo>
                  <a:lnTo>
                    <a:pt x="404179" y="177207"/>
                  </a:lnTo>
                  <a:lnTo>
                    <a:pt x="403217" y="176326"/>
                  </a:lnTo>
                  <a:lnTo>
                    <a:pt x="402246" y="175456"/>
                  </a:lnTo>
                  <a:lnTo>
                    <a:pt x="401274" y="174626"/>
                  </a:lnTo>
                  <a:lnTo>
                    <a:pt x="400302" y="173816"/>
                  </a:lnTo>
                  <a:lnTo>
                    <a:pt x="399320" y="173026"/>
                  </a:lnTo>
                  <a:lnTo>
                    <a:pt x="398328" y="172267"/>
                  </a:lnTo>
                  <a:lnTo>
                    <a:pt x="397336" y="171528"/>
                  </a:lnTo>
                  <a:lnTo>
                    <a:pt x="396334" y="170819"/>
                  </a:lnTo>
                  <a:lnTo>
                    <a:pt x="396030" y="167823"/>
                  </a:lnTo>
                  <a:lnTo>
                    <a:pt x="395726" y="164867"/>
                  </a:lnTo>
                  <a:lnTo>
                    <a:pt x="395402" y="161931"/>
                  </a:lnTo>
                  <a:lnTo>
                    <a:pt x="395068" y="159026"/>
                  </a:lnTo>
                  <a:lnTo>
                    <a:pt x="394724" y="156151"/>
                  </a:lnTo>
                  <a:lnTo>
                    <a:pt x="394370" y="153306"/>
                  </a:lnTo>
                  <a:lnTo>
                    <a:pt x="393995" y="150482"/>
                  </a:lnTo>
                  <a:lnTo>
                    <a:pt x="393611" y="147698"/>
                  </a:lnTo>
                  <a:lnTo>
                    <a:pt x="393216" y="144934"/>
                  </a:lnTo>
                  <a:lnTo>
                    <a:pt x="392811" y="142211"/>
                  </a:lnTo>
                  <a:lnTo>
                    <a:pt x="392386" y="139508"/>
                  </a:lnTo>
                  <a:lnTo>
                    <a:pt x="391950" y="136836"/>
                  </a:lnTo>
                  <a:lnTo>
                    <a:pt x="391505" y="134184"/>
                  </a:lnTo>
                  <a:lnTo>
                    <a:pt x="391039" y="131572"/>
                  </a:lnTo>
                  <a:lnTo>
                    <a:pt x="390563" y="128980"/>
                  </a:lnTo>
                  <a:lnTo>
                    <a:pt x="390078" y="126419"/>
                  </a:lnTo>
                  <a:lnTo>
                    <a:pt x="389571" y="123888"/>
                  </a:lnTo>
                  <a:lnTo>
                    <a:pt x="389055" y="121378"/>
                  </a:lnTo>
                  <a:lnTo>
                    <a:pt x="388519" y="118898"/>
                  </a:lnTo>
                  <a:lnTo>
                    <a:pt x="387962" y="116448"/>
                  </a:lnTo>
                  <a:lnTo>
                    <a:pt x="387405" y="114018"/>
                  </a:lnTo>
                  <a:lnTo>
                    <a:pt x="386818" y="111629"/>
                  </a:lnTo>
                  <a:lnTo>
                    <a:pt x="386221" y="109250"/>
                  </a:lnTo>
                  <a:lnTo>
                    <a:pt x="385613" y="106912"/>
                  </a:lnTo>
                  <a:lnTo>
                    <a:pt x="384986" y="104594"/>
                  </a:lnTo>
                  <a:lnTo>
                    <a:pt x="384338" y="102296"/>
                  </a:lnTo>
                  <a:lnTo>
                    <a:pt x="383670" y="100028"/>
                  </a:lnTo>
                  <a:lnTo>
                    <a:pt x="382991" y="97791"/>
                  </a:lnTo>
                  <a:lnTo>
                    <a:pt x="382303" y="95574"/>
                  </a:lnTo>
                  <a:lnTo>
                    <a:pt x="381949" y="94480"/>
                  </a:lnTo>
                  <a:lnTo>
                    <a:pt x="381584" y="93387"/>
                  </a:lnTo>
                  <a:lnTo>
                    <a:pt x="381220" y="92304"/>
                  </a:lnTo>
                  <a:lnTo>
                    <a:pt x="380855" y="91221"/>
                  </a:lnTo>
                  <a:lnTo>
                    <a:pt x="380481" y="90148"/>
                  </a:lnTo>
                  <a:lnTo>
                    <a:pt x="380106" y="89085"/>
                  </a:lnTo>
                  <a:lnTo>
                    <a:pt x="379580" y="87617"/>
                  </a:lnTo>
                  <a:lnTo>
                    <a:pt x="379033" y="86159"/>
                  </a:lnTo>
                  <a:lnTo>
                    <a:pt x="378487" y="84712"/>
                  </a:lnTo>
                  <a:lnTo>
                    <a:pt x="377930" y="83284"/>
                  </a:lnTo>
                  <a:lnTo>
                    <a:pt x="377363" y="81867"/>
                  </a:lnTo>
                  <a:lnTo>
                    <a:pt x="376796" y="80460"/>
                  </a:lnTo>
                  <a:lnTo>
                    <a:pt x="376209" y="79073"/>
                  </a:lnTo>
                  <a:lnTo>
                    <a:pt x="375612" y="77696"/>
                  </a:lnTo>
                  <a:lnTo>
                    <a:pt x="375014" y="76330"/>
                  </a:lnTo>
                  <a:lnTo>
                    <a:pt x="374397" y="74973"/>
                  </a:lnTo>
                  <a:lnTo>
                    <a:pt x="373779" y="73637"/>
                  </a:lnTo>
                  <a:lnTo>
                    <a:pt x="373152" y="72321"/>
                  </a:lnTo>
                  <a:lnTo>
                    <a:pt x="372514" y="71005"/>
                  </a:lnTo>
                  <a:lnTo>
                    <a:pt x="371866" y="69709"/>
                  </a:lnTo>
                  <a:lnTo>
                    <a:pt x="371208" y="68423"/>
                  </a:lnTo>
                  <a:lnTo>
                    <a:pt x="370540" y="67158"/>
                  </a:lnTo>
                  <a:lnTo>
                    <a:pt x="369872" y="65903"/>
                  </a:lnTo>
                  <a:lnTo>
                    <a:pt x="369183" y="64658"/>
                  </a:lnTo>
                  <a:lnTo>
                    <a:pt x="368495" y="63423"/>
                  </a:lnTo>
                  <a:lnTo>
                    <a:pt x="367786" y="62208"/>
                  </a:lnTo>
                  <a:lnTo>
                    <a:pt x="367078" y="61003"/>
                  </a:lnTo>
                  <a:lnTo>
                    <a:pt x="366359" y="59809"/>
                  </a:lnTo>
                  <a:lnTo>
                    <a:pt x="365620" y="58634"/>
                  </a:lnTo>
                  <a:lnTo>
                    <a:pt x="364881" y="57460"/>
                  </a:lnTo>
                  <a:lnTo>
                    <a:pt x="364132" y="56316"/>
                  </a:lnTo>
                  <a:lnTo>
                    <a:pt x="363373" y="55172"/>
                  </a:lnTo>
                  <a:lnTo>
                    <a:pt x="362603" y="54048"/>
                  </a:lnTo>
                  <a:lnTo>
                    <a:pt x="361834" y="52935"/>
                  </a:lnTo>
                  <a:lnTo>
                    <a:pt x="361044" y="51831"/>
                  </a:lnTo>
                  <a:lnTo>
                    <a:pt x="360245" y="50738"/>
                  </a:lnTo>
                  <a:lnTo>
                    <a:pt x="359435" y="49665"/>
                  </a:lnTo>
                  <a:lnTo>
                    <a:pt x="358625" y="48602"/>
                  </a:lnTo>
                  <a:lnTo>
                    <a:pt x="357795" y="47549"/>
                  </a:lnTo>
                  <a:lnTo>
                    <a:pt x="356965" y="46517"/>
                  </a:lnTo>
                  <a:lnTo>
                    <a:pt x="356114" y="45484"/>
                  </a:lnTo>
                  <a:lnTo>
                    <a:pt x="355264" y="44472"/>
                  </a:lnTo>
                  <a:lnTo>
                    <a:pt x="354403" y="43480"/>
                  </a:lnTo>
                  <a:lnTo>
                    <a:pt x="353533" y="42488"/>
                  </a:lnTo>
                  <a:lnTo>
                    <a:pt x="352642" y="41516"/>
                  </a:lnTo>
                  <a:lnTo>
                    <a:pt x="351751" y="40554"/>
                  </a:lnTo>
                  <a:lnTo>
                    <a:pt x="350850" y="39603"/>
                  </a:lnTo>
                  <a:lnTo>
                    <a:pt x="349939" y="38661"/>
                  </a:lnTo>
                  <a:lnTo>
                    <a:pt x="349018" y="37740"/>
                  </a:lnTo>
                  <a:lnTo>
                    <a:pt x="348087" y="36829"/>
                  </a:lnTo>
                  <a:lnTo>
                    <a:pt x="347145" y="35928"/>
                  </a:lnTo>
                  <a:lnTo>
                    <a:pt x="346194" y="35037"/>
                  </a:lnTo>
                  <a:lnTo>
                    <a:pt x="345232" y="34167"/>
                  </a:lnTo>
                  <a:lnTo>
                    <a:pt x="344260" y="33296"/>
                  </a:lnTo>
                  <a:lnTo>
                    <a:pt x="343278" y="32446"/>
                  </a:lnTo>
                  <a:lnTo>
                    <a:pt x="342286" y="31605"/>
                  </a:lnTo>
                  <a:lnTo>
                    <a:pt x="341284" y="30785"/>
                  </a:lnTo>
                  <a:lnTo>
                    <a:pt x="340271" y="29965"/>
                  </a:lnTo>
                  <a:lnTo>
                    <a:pt x="339249" y="29166"/>
                  </a:lnTo>
                  <a:lnTo>
                    <a:pt x="338227" y="28376"/>
                  </a:lnTo>
                  <a:lnTo>
                    <a:pt x="337184" y="27597"/>
                  </a:lnTo>
                  <a:lnTo>
                    <a:pt x="336131" y="26837"/>
                  </a:lnTo>
                  <a:lnTo>
                    <a:pt x="335068" y="26078"/>
                  </a:lnTo>
                  <a:lnTo>
                    <a:pt x="333995" y="25339"/>
                  </a:lnTo>
                  <a:lnTo>
                    <a:pt x="332912" y="24610"/>
                  </a:lnTo>
                  <a:lnTo>
                    <a:pt x="331829" y="23891"/>
                  </a:lnTo>
                  <a:lnTo>
                    <a:pt x="330725" y="23183"/>
                  </a:lnTo>
                  <a:lnTo>
                    <a:pt x="329612" y="22484"/>
                  </a:lnTo>
                  <a:lnTo>
                    <a:pt x="328488" y="21806"/>
                  </a:lnTo>
                  <a:lnTo>
                    <a:pt x="327354" y="21138"/>
                  </a:lnTo>
                  <a:lnTo>
                    <a:pt x="326210" y="20470"/>
                  </a:lnTo>
                  <a:lnTo>
                    <a:pt x="325046" y="19822"/>
                  </a:lnTo>
                  <a:lnTo>
                    <a:pt x="323882" y="19184"/>
                  </a:lnTo>
                  <a:lnTo>
                    <a:pt x="322698" y="18557"/>
                  </a:lnTo>
                  <a:lnTo>
                    <a:pt x="321493" y="17939"/>
                  </a:lnTo>
                  <a:lnTo>
                    <a:pt x="320288" y="17332"/>
                  </a:lnTo>
                  <a:lnTo>
                    <a:pt x="319063" y="16734"/>
                  </a:lnTo>
                  <a:lnTo>
                    <a:pt x="317828" y="16147"/>
                  </a:lnTo>
                  <a:lnTo>
                    <a:pt x="316583" y="15570"/>
                  </a:lnTo>
                  <a:lnTo>
                    <a:pt x="315318" y="15003"/>
                  </a:lnTo>
                  <a:lnTo>
                    <a:pt x="314042" y="14447"/>
                  </a:lnTo>
                  <a:lnTo>
                    <a:pt x="312757" y="13900"/>
                  </a:lnTo>
                  <a:lnTo>
                    <a:pt x="311461" y="13373"/>
                  </a:lnTo>
                  <a:lnTo>
                    <a:pt x="310145" y="12847"/>
                  </a:lnTo>
                  <a:lnTo>
                    <a:pt x="308819" y="12331"/>
                  </a:lnTo>
                  <a:lnTo>
                    <a:pt x="307482" y="11835"/>
                  </a:lnTo>
                  <a:lnTo>
                    <a:pt x="306126" y="11339"/>
                  </a:lnTo>
                  <a:lnTo>
                    <a:pt x="304759" y="10863"/>
                  </a:lnTo>
                  <a:lnTo>
                    <a:pt x="303383" y="10387"/>
                  </a:lnTo>
                  <a:lnTo>
                    <a:pt x="301996" y="9932"/>
                  </a:lnTo>
                  <a:lnTo>
                    <a:pt x="300589" y="9486"/>
                  </a:lnTo>
                  <a:lnTo>
                    <a:pt x="299171" y="9041"/>
                  </a:lnTo>
                  <a:lnTo>
                    <a:pt x="297734" y="8616"/>
                  </a:lnTo>
                  <a:lnTo>
                    <a:pt x="296286" y="8201"/>
                  </a:lnTo>
                  <a:lnTo>
                    <a:pt x="294828" y="7785"/>
                  </a:lnTo>
                  <a:lnTo>
                    <a:pt x="293361" y="7391"/>
                  </a:lnTo>
                  <a:lnTo>
                    <a:pt x="291873" y="7006"/>
                  </a:lnTo>
                  <a:lnTo>
                    <a:pt x="290374" y="6631"/>
                  </a:lnTo>
                  <a:lnTo>
                    <a:pt x="288856" y="6267"/>
                  </a:lnTo>
                  <a:lnTo>
                    <a:pt x="287327" y="5913"/>
                  </a:lnTo>
                  <a:lnTo>
                    <a:pt x="285788" y="5568"/>
                  </a:lnTo>
                  <a:lnTo>
                    <a:pt x="284240" y="5234"/>
                  </a:lnTo>
                  <a:lnTo>
                    <a:pt x="282671" y="4910"/>
                  </a:lnTo>
                  <a:lnTo>
                    <a:pt x="281081" y="4597"/>
                  </a:lnTo>
                  <a:lnTo>
                    <a:pt x="279492" y="4293"/>
                  </a:lnTo>
                  <a:lnTo>
                    <a:pt x="277882" y="3999"/>
                  </a:lnTo>
                  <a:lnTo>
                    <a:pt x="276252" y="3716"/>
                  </a:lnTo>
                  <a:lnTo>
                    <a:pt x="274612" y="3443"/>
                  </a:lnTo>
                  <a:lnTo>
                    <a:pt x="272962" y="3190"/>
                  </a:lnTo>
                  <a:lnTo>
                    <a:pt x="271292" y="2936"/>
                  </a:lnTo>
                  <a:lnTo>
                    <a:pt x="269612" y="2694"/>
                  </a:lnTo>
                  <a:lnTo>
                    <a:pt x="267921" y="2461"/>
                  </a:lnTo>
                  <a:lnTo>
                    <a:pt x="266210" y="2248"/>
                  </a:lnTo>
                  <a:lnTo>
                    <a:pt x="264489" y="2036"/>
                  </a:lnTo>
                  <a:lnTo>
                    <a:pt x="262748" y="1833"/>
                  </a:lnTo>
                  <a:lnTo>
                    <a:pt x="260997" y="1651"/>
                  </a:lnTo>
                  <a:lnTo>
                    <a:pt x="259225" y="1469"/>
                  </a:lnTo>
                  <a:lnTo>
                    <a:pt x="257444" y="1297"/>
                  </a:lnTo>
                  <a:lnTo>
                    <a:pt x="255652" y="1145"/>
                  </a:lnTo>
                  <a:lnTo>
                    <a:pt x="253840" y="993"/>
                  </a:lnTo>
                  <a:lnTo>
                    <a:pt x="252018" y="851"/>
                  </a:lnTo>
                  <a:lnTo>
                    <a:pt x="250175" y="730"/>
                  </a:lnTo>
                  <a:lnTo>
                    <a:pt x="248323" y="608"/>
                  </a:lnTo>
                  <a:lnTo>
                    <a:pt x="246450" y="507"/>
                  </a:lnTo>
                  <a:lnTo>
                    <a:pt x="244567" y="406"/>
                  </a:lnTo>
                  <a:lnTo>
                    <a:pt x="242674" y="325"/>
                  </a:lnTo>
                  <a:lnTo>
                    <a:pt x="240761" y="244"/>
                  </a:lnTo>
                  <a:lnTo>
                    <a:pt x="238827" y="183"/>
                  </a:lnTo>
                  <a:lnTo>
                    <a:pt x="236883" y="122"/>
                  </a:lnTo>
                  <a:lnTo>
                    <a:pt x="234930" y="82"/>
                  </a:lnTo>
                  <a:lnTo>
                    <a:pt x="232956" y="41"/>
                  </a:lnTo>
                  <a:lnTo>
                    <a:pt x="230961" y="21"/>
                  </a:lnTo>
                  <a:lnTo>
                    <a:pt x="2289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-10156475" y="-11108975"/>
              <a:ext cx="11347100" cy="11347100"/>
            </a:xfrm>
            <a:custGeom>
              <a:rect b="b" l="l" r="r" t="t"/>
              <a:pathLst>
                <a:path extrusionOk="0" fill="none" h="453884" w="453884">
                  <a:moveTo>
                    <a:pt x="445796" y="261331"/>
                  </a:moveTo>
                  <a:lnTo>
                    <a:pt x="445796" y="261331"/>
                  </a:lnTo>
                  <a:lnTo>
                    <a:pt x="445310" y="259316"/>
                  </a:lnTo>
                  <a:lnTo>
                    <a:pt x="444814" y="257322"/>
                  </a:lnTo>
                  <a:lnTo>
                    <a:pt x="444307" y="255348"/>
                  </a:lnTo>
                  <a:lnTo>
                    <a:pt x="443791" y="253384"/>
                  </a:lnTo>
                  <a:lnTo>
                    <a:pt x="443265" y="251440"/>
                  </a:lnTo>
                  <a:lnTo>
                    <a:pt x="442728" y="249507"/>
                  </a:lnTo>
                  <a:lnTo>
                    <a:pt x="442182" y="247594"/>
                  </a:lnTo>
                  <a:lnTo>
                    <a:pt x="441615" y="245691"/>
                  </a:lnTo>
                  <a:lnTo>
                    <a:pt x="441048" y="243818"/>
                  </a:lnTo>
                  <a:lnTo>
                    <a:pt x="440471" y="241945"/>
                  </a:lnTo>
                  <a:lnTo>
                    <a:pt x="439874" y="240103"/>
                  </a:lnTo>
                  <a:lnTo>
                    <a:pt x="439276" y="238270"/>
                  </a:lnTo>
                  <a:lnTo>
                    <a:pt x="438659" y="236458"/>
                  </a:lnTo>
                  <a:lnTo>
                    <a:pt x="438041" y="234666"/>
                  </a:lnTo>
                  <a:lnTo>
                    <a:pt x="437414" y="232885"/>
                  </a:lnTo>
                  <a:lnTo>
                    <a:pt x="436766" y="231123"/>
                  </a:lnTo>
                  <a:lnTo>
                    <a:pt x="436118" y="229382"/>
                  </a:lnTo>
                  <a:lnTo>
                    <a:pt x="435460" y="227651"/>
                  </a:lnTo>
                  <a:lnTo>
                    <a:pt x="434792" y="225950"/>
                  </a:lnTo>
                  <a:lnTo>
                    <a:pt x="434113" y="224260"/>
                  </a:lnTo>
                  <a:lnTo>
                    <a:pt x="433425" y="222589"/>
                  </a:lnTo>
                  <a:lnTo>
                    <a:pt x="432727" y="220939"/>
                  </a:lnTo>
                  <a:lnTo>
                    <a:pt x="432018" y="219309"/>
                  </a:lnTo>
                  <a:lnTo>
                    <a:pt x="431299" y="217700"/>
                  </a:lnTo>
                  <a:lnTo>
                    <a:pt x="430570" y="216100"/>
                  </a:lnTo>
                  <a:lnTo>
                    <a:pt x="429841" y="214531"/>
                  </a:lnTo>
                  <a:lnTo>
                    <a:pt x="429092" y="212972"/>
                  </a:lnTo>
                  <a:lnTo>
                    <a:pt x="428343" y="211444"/>
                  </a:lnTo>
                  <a:lnTo>
                    <a:pt x="427584" y="209925"/>
                  </a:lnTo>
                  <a:lnTo>
                    <a:pt x="426815" y="208437"/>
                  </a:lnTo>
                  <a:lnTo>
                    <a:pt x="426035" y="206959"/>
                  </a:lnTo>
                  <a:lnTo>
                    <a:pt x="425256" y="205512"/>
                  </a:lnTo>
                  <a:lnTo>
                    <a:pt x="424466" y="204074"/>
                  </a:lnTo>
                  <a:lnTo>
                    <a:pt x="423656" y="202667"/>
                  </a:lnTo>
                  <a:lnTo>
                    <a:pt x="422846" y="201270"/>
                  </a:lnTo>
                  <a:lnTo>
                    <a:pt x="422036" y="199903"/>
                  </a:lnTo>
                  <a:lnTo>
                    <a:pt x="421206" y="198557"/>
                  </a:lnTo>
                  <a:lnTo>
                    <a:pt x="420376" y="197231"/>
                  </a:lnTo>
                  <a:lnTo>
                    <a:pt x="419536" y="195925"/>
                  </a:lnTo>
                  <a:lnTo>
                    <a:pt x="418686" y="194639"/>
                  </a:lnTo>
                  <a:lnTo>
                    <a:pt x="417835" y="193374"/>
                  </a:lnTo>
                  <a:lnTo>
                    <a:pt x="416965" y="192139"/>
                  </a:lnTo>
                  <a:lnTo>
                    <a:pt x="416094" y="190924"/>
                  </a:lnTo>
                  <a:lnTo>
                    <a:pt x="415224" y="189730"/>
                  </a:lnTo>
                  <a:lnTo>
                    <a:pt x="414333" y="188555"/>
                  </a:lnTo>
                  <a:lnTo>
                    <a:pt x="413442" y="187401"/>
                  </a:lnTo>
                  <a:lnTo>
                    <a:pt x="412551" y="186278"/>
                  </a:lnTo>
                  <a:lnTo>
                    <a:pt x="411640" y="185174"/>
                  </a:lnTo>
                  <a:lnTo>
                    <a:pt x="410729" y="184101"/>
                  </a:lnTo>
                  <a:lnTo>
                    <a:pt x="409818" y="183038"/>
                  </a:lnTo>
                  <a:lnTo>
                    <a:pt x="408886" y="182006"/>
                  </a:lnTo>
                  <a:lnTo>
                    <a:pt x="407955" y="181003"/>
                  </a:lnTo>
                  <a:lnTo>
                    <a:pt x="407024" y="180011"/>
                  </a:lnTo>
                  <a:lnTo>
                    <a:pt x="406082" y="179060"/>
                  </a:lnTo>
                  <a:lnTo>
                    <a:pt x="405131" y="178118"/>
                  </a:lnTo>
                  <a:lnTo>
                    <a:pt x="404179" y="177207"/>
                  </a:lnTo>
                  <a:lnTo>
                    <a:pt x="403217" y="176326"/>
                  </a:lnTo>
                  <a:lnTo>
                    <a:pt x="402246" y="175456"/>
                  </a:lnTo>
                  <a:lnTo>
                    <a:pt x="401274" y="174626"/>
                  </a:lnTo>
                  <a:lnTo>
                    <a:pt x="400302" y="173816"/>
                  </a:lnTo>
                  <a:lnTo>
                    <a:pt x="399320" y="173026"/>
                  </a:lnTo>
                  <a:lnTo>
                    <a:pt x="398328" y="172267"/>
                  </a:lnTo>
                  <a:lnTo>
                    <a:pt x="397336" y="171528"/>
                  </a:lnTo>
                  <a:lnTo>
                    <a:pt x="396334" y="170819"/>
                  </a:lnTo>
                  <a:lnTo>
                    <a:pt x="396334" y="170819"/>
                  </a:lnTo>
                  <a:lnTo>
                    <a:pt x="396030" y="167823"/>
                  </a:lnTo>
                  <a:lnTo>
                    <a:pt x="395726" y="164867"/>
                  </a:lnTo>
                  <a:lnTo>
                    <a:pt x="395402" y="161931"/>
                  </a:lnTo>
                  <a:lnTo>
                    <a:pt x="395068" y="159026"/>
                  </a:lnTo>
                  <a:lnTo>
                    <a:pt x="394724" y="156151"/>
                  </a:lnTo>
                  <a:lnTo>
                    <a:pt x="394370" y="153306"/>
                  </a:lnTo>
                  <a:lnTo>
                    <a:pt x="393995" y="150482"/>
                  </a:lnTo>
                  <a:lnTo>
                    <a:pt x="393611" y="147698"/>
                  </a:lnTo>
                  <a:lnTo>
                    <a:pt x="393216" y="144934"/>
                  </a:lnTo>
                  <a:lnTo>
                    <a:pt x="392811" y="142211"/>
                  </a:lnTo>
                  <a:lnTo>
                    <a:pt x="392386" y="139508"/>
                  </a:lnTo>
                  <a:lnTo>
                    <a:pt x="391950" y="136836"/>
                  </a:lnTo>
                  <a:lnTo>
                    <a:pt x="391505" y="134184"/>
                  </a:lnTo>
                  <a:lnTo>
                    <a:pt x="391039" y="131572"/>
                  </a:lnTo>
                  <a:lnTo>
                    <a:pt x="390563" y="128980"/>
                  </a:lnTo>
                  <a:lnTo>
                    <a:pt x="390078" y="126419"/>
                  </a:lnTo>
                  <a:lnTo>
                    <a:pt x="389571" y="123888"/>
                  </a:lnTo>
                  <a:lnTo>
                    <a:pt x="389055" y="121378"/>
                  </a:lnTo>
                  <a:lnTo>
                    <a:pt x="388519" y="118898"/>
                  </a:lnTo>
                  <a:lnTo>
                    <a:pt x="387962" y="116448"/>
                  </a:lnTo>
                  <a:lnTo>
                    <a:pt x="387405" y="114018"/>
                  </a:lnTo>
                  <a:lnTo>
                    <a:pt x="386818" y="111629"/>
                  </a:lnTo>
                  <a:lnTo>
                    <a:pt x="386221" y="109250"/>
                  </a:lnTo>
                  <a:lnTo>
                    <a:pt x="385613" y="106912"/>
                  </a:lnTo>
                  <a:lnTo>
                    <a:pt x="384986" y="104594"/>
                  </a:lnTo>
                  <a:lnTo>
                    <a:pt x="384338" y="102296"/>
                  </a:lnTo>
                  <a:lnTo>
                    <a:pt x="383670" y="100028"/>
                  </a:lnTo>
                  <a:lnTo>
                    <a:pt x="382991" y="97791"/>
                  </a:lnTo>
                  <a:lnTo>
                    <a:pt x="382303" y="95574"/>
                  </a:lnTo>
                  <a:lnTo>
                    <a:pt x="381949" y="94480"/>
                  </a:lnTo>
                  <a:lnTo>
                    <a:pt x="381584" y="93387"/>
                  </a:lnTo>
                  <a:lnTo>
                    <a:pt x="381220" y="92304"/>
                  </a:lnTo>
                  <a:lnTo>
                    <a:pt x="380855" y="91221"/>
                  </a:lnTo>
                  <a:lnTo>
                    <a:pt x="380481" y="90148"/>
                  </a:lnTo>
                  <a:lnTo>
                    <a:pt x="380106" y="89085"/>
                  </a:lnTo>
                  <a:lnTo>
                    <a:pt x="380106" y="89085"/>
                  </a:lnTo>
                  <a:lnTo>
                    <a:pt x="379580" y="87617"/>
                  </a:lnTo>
                  <a:lnTo>
                    <a:pt x="379033" y="86159"/>
                  </a:lnTo>
                  <a:lnTo>
                    <a:pt x="378487" y="84712"/>
                  </a:lnTo>
                  <a:lnTo>
                    <a:pt x="377930" y="83284"/>
                  </a:lnTo>
                  <a:lnTo>
                    <a:pt x="377363" y="81867"/>
                  </a:lnTo>
                  <a:lnTo>
                    <a:pt x="376796" y="80460"/>
                  </a:lnTo>
                  <a:lnTo>
                    <a:pt x="376209" y="79073"/>
                  </a:lnTo>
                  <a:lnTo>
                    <a:pt x="375612" y="77696"/>
                  </a:lnTo>
                  <a:lnTo>
                    <a:pt x="375014" y="76330"/>
                  </a:lnTo>
                  <a:lnTo>
                    <a:pt x="374397" y="74973"/>
                  </a:lnTo>
                  <a:lnTo>
                    <a:pt x="373779" y="73637"/>
                  </a:lnTo>
                  <a:lnTo>
                    <a:pt x="373152" y="72321"/>
                  </a:lnTo>
                  <a:lnTo>
                    <a:pt x="372514" y="71005"/>
                  </a:lnTo>
                  <a:lnTo>
                    <a:pt x="371866" y="69709"/>
                  </a:lnTo>
                  <a:lnTo>
                    <a:pt x="371208" y="68423"/>
                  </a:lnTo>
                  <a:lnTo>
                    <a:pt x="370540" y="67158"/>
                  </a:lnTo>
                  <a:lnTo>
                    <a:pt x="369872" y="65903"/>
                  </a:lnTo>
                  <a:lnTo>
                    <a:pt x="369183" y="64658"/>
                  </a:lnTo>
                  <a:lnTo>
                    <a:pt x="368495" y="63423"/>
                  </a:lnTo>
                  <a:lnTo>
                    <a:pt x="367786" y="62208"/>
                  </a:lnTo>
                  <a:lnTo>
                    <a:pt x="367078" y="61003"/>
                  </a:lnTo>
                  <a:lnTo>
                    <a:pt x="366359" y="59809"/>
                  </a:lnTo>
                  <a:lnTo>
                    <a:pt x="365620" y="58634"/>
                  </a:lnTo>
                  <a:lnTo>
                    <a:pt x="364881" y="57460"/>
                  </a:lnTo>
                  <a:lnTo>
                    <a:pt x="364132" y="56316"/>
                  </a:lnTo>
                  <a:lnTo>
                    <a:pt x="363373" y="55172"/>
                  </a:lnTo>
                  <a:lnTo>
                    <a:pt x="362603" y="54048"/>
                  </a:lnTo>
                  <a:lnTo>
                    <a:pt x="361834" y="52935"/>
                  </a:lnTo>
                  <a:lnTo>
                    <a:pt x="361044" y="51831"/>
                  </a:lnTo>
                  <a:lnTo>
                    <a:pt x="360245" y="50738"/>
                  </a:lnTo>
                  <a:lnTo>
                    <a:pt x="359435" y="49665"/>
                  </a:lnTo>
                  <a:lnTo>
                    <a:pt x="358625" y="48602"/>
                  </a:lnTo>
                  <a:lnTo>
                    <a:pt x="357795" y="47549"/>
                  </a:lnTo>
                  <a:lnTo>
                    <a:pt x="356965" y="46517"/>
                  </a:lnTo>
                  <a:lnTo>
                    <a:pt x="356114" y="45484"/>
                  </a:lnTo>
                  <a:lnTo>
                    <a:pt x="355264" y="44472"/>
                  </a:lnTo>
                  <a:lnTo>
                    <a:pt x="354403" y="43480"/>
                  </a:lnTo>
                  <a:lnTo>
                    <a:pt x="353533" y="42488"/>
                  </a:lnTo>
                  <a:lnTo>
                    <a:pt x="352642" y="41516"/>
                  </a:lnTo>
                  <a:lnTo>
                    <a:pt x="351751" y="40554"/>
                  </a:lnTo>
                  <a:lnTo>
                    <a:pt x="350850" y="39603"/>
                  </a:lnTo>
                  <a:lnTo>
                    <a:pt x="349939" y="38661"/>
                  </a:lnTo>
                  <a:lnTo>
                    <a:pt x="349018" y="37740"/>
                  </a:lnTo>
                  <a:lnTo>
                    <a:pt x="348087" y="36829"/>
                  </a:lnTo>
                  <a:lnTo>
                    <a:pt x="347145" y="35928"/>
                  </a:lnTo>
                  <a:lnTo>
                    <a:pt x="346194" y="35037"/>
                  </a:lnTo>
                  <a:lnTo>
                    <a:pt x="345232" y="34167"/>
                  </a:lnTo>
                  <a:lnTo>
                    <a:pt x="344260" y="33296"/>
                  </a:lnTo>
                  <a:lnTo>
                    <a:pt x="343278" y="32446"/>
                  </a:lnTo>
                  <a:lnTo>
                    <a:pt x="342286" y="31605"/>
                  </a:lnTo>
                  <a:lnTo>
                    <a:pt x="341284" y="30785"/>
                  </a:lnTo>
                  <a:lnTo>
                    <a:pt x="340271" y="29965"/>
                  </a:lnTo>
                  <a:lnTo>
                    <a:pt x="339249" y="29166"/>
                  </a:lnTo>
                  <a:lnTo>
                    <a:pt x="338227" y="28376"/>
                  </a:lnTo>
                  <a:lnTo>
                    <a:pt x="337184" y="27597"/>
                  </a:lnTo>
                  <a:lnTo>
                    <a:pt x="336131" y="26837"/>
                  </a:lnTo>
                  <a:lnTo>
                    <a:pt x="335068" y="26078"/>
                  </a:lnTo>
                  <a:lnTo>
                    <a:pt x="333995" y="25339"/>
                  </a:lnTo>
                  <a:lnTo>
                    <a:pt x="332912" y="24610"/>
                  </a:lnTo>
                  <a:lnTo>
                    <a:pt x="331829" y="23891"/>
                  </a:lnTo>
                  <a:lnTo>
                    <a:pt x="330725" y="23183"/>
                  </a:lnTo>
                  <a:lnTo>
                    <a:pt x="329612" y="22484"/>
                  </a:lnTo>
                  <a:lnTo>
                    <a:pt x="328488" y="21806"/>
                  </a:lnTo>
                  <a:lnTo>
                    <a:pt x="327354" y="21138"/>
                  </a:lnTo>
                  <a:lnTo>
                    <a:pt x="327354" y="21138"/>
                  </a:lnTo>
                  <a:lnTo>
                    <a:pt x="326210" y="20470"/>
                  </a:lnTo>
                  <a:lnTo>
                    <a:pt x="325046" y="19822"/>
                  </a:lnTo>
                  <a:lnTo>
                    <a:pt x="323882" y="19184"/>
                  </a:lnTo>
                  <a:lnTo>
                    <a:pt x="322698" y="18557"/>
                  </a:lnTo>
                  <a:lnTo>
                    <a:pt x="321493" y="17939"/>
                  </a:lnTo>
                  <a:lnTo>
                    <a:pt x="320288" y="17332"/>
                  </a:lnTo>
                  <a:lnTo>
                    <a:pt x="319063" y="16734"/>
                  </a:lnTo>
                  <a:lnTo>
                    <a:pt x="317828" y="16147"/>
                  </a:lnTo>
                  <a:lnTo>
                    <a:pt x="316583" y="15570"/>
                  </a:lnTo>
                  <a:lnTo>
                    <a:pt x="315318" y="15003"/>
                  </a:lnTo>
                  <a:lnTo>
                    <a:pt x="314042" y="14447"/>
                  </a:lnTo>
                  <a:lnTo>
                    <a:pt x="312757" y="13900"/>
                  </a:lnTo>
                  <a:lnTo>
                    <a:pt x="311461" y="13373"/>
                  </a:lnTo>
                  <a:lnTo>
                    <a:pt x="310145" y="12847"/>
                  </a:lnTo>
                  <a:lnTo>
                    <a:pt x="308819" y="12331"/>
                  </a:lnTo>
                  <a:lnTo>
                    <a:pt x="307482" y="11835"/>
                  </a:lnTo>
                  <a:lnTo>
                    <a:pt x="306126" y="11339"/>
                  </a:lnTo>
                  <a:lnTo>
                    <a:pt x="304759" y="10863"/>
                  </a:lnTo>
                  <a:lnTo>
                    <a:pt x="303383" y="10387"/>
                  </a:lnTo>
                  <a:lnTo>
                    <a:pt x="301996" y="9932"/>
                  </a:lnTo>
                  <a:lnTo>
                    <a:pt x="300589" y="9486"/>
                  </a:lnTo>
                  <a:lnTo>
                    <a:pt x="299171" y="9041"/>
                  </a:lnTo>
                  <a:lnTo>
                    <a:pt x="297734" y="8616"/>
                  </a:lnTo>
                  <a:lnTo>
                    <a:pt x="296286" y="8201"/>
                  </a:lnTo>
                  <a:lnTo>
                    <a:pt x="294828" y="7785"/>
                  </a:lnTo>
                  <a:lnTo>
                    <a:pt x="293361" y="7391"/>
                  </a:lnTo>
                  <a:lnTo>
                    <a:pt x="291873" y="7006"/>
                  </a:lnTo>
                  <a:lnTo>
                    <a:pt x="290374" y="6631"/>
                  </a:lnTo>
                  <a:lnTo>
                    <a:pt x="288856" y="6267"/>
                  </a:lnTo>
                  <a:lnTo>
                    <a:pt x="287327" y="5913"/>
                  </a:lnTo>
                  <a:lnTo>
                    <a:pt x="285788" y="5568"/>
                  </a:lnTo>
                  <a:lnTo>
                    <a:pt x="284240" y="5234"/>
                  </a:lnTo>
                  <a:lnTo>
                    <a:pt x="282671" y="4910"/>
                  </a:lnTo>
                  <a:lnTo>
                    <a:pt x="281081" y="4597"/>
                  </a:lnTo>
                  <a:lnTo>
                    <a:pt x="279492" y="4293"/>
                  </a:lnTo>
                  <a:lnTo>
                    <a:pt x="277882" y="3999"/>
                  </a:lnTo>
                  <a:lnTo>
                    <a:pt x="276252" y="3716"/>
                  </a:lnTo>
                  <a:lnTo>
                    <a:pt x="274612" y="3443"/>
                  </a:lnTo>
                  <a:lnTo>
                    <a:pt x="272962" y="3190"/>
                  </a:lnTo>
                  <a:lnTo>
                    <a:pt x="271292" y="2936"/>
                  </a:lnTo>
                  <a:lnTo>
                    <a:pt x="269612" y="2694"/>
                  </a:lnTo>
                  <a:lnTo>
                    <a:pt x="267921" y="2461"/>
                  </a:lnTo>
                  <a:lnTo>
                    <a:pt x="266210" y="2248"/>
                  </a:lnTo>
                  <a:lnTo>
                    <a:pt x="264489" y="2036"/>
                  </a:lnTo>
                  <a:lnTo>
                    <a:pt x="262748" y="1833"/>
                  </a:lnTo>
                  <a:lnTo>
                    <a:pt x="260997" y="1651"/>
                  </a:lnTo>
                  <a:lnTo>
                    <a:pt x="259225" y="1469"/>
                  </a:lnTo>
                  <a:lnTo>
                    <a:pt x="257444" y="1297"/>
                  </a:lnTo>
                  <a:lnTo>
                    <a:pt x="255652" y="1145"/>
                  </a:lnTo>
                  <a:lnTo>
                    <a:pt x="253840" y="993"/>
                  </a:lnTo>
                  <a:lnTo>
                    <a:pt x="252018" y="851"/>
                  </a:lnTo>
                  <a:lnTo>
                    <a:pt x="250175" y="730"/>
                  </a:lnTo>
                  <a:lnTo>
                    <a:pt x="248323" y="608"/>
                  </a:lnTo>
                  <a:lnTo>
                    <a:pt x="246450" y="507"/>
                  </a:lnTo>
                  <a:lnTo>
                    <a:pt x="244567" y="406"/>
                  </a:lnTo>
                  <a:lnTo>
                    <a:pt x="242674" y="325"/>
                  </a:lnTo>
                  <a:lnTo>
                    <a:pt x="240761" y="244"/>
                  </a:lnTo>
                  <a:lnTo>
                    <a:pt x="238827" y="183"/>
                  </a:lnTo>
                  <a:lnTo>
                    <a:pt x="236883" y="122"/>
                  </a:lnTo>
                  <a:lnTo>
                    <a:pt x="234930" y="82"/>
                  </a:lnTo>
                  <a:lnTo>
                    <a:pt x="232956" y="41"/>
                  </a:lnTo>
                  <a:lnTo>
                    <a:pt x="230961" y="21"/>
                  </a:lnTo>
                  <a:lnTo>
                    <a:pt x="228957" y="1"/>
                  </a:lnTo>
                  <a:lnTo>
                    <a:pt x="226942" y="1"/>
                  </a:lnTo>
                  <a:lnTo>
                    <a:pt x="226942" y="1"/>
                  </a:lnTo>
                  <a:lnTo>
                    <a:pt x="224817" y="1"/>
                  </a:lnTo>
                  <a:lnTo>
                    <a:pt x="222701" y="21"/>
                  </a:lnTo>
                  <a:lnTo>
                    <a:pt x="220605" y="41"/>
                  </a:lnTo>
                  <a:lnTo>
                    <a:pt x="218520" y="82"/>
                  </a:lnTo>
                  <a:lnTo>
                    <a:pt x="216455" y="132"/>
                  </a:lnTo>
                  <a:lnTo>
                    <a:pt x="214410" y="193"/>
                  </a:lnTo>
                  <a:lnTo>
                    <a:pt x="212375" y="264"/>
                  </a:lnTo>
                  <a:lnTo>
                    <a:pt x="210361" y="345"/>
                  </a:lnTo>
                  <a:lnTo>
                    <a:pt x="208366" y="446"/>
                  </a:lnTo>
                  <a:lnTo>
                    <a:pt x="206382" y="547"/>
                  </a:lnTo>
                  <a:lnTo>
                    <a:pt x="204418" y="669"/>
                  </a:lnTo>
                  <a:lnTo>
                    <a:pt x="202465" y="790"/>
                  </a:lnTo>
                  <a:lnTo>
                    <a:pt x="200531" y="932"/>
                  </a:lnTo>
                  <a:lnTo>
                    <a:pt x="198608" y="1084"/>
                  </a:lnTo>
                  <a:lnTo>
                    <a:pt x="196704" y="1246"/>
                  </a:lnTo>
                  <a:lnTo>
                    <a:pt x="194821" y="1418"/>
                  </a:lnTo>
                  <a:lnTo>
                    <a:pt x="192949" y="1610"/>
                  </a:lnTo>
                  <a:lnTo>
                    <a:pt x="191096" y="1803"/>
                  </a:lnTo>
                  <a:lnTo>
                    <a:pt x="189254" y="2015"/>
                  </a:lnTo>
                  <a:lnTo>
                    <a:pt x="187432" y="2228"/>
                  </a:lnTo>
                  <a:lnTo>
                    <a:pt x="185620" y="2461"/>
                  </a:lnTo>
                  <a:lnTo>
                    <a:pt x="183828" y="2704"/>
                  </a:lnTo>
                  <a:lnTo>
                    <a:pt x="182046" y="2967"/>
                  </a:lnTo>
                  <a:lnTo>
                    <a:pt x="180285" y="3230"/>
                  </a:lnTo>
                  <a:lnTo>
                    <a:pt x="178543" y="3513"/>
                  </a:lnTo>
                  <a:lnTo>
                    <a:pt x="176802" y="3797"/>
                  </a:lnTo>
                  <a:lnTo>
                    <a:pt x="175091" y="4101"/>
                  </a:lnTo>
                  <a:lnTo>
                    <a:pt x="173391" y="4414"/>
                  </a:lnTo>
                  <a:lnTo>
                    <a:pt x="171700" y="4749"/>
                  </a:lnTo>
                  <a:lnTo>
                    <a:pt x="170030" y="5083"/>
                  </a:lnTo>
                  <a:lnTo>
                    <a:pt x="168370" y="5437"/>
                  </a:lnTo>
                  <a:lnTo>
                    <a:pt x="166730" y="5801"/>
                  </a:lnTo>
                  <a:lnTo>
                    <a:pt x="165100" y="6176"/>
                  </a:lnTo>
                  <a:lnTo>
                    <a:pt x="163490" y="6561"/>
                  </a:lnTo>
                  <a:lnTo>
                    <a:pt x="161891" y="6965"/>
                  </a:lnTo>
                  <a:lnTo>
                    <a:pt x="160312" y="7370"/>
                  </a:lnTo>
                  <a:lnTo>
                    <a:pt x="158742" y="7796"/>
                  </a:lnTo>
                  <a:lnTo>
                    <a:pt x="157183" y="8231"/>
                  </a:lnTo>
                  <a:lnTo>
                    <a:pt x="155645" y="8686"/>
                  </a:lnTo>
                  <a:lnTo>
                    <a:pt x="154126" y="9142"/>
                  </a:lnTo>
                  <a:lnTo>
                    <a:pt x="152608" y="9618"/>
                  </a:lnTo>
                  <a:lnTo>
                    <a:pt x="151120" y="10104"/>
                  </a:lnTo>
                  <a:lnTo>
                    <a:pt x="149632" y="10600"/>
                  </a:lnTo>
                  <a:lnTo>
                    <a:pt x="148164" y="11116"/>
                  </a:lnTo>
                  <a:lnTo>
                    <a:pt x="146716" y="11642"/>
                  </a:lnTo>
                  <a:lnTo>
                    <a:pt x="145268" y="12179"/>
                  </a:lnTo>
                  <a:lnTo>
                    <a:pt x="143841" y="12726"/>
                  </a:lnTo>
                  <a:lnTo>
                    <a:pt x="142434" y="13292"/>
                  </a:lnTo>
                  <a:lnTo>
                    <a:pt x="141037" y="13859"/>
                  </a:lnTo>
                  <a:lnTo>
                    <a:pt x="139650" y="14447"/>
                  </a:lnTo>
                  <a:lnTo>
                    <a:pt x="138283" y="15054"/>
                  </a:lnTo>
                  <a:lnTo>
                    <a:pt x="136927" y="15661"/>
                  </a:lnTo>
                  <a:lnTo>
                    <a:pt x="135581" y="16289"/>
                  </a:lnTo>
                  <a:lnTo>
                    <a:pt x="134254" y="16927"/>
                  </a:lnTo>
                  <a:lnTo>
                    <a:pt x="132938" y="17585"/>
                  </a:lnTo>
                  <a:lnTo>
                    <a:pt x="131633" y="18253"/>
                  </a:lnTo>
                  <a:lnTo>
                    <a:pt x="130347" y="18931"/>
                  </a:lnTo>
                  <a:lnTo>
                    <a:pt x="129071" y="19619"/>
                  </a:lnTo>
                  <a:lnTo>
                    <a:pt x="127806" y="20328"/>
                  </a:lnTo>
                  <a:lnTo>
                    <a:pt x="126551" y="21047"/>
                  </a:lnTo>
                  <a:lnTo>
                    <a:pt x="125316" y="21776"/>
                  </a:lnTo>
                  <a:lnTo>
                    <a:pt x="124091" y="22515"/>
                  </a:lnTo>
                  <a:lnTo>
                    <a:pt x="122886" y="23274"/>
                  </a:lnTo>
                  <a:lnTo>
                    <a:pt x="121692" y="24043"/>
                  </a:lnTo>
                  <a:lnTo>
                    <a:pt x="120507" y="24833"/>
                  </a:lnTo>
                  <a:lnTo>
                    <a:pt x="119333" y="25633"/>
                  </a:lnTo>
                  <a:lnTo>
                    <a:pt x="118169" y="26443"/>
                  </a:lnTo>
                  <a:lnTo>
                    <a:pt x="117025" y="27262"/>
                  </a:lnTo>
                  <a:lnTo>
                    <a:pt x="115891" y="28103"/>
                  </a:lnTo>
                  <a:lnTo>
                    <a:pt x="114777" y="28953"/>
                  </a:lnTo>
                  <a:lnTo>
                    <a:pt x="113664" y="29824"/>
                  </a:lnTo>
                  <a:lnTo>
                    <a:pt x="112571" y="30704"/>
                  </a:lnTo>
                  <a:lnTo>
                    <a:pt x="111487" y="31595"/>
                  </a:lnTo>
                  <a:lnTo>
                    <a:pt x="110414" y="32506"/>
                  </a:lnTo>
                  <a:lnTo>
                    <a:pt x="109362" y="33428"/>
                  </a:lnTo>
                  <a:lnTo>
                    <a:pt x="108309" y="34359"/>
                  </a:lnTo>
                  <a:lnTo>
                    <a:pt x="107276" y="35310"/>
                  </a:lnTo>
                  <a:lnTo>
                    <a:pt x="106254" y="36272"/>
                  </a:lnTo>
                  <a:lnTo>
                    <a:pt x="105252" y="37244"/>
                  </a:lnTo>
                  <a:lnTo>
                    <a:pt x="104249" y="38236"/>
                  </a:lnTo>
                  <a:lnTo>
                    <a:pt x="103267" y="39238"/>
                  </a:lnTo>
                  <a:lnTo>
                    <a:pt x="102296" y="40261"/>
                  </a:lnTo>
                  <a:lnTo>
                    <a:pt x="101334" y="41283"/>
                  </a:lnTo>
                  <a:lnTo>
                    <a:pt x="100382" y="42336"/>
                  </a:lnTo>
                  <a:lnTo>
                    <a:pt x="99441" y="43399"/>
                  </a:lnTo>
                  <a:lnTo>
                    <a:pt x="98520" y="44472"/>
                  </a:lnTo>
                  <a:lnTo>
                    <a:pt x="97598" y="45555"/>
                  </a:lnTo>
                  <a:lnTo>
                    <a:pt x="96697" y="46659"/>
                  </a:lnTo>
                  <a:lnTo>
                    <a:pt x="95807" y="47782"/>
                  </a:lnTo>
                  <a:lnTo>
                    <a:pt x="94926" y="48906"/>
                  </a:lnTo>
                  <a:lnTo>
                    <a:pt x="94055" y="50060"/>
                  </a:lnTo>
                  <a:lnTo>
                    <a:pt x="93195" y="51214"/>
                  </a:lnTo>
                  <a:lnTo>
                    <a:pt x="92355" y="52388"/>
                  </a:lnTo>
                  <a:lnTo>
                    <a:pt x="91514" y="53583"/>
                  </a:lnTo>
                  <a:lnTo>
                    <a:pt x="90694" y="54787"/>
                  </a:lnTo>
                  <a:lnTo>
                    <a:pt x="89885" y="56002"/>
                  </a:lnTo>
                  <a:lnTo>
                    <a:pt x="89075" y="57237"/>
                  </a:lnTo>
                  <a:lnTo>
                    <a:pt x="88285" y="58482"/>
                  </a:lnTo>
                  <a:lnTo>
                    <a:pt x="87506" y="59748"/>
                  </a:lnTo>
                  <a:lnTo>
                    <a:pt x="86736" y="61023"/>
                  </a:lnTo>
                  <a:lnTo>
                    <a:pt x="85977" y="62319"/>
                  </a:lnTo>
                  <a:lnTo>
                    <a:pt x="85238" y="63625"/>
                  </a:lnTo>
                  <a:lnTo>
                    <a:pt x="84499" y="64951"/>
                  </a:lnTo>
                  <a:lnTo>
                    <a:pt x="83770" y="66287"/>
                  </a:lnTo>
                  <a:lnTo>
                    <a:pt x="83051" y="67634"/>
                  </a:lnTo>
                  <a:lnTo>
                    <a:pt x="82353" y="69000"/>
                  </a:lnTo>
                  <a:lnTo>
                    <a:pt x="81654" y="70387"/>
                  </a:lnTo>
                  <a:lnTo>
                    <a:pt x="80966" y="71784"/>
                  </a:lnTo>
                  <a:lnTo>
                    <a:pt x="80298" y="73191"/>
                  </a:lnTo>
                  <a:lnTo>
                    <a:pt x="79630" y="74619"/>
                  </a:lnTo>
                  <a:lnTo>
                    <a:pt x="78982" y="76066"/>
                  </a:lnTo>
                  <a:lnTo>
                    <a:pt x="78334" y="77524"/>
                  </a:lnTo>
                  <a:lnTo>
                    <a:pt x="77706" y="78992"/>
                  </a:lnTo>
                  <a:lnTo>
                    <a:pt x="77079" y="80480"/>
                  </a:lnTo>
                  <a:lnTo>
                    <a:pt x="76471" y="81988"/>
                  </a:lnTo>
                  <a:lnTo>
                    <a:pt x="75864" y="83507"/>
                  </a:lnTo>
                  <a:lnTo>
                    <a:pt x="75267" y="85036"/>
                  </a:lnTo>
                  <a:lnTo>
                    <a:pt x="74690" y="86584"/>
                  </a:lnTo>
                  <a:lnTo>
                    <a:pt x="74113" y="88153"/>
                  </a:lnTo>
                  <a:lnTo>
                    <a:pt x="73546" y="89733"/>
                  </a:lnTo>
                  <a:lnTo>
                    <a:pt x="72989" y="91322"/>
                  </a:lnTo>
                  <a:lnTo>
                    <a:pt x="72452" y="92942"/>
                  </a:lnTo>
                  <a:lnTo>
                    <a:pt x="71916" y="94561"/>
                  </a:lnTo>
                  <a:lnTo>
                    <a:pt x="71389" y="96212"/>
                  </a:lnTo>
                  <a:lnTo>
                    <a:pt x="70873" y="97872"/>
                  </a:lnTo>
                  <a:lnTo>
                    <a:pt x="70367" y="99542"/>
                  </a:lnTo>
                  <a:lnTo>
                    <a:pt x="69861" y="101233"/>
                  </a:lnTo>
                  <a:lnTo>
                    <a:pt x="69375" y="102933"/>
                  </a:lnTo>
                  <a:lnTo>
                    <a:pt x="69375" y="102933"/>
                  </a:lnTo>
                  <a:lnTo>
                    <a:pt x="69294" y="103267"/>
                  </a:lnTo>
                  <a:lnTo>
                    <a:pt x="69223" y="103601"/>
                  </a:lnTo>
                  <a:lnTo>
                    <a:pt x="69172" y="103936"/>
                  </a:lnTo>
                  <a:lnTo>
                    <a:pt x="69142" y="104259"/>
                  </a:lnTo>
                  <a:lnTo>
                    <a:pt x="69122" y="104594"/>
                  </a:lnTo>
                  <a:lnTo>
                    <a:pt x="69132" y="104917"/>
                  </a:lnTo>
                  <a:lnTo>
                    <a:pt x="69142" y="105241"/>
                  </a:lnTo>
                  <a:lnTo>
                    <a:pt x="69172" y="105565"/>
                  </a:lnTo>
                  <a:lnTo>
                    <a:pt x="69223" y="105889"/>
                  </a:lnTo>
                  <a:lnTo>
                    <a:pt x="69284" y="106203"/>
                  </a:lnTo>
                  <a:lnTo>
                    <a:pt x="69365" y="106517"/>
                  </a:lnTo>
                  <a:lnTo>
                    <a:pt x="69456" y="106821"/>
                  </a:lnTo>
                  <a:lnTo>
                    <a:pt x="69567" y="107124"/>
                  </a:lnTo>
                  <a:lnTo>
                    <a:pt x="69689" y="107418"/>
                  </a:lnTo>
                  <a:lnTo>
                    <a:pt x="69820" y="107711"/>
                  </a:lnTo>
                  <a:lnTo>
                    <a:pt x="69972" y="107985"/>
                  </a:lnTo>
                  <a:lnTo>
                    <a:pt x="70134" y="108268"/>
                  </a:lnTo>
                  <a:lnTo>
                    <a:pt x="70306" y="108531"/>
                  </a:lnTo>
                  <a:lnTo>
                    <a:pt x="70499" y="108785"/>
                  </a:lnTo>
                  <a:lnTo>
                    <a:pt x="70701" y="109038"/>
                  </a:lnTo>
                  <a:lnTo>
                    <a:pt x="70914" y="109281"/>
                  </a:lnTo>
                  <a:lnTo>
                    <a:pt x="71136" y="109503"/>
                  </a:lnTo>
                  <a:lnTo>
                    <a:pt x="71369" y="109726"/>
                  </a:lnTo>
                  <a:lnTo>
                    <a:pt x="71622" y="109939"/>
                  </a:lnTo>
                  <a:lnTo>
                    <a:pt x="71875" y="110131"/>
                  </a:lnTo>
                  <a:lnTo>
                    <a:pt x="72149" y="110313"/>
                  </a:lnTo>
                  <a:lnTo>
                    <a:pt x="72422" y="110485"/>
                  </a:lnTo>
                  <a:lnTo>
                    <a:pt x="72716" y="110647"/>
                  </a:lnTo>
                  <a:lnTo>
                    <a:pt x="73009" y="110789"/>
                  </a:lnTo>
                  <a:lnTo>
                    <a:pt x="73323" y="110921"/>
                  </a:lnTo>
                  <a:lnTo>
                    <a:pt x="73637" y="111042"/>
                  </a:lnTo>
                  <a:lnTo>
                    <a:pt x="73961" y="111143"/>
                  </a:lnTo>
                  <a:lnTo>
                    <a:pt x="73961" y="111143"/>
                  </a:lnTo>
                  <a:lnTo>
                    <a:pt x="74295" y="111224"/>
                  </a:lnTo>
                  <a:lnTo>
                    <a:pt x="74629" y="111295"/>
                  </a:lnTo>
                  <a:lnTo>
                    <a:pt x="74963" y="111346"/>
                  </a:lnTo>
                  <a:lnTo>
                    <a:pt x="75287" y="111376"/>
                  </a:lnTo>
                  <a:lnTo>
                    <a:pt x="75621" y="111396"/>
                  </a:lnTo>
                  <a:lnTo>
                    <a:pt x="75945" y="111396"/>
                  </a:lnTo>
                  <a:lnTo>
                    <a:pt x="76279" y="111376"/>
                  </a:lnTo>
                  <a:lnTo>
                    <a:pt x="76593" y="111346"/>
                  </a:lnTo>
                  <a:lnTo>
                    <a:pt x="76917" y="111295"/>
                  </a:lnTo>
                  <a:lnTo>
                    <a:pt x="77231" y="111234"/>
                  </a:lnTo>
                  <a:lnTo>
                    <a:pt x="77544" y="111153"/>
                  </a:lnTo>
                  <a:lnTo>
                    <a:pt x="77848" y="111062"/>
                  </a:lnTo>
                  <a:lnTo>
                    <a:pt x="78152" y="110951"/>
                  </a:lnTo>
                  <a:lnTo>
                    <a:pt x="78445" y="110829"/>
                  </a:lnTo>
                  <a:lnTo>
                    <a:pt x="78739" y="110698"/>
                  </a:lnTo>
                  <a:lnTo>
                    <a:pt x="79022" y="110546"/>
                  </a:lnTo>
                  <a:lnTo>
                    <a:pt x="79296" y="110384"/>
                  </a:lnTo>
                  <a:lnTo>
                    <a:pt x="79559" y="110212"/>
                  </a:lnTo>
                  <a:lnTo>
                    <a:pt x="79822" y="110020"/>
                  </a:lnTo>
                  <a:lnTo>
                    <a:pt x="80065" y="109817"/>
                  </a:lnTo>
                  <a:lnTo>
                    <a:pt x="80308" y="109605"/>
                  </a:lnTo>
                  <a:lnTo>
                    <a:pt x="80541" y="109382"/>
                  </a:lnTo>
                  <a:lnTo>
                    <a:pt x="80753" y="109149"/>
                  </a:lnTo>
                  <a:lnTo>
                    <a:pt x="80966" y="108896"/>
                  </a:lnTo>
                  <a:lnTo>
                    <a:pt x="81158" y="108643"/>
                  </a:lnTo>
                  <a:lnTo>
                    <a:pt x="81351" y="108369"/>
                  </a:lnTo>
                  <a:lnTo>
                    <a:pt x="81523" y="108096"/>
                  </a:lnTo>
                  <a:lnTo>
                    <a:pt x="81675" y="107803"/>
                  </a:lnTo>
                  <a:lnTo>
                    <a:pt x="81826" y="107509"/>
                  </a:lnTo>
                  <a:lnTo>
                    <a:pt x="81958" y="107195"/>
                  </a:lnTo>
                  <a:lnTo>
                    <a:pt x="82069" y="106881"/>
                  </a:lnTo>
                  <a:lnTo>
                    <a:pt x="82171" y="106547"/>
                  </a:lnTo>
                  <a:lnTo>
                    <a:pt x="82171" y="106547"/>
                  </a:lnTo>
                  <a:lnTo>
                    <a:pt x="82626" y="104988"/>
                  </a:lnTo>
                  <a:lnTo>
                    <a:pt x="83082" y="103439"/>
                  </a:lnTo>
                  <a:lnTo>
                    <a:pt x="83547" y="101901"/>
                  </a:lnTo>
                  <a:lnTo>
                    <a:pt x="84013" y="100382"/>
                  </a:lnTo>
                  <a:lnTo>
                    <a:pt x="84499" y="98874"/>
                  </a:lnTo>
                  <a:lnTo>
                    <a:pt x="84985" y="97386"/>
                  </a:lnTo>
                  <a:lnTo>
                    <a:pt x="85481" y="95908"/>
                  </a:lnTo>
                  <a:lnTo>
                    <a:pt x="85987" y="94440"/>
                  </a:lnTo>
                  <a:lnTo>
                    <a:pt x="86503" y="93002"/>
                  </a:lnTo>
                  <a:lnTo>
                    <a:pt x="87030" y="91565"/>
                  </a:lnTo>
                  <a:lnTo>
                    <a:pt x="87556" y="90148"/>
                  </a:lnTo>
                  <a:lnTo>
                    <a:pt x="88093" y="88741"/>
                  </a:lnTo>
                  <a:lnTo>
                    <a:pt x="88650" y="87354"/>
                  </a:lnTo>
                  <a:lnTo>
                    <a:pt x="89206" y="85977"/>
                  </a:lnTo>
                  <a:lnTo>
                    <a:pt x="89773" y="84620"/>
                  </a:lnTo>
                  <a:lnTo>
                    <a:pt x="90340" y="83274"/>
                  </a:lnTo>
                  <a:lnTo>
                    <a:pt x="90927" y="81948"/>
                  </a:lnTo>
                  <a:lnTo>
                    <a:pt x="91524" y="80632"/>
                  </a:lnTo>
                  <a:lnTo>
                    <a:pt x="92122" y="79326"/>
                  </a:lnTo>
                  <a:lnTo>
                    <a:pt x="92739" y="78040"/>
                  </a:lnTo>
                  <a:lnTo>
                    <a:pt x="93357" y="76765"/>
                  </a:lnTo>
                  <a:lnTo>
                    <a:pt x="93984" y="75499"/>
                  </a:lnTo>
                  <a:lnTo>
                    <a:pt x="94622" y="74254"/>
                  </a:lnTo>
                  <a:lnTo>
                    <a:pt x="95270" y="73029"/>
                  </a:lnTo>
                  <a:lnTo>
                    <a:pt x="95928" y="71805"/>
                  </a:lnTo>
                  <a:lnTo>
                    <a:pt x="96596" y="70600"/>
                  </a:lnTo>
                  <a:lnTo>
                    <a:pt x="97274" y="69415"/>
                  </a:lnTo>
                  <a:lnTo>
                    <a:pt x="97963" y="68231"/>
                  </a:lnTo>
                  <a:lnTo>
                    <a:pt x="98661" y="67077"/>
                  </a:lnTo>
                  <a:lnTo>
                    <a:pt x="99370" y="65923"/>
                  </a:lnTo>
                  <a:lnTo>
                    <a:pt x="100089" y="64789"/>
                  </a:lnTo>
                  <a:lnTo>
                    <a:pt x="100807" y="63665"/>
                  </a:lnTo>
                  <a:lnTo>
                    <a:pt x="101546" y="62562"/>
                  </a:lnTo>
                  <a:lnTo>
                    <a:pt x="102296" y="61469"/>
                  </a:lnTo>
                  <a:lnTo>
                    <a:pt x="103055" y="60386"/>
                  </a:lnTo>
                  <a:lnTo>
                    <a:pt x="103814" y="59323"/>
                  </a:lnTo>
                  <a:lnTo>
                    <a:pt x="104594" y="58260"/>
                  </a:lnTo>
                  <a:lnTo>
                    <a:pt x="105383" y="57227"/>
                  </a:lnTo>
                  <a:lnTo>
                    <a:pt x="106183" y="56195"/>
                  </a:lnTo>
                  <a:lnTo>
                    <a:pt x="106993" y="55182"/>
                  </a:lnTo>
                  <a:lnTo>
                    <a:pt x="107813" y="54180"/>
                  </a:lnTo>
                  <a:lnTo>
                    <a:pt x="108643" y="53198"/>
                  </a:lnTo>
                  <a:lnTo>
                    <a:pt x="109483" y="52226"/>
                  </a:lnTo>
                  <a:lnTo>
                    <a:pt x="110333" y="51265"/>
                  </a:lnTo>
                  <a:lnTo>
                    <a:pt x="111194" y="50313"/>
                  </a:lnTo>
                  <a:lnTo>
                    <a:pt x="112064" y="49382"/>
                  </a:lnTo>
                  <a:lnTo>
                    <a:pt x="112945" y="48460"/>
                  </a:lnTo>
                  <a:lnTo>
                    <a:pt x="113846" y="47549"/>
                  </a:lnTo>
                  <a:lnTo>
                    <a:pt x="114747" y="46659"/>
                  </a:lnTo>
                  <a:lnTo>
                    <a:pt x="115668" y="45778"/>
                  </a:lnTo>
                  <a:lnTo>
                    <a:pt x="116600" y="44907"/>
                  </a:lnTo>
                  <a:lnTo>
                    <a:pt x="117531" y="44047"/>
                  </a:lnTo>
                  <a:lnTo>
                    <a:pt x="118483" y="43207"/>
                  </a:lnTo>
                  <a:lnTo>
                    <a:pt x="119444" y="42376"/>
                  </a:lnTo>
                  <a:lnTo>
                    <a:pt x="120426" y="41556"/>
                  </a:lnTo>
                  <a:lnTo>
                    <a:pt x="121408" y="40747"/>
                  </a:lnTo>
                  <a:lnTo>
                    <a:pt x="122400" y="39957"/>
                  </a:lnTo>
                  <a:lnTo>
                    <a:pt x="123413" y="39177"/>
                  </a:lnTo>
                  <a:lnTo>
                    <a:pt x="124435" y="38408"/>
                  </a:lnTo>
                  <a:lnTo>
                    <a:pt x="125468" y="37649"/>
                  </a:lnTo>
                  <a:lnTo>
                    <a:pt x="126510" y="36910"/>
                  </a:lnTo>
                  <a:lnTo>
                    <a:pt x="127563" y="36181"/>
                  </a:lnTo>
                  <a:lnTo>
                    <a:pt x="128636" y="35462"/>
                  </a:lnTo>
                  <a:lnTo>
                    <a:pt x="129709" y="34754"/>
                  </a:lnTo>
                  <a:lnTo>
                    <a:pt x="130802" y="34065"/>
                  </a:lnTo>
                  <a:lnTo>
                    <a:pt x="131906" y="33377"/>
                  </a:lnTo>
                  <a:lnTo>
                    <a:pt x="133030" y="32709"/>
                  </a:lnTo>
                  <a:lnTo>
                    <a:pt x="134153" y="32051"/>
                  </a:lnTo>
                  <a:lnTo>
                    <a:pt x="135297" y="31413"/>
                  </a:lnTo>
                  <a:lnTo>
                    <a:pt x="136451" y="30775"/>
                  </a:lnTo>
                  <a:lnTo>
                    <a:pt x="137615" y="30158"/>
                  </a:lnTo>
                  <a:lnTo>
                    <a:pt x="138800" y="29550"/>
                  </a:lnTo>
                  <a:lnTo>
                    <a:pt x="139984" y="28953"/>
                  </a:lnTo>
                  <a:lnTo>
                    <a:pt x="141189" y="28366"/>
                  </a:lnTo>
                  <a:lnTo>
                    <a:pt x="142414" y="27799"/>
                  </a:lnTo>
                  <a:lnTo>
                    <a:pt x="143639" y="27232"/>
                  </a:lnTo>
                  <a:lnTo>
                    <a:pt x="144884" y="26685"/>
                  </a:lnTo>
                  <a:lnTo>
                    <a:pt x="146139" y="26149"/>
                  </a:lnTo>
                  <a:lnTo>
                    <a:pt x="147404" y="25623"/>
                  </a:lnTo>
                  <a:lnTo>
                    <a:pt x="148690" y="25106"/>
                  </a:lnTo>
                  <a:lnTo>
                    <a:pt x="149986" y="24600"/>
                  </a:lnTo>
                  <a:lnTo>
                    <a:pt x="151292" y="24114"/>
                  </a:lnTo>
                  <a:lnTo>
                    <a:pt x="152618" y="23628"/>
                  </a:lnTo>
                  <a:lnTo>
                    <a:pt x="153954" y="23163"/>
                  </a:lnTo>
                  <a:lnTo>
                    <a:pt x="155301" y="22707"/>
                  </a:lnTo>
                  <a:lnTo>
                    <a:pt x="156657" y="22262"/>
                  </a:lnTo>
                  <a:lnTo>
                    <a:pt x="158034" y="21826"/>
                  </a:lnTo>
                  <a:lnTo>
                    <a:pt x="159421" y="21411"/>
                  </a:lnTo>
                  <a:lnTo>
                    <a:pt x="160828" y="20996"/>
                  </a:lnTo>
                  <a:lnTo>
                    <a:pt x="162245" y="20591"/>
                  </a:lnTo>
                  <a:lnTo>
                    <a:pt x="163672" y="20207"/>
                  </a:lnTo>
                  <a:lnTo>
                    <a:pt x="165120" y="19832"/>
                  </a:lnTo>
                  <a:lnTo>
                    <a:pt x="166578" y="19458"/>
                  </a:lnTo>
                  <a:lnTo>
                    <a:pt x="168056" y="19103"/>
                  </a:lnTo>
                  <a:lnTo>
                    <a:pt x="169534" y="18759"/>
                  </a:lnTo>
                  <a:lnTo>
                    <a:pt x="171042" y="18425"/>
                  </a:lnTo>
                  <a:lnTo>
                    <a:pt x="172550" y="18101"/>
                  </a:lnTo>
                  <a:lnTo>
                    <a:pt x="174079" y="17797"/>
                  </a:lnTo>
                  <a:lnTo>
                    <a:pt x="175628" y="17494"/>
                  </a:lnTo>
                  <a:lnTo>
                    <a:pt x="177187" y="17200"/>
                  </a:lnTo>
                  <a:lnTo>
                    <a:pt x="178756" y="16927"/>
                  </a:lnTo>
                  <a:lnTo>
                    <a:pt x="180345" y="16653"/>
                  </a:lnTo>
                  <a:lnTo>
                    <a:pt x="181945" y="16400"/>
                  </a:lnTo>
                  <a:lnTo>
                    <a:pt x="183565" y="16147"/>
                  </a:lnTo>
                  <a:lnTo>
                    <a:pt x="185194" y="15914"/>
                  </a:lnTo>
                  <a:lnTo>
                    <a:pt x="186844" y="15682"/>
                  </a:lnTo>
                  <a:lnTo>
                    <a:pt x="188505" y="15469"/>
                  </a:lnTo>
                  <a:lnTo>
                    <a:pt x="190175" y="15267"/>
                  </a:lnTo>
                  <a:lnTo>
                    <a:pt x="191866" y="15074"/>
                  </a:lnTo>
                  <a:lnTo>
                    <a:pt x="193576" y="14882"/>
                  </a:lnTo>
                  <a:lnTo>
                    <a:pt x="195297" y="14710"/>
                  </a:lnTo>
                  <a:lnTo>
                    <a:pt x="197038" y="14548"/>
                  </a:lnTo>
                  <a:lnTo>
                    <a:pt x="198790" y="14396"/>
                  </a:lnTo>
                  <a:lnTo>
                    <a:pt x="200551" y="14254"/>
                  </a:lnTo>
                  <a:lnTo>
                    <a:pt x="202333" y="14123"/>
                  </a:lnTo>
                  <a:lnTo>
                    <a:pt x="204135" y="13991"/>
                  </a:lnTo>
                  <a:lnTo>
                    <a:pt x="205947" y="13880"/>
                  </a:lnTo>
                  <a:lnTo>
                    <a:pt x="207779" y="13778"/>
                  </a:lnTo>
                  <a:lnTo>
                    <a:pt x="209622" y="13687"/>
                  </a:lnTo>
                  <a:lnTo>
                    <a:pt x="211484" y="13606"/>
                  </a:lnTo>
                  <a:lnTo>
                    <a:pt x="213357" y="13535"/>
                  </a:lnTo>
                  <a:lnTo>
                    <a:pt x="215250" y="13465"/>
                  </a:lnTo>
                  <a:lnTo>
                    <a:pt x="217163" y="13414"/>
                  </a:lnTo>
                  <a:lnTo>
                    <a:pt x="219087" y="13373"/>
                  </a:lnTo>
                  <a:lnTo>
                    <a:pt x="221020" y="13333"/>
                  </a:lnTo>
                  <a:lnTo>
                    <a:pt x="222984" y="13313"/>
                  </a:lnTo>
                  <a:lnTo>
                    <a:pt x="224958" y="13303"/>
                  </a:lnTo>
                  <a:lnTo>
                    <a:pt x="226942" y="13292"/>
                  </a:lnTo>
                  <a:lnTo>
                    <a:pt x="226942" y="13292"/>
                  </a:lnTo>
                  <a:lnTo>
                    <a:pt x="228846" y="13303"/>
                  </a:lnTo>
                  <a:lnTo>
                    <a:pt x="230739" y="13313"/>
                  </a:lnTo>
                  <a:lnTo>
                    <a:pt x="232611" y="13333"/>
                  </a:lnTo>
                  <a:lnTo>
                    <a:pt x="234474" y="13363"/>
                  </a:lnTo>
                  <a:lnTo>
                    <a:pt x="236327" y="13414"/>
                  </a:lnTo>
                  <a:lnTo>
                    <a:pt x="238159" y="13465"/>
                  </a:lnTo>
                  <a:lnTo>
                    <a:pt x="239971" y="13525"/>
                  </a:lnTo>
                  <a:lnTo>
                    <a:pt x="241773" y="13586"/>
                  </a:lnTo>
                  <a:lnTo>
                    <a:pt x="243565" y="13667"/>
                  </a:lnTo>
                  <a:lnTo>
                    <a:pt x="245336" y="13758"/>
                  </a:lnTo>
                  <a:lnTo>
                    <a:pt x="247098" y="13859"/>
                  </a:lnTo>
                  <a:lnTo>
                    <a:pt x="248839" y="13961"/>
                  </a:lnTo>
                  <a:lnTo>
                    <a:pt x="250570" y="14082"/>
                  </a:lnTo>
                  <a:lnTo>
                    <a:pt x="252281" y="14204"/>
                  </a:lnTo>
                  <a:lnTo>
                    <a:pt x="253981" y="14345"/>
                  </a:lnTo>
                  <a:lnTo>
                    <a:pt x="255672" y="14487"/>
                  </a:lnTo>
                  <a:lnTo>
                    <a:pt x="257342" y="14639"/>
                  </a:lnTo>
                  <a:lnTo>
                    <a:pt x="259003" y="14801"/>
                  </a:lnTo>
                  <a:lnTo>
                    <a:pt x="260653" y="14973"/>
                  </a:lnTo>
                  <a:lnTo>
                    <a:pt x="262282" y="15155"/>
                  </a:lnTo>
                  <a:lnTo>
                    <a:pt x="263892" y="15347"/>
                  </a:lnTo>
                  <a:lnTo>
                    <a:pt x="265502" y="15550"/>
                  </a:lnTo>
                  <a:lnTo>
                    <a:pt x="267091" y="15763"/>
                  </a:lnTo>
                  <a:lnTo>
                    <a:pt x="268660" y="15975"/>
                  </a:lnTo>
                  <a:lnTo>
                    <a:pt x="270219" y="16208"/>
                  </a:lnTo>
                  <a:lnTo>
                    <a:pt x="271768" y="16451"/>
                  </a:lnTo>
                  <a:lnTo>
                    <a:pt x="273296" y="16694"/>
                  </a:lnTo>
                  <a:lnTo>
                    <a:pt x="274815" y="16957"/>
                  </a:lnTo>
                  <a:lnTo>
                    <a:pt x="276323" y="17220"/>
                  </a:lnTo>
                  <a:lnTo>
                    <a:pt x="277811" y="17494"/>
                  </a:lnTo>
                  <a:lnTo>
                    <a:pt x="279289" y="17787"/>
                  </a:lnTo>
                  <a:lnTo>
                    <a:pt x="280757" y="18081"/>
                  </a:lnTo>
                  <a:lnTo>
                    <a:pt x="282205" y="18384"/>
                  </a:lnTo>
                  <a:lnTo>
                    <a:pt x="283642" y="18698"/>
                  </a:lnTo>
                  <a:lnTo>
                    <a:pt x="285070" y="19022"/>
                  </a:lnTo>
                  <a:lnTo>
                    <a:pt x="286477" y="19356"/>
                  </a:lnTo>
                  <a:lnTo>
                    <a:pt x="287874" y="19700"/>
                  </a:lnTo>
                  <a:lnTo>
                    <a:pt x="289261" y="20055"/>
                  </a:lnTo>
                  <a:lnTo>
                    <a:pt x="290627" y="20419"/>
                  </a:lnTo>
                  <a:lnTo>
                    <a:pt x="291984" y="20794"/>
                  </a:lnTo>
                  <a:lnTo>
                    <a:pt x="293330" y="21168"/>
                  </a:lnTo>
                  <a:lnTo>
                    <a:pt x="294656" y="21563"/>
                  </a:lnTo>
                  <a:lnTo>
                    <a:pt x="295972" y="21968"/>
                  </a:lnTo>
                  <a:lnTo>
                    <a:pt x="297278" y="22373"/>
                  </a:lnTo>
                  <a:lnTo>
                    <a:pt x="298564" y="22798"/>
                  </a:lnTo>
                  <a:lnTo>
                    <a:pt x="299850" y="23223"/>
                  </a:lnTo>
                  <a:lnTo>
                    <a:pt x="301105" y="23659"/>
                  </a:lnTo>
                  <a:lnTo>
                    <a:pt x="302360" y="24114"/>
                  </a:lnTo>
                  <a:lnTo>
                    <a:pt x="303595" y="24570"/>
                  </a:lnTo>
                  <a:lnTo>
                    <a:pt x="304820" y="25035"/>
                  </a:lnTo>
                  <a:lnTo>
                    <a:pt x="306035" y="25521"/>
                  </a:lnTo>
                  <a:lnTo>
                    <a:pt x="307240" y="26007"/>
                  </a:lnTo>
                  <a:lnTo>
                    <a:pt x="308424" y="26503"/>
                  </a:lnTo>
                  <a:lnTo>
                    <a:pt x="309598" y="27009"/>
                  </a:lnTo>
                  <a:lnTo>
                    <a:pt x="310762" y="27526"/>
                  </a:lnTo>
                  <a:lnTo>
                    <a:pt x="311906" y="28052"/>
                  </a:lnTo>
                  <a:lnTo>
                    <a:pt x="313040" y="28589"/>
                  </a:lnTo>
                  <a:lnTo>
                    <a:pt x="314164" y="29135"/>
                  </a:lnTo>
                  <a:lnTo>
                    <a:pt x="315277" y="29692"/>
                  </a:lnTo>
                  <a:lnTo>
                    <a:pt x="316381" y="30259"/>
                  </a:lnTo>
                  <a:lnTo>
                    <a:pt x="317464" y="30836"/>
                  </a:lnTo>
                  <a:lnTo>
                    <a:pt x="318537" y="31413"/>
                  </a:lnTo>
                  <a:lnTo>
                    <a:pt x="319600" y="32010"/>
                  </a:lnTo>
                  <a:lnTo>
                    <a:pt x="320653" y="32618"/>
                  </a:lnTo>
                  <a:lnTo>
                    <a:pt x="320653" y="32618"/>
                  </a:lnTo>
                  <a:lnTo>
                    <a:pt x="321665" y="33215"/>
                  </a:lnTo>
                  <a:lnTo>
                    <a:pt x="322667" y="33832"/>
                  </a:lnTo>
                  <a:lnTo>
                    <a:pt x="323659" y="34450"/>
                  </a:lnTo>
                  <a:lnTo>
                    <a:pt x="324641" y="35078"/>
                  </a:lnTo>
                  <a:lnTo>
                    <a:pt x="325623" y="35715"/>
                  </a:lnTo>
                  <a:lnTo>
                    <a:pt x="326585" y="36373"/>
                  </a:lnTo>
                  <a:lnTo>
                    <a:pt x="327537" y="37031"/>
                  </a:lnTo>
                  <a:lnTo>
                    <a:pt x="328488" y="37699"/>
                  </a:lnTo>
                  <a:lnTo>
                    <a:pt x="329419" y="38378"/>
                  </a:lnTo>
                  <a:lnTo>
                    <a:pt x="330351" y="39076"/>
                  </a:lnTo>
                  <a:lnTo>
                    <a:pt x="331262" y="39775"/>
                  </a:lnTo>
                  <a:lnTo>
                    <a:pt x="332173" y="40483"/>
                  </a:lnTo>
                  <a:lnTo>
                    <a:pt x="333074" y="41212"/>
                  </a:lnTo>
                  <a:lnTo>
                    <a:pt x="333965" y="41941"/>
                  </a:lnTo>
                  <a:lnTo>
                    <a:pt x="334845" y="42690"/>
                  </a:lnTo>
                  <a:lnTo>
                    <a:pt x="335716" y="43439"/>
                  </a:lnTo>
                  <a:lnTo>
                    <a:pt x="336577" y="44209"/>
                  </a:lnTo>
                  <a:lnTo>
                    <a:pt x="337427" y="44988"/>
                  </a:lnTo>
                  <a:lnTo>
                    <a:pt x="338267" y="45768"/>
                  </a:lnTo>
                  <a:lnTo>
                    <a:pt x="339097" y="46567"/>
                  </a:lnTo>
                  <a:lnTo>
                    <a:pt x="339927" y="47377"/>
                  </a:lnTo>
                  <a:lnTo>
                    <a:pt x="340737" y="48197"/>
                  </a:lnTo>
                  <a:lnTo>
                    <a:pt x="341547" y="49027"/>
                  </a:lnTo>
                  <a:lnTo>
                    <a:pt x="342347" y="49868"/>
                  </a:lnTo>
                  <a:lnTo>
                    <a:pt x="343136" y="50728"/>
                  </a:lnTo>
                  <a:lnTo>
                    <a:pt x="343916" y="51589"/>
                  </a:lnTo>
                  <a:lnTo>
                    <a:pt x="344685" y="52469"/>
                  </a:lnTo>
                  <a:lnTo>
                    <a:pt x="345455" y="53360"/>
                  </a:lnTo>
                  <a:lnTo>
                    <a:pt x="346204" y="54261"/>
                  </a:lnTo>
                  <a:lnTo>
                    <a:pt x="346953" y="55172"/>
                  </a:lnTo>
                  <a:lnTo>
                    <a:pt x="347692" y="56093"/>
                  </a:lnTo>
                  <a:lnTo>
                    <a:pt x="348421" y="57025"/>
                  </a:lnTo>
                  <a:lnTo>
                    <a:pt x="349139" y="57976"/>
                  </a:lnTo>
                  <a:lnTo>
                    <a:pt x="349848" y="58928"/>
                  </a:lnTo>
                  <a:lnTo>
                    <a:pt x="350557" y="59900"/>
                  </a:lnTo>
                  <a:lnTo>
                    <a:pt x="351245" y="60882"/>
                  </a:lnTo>
                  <a:lnTo>
                    <a:pt x="351933" y="61884"/>
                  </a:lnTo>
                  <a:lnTo>
                    <a:pt x="352622" y="62886"/>
                  </a:lnTo>
                  <a:lnTo>
                    <a:pt x="353290" y="63908"/>
                  </a:lnTo>
                  <a:lnTo>
                    <a:pt x="353948" y="64941"/>
                  </a:lnTo>
                  <a:lnTo>
                    <a:pt x="354606" y="65984"/>
                  </a:lnTo>
                  <a:lnTo>
                    <a:pt x="355254" y="67036"/>
                  </a:lnTo>
                  <a:lnTo>
                    <a:pt x="355892" y="68110"/>
                  </a:lnTo>
                  <a:lnTo>
                    <a:pt x="356519" y="69183"/>
                  </a:lnTo>
                  <a:lnTo>
                    <a:pt x="357147" y="70276"/>
                  </a:lnTo>
                  <a:lnTo>
                    <a:pt x="357764" y="71389"/>
                  </a:lnTo>
                  <a:lnTo>
                    <a:pt x="358372" y="72503"/>
                  </a:lnTo>
                  <a:lnTo>
                    <a:pt x="358969" y="73637"/>
                  </a:lnTo>
                  <a:lnTo>
                    <a:pt x="359566" y="74781"/>
                  </a:lnTo>
                  <a:lnTo>
                    <a:pt x="360153" y="75945"/>
                  </a:lnTo>
                  <a:lnTo>
                    <a:pt x="360730" y="77109"/>
                  </a:lnTo>
                  <a:lnTo>
                    <a:pt x="361297" y="78293"/>
                  </a:lnTo>
                  <a:lnTo>
                    <a:pt x="361864" y="79488"/>
                  </a:lnTo>
                  <a:lnTo>
                    <a:pt x="362421" y="80703"/>
                  </a:lnTo>
                  <a:lnTo>
                    <a:pt x="362968" y="81928"/>
                  </a:lnTo>
                  <a:lnTo>
                    <a:pt x="363504" y="83163"/>
                  </a:lnTo>
                  <a:lnTo>
                    <a:pt x="364041" y="84418"/>
                  </a:lnTo>
                  <a:lnTo>
                    <a:pt x="364567" y="85673"/>
                  </a:lnTo>
                  <a:lnTo>
                    <a:pt x="365083" y="86959"/>
                  </a:lnTo>
                  <a:lnTo>
                    <a:pt x="365600" y="88245"/>
                  </a:lnTo>
                  <a:lnTo>
                    <a:pt x="366106" y="89550"/>
                  </a:lnTo>
                  <a:lnTo>
                    <a:pt x="366602" y="90866"/>
                  </a:lnTo>
                  <a:lnTo>
                    <a:pt x="367098" y="92203"/>
                  </a:lnTo>
                  <a:lnTo>
                    <a:pt x="367584" y="93549"/>
                  </a:lnTo>
                  <a:lnTo>
                    <a:pt x="367584" y="93549"/>
                  </a:lnTo>
                  <a:lnTo>
                    <a:pt x="368050" y="94885"/>
                  </a:lnTo>
                  <a:lnTo>
                    <a:pt x="368515" y="96242"/>
                  </a:lnTo>
                  <a:lnTo>
                    <a:pt x="368971" y="97598"/>
                  </a:lnTo>
                  <a:lnTo>
                    <a:pt x="369426" y="98985"/>
                  </a:lnTo>
                  <a:lnTo>
                    <a:pt x="369862" y="100372"/>
                  </a:lnTo>
                  <a:lnTo>
                    <a:pt x="370297" y="101769"/>
                  </a:lnTo>
                  <a:lnTo>
                    <a:pt x="370732" y="103186"/>
                  </a:lnTo>
                  <a:lnTo>
                    <a:pt x="371147" y="104614"/>
                  </a:lnTo>
                  <a:lnTo>
                    <a:pt x="371562" y="106061"/>
                  </a:lnTo>
                  <a:lnTo>
                    <a:pt x="371977" y="107519"/>
                  </a:lnTo>
                  <a:lnTo>
                    <a:pt x="372372" y="108977"/>
                  </a:lnTo>
                  <a:lnTo>
                    <a:pt x="372767" y="110465"/>
                  </a:lnTo>
                  <a:lnTo>
                    <a:pt x="373152" y="111953"/>
                  </a:lnTo>
                  <a:lnTo>
                    <a:pt x="373536" y="113461"/>
                  </a:lnTo>
                  <a:lnTo>
                    <a:pt x="373911" y="114980"/>
                  </a:lnTo>
                  <a:lnTo>
                    <a:pt x="374285" y="116509"/>
                  </a:lnTo>
                  <a:lnTo>
                    <a:pt x="374640" y="118047"/>
                  </a:lnTo>
                  <a:lnTo>
                    <a:pt x="374994" y="119606"/>
                  </a:lnTo>
                  <a:lnTo>
                    <a:pt x="375348" y="121175"/>
                  </a:lnTo>
                  <a:lnTo>
                    <a:pt x="375693" y="122755"/>
                  </a:lnTo>
                  <a:lnTo>
                    <a:pt x="376027" y="124354"/>
                  </a:lnTo>
                  <a:lnTo>
                    <a:pt x="376361" y="125964"/>
                  </a:lnTo>
                  <a:lnTo>
                    <a:pt x="376685" y="127583"/>
                  </a:lnTo>
                  <a:lnTo>
                    <a:pt x="376998" y="129213"/>
                  </a:lnTo>
                  <a:lnTo>
                    <a:pt x="377312" y="130863"/>
                  </a:lnTo>
                  <a:lnTo>
                    <a:pt x="377626" y="132513"/>
                  </a:lnTo>
                  <a:lnTo>
                    <a:pt x="377920" y="134194"/>
                  </a:lnTo>
                  <a:lnTo>
                    <a:pt x="378213" y="135874"/>
                  </a:lnTo>
                  <a:lnTo>
                    <a:pt x="378507" y="137565"/>
                  </a:lnTo>
                  <a:lnTo>
                    <a:pt x="378790" y="139276"/>
                  </a:lnTo>
                  <a:lnTo>
                    <a:pt x="379074" y="140997"/>
                  </a:lnTo>
                  <a:lnTo>
                    <a:pt x="379347" y="142738"/>
                  </a:lnTo>
                  <a:lnTo>
                    <a:pt x="379610" y="144479"/>
                  </a:lnTo>
                  <a:lnTo>
                    <a:pt x="379873" y="146240"/>
                  </a:lnTo>
                  <a:lnTo>
                    <a:pt x="380126" y="148022"/>
                  </a:lnTo>
                  <a:lnTo>
                    <a:pt x="380380" y="149804"/>
                  </a:lnTo>
                  <a:lnTo>
                    <a:pt x="380623" y="151606"/>
                  </a:lnTo>
                  <a:lnTo>
                    <a:pt x="380865" y="153418"/>
                  </a:lnTo>
                  <a:lnTo>
                    <a:pt x="381098" y="155240"/>
                  </a:lnTo>
                  <a:lnTo>
                    <a:pt x="381331" y="157072"/>
                  </a:lnTo>
                  <a:lnTo>
                    <a:pt x="381554" y="158925"/>
                  </a:lnTo>
                  <a:lnTo>
                    <a:pt x="381777" y="160787"/>
                  </a:lnTo>
                  <a:lnTo>
                    <a:pt x="381989" y="162660"/>
                  </a:lnTo>
                  <a:lnTo>
                    <a:pt x="382202" y="164553"/>
                  </a:lnTo>
                  <a:lnTo>
                    <a:pt x="382404" y="166446"/>
                  </a:lnTo>
                  <a:lnTo>
                    <a:pt x="382607" y="168370"/>
                  </a:lnTo>
                  <a:lnTo>
                    <a:pt x="383001" y="172227"/>
                  </a:lnTo>
                  <a:lnTo>
                    <a:pt x="383366" y="176144"/>
                  </a:lnTo>
                  <a:lnTo>
                    <a:pt x="383720" y="180113"/>
                  </a:lnTo>
                  <a:lnTo>
                    <a:pt x="384054" y="184131"/>
                  </a:lnTo>
                  <a:lnTo>
                    <a:pt x="384368" y="188201"/>
                  </a:lnTo>
                  <a:lnTo>
                    <a:pt x="384672" y="192321"/>
                  </a:lnTo>
                  <a:lnTo>
                    <a:pt x="384955" y="196492"/>
                  </a:lnTo>
                  <a:lnTo>
                    <a:pt x="385218" y="200713"/>
                  </a:lnTo>
                  <a:lnTo>
                    <a:pt x="385472" y="204985"/>
                  </a:lnTo>
                  <a:lnTo>
                    <a:pt x="385714" y="209318"/>
                  </a:lnTo>
                  <a:lnTo>
                    <a:pt x="385937" y="213691"/>
                  </a:lnTo>
                  <a:lnTo>
                    <a:pt x="386150" y="218115"/>
                  </a:lnTo>
                  <a:lnTo>
                    <a:pt x="386342" y="222589"/>
                  </a:lnTo>
                  <a:lnTo>
                    <a:pt x="386524" y="227125"/>
                  </a:lnTo>
                  <a:lnTo>
                    <a:pt x="386696" y="231700"/>
                  </a:lnTo>
                  <a:lnTo>
                    <a:pt x="386858" y="236337"/>
                  </a:lnTo>
                  <a:lnTo>
                    <a:pt x="387000" y="241014"/>
                  </a:lnTo>
                  <a:lnTo>
                    <a:pt x="387132" y="245751"/>
                  </a:lnTo>
                  <a:lnTo>
                    <a:pt x="387263" y="250529"/>
                  </a:lnTo>
                  <a:lnTo>
                    <a:pt x="387375" y="255368"/>
                  </a:lnTo>
                  <a:lnTo>
                    <a:pt x="387476" y="260258"/>
                  </a:lnTo>
                  <a:lnTo>
                    <a:pt x="387577" y="265188"/>
                  </a:lnTo>
                  <a:lnTo>
                    <a:pt x="387658" y="270179"/>
                  </a:lnTo>
                  <a:lnTo>
                    <a:pt x="387739" y="275220"/>
                  </a:lnTo>
                  <a:lnTo>
                    <a:pt x="387810" y="280312"/>
                  </a:lnTo>
                  <a:lnTo>
                    <a:pt x="387871" y="285444"/>
                  </a:lnTo>
                  <a:lnTo>
                    <a:pt x="387921" y="290637"/>
                  </a:lnTo>
                  <a:lnTo>
                    <a:pt x="387972" y="295881"/>
                  </a:lnTo>
                  <a:lnTo>
                    <a:pt x="388012" y="301176"/>
                  </a:lnTo>
                  <a:lnTo>
                    <a:pt x="388083" y="311916"/>
                  </a:lnTo>
                  <a:lnTo>
                    <a:pt x="388124" y="322870"/>
                  </a:lnTo>
                  <a:lnTo>
                    <a:pt x="388154" y="334015"/>
                  </a:lnTo>
                  <a:lnTo>
                    <a:pt x="388174" y="345374"/>
                  </a:lnTo>
                  <a:lnTo>
                    <a:pt x="388185" y="356934"/>
                  </a:lnTo>
                  <a:lnTo>
                    <a:pt x="388185" y="368697"/>
                  </a:lnTo>
                  <a:lnTo>
                    <a:pt x="388185" y="368697"/>
                  </a:lnTo>
                  <a:lnTo>
                    <a:pt x="376219" y="368424"/>
                  </a:lnTo>
                  <a:lnTo>
                    <a:pt x="364162" y="368171"/>
                  </a:lnTo>
                  <a:lnTo>
                    <a:pt x="352014" y="367948"/>
                  </a:lnTo>
                  <a:lnTo>
                    <a:pt x="339775" y="367746"/>
                  </a:lnTo>
                  <a:lnTo>
                    <a:pt x="327456" y="367564"/>
                  </a:lnTo>
                  <a:lnTo>
                    <a:pt x="315055" y="367402"/>
                  </a:lnTo>
                  <a:lnTo>
                    <a:pt x="302573" y="367260"/>
                  </a:lnTo>
                  <a:lnTo>
                    <a:pt x="290010" y="367149"/>
                  </a:lnTo>
                  <a:lnTo>
                    <a:pt x="277366" y="367057"/>
                  </a:lnTo>
                  <a:lnTo>
                    <a:pt x="264661" y="366976"/>
                  </a:lnTo>
                  <a:lnTo>
                    <a:pt x="251876" y="366936"/>
                  </a:lnTo>
                  <a:lnTo>
                    <a:pt x="239019" y="366906"/>
                  </a:lnTo>
                  <a:lnTo>
                    <a:pt x="226092" y="366895"/>
                  </a:lnTo>
                  <a:lnTo>
                    <a:pt x="213104" y="366916"/>
                  </a:lnTo>
                  <a:lnTo>
                    <a:pt x="200055" y="366956"/>
                  </a:lnTo>
                  <a:lnTo>
                    <a:pt x="186936" y="367017"/>
                  </a:lnTo>
                  <a:lnTo>
                    <a:pt x="186936" y="367017"/>
                  </a:lnTo>
                  <a:lnTo>
                    <a:pt x="186601" y="367027"/>
                  </a:lnTo>
                  <a:lnTo>
                    <a:pt x="186257" y="367057"/>
                  </a:lnTo>
                  <a:lnTo>
                    <a:pt x="185923" y="367098"/>
                  </a:lnTo>
                  <a:lnTo>
                    <a:pt x="185599" y="367159"/>
                  </a:lnTo>
                  <a:lnTo>
                    <a:pt x="185275" y="367230"/>
                  </a:lnTo>
                  <a:lnTo>
                    <a:pt x="184962" y="367321"/>
                  </a:lnTo>
                  <a:lnTo>
                    <a:pt x="184658" y="367432"/>
                  </a:lnTo>
                  <a:lnTo>
                    <a:pt x="184354" y="367553"/>
                  </a:lnTo>
                  <a:lnTo>
                    <a:pt x="184061" y="367685"/>
                  </a:lnTo>
                  <a:lnTo>
                    <a:pt x="183777" y="367837"/>
                  </a:lnTo>
                  <a:lnTo>
                    <a:pt x="183494" y="367999"/>
                  </a:lnTo>
                  <a:lnTo>
                    <a:pt x="183230" y="368171"/>
                  </a:lnTo>
                  <a:lnTo>
                    <a:pt x="182967" y="368363"/>
                  </a:lnTo>
                  <a:lnTo>
                    <a:pt x="182724" y="368556"/>
                  </a:lnTo>
                  <a:lnTo>
                    <a:pt x="182481" y="368768"/>
                  </a:lnTo>
                  <a:lnTo>
                    <a:pt x="182248" y="368991"/>
                  </a:lnTo>
                  <a:lnTo>
                    <a:pt x="182036" y="369224"/>
                  </a:lnTo>
                  <a:lnTo>
                    <a:pt x="181823" y="369467"/>
                  </a:lnTo>
                  <a:lnTo>
                    <a:pt x="181631" y="369720"/>
                  </a:lnTo>
                  <a:lnTo>
                    <a:pt x="181439" y="369983"/>
                  </a:lnTo>
                  <a:lnTo>
                    <a:pt x="181277" y="370246"/>
                  </a:lnTo>
                  <a:lnTo>
                    <a:pt x="181115" y="370530"/>
                  </a:lnTo>
                  <a:lnTo>
                    <a:pt x="180963" y="370813"/>
                  </a:lnTo>
                  <a:lnTo>
                    <a:pt x="180831" y="371107"/>
                  </a:lnTo>
                  <a:lnTo>
                    <a:pt x="180720" y="371410"/>
                  </a:lnTo>
                  <a:lnTo>
                    <a:pt x="180619" y="371724"/>
                  </a:lnTo>
                  <a:lnTo>
                    <a:pt x="180528" y="372038"/>
                  </a:lnTo>
                  <a:lnTo>
                    <a:pt x="180457" y="372362"/>
                  </a:lnTo>
                  <a:lnTo>
                    <a:pt x="180396" y="372686"/>
                  </a:lnTo>
                  <a:lnTo>
                    <a:pt x="180355" y="373020"/>
                  </a:lnTo>
                  <a:lnTo>
                    <a:pt x="180335" y="373364"/>
                  </a:lnTo>
                  <a:lnTo>
                    <a:pt x="180325" y="373698"/>
                  </a:lnTo>
                  <a:lnTo>
                    <a:pt x="180325" y="373698"/>
                  </a:lnTo>
                  <a:lnTo>
                    <a:pt x="180335" y="374042"/>
                  </a:lnTo>
                  <a:lnTo>
                    <a:pt x="180366" y="374376"/>
                  </a:lnTo>
                  <a:lnTo>
                    <a:pt x="180406" y="374711"/>
                  </a:lnTo>
                  <a:lnTo>
                    <a:pt x="180467" y="375035"/>
                  </a:lnTo>
                  <a:lnTo>
                    <a:pt x="180548" y="375358"/>
                  </a:lnTo>
                  <a:lnTo>
                    <a:pt x="180639" y="375672"/>
                  </a:lnTo>
                  <a:lnTo>
                    <a:pt x="180740" y="375976"/>
                  </a:lnTo>
                  <a:lnTo>
                    <a:pt x="180862" y="376280"/>
                  </a:lnTo>
                  <a:lnTo>
                    <a:pt x="180993" y="376573"/>
                  </a:lnTo>
                  <a:lnTo>
                    <a:pt x="181145" y="376857"/>
                  </a:lnTo>
                  <a:lnTo>
                    <a:pt x="181297" y="377140"/>
                  </a:lnTo>
                  <a:lnTo>
                    <a:pt x="181479" y="377403"/>
                  </a:lnTo>
                  <a:lnTo>
                    <a:pt x="181661" y="377667"/>
                  </a:lnTo>
                  <a:lnTo>
                    <a:pt x="181854" y="377909"/>
                  </a:lnTo>
                  <a:lnTo>
                    <a:pt x="182066" y="378152"/>
                  </a:lnTo>
                  <a:lnTo>
                    <a:pt x="182289" y="378385"/>
                  </a:lnTo>
                  <a:lnTo>
                    <a:pt x="182522" y="378598"/>
                  </a:lnTo>
                  <a:lnTo>
                    <a:pt x="182755" y="378810"/>
                  </a:lnTo>
                  <a:lnTo>
                    <a:pt x="183008" y="379003"/>
                  </a:lnTo>
                  <a:lnTo>
                    <a:pt x="183271" y="379185"/>
                  </a:lnTo>
                  <a:lnTo>
                    <a:pt x="183544" y="379357"/>
                  </a:lnTo>
                  <a:lnTo>
                    <a:pt x="183818" y="379519"/>
                  </a:lnTo>
                  <a:lnTo>
                    <a:pt x="184101" y="379661"/>
                  </a:lnTo>
                  <a:lnTo>
                    <a:pt x="184395" y="379792"/>
                  </a:lnTo>
                  <a:lnTo>
                    <a:pt x="184698" y="379914"/>
                  </a:lnTo>
                  <a:lnTo>
                    <a:pt x="185002" y="380015"/>
                  </a:lnTo>
                  <a:lnTo>
                    <a:pt x="185326" y="380106"/>
                  </a:lnTo>
                  <a:lnTo>
                    <a:pt x="185640" y="380177"/>
                  </a:lnTo>
                  <a:lnTo>
                    <a:pt x="185964" y="380238"/>
                  </a:lnTo>
                  <a:lnTo>
                    <a:pt x="186298" y="380278"/>
                  </a:lnTo>
                  <a:lnTo>
                    <a:pt x="186632" y="380309"/>
                  </a:lnTo>
                  <a:lnTo>
                    <a:pt x="186976" y="380319"/>
                  </a:lnTo>
                  <a:lnTo>
                    <a:pt x="187017" y="380319"/>
                  </a:lnTo>
                  <a:lnTo>
                    <a:pt x="187017" y="380319"/>
                  </a:lnTo>
                  <a:lnTo>
                    <a:pt x="194012" y="380278"/>
                  </a:lnTo>
                  <a:lnTo>
                    <a:pt x="201007" y="380248"/>
                  </a:lnTo>
                  <a:lnTo>
                    <a:pt x="207972" y="380228"/>
                  </a:lnTo>
                  <a:lnTo>
                    <a:pt x="214926" y="380207"/>
                  </a:lnTo>
                  <a:lnTo>
                    <a:pt x="221861" y="380197"/>
                  </a:lnTo>
                  <a:lnTo>
                    <a:pt x="228775" y="380197"/>
                  </a:lnTo>
                  <a:lnTo>
                    <a:pt x="235669" y="380197"/>
                  </a:lnTo>
                  <a:lnTo>
                    <a:pt x="242542" y="380207"/>
                  </a:lnTo>
                  <a:lnTo>
                    <a:pt x="249406" y="380218"/>
                  </a:lnTo>
                  <a:lnTo>
                    <a:pt x="256239" y="380238"/>
                  </a:lnTo>
                  <a:lnTo>
                    <a:pt x="263052" y="380268"/>
                  </a:lnTo>
                  <a:lnTo>
                    <a:pt x="269855" y="380299"/>
                  </a:lnTo>
                  <a:lnTo>
                    <a:pt x="276627" y="380339"/>
                  </a:lnTo>
                  <a:lnTo>
                    <a:pt x="283389" y="380390"/>
                  </a:lnTo>
                  <a:lnTo>
                    <a:pt x="290121" y="380440"/>
                  </a:lnTo>
                  <a:lnTo>
                    <a:pt x="296833" y="380501"/>
                  </a:lnTo>
                  <a:lnTo>
                    <a:pt x="303524" y="380572"/>
                  </a:lnTo>
                  <a:lnTo>
                    <a:pt x="310185" y="380643"/>
                  </a:lnTo>
                  <a:lnTo>
                    <a:pt x="316836" y="380714"/>
                  </a:lnTo>
                  <a:lnTo>
                    <a:pt x="323457" y="380805"/>
                  </a:lnTo>
                  <a:lnTo>
                    <a:pt x="330057" y="380896"/>
                  </a:lnTo>
                  <a:lnTo>
                    <a:pt x="336627" y="380987"/>
                  </a:lnTo>
                  <a:lnTo>
                    <a:pt x="343177" y="381098"/>
                  </a:lnTo>
                  <a:lnTo>
                    <a:pt x="349696" y="381200"/>
                  </a:lnTo>
                  <a:lnTo>
                    <a:pt x="356195" y="381321"/>
                  </a:lnTo>
                  <a:lnTo>
                    <a:pt x="362674" y="381442"/>
                  </a:lnTo>
                  <a:lnTo>
                    <a:pt x="369123" y="381574"/>
                  </a:lnTo>
                  <a:lnTo>
                    <a:pt x="375541" y="381706"/>
                  </a:lnTo>
                  <a:lnTo>
                    <a:pt x="381939" y="381847"/>
                  </a:lnTo>
                  <a:lnTo>
                    <a:pt x="388306" y="381999"/>
                  </a:lnTo>
                  <a:lnTo>
                    <a:pt x="394653" y="382151"/>
                  </a:lnTo>
                  <a:lnTo>
                    <a:pt x="400970" y="382313"/>
                  </a:lnTo>
                  <a:lnTo>
                    <a:pt x="400970" y="382313"/>
                  </a:lnTo>
                  <a:lnTo>
                    <a:pt x="401122" y="384196"/>
                  </a:lnTo>
                  <a:lnTo>
                    <a:pt x="401284" y="386332"/>
                  </a:lnTo>
                  <a:lnTo>
                    <a:pt x="401436" y="388721"/>
                  </a:lnTo>
                  <a:lnTo>
                    <a:pt x="401588" y="391343"/>
                  </a:lnTo>
                  <a:lnTo>
                    <a:pt x="401658" y="392740"/>
                  </a:lnTo>
                  <a:lnTo>
                    <a:pt x="401719" y="394198"/>
                  </a:lnTo>
                  <a:lnTo>
                    <a:pt x="401780" y="395706"/>
                  </a:lnTo>
                  <a:lnTo>
                    <a:pt x="401841" y="397265"/>
                  </a:lnTo>
                  <a:lnTo>
                    <a:pt x="401891" y="398885"/>
                  </a:lnTo>
                  <a:lnTo>
                    <a:pt x="401932" y="400555"/>
                  </a:lnTo>
                  <a:lnTo>
                    <a:pt x="401972" y="402276"/>
                  </a:lnTo>
                  <a:lnTo>
                    <a:pt x="401993" y="404048"/>
                  </a:lnTo>
                  <a:lnTo>
                    <a:pt x="402013" y="405870"/>
                  </a:lnTo>
                  <a:lnTo>
                    <a:pt x="402033" y="407743"/>
                  </a:lnTo>
                  <a:lnTo>
                    <a:pt x="402033" y="409656"/>
                  </a:lnTo>
                  <a:lnTo>
                    <a:pt x="402023" y="411620"/>
                  </a:lnTo>
                  <a:lnTo>
                    <a:pt x="402003" y="413634"/>
                  </a:lnTo>
                  <a:lnTo>
                    <a:pt x="401972" y="415689"/>
                  </a:lnTo>
                  <a:lnTo>
                    <a:pt x="401922" y="417785"/>
                  </a:lnTo>
                  <a:lnTo>
                    <a:pt x="401871" y="419931"/>
                  </a:lnTo>
                  <a:lnTo>
                    <a:pt x="401800" y="422117"/>
                  </a:lnTo>
                  <a:lnTo>
                    <a:pt x="401719" y="424334"/>
                  </a:lnTo>
                  <a:lnTo>
                    <a:pt x="401618" y="426602"/>
                  </a:lnTo>
                  <a:lnTo>
                    <a:pt x="401497" y="428910"/>
                  </a:lnTo>
                  <a:lnTo>
                    <a:pt x="401365" y="431249"/>
                  </a:lnTo>
                  <a:lnTo>
                    <a:pt x="401223" y="433628"/>
                  </a:lnTo>
                  <a:lnTo>
                    <a:pt x="401051" y="436047"/>
                  </a:lnTo>
                  <a:lnTo>
                    <a:pt x="400869" y="438497"/>
                  </a:lnTo>
                  <a:lnTo>
                    <a:pt x="400869" y="438497"/>
                  </a:lnTo>
                  <a:lnTo>
                    <a:pt x="393621" y="438679"/>
                  </a:lnTo>
                  <a:lnTo>
                    <a:pt x="383710" y="438912"/>
                  </a:lnTo>
                  <a:lnTo>
                    <a:pt x="377818" y="439033"/>
                  </a:lnTo>
                  <a:lnTo>
                    <a:pt x="371309" y="439165"/>
                  </a:lnTo>
                  <a:lnTo>
                    <a:pt x="364223" y="439307"/>
                  </a:lnTo>
                  <a:lnTo>
                    <a:pt x="356570" y="439438"/>
                  </a:lnTo>
                  <a:lnTo>
                    <a:pt x="348360" y="439580"/>
                  </a:lnTo>
                  <a:lnTo>
                    <a:pt x="339634" y="439722"/>
                  </a:lnTo>
                  <a:lnTo>
                    <a:pt x="330391" y="439853"/>
                  </a:lnTo>
                  <a:lnTo>
                    <a:pt x="320663" y="439985"/>
                  </a:lnTo>
                  <a:lnTo>
                    <a:pt x="310469" y="440106"/>
                  </a:lnTo>
                  <a:lnTo>
                    <a:pt x="299809" y="440218"/>
                  </a:lnTo>
                  <a:lnTo>
                    <a:pt x="288734" y="440319"/>
                  </a:lnTo>
                  <a:lnTo>
                    <a:pt x="277234" y="440400"/>
                  </a:lnTo>
                  <a:lnTo>
                    <a:pt x="265350" y="440481"/>
                  </a:lnTo>
                  <a:lnTo>
                    <a:pt x="253091" y="440532"/>
                  </a:lnTo>
                  <a:lnTo>
                    <a:pt x="240477" y="440572"/>
                  </a:lnTo>
                  <a:lnTo>
                    <a:pt x="227519" y="440582"/>
                  </a:lnTo>
                  <a:lnTo>
                    <a:pt x="214258" y="440582"/>
                  </a:lnTo>
                  <a:lnTo>
                    <a:pt x="207516" y="440572"/>
                  </a:lnTo>
                  <a:lnTo>
                    <a:pt x="200693" y="440552"/>
                  </a:lnTo>
                  <a:lnTo>
                    <a:pt x="193809" y="440521"/>
                  </a:lnTo>
                  <a:lnTo>
                    <a:pt x="186855" y="440491"/>
                  </a:lnTo>
                  <a:lnTo>
                    <a:pt x="179839" y="440461"/>
                  </a:lnTo>
                  <a:lnTo>
                    <a:pt x="172763" y="440410"/>
                  </a:lnTo>
                  <a:lnTo>
                    <a:pt x="165616" y="440359"/>
                  </a:lnTo>
                  <a:lnTo>
                    <a:pt x="158419" y="440299"/>
                  </a:lnTo>
                  <a:lnTo>
                    <a:pt x="151170" y="440228"/>
                  </a:lnTo>
                  <a:lnTo>
                    <a:pt x="143871" y="440147"/>
                  </a:lnTo>
                  <a:lnTo>
                    <a:pt x="136512" y="440066"/>
                  </a:lnTo>
                  <a:lnTo>
                    <a:pt x="129112" y="439965"/>
                  </a:lnTo>
                  <a:lnTo>
                    <a:pt x="121671" y="439863"/>
                  </a:lnTo>
                  <a:lnTo>
                    <a:pt x="114180" y="439752"/>
                  </a:lnTo>
                  <a:lnTo>
                    <a:pt x="106649" y="439631"/>
                  </a:lnTo>
                  <a:lnTo>
                    <a:pt x="99087" y="439499"/>
                  </a:lnTo>
                  <a:lnTo>
                    <a:pt x="91474" y="439357"/>
                  </a:lnTo>
                  <a:lnTo>
                    <a:pt x="83841" y="439205"/>
                  </a:lnTo>
                  <a:lnTo>
                    <a:pt x="76178" y="439043"/>
                  </a:lnTo>
                  <a:lnTo>
                    <a:pt x="68484" y="438871"/>
                  </a:lnTo>
                  <a:lnTo>
                    <a:pt x="60760" y="438689"/>
                  </a:lnTo>
                  <a:lnTo>
                    <a:pt x="53016" y="438487"/>
                  </a:lnTo>
                  <a:lnTo>
                    <a:pt x="53016" y="438487"/>
                  </a:lnTo>
                  <a:lnTo>
                    <a:pt x="52834" y="436037"/>
                  </a:lnTo>
                  <a:lnTo>
                    <a:pt x="52662" y="433617"/>
                  </a:lnTo>
                  <a:lnTo>
                    <a:pt x="52520" y="431238"/>
                  </a:lnTo>
                  <a:lnTo>
                    <a:pt x="52388" y="428900"/>
                  </a:lnTo>
                  <a:lnTo>
                    <a:pt x="52267" y="426592"/>
                  </a:lnTo>
                  <a:lnTo>
                    <a:pt x="52166" y="424324"/>
                  </a:lnTo>
                  <a:lnTo>
                    <a:pt x="52085" y="422097"/>
                  </a:lnTo>
                  <a:lnTo>
                    <a:pt x="52014" y="419921"/>
                  </a:lnTo>
                  <a:lnTo>
                    <a:pt x="51963" y="417775"/>
                  </a:lnTo>
                  <a:lnTo>
                    <a:pt x="51912" y="415679"/>
                  </a:lnTo>
                  <a:lnTo>
                    <a:pt x="51882" y="413614"/>
                  </a:lnTo>
                  <a:lnTo>
                    <a:pt x="51862" y="411610"/>
                  </a:lnTo>
                  <a:lnTo>
                    <a:pt x="51852" y="409646"/>
                  </a:lnTo>
                  <a:lnTo>
                    <a:pt x="51852" y="407722"/>
                  </a:lnTo>
                  <a:lnTo>
                    <a:pt x="51872" y="405860"/>
                  </a:lnTo>
                  <a:lnTo>
                    <a:pt x="51892" y="404037"/>
                  </a:lnTo>
                  <a:lnTo>
                    <a:pt x="51912" y="402266"/>
                  </a:lnTo>
                  <a:lnTo>
                    <a:pt x="51953" y="400545"/>
                  </a:lnTo>
                  <a:lnTo>
                    <a:pt x="51993" y="398875"/>
                  </a:lnTo>
                  <a:lnTo>
                    <a:pt x="52044" y="397255"/>
                  </a:lnTo>
                  <a:lnTo>
                    <a:pt x="52105" y="395686"/>
                  </a:lnTo>
                  <a:lnTo>
                    <a:pt x="52166" y="394177"/>
                  </a:lnTo>
                  <a:lnTo>
                    <a:pt x="52226" y="392730"/>
                  </a:lnTo>
                  <a:lnTo>
                    <a:pt x="52297" y="391333"/>
                  </a:lnTo>
                  <a:lnTo>
                    <a:pt x="52449" y="388711"/>
                  </a:lnTo>
                  <a:lnTo>
                    <a:pt x="52601" y="386322"/>
                  </a:lnTo>
                  <a:lnTo>
                    <a:pt x="52763" y="384186"/>
                  </a:lnTo>
                  <a:lnTo>
                    <a:pt x="52915" y="382303"/>
                  </a:lnTo>
                  <a:lnTo>
                    <a:pt x="52915" y="382303"/>
                  </a:lnTo>
                  <a:lnTo>
                    <a:pt x="59120" y="382141"/>
                  </a:lnTo>
                  <a:lnTo>
                    <a:pt x="67391" y="381949"/>
                  </a:lnTo>
                  <a:lnTo>
                    <a:pt x="77625" y="381726"/>
                  </a:lnTo>
                  <a:lnTo>
                    <a:pt x="83446" y="381604"/>
                  </a:lnTo>
                  <a:lnTo>
                    <a:pt x="89702" y="381483"/>
                  </a:lnTo>
                  <a:lnTo>
                    <a:pt x="96404" y="381361"/>
                  </a:lnTo>
                  <a:lnTo>
                    <a:pt x="103531" y="381240"/>
                  </a:lnTo>
                  <a:lnTo>
                    <a:pt x="111052" y="381119"/>
                  </a:lnTo>
                  <a:lnTo>
                    <a:pt x="118968" y="380997"/>
                  </a:lnTo>
                  <a:lnTo>
                    <a:pt x="127269" y="380876"/>
                  </a:lnTo>
                  <a:lnTo>
                    <a:pt x="135935" y="380764"/>
                  </a:lnTo>
                  <a:lnTo>
                    <a:pt x="144955" y="380663"/>
                  </a:lnTo>
                  <a:lnTo>
                    <a:pt x="154308" y="380562"/>
                  </a:lnTo>
                  <a:lnTo>
                    <a:pt x="154308" y="380562"/>
                  </a:lnTo>
                  <a:lnTo>
                    <a:pt x="154653" y="380552"/>
                  </a:lnTo>
                  <a:lnTo>
                    <a:pt x="154987" y="380521"/>
                  </a:lnTo>
                  <a:lnTo>
                    <a:pt x="155321" y="380481"/>
                  </a:lnTo>
                  <a:lnTo>
                    <a:pt x="155645" y="380420"/>
                  </a:lnTo>
                  <a:lnTo>
                    <a:pt x="155969" y="380339"/>
                  </a:lnTo>
                  <a:lnTo>
                    <a:pt x="156283" y="380248"/>
                  </a:lnTo>
                  <a:lnTo>
                    <a:pt x="156596" y="380137"/>
                  </a:lnTo>
                  <a:lnTo>
                    <a:pt x="156890" y="380015"/>
                  </a:lnTo>
                  <a:lnTo>
                    <a:pt x="157183" y="379884"/>
                  </a:lnTo>
                  <a:lnTo>
                    <a:pt x="157477" y="379732"/>
                  </a:lnTo>
                  <a:lnTo>
                    <a:pt x="157750" y="379570"/>
                  </a:lnTo>
                  <a:lnTo>
                    <a:pt x="158014" y="379398"/>
                  </a:lnTo>
                  <a:lnTo>
                    <a:pt x="158277" y="379205"/>
                  </a:lnTo>
                  <a:lnTo>
                    <a:pt x="158530" y="379003"/>
                  </a:lnTo>
                  <a:lnTo>
                    <a:pt x="158763" y="378790"/>
                  </a:lnTo>
                  <a:lnTo>
                    <a:pt x="158996" y="378567"/>
                  </a:lnTo>
                  <a:lnTo>
                    <a:pt x="159208" y="378335"/>
                  </a:lnTo>
                  <a:lnTo>
                    <a:pt x="159421" y="378092"/>
                  </a:lnTo>
                  <a:lnTo>
                    <a:pt x="159613" y="377839"/>
                  </a:lnTo>
                  <a:lnTo>
                    <a:pt x="159795" y="377575"/>
                  </a:lnTo>
                  <a:lnTo>
                    <a:pt x="159967" y="377312"/>
                  </a:lnTo>
                  <a:lnTo>
                    <a:pt x="160119" y="377029"/>
                  </a:lnTo>
                  <a:lnTo>
                    <a:pt x="160271" y="376745"/>
                  </a:lnTo>
                  <a:lnTo>
                    <a:pt x="160393" y="376442"/>
                  </a:lnTo>
                  <a:lnTo>
                    <a:pt x="160514" y="376138"/>
                  </a:lnTo>
                  <a:lnTo>
                    <a:pt x="160615" y="375834"/>
                  </a:lnTo>
                  <a:lnTo>
                    <a:pt x="160696" y="375510"/>
                  </a:lnTo>
                  <a:lnTo>
                    <a:pt x="160767" y="375196"/>
                  </a:lnTo>
                  <a:lnTo>
                    <a:pt x="160828" y="374862"/>
                  </a:lnTo>
                  <a:lnTo>
                    <a:pt x="160868" y="374528"/>
                  </a:lnTo>
                  <a:lnTo>
                    <a:pt x="160889" y="374194"/>
                  </a:lnTo>
                  <a:lnTo>
                    <a:pt x="160889" y="373850"/>
                  </a:lnTo>
                  <a:lnTo>
                    <a:pt x="160889" y="373850"/>
                  </a:lnTo>
                  <a:lnTo>
                    <a:pt x="160878" y="373506"/>
                  </a:lnTo>
                  <a:lnTo>
                    <a:pt x="160858" y="373172"/>
                  </a:lnTo>
                  <a:lnTo>
                    <a:pt x="160808" y="372848"/>
                  </a:lnTo>
                  <a:lnTo>
                    <a:pt x="160747" y="372524"/>
                  </a:lnTo>
                  <a:lnTo>
                    <a:pt x="160676" y="372200"/>
                  </a:lnTo>
                  <a:lnTo>
                    <a:pt x="160585" y="371886"/>
                  </a:lnTo>
                  <a:lnTo>
                    <a:pt x="160474" y="371582"/>
                  </a:lnTo>
                  <a:lnTo>
                    <a:pt x="160352" y="371279"/>
                  </a:lnTo>
                  <a:lnTo>
                    <a:pt x="160220" y="370995"/>
                  </a:lnTo>
                  <a:lnTo>
                    <a:pt x="160069" y="370702"/>
                  </a:lnTo>
                  <a:lnTo>
                    <a:pt x="159907" y="370428"/>
                  </a:lnTo>
                  <a:lnTo>
                    <a:pt x="159735" y="370165"/>
                  </a:lnTo>
                  <a:lnTo>
                    <a:pt x="159552" y="369902"/>
                  </a:lnTo>
                  <a:lnTo>
                    <a:pt x="159350" y="369659"/>
                  </a:lnTo>
                  <a:lnTo>
                    <a:pt x="159147" y="369416"/>
                  </a:lnTo>
                  <a:lnTo>
                    <a:pt x="158925" y="369193"/>
                  </a:lnTo>
                  <a:lnTo>
                    <a:pt x="158692" y="368971"/>
                  </a:lnTo>
                  <a:lnTo>
                    <a:pt x="158449" y="368768"/>
                  </a:lnTo>
                  <a:lnTo>
                    <a:pt x="158206" y="368566"/>
                  </a:lnTo>
                  <a:lnTo>
                    <a:pt x="157943" y="368384"/>
                  </a:lnTo>
                  <a:lnTo>
                    <a:pt x="157669" y="368211"/>
                  </a:lnTo>
                  <a:lnTo>
                    <a:pt x="157396" y="368060"/>
                  </a:lnTo>
                  <a:lnTo>
                    <a:pt x="157113" y="367918"/>
                  </a:lnTo>
                  <a:lnTo>
                    <a:pt x="156819" y="367786"/>
                  </a:lnTo>
                  <a:lnTo>
                    <a:pt x="156515" y="367665"/>
                  </a:lnTo>
                  <a:lnTo>
                    <a:pt x="156212" y="367564"/>
                  </a:lnTo>
                  <a:lnTo>
                    <a:pt x="155898" y="367472"/>
                  </a:lnTo>
                  <a:lnTo>
                    <a:pt x="155574" y="367402"/>
                  </a:lnTo>
                  <a:lnTo>
                    <a:pt x="155250" y="367341"/>
                  </a:lnTo>
                  <a:lnTo>
                    <a:pt x="154926" y="367300"/>
                  </a:lnTo>
                  <a:lnTo>
                    <a:pt x="154592" y="367270"/>
                  </a:lnTo>
                  <a:lnTo>
                    <a:pt x="154248" y="367270"/>
                  </a:lnTo>
                  <a:lnTo>
                    <a:pt x="154248" y="367270"/>
                  </a:lnTo>
                  <a:lnTo>
                    <a:pt x="154177" y="367270"/>
                  </a:lnTo>
                  <a:lnTo>
                    <a:pt x="154177" y="367270"/>
                  </a:lnTo>
                  <a:lnTo>
                    <a:pt x="146949" y="367341"/>
                  </a:lnTo>
                  <a:lnTo>
                    <a:pt x="139903" y="367422"/>
                  </a:lnTo>
                  <a:lnTo>
                    <a:pt x="133080" y="367503"/>
                  </a:lnTo>
                  <a:lnTo>
                    <a:pt x="126449" y="367594"/>
                  </a:lnTo>
                  <a:lnTo>
                    <a:pt x="113866" y="367776"/>
                  </a:lnTo>
                  <a:lnTo>
                    <a:pt x="102194" y="367958"/>
                  </a:lnTo>
                  <a:lnTo>
                    <a:pt x="91494" y="368151"/>
                  </a:lnTo>
                  <a:lnTo>
                    <a:pt x="81816" y="368333"/>
                  </a:lnTo>
                  <a:lnTo>
                    <a:pt x="73202" y="368515"/>
                  </a:lnTo>
                  <a:lnTo>
                    <a:pt x="65700" y="368687"/>
                  </a:lnTo>
                  <a:lnTo>
                    <a:pt x="65700" y="368687"/>
                  </a:lnTo>
                  <a:lnTo>
                    <a:pt x="65710" y="350354"/>
                  </a:lnTo>
                  <a:lnTo>
                    <a:pt x="65720" y="341365"/>
                  </a:lnTo>
                  <a:lnTo>
                    <a:pt x="65731" y="332497"/>
                  </a:lnTo>
                  <a:lnTo>
                    <a:pt x="65751" y="323761"/>
                  </a:lnTo>
                  <a:lnTo>
                    <a:pt x="65791" y="315136"/>
                  </a:lnTo>
                  <a:lnTo>
                    <a:pt x="65832" y="306642"/>
                  </a:lnTo>
                  <a:lnTo>
                    <a:pt x="65893" y="298270"/>
                  </a:lnTo>
                  <a:lnTo>
                    <a:pt x="65963" y="290020"/>
                  </a:lnTo>
                  <a:lnTo>
                    <a:pt x="66055" y="281891"/>
                  </a:lnTo>
                  <a:lnTo>
                    <a:pt x="66166" y="273894"/>
                  </a:lnTo>
                  <a:lnTo>
                    <a:pt x="66287" y="266018"/>
                  </a:lnTo>
                  <a:lnTo>
                    <a:pt x="66368" y="262120"/>
                  </a:lnTo>
                  <a:lnTo>
                    <a:pt x="66439" y="258264"/>
                  </a:lnTo>
                  <a:lnTo>
                    <a:pt x="66530" y="254437"/>
                  </a:lnTo>
                  <a:lnTo>
                    <a:pt x="66611" y="250641"/>
                  </a:lnTo>
                  <a:lnTo>
                    <a:pt x="66713" y="246875"/>
                  </a:lnTo>
                  <a:lnTo>
                    <a:pt x="66814" y="243139"/>
                  </a:lnTo>
                  <a:lnTo>
                    <a:pt x="66925" y="239434"/>
                  </a:lnTo>
                  <a:lnTo>
                    <a:pt x="67047" y="235760"/>
                  </a:lnTo>
                  <a:lnTo>
                    <a:pt x="67168" y="232115"/>
                  </a:lnTo>
                  <a:lnTo>
                    <a:pt x="67300" y="228511"/>
                  </a:lnTo>
                  <a:lnTo>
                    <a:pt x="67441" y="224938"/>
                  </a:lnTo>
                  <a:lnTo>
                    <a:pt x="67583" y="221385"/>
                  </a:lnTo>
                  <a:lnTo>
                    <a:pt x="67735" y="217872"/>
                  </a:lnTo>
                  <a:lnTo>
                    <a:pt x="67897" y="214390"/>
                  </a:lnTo>
                  <a:lnTo>
                    <a:pt x="68069" y="210948"/>
                  </a:lnTo>
                  <a:lnTo>
                    <a:pt x="68251" y="207526"/>
                  </a:lnTo>
                  <a:lnTo>
                    <a:pt x="68444" y="204135"/>
                  </a:lnTo>
                  <a:lnTo>
                    <a:pt x="68646" y="200784"/>
                  </a:lnTo>
                  <a:lnTo>
                    <a:pt x="68849" y="197464"/>
                  </a:lnTo>
                  <a:lnTo>
                    <a:pt x="69071" y="194174"/>
                  </a:lnTo>
                  <a:lnTo>
                    <a:pt x="69294" y="190914"/>
                  </a:lnTo>
                  <a:lnTo>
                    <a:pt x="69527" y="187695"/>
                  </a:lnTo>
                  <a:lnTo>
                    <a:pt x="69780" y="184496"/>
                  </a:lnTo>
                  <a:lnTo>
                    <a:pt x="70033" y="181337"/>
                  </a:lnTo>
                  <a:lnTo>
                    <a:pt x="70306" y="178209"/>
                  </a:lnTo>
                  <a:lnTo>
                    <a:pt x="70580" y="175112"/>
                  </a:lnTo>
                  <a:lnTo>
                    <a:pt x="70873" y="172044"/>
                  </a:lnTo>
                  <a:lnTo>
                    <a:pt x="71177" y="169017"/>
                  </a:lnTo>
                  <a:lnTo>
                    <a:pt x="71491" y="166021"/>
                  </a:lnTo>
                  <a:lnTo>
                    <a:pt x="71815" y="163045"/>
                  </a:lnTo>
                  <a:lnTo>
                    <a:pt x="72149" y="160119"/>
                  </a:lnTo>
                  <a:lnTo>
                    <a:pt x="72503" y="157214"/>
                  </a:lnTo>
                  <a:lnTo>
                    <a:pt x="72857" y="154349"/>
                  </a:lnTo>
                  <a:lnTo>
                    <a:pt x="73232" y="151504"/>
                  </a:lnTo>
                  <a:lnTo>
                    <a:pt x="73617" y="148710"/>
                  </a:lnTo>
                  <a:lnTo>
                    <a:pt x="74021" y="145937"/>
                  </a:lnTo>
                  <a:lnTo>
                    <a:pt x="74437" y="143193"/>
                  </a:lnTo>
                  <a:lnTo>
                    <a:pt x="74862" y="140490"/>
                  </a:lnTo>
                  <a:lnTo>
                    <a:pt x="75297" y="137818"/>
                  </a:lnTo>
                  <a:lnTo>
                    <a:pt x="75753" y="135186"/>
                  </a:lnTo>
                  <a:lnTo>
                    <a:pt x="75753" y="135186"/>
                  </a:lnTo>
                  <a:lnTo>
                    <a:pt x="75803" y="134842"/>
                  </a:lnTo>
                  <a:lnTo>
                    <a:pt x="75834" y="134508"/>
                  </a:lnTo>
                  <a:lnTo>
                    <a:pt x="75854" y="134173"/>
                  </a:lnTo>
                  <a:lnTo>
                    <a:pt x="75854" y="133839"/>
                  </a:lnTo>
                  <a:lnTo>
                    <a:pt x="75834" y="133505"/>
                  </a:lnTo>
                  <a:lnTo>
                    <a:pt x="75803" y="133181"/>
                  </a:lnTo>
                  <a:lnTo>
                    <a:pt x="75753" y="132857"/>
                  </a:lnTo>
                  <a:lnTo>
                    <a:pt x="75682" y="132544"/>
                  </a:lnTo>
                  <a:lnTo>
                    <a:pt x="75601" y="132230"/>
                  </a:lnTo>
                  <a:lnTo>
                    <a:pt x="75510" y="131926"/>
                  </a:lnTo>
                  <a:lnTo>
                    <a:pt x="75398" y="131622"/>
                  </a:lnTo>
                  <a:lnTo>
                    <a:pt x="75277" y="131319"/>
                  </a:lnTo>
                  <a:lnTo>
                    <a:pt x="75135" y="131035"/>
                  </a:lnTo>
                  <a:lnTo>
                    <a:pt x="74983" y="130752"/>
                  </a:lnTo>
                  <a:lnTo>
                    <a:pt x="74821" y="130479"/>
                  </a:lnTo>
                  <a:lnTo>
                    <a:pt x="74649" y="130215"/>
                  </a:lnTo>
                  <a:lnTo>
                    <a:pt x="74457" y="129962"/>
                  </a:lnTo>
                  <a:lnTo>
                    <a:pt x="74254" y="129709"/>
                  </a:lnTo>
                  <a:lnTo>
                    <a:pt x="74042" y="129476"/>
                  </a:lnTo>
                  <a:lnTo>
                    <a:pt x="73819" y="129243"/>
                  </a:lnTo>
                  <a:lnTo>
                    <a:pt x="73586" y="129031"/>
                  </a:lnTo>
                  <a:lnTo>
                    <a:pt x="73333" y="128818"/>
                  </a:lnTo>
                  <a:lnTo>
                    <a:pt x="73080" y="128626"/>
                  </a:lnTo>
                  <a:lnTo>
                    <a:pt x="72817" y="128444"/>
                  </a:lnTo>
                  <a:lnTo>
                    <a:pt x="72533" y="128272"/>
                  </a:lnTo>
                  <a:lnTo>
                    <a:pt x="72250" y="128120"/>
                  </a:lnTo>
                  <a:lnTo>
                    <a:pt x="71956" y="127978"/>
                  </a:lnTo>
                  <a:lnTo>
                    <a:pt x="71653" y="127846"/>
                  </a:lnTo>
                  <a:lnTo>
                    <a:pt x="71339" y="127735"/>
                  </a:lnTo>
                  <a:lnTo>
                    <a:pt x="71015" y="127634"/>
                  </a:lnTo>
                  <a:lnTo>
                    <a:pt x="70691" y="127553"/>
                  </a:lnTo>
                  <a:lnTo>
                    <a:pt x="70357" y="127482"/>
                  </a:lnTo>
                  <a:lnTo>
                    <a:pt x="70357" y="127482"/>
                  </a:lnTo>
                  <a:lnTo>
                    <a:pt x="70013" y="127431"/>
                  </a:lnTo>
                  <a:lnTo>
                    <a:pt x="69679" y="127401"/>
                  </a:lnTo>
                  <a:lnTo>
                    <a:pt x="69345" y="127381"/>
                  </a:lnTo>
                  <a:lnTo>
                    <a:pt x="69011" y="127381"/>
                  </a:lnTo>
                  <a:lnTo>
                    <a:pt x="68676" y="127401"/>
                  </a:lnTo>
                  <a:lnTo>
                    <a:pt x="68353" y="127431"/>
                  </a:lnTo>
                  <a:lnTo>
                    <a:pt x="68029" y="127482"/>
                  </a:lnTo>
                  <a:lnTo>
                    <a:pt x="67715" y="127543"/>
                  </a:lnTo>
                  <a:lnTo>
                    <a:pt x="67401" y="127624"/>
                  </a:lnTo>
                  <a:lnTo>
                    <a:pt x="67087" y="127725"/>
                  </a:lnTo>
                  <a:lnTo>
                    <a:pt x="66783" y="127836"/>
                  </a:lnTo>
                  <a:lnTo>
                    <a:pt x="66490" y="127958"/>
                  </a:lnTo>
                  <a:lnTo>
                    <a:pt x="66206" y="128089"/>
                  </a:lnTo>
                  <a:lnTo>
                    <a:pt x="65923" y="128241"/>
                  </a:lnTo>
                  <a:lnTo>
                    <a:pt x="65650" y="128413"/>
                  </a:lnTo>
                  <a:lnTo>
                    <a:pt x="65386" y="128585"/>
                  </a:lnTo>
                  <a:lnTo>
                    <a:pt x="65123" y="128778"/>
                  </a:lnTo>
                  <a:lnTo>
                    <a:pt x="64880" y="128980"/>
                  </a:lnTo>
                  <a:lnTo>
                    <a:pt x="64637" y="129193"/>
                  </a:lnTo>
                  <a:lnTo>
                    <a:pt x="64415" y="129416"/>
                  </a:lnTo>
                  <a:lnTo>
                    <a:pt x="64192" y="129648"/>
                  </a:lnTo>
                  <a:lnTo>
                    <a:pt x="63989" y="129901"/>
                  </a:lnTo>
                  <a:lnTo>
                    <a:pt x="63797" y="130155"/>
                  </a:lnTo>
                  <a:lnTo>
                    <a:pt x="63615" y="130418"/>
                  </a:lnTo>
                  <a:lnTo>
                    <a:pt x="63443" y="130701"/>
                  </a:lnTo>
                  <a:lnTo>
                    <a:pt x="63291" y="130985"/>
                  </a:lnTo>
                  <a:lnTo>
                    <a:pt x="63149" y="131278"/>
                  </a:lnTo>
                  <a:lnTo>
                    <a:pt x="63018" y="131582"/>
                  </a:lnTo>
                  <a:lnTo>
                    <a:pt x="62906" y="131896"/>
                  </a:lnTo>
                  <a:lnTo>
                    <a:pt x="62805" y="132220"/>
                  </a:lnTo>
                  <a:lnTo>
                    <a:pt x="62724" y="132544"/>
                  </a:lnTo>
                  <a:lnTo>
                    <a:pt x="62653" y="132878"/>
                  </a:lnTo>
                  <a:lnTo>
                    <a:pt x="62653" y="132878"/>
                  </a:lnTo>
                  <a:lnTo>
                    <a:pt x="62279" y="135085"/>
                  </a:lnTo>
                  <a:lnTo>
                    <a:pt x="61904" y="137312"/>
                  </a:lnTo>
                  <a:lnTo>
                    <a:pt x="61540" y="139559"/>
                  </a:lnTo>
                  <a:lnTo>
                    <a:pt x="61185" y="141837"/>
                  </a:lnTo>
                  <a:lnTo>
                    <a:pt x="60851" y="144125"/>
                  </a:lnTo>
                  <a:lnTo>
                    <a:pt x="60517" y="146443"/>
                  </a:lnTo>
                  <a:lnTo>
                    <a:pt x="60193" y="148771"/>
                  </a:lnTo>
                  <a:lnTo>
                    <a:pt x="59869" y="151130"/>
                  </a:lnTo>
                  <a:lnTo>
                    <a:pt x="59566" y="153509"/>
                  </a:lnTo>
                  <a:lnTo>
                    <a:pt x="59262" y="155908"/>
                  </a:lnTo>
                  <a:lnTo>
                    <a:pt x="58978" y="158327"/>
                  </a:lnTo>
                  <a:lnTo>
                    <a:pt x="58695" y="160777"/>
                  </a:lnTo>
                  <a:lnTo>
                    <a:pt x="58422" y="163237"/>
                  </a:lnTo>
                  <a:lnTo>
                    <a:pt x="58148" y="165727"/>
                  </a:lnTo>
                  <a:lnTo>
                    <a:pt x="57895" y="168228"/>
                  </a:lnTo>
                  <a:lnTo>
                    <a:pt x="57642" y="170759"/>
                  </a:lnTo>
                  <a:lnTo>
                    <a:pt x="57642" y="170759"/>
                  </a:lnTo>
                  <a:lnTo>
                    <a:pt x="56640" y="171467"/>
                  </a:lnTo>
                  <a:lnTo>
                    <a:pt x="55648" y="172196"/>
                  </a:lnTo>
                  <a:lnTo>
                    <a:pt x="54656" y="172955"/>
                  </a:lnTo>
                  <a:lnTo>
                    <a:pt x="53674" y="173745"/>
                  </a:lnTo>
                  <a:lnTo>
                    <a:pt x="52692" y="174555"/>
                  </a:lnTo>
                  <a:lnTo>
                    <a:pt x="51720" y="175395"/>
                  </a:lnTo>
                  <a:lnTo>
                    <a:pt x="50748" y="176256"/>
                  </a:lnTo>
                  <a:lnTo>
                    <a:pt x="49787" y="177136"/>
                  </a:lnTo>
                  <a:lnTo>
                    <a:pt x="48835" y="178047"/>
                  </a:lnTo>
                  <a:lnTo>
                    <a:pt x="47883" y="178979"/>
                  </a:lnTo>
                  <a:lnTo>
                    <a:pt x="46932" y="179940"/>
                  </a:lnTo>
                  <a:lnTo>
                    <a:pt x="46001" y="180922"/>
                  </a:lnTo>
                  <a:lnTo>
                    <a:pt x="45069" y="181935"/>
                  </a:lnTo>
                  <a:lnTo>
                    <a:pt x="44138" y="182967"/>
                  </a:lnTo>
                  <a:lnTo>
                    <a:pt x="43217" y="184020"/>
                  </a:lnTo>
                  <a:lnTo>
                    <a:pt x="42306" y="185103"/>
                  </a:lnTo>
                  <a:lnTo>
                    <a:pt x="41405" y="186207"/>
                  </a:lnTo>
                  <a:lnTo>
                    <a:pt x="40504" y="187330"/>
                  </a:lnTo>
                  <a:lnTo>
                    <a:pt x="39613" y="188484"/>
                  </a:lnTo>
                  <a:lnTo>
                    <a:pt x="38722" y="189649"/>
                  </a:lnTo>
                  <a:lnTo>
                    <a:pt x="37841" y="190843"/>
                  </a:lnTo>
                  <a:lnTo>
                    <a:pt x="36971" y="192068"/>
                  </a:lnTo>
                  <a:lnTo>
                    <a:pt x="36110" y="193303"/>
                  </a:lnTo>
                  <a:lnTo>
                    <a:pt x="35250" y="194568"/>
                  </a:lnTo>
                  <a:lnTo>
                    <a:pt x="34399" y="195854"/>
                  </a:lnTo>
                  <a:lnTo>
                    <a:pt x="33559" y="197160"/>
                  </a:lnTo>
                  <a:lnTo>
                    <a:pt x="32729" y="198486"/>
                  </a:lnTo>
                  <a:lnTo>
                    <a:pt x="31899" y="199832"/>
                  </a:lnTo>
                  <a:lnTo>
                    <a:pt x="31079" y="201199"/>
                  </a:lnTo>
                  <a:lnTo>
                    <a:pt x="30269" y="202596"/>
                  </a:lnTo>
                  <a:lnTo>
                    <a:pt x="29469" y="204013"/>
                  </a:lnTo>
                  <a:lnTo>
                    <a:pt x="28670" y="205441"/>
                  </a:lnTo>
                  <a:lnTo>
                    <a:pt x="27880" y="206898"/>
                  </a:lnTo>
                  <a:lnTo>
                    <a:pt x="27101" y="208376"/>
                  </a:lnTo>
                  <a:lnTo>
                    <a:pt x="26331" y="209865"/>
                  </a:lnTo>
                  <a:lnTo>
                    <a:pt x="25572" y="211383"/>
                  </a:lnTo>
                  <a:lnTo>
                    <a:pt x="24823" y="212922"/>
                  </a:lnTo>
                  <a:lnTo>
                    <a:pt x="24074" y="214471"/>
                  </a:lnTo>
                  <a:lnTo>
                    <a:pt x="23335" y="216050"/>
                  </a:lnTo>
                  <a:lnTo>
                    <a:pt x="22616" y="217639"/>
                  </a:lnTo>
                  <a:lnTo>
                    <a:pt x="21897" y="219259"/>
                  </a:lnTo>
                  <a:lnTo>
                    <a:pt x="21189" y="220889"/>
                  </a:lnTo>
                  <a:lnTo>
                    <a:pt x="20490" y="222539"/>
                  </a:lnTo>
                  <a:lnTo>
                    <a:pt x="19802" y="224219"/>
                  </a:lnTo>
                  <a:lnTo>
                    <a:pt x="19113" y="225900"/>
                  </a:lnTo>
                  <a:lnTo>
                    <a:pt x="18445" y="227611"/>
                  </a:lnTo>
                  <a:lnTo>
                    <a:pt x="17787" y="229342"/>
                  </a:lnTo>
                  <a:lnTo>
                    <a:pt x="17129" y="231083"/>
                  </a:lnTo>
                  <a:lnTo>
                    <a:pt x="16491" y="232844"/>
                  </a:lnTo>
                  <a:lnTo>
                    <a:pt x="15854" y="234626"/>
                  </a:lnTo>
                  <a:lnTo>
                    <a:pt x="15236" y="236428"/>
                  </a:lnTo>
                  <a:lnTo>
                    <a:pt x="14619" y="238240"/>
                  </a:lnTo>
                  <a:lnTo>
                    <a:pt x="14021" y="240072"/>
                  </a:lnTo>
                  <a:lnTo>
                    <a:pt x="13424" y="241925"/>
                  </a:lnTo>
                  <a:lnTo>
                    <a:pt x="12847" y="243787"/>
                  </a:lnTo>
                  <a:lnTo>
                    <a:pt x="12270" y="245670"/>
                  </a:lnTo>
                  <a:lnTo>
                    <a:pt x="11713" y="247573"/>
                  </a:lnTo>
                  <a:lnTo>
                    <a:pt x="11167" y="249497"/>
                  </a:lnTo>
                  <a:lnTo>
                    <a:pt x="10620" y="251420"/>
                  </a:lnTo>
                  <a:lnTo>
                    <a:pt x="10094" y="253374"/>
                  </a:lnTo>
                  <a:lnTo>
                    <a:pt x="9577" y="255338"/>
                  </a:lnTo>
                  <a:lnTo>
                    <a:pt x="9071" y="257322"/>
                  </a:lnTo>
                  <a:lnTo>
                    <a:pt x="8575" y="259316"/>
                  </a:lnTo>
                  <a:lnTo>
                    <a:pt x="8089" y="261331"/>
                  </a:lnTo>
                  <a:lnTo>
                    <a:pt x="8089" y="261331"/>
                  </a:lnTo>
                  <a:lnTo>
                    <a:pt x="7644" y="263264"/>
                  </a:lnTo>
                  <a:lnTo>
                    <a:pt x="7198" y="265208"/>
                  </a:lnTo>
                  <a:lnTo>
                    <a:pt x="6773" y="267152"/>
                  </a:lnTo>
                  <a:lnTo>
                    <a:pt x="6358" y="269095"/>
                  </a:lnTo>
                  <a:lnTo>
                    <a:pt x="5963" y="271049"/>
                  </a:lnTo>
                  <a:lnTo>
                    <a:pt x="5579" y="272993"/>
                  </a:lnTo>
                  <a:lnTo>
                    <a:pt x="5204" y="274947"/>
                  </a:lnTo>
                  <a:lnTo>
                    <a:pt x="4840" y="276900"/>
                  </a:lnTo>
                  <a:lnTo>
                    <a:pt x="4485" y="278864"/>
                  </a:lnTo>
                  <a:lnTo>
                    <a:pt x="4151" y="280818"/>
                  </a:lnTo>
                  <a:lnTo>
                    <a:pt x="3827" y="282772"/>
                  </a:lnTo>
                  <a:lnTo>
                    <a:pt x="3524" y="284726"/>
                  </a:lnTo>
                  <a:lnTo>
                    <a:pt x="3220" y="286689"/>
                  </a:lnTo>
                  <a:lnTo>
                    <a:pt x="2936" y="288643"/>
                  </a:lnTo>
                  <a:lnTo>
                    <a:pt x="2673" y="290597"/>
                  </a:lnTo>
                  <a:lnTo>
                    <a:pt x="2410" y="292541"/>
                  </a:lnTo>
                  <a:lnTo>
                    <a:pt x="2167" y="294494"/>
                  </a:lnTo>
                  <a:lnTo>
                    <a:pt x="1934" y="296438"/>
                  </a:lnTo>
                  <a:lnTo>
                    <a:pt x="1722" y="298382"/>
                  </a:lnTo>
                  <a:lnTo>
                    <a:pt x="1509" y="300325"/>
                  </a:lnTo>
                  <a:lnTo>
                    <a:pt x="1317" y="302259"/>
                  </a:lnTo>
                  <a:lnTo>
                    <a:pt x="1145" y="304192"/>
                  </a:lnTo>
                  <a:lnTo>
                    <a:pt x="973" y="306126"/>
                  </a:lnTo>
                  <a:lnTo>
                    <a:pt x="821" y="308049"/>
                  </a:lnTo>
                  <a:lnTo>
                    <a:pt x="679" y="309963"/>
                  </a:lnTo>
                  <a:lnTo>
                    <a:pt x="558" y="311876"/>
                  </a:lnTo>
                  <a:lnTo>
                    <a:pt x="436" y="313789"/>
                  </a:lnTo>
                  <a:lnTo>
                    <a:pt x="335" y="315682"/>
                  </a:lnTo>
                  <a:lnTo>
                    <a:pt x="254" y="317575"/>
                  </a:lnTo>
                  <a:lnTo>
                    <a:pt x="173" y="319468"/>
                  </a:lnTo>
                  <a:lnTo>
                    <a:pt x="112" y="321341"/>
                  </a:lnTo>
                  <a:lnTo>
                    <a:pt x="61" y="323214"/>
                  </a:lnTo>
                  <a:lnTo>
                    <a:pt x="31" y="325077"/>
                  </a:lnTo>
                  <a:lnTo>
                    <a:pt x="11" y="326929"/>
                  </a:lnTo>
                  <a:lnTo>
                    <a:pt x="1" y="328772"/>
                  </a:lnTo>
                  <a:lnTo>
                    <a:pt x="1" y="330604"/>
                  </a:lnTo>
                  <a:lnTo>
                    <a:pt x="21" y="332426"/>
                  </a:lnTo>
                  <a:lnTo>
                    <a:pt x="51" y="334238"/>
                  </a:lnTo>
                  <a:lnTo>
                    <a:pt x="92" y="336050"/>
                  </a:lnTo>
                  <a:lnTo>
                    <a:pt x="153" y="337832"/>
                  </a:lnTo>
                  <a:lnTo>
                    <a:pt x="223" y="339613"/>
                  </a:lnTo>
                  <a:lnTo>
                    <a:pt x="304" y="341385"/>
                  </a:lnTo>
                  <a:lnTo>
                    <a:pt x="406" y="343136"/>
                  </a:lnTo>
                  <a:lnTo>
                    <a:pt x="517" y="344888"/>
                  </a:lnTo>
                  <a:lnTo>
                    <a:pt x="639" y="346609"/>
                  </a:lnTo>
                  <a:lnTo>
                    <a:pt x="770" y="348330"/>
                  </a:lnTo>
                  <a:lnTo>
                    <a:pt x="922" y="350030"/>
                  </a:lnTo>
                  <a:lnTo>
                    <a:pt x="1084" y="351721"/>
                  </a:lnTo>
                  <a:lnTo>
                    <a:pt x="1266" y="353391"/>
                  </a:lnTo>
                  <a:lnTo>
                    <a:pt x="1458" y="355051"/>
                  </a:lnTo>
                  <a:lnTo>
                    <a:pt x="1661" y="356691"/>
                  </a:lnTo>
                  <a:lnTo>
                    <a:pt x="1874" y="358321"/>
                  </a:lnTo>
                  <a:lnTo>
                    <a:pt x="2106" y="359931"/>
                  </a:lnTo>
                  <a:lnTo>
                    <a:pt x="2349" y="361520"/>
                  </a:lnTo>
                  <a:lnTo>
                    <a:pt x="2602" y="363099"/>
                  </a:lnTo>
                  <a:lnTo>
                    <a:pt x="2876" y="364658"/>
                  </a:lnTo>
                  <a:lnTo>
                    <a:pt x="3159" y="366197"/>
                  </a:lnTo>
                  <a:lnTo>
                    <a:pt x="3453" y="367715"/>
                  </a:lnTo>
                  <a:lnTo>
                    <a:pt x="3767" y="369224"/>
                  </a:lnTo>
                  <a:lnTo>
                    <a:pt x="4091" y="370712"/>
                  </a:lnTo>
                  <a:lnTo>
                    <a:pt x="4425" y="372170"/>
                  </a:lnTo>
                  <a:lnTo>
                    <a:pt x="4779" y="373617"/>
                  </a:lnTo>
                  <a:lnTo>
                    <a:pt x="5143" y="375045"/>
                  </a:lnTo>
                  <a:lnTo>
                    <a:pt x="5518" y="376452"/>
                  </a:lnTo>
                  <a:lnTo>
                    <a:pt x="5518" y="376452"/>
                  </a:lnTo>
                  <a:lnTo>
                    <a:pt x="5811" y="377515"/>
                  </a:lnTo>
                  <a:lnTo>
                    <a:pt x="6115" y="378557"/>
                  </a:lnTo>
                  <a:lnTo>
                    <a:pt x="6429" y="379590"/>
                  </a:lnTo>
                  <a:lnTo>
                    <a:pt x="6753" y="380612"/>
                  </a:lnTo>
                  <a:lnTo>
                    <a:pt x="7087" y="381625"/>
                  </a:lnTo>
                  <a:lnTo>
                    <a:pt x="7421" y="382617"/>
                  </a:lnTo>
                  <a:lnTo>
                    <a:pt x="7765" y="383599"/>
                  </a:lnTo>
                  <a:lnTo>
                    <a:pt x="8120" y="384571"/>
                  </a:lnTo>
                  <a:lnTo>
                    <a:pt x="8474" y="385522"/>
                  </a:lnTo>
                  <a:lnTo>
                    <a:pt x="8838" y="386464"/>
                  </a:lnTo>
                  <a:lnTo>
                    <a:pt x="9213" y="387395"/>
                  </a:lnTo>
                  <a:lnTo>
                    <a:pt x="9598" y="388306"/>
                  </a:lnTo>
                  <a:lnTo>
                    <a:pt x="9982" y="389207"/>
                  </a:lnTo>
                  <a:lnTo>
                    <a:pt x="10377" y="390098"/>
                  </a:lnTo>
                  <a:lnTo>
                    <a:pt x="10782" y="390968"/>
                  </a:lnTo>
                  <a:lnTo>
                    <a:pt x="11197" y="391829"/>
                  </a:lnTo>
                  <a:lnTo>
                    <a:pt x="11612" y="392679"/>
                  </a:lnTo>
                  <a:lnTo>
                    <a:pt x="12037" y="393509"/>
                  </a:lnTo>
                  <a:lnTo>
                    <a:pt x="12473" y="394329"/>
                  </a:lnTo>
                  <a:lnTo>
                    <a:pt x="12908" y="395139"/>
                  </a:lnTo>
                  <a:lnTo>
                    <a:pt x="13353" y="395929"/>
                  </a:lnTo>
                  <a:lnTo>
                    <a:pt x="13809" y="396708"/>
                  </a:lnTo>
                  <a:lnTo>
                    <a:pt x="14264" y="397467"/>
                  </a:lnTo>
                  <a:lnTo>
                    <a:pt x="14730" y="398227"/>
                  </a:lnTo>
                  <a:lnTo>
                    <a:pt x="15206" y="398956"/>
                  </a:lnTo>
                  <a:lnTo>
                    <a:pt x="15682" y="399684"/>
                  </a:lnTo>
                  <a:lnTo>
                    <a:pt x="16178" y="400383"/>
                  </a:lnTo>
                  <a:lnTo>
                    <a:pt x="16664" y="401081"/>
                  </a:lnTo>
                  <a:lnTo>
                    <a:pt x="17170" y="401760"/>
                  </a:lnTo>
                  <a:lnTo>
                    <a:pt x="17676" y="402428"/>
                  </a:lnTo>
                  <a:lnTo>
                    <a:pt x="18192" y="403076"/>
                  </a:lnTo>
                  <a:lnTo>
                    <a:pt x="18708" y="403713"/>
                  </a:lnTo>
                  <a:lnTo>
                    <a:pt x="19235" y="404341"/>
                  </a:lnTo>
                  <a:lnTo>
                    <a:pt x="19771" y="404949"/>
                  </a:lnTo>
                  <a:lnTo>
                    <a:pt x="20308" y="405536"/>
                  </a:lnTo>
                  <a:lnTo>
                    <a:pt x="20855" y="406123"/>
                  </a:lnTo>
                  <a:lnTo>
                    <a:pt x="21411" y="406680"/>
                  </a:lnTo>
                  <a:lnTo>
                    <a:pt x="21968" y="407236"/>
                  </a:lnTo>
                  <a:lnTo>
                    <a:pt x="22535" y="407773"/>
                  </a:lnTo>
                  <a:lnTo>
                    <a:pt x="23112" y="408289"/>
                  </a:lnTo>
                  <a:lnTo>
                    <a:pt x="23689" y="408795"/>
                  </a:lnTo>
                  <a:lnTo>
                    <a:pt x="24266" y="409291"/>
                  </a:lnTo>
                  <a:lnTo>
                    <a:pt x="24863" y="409767"/>
                  </a:lnTo>
                  <a:lnTo>
                    <a:pt x="25461" y="410223"/>
                  </a:lnTo>
                  <a:lnTo>
                    <a:pt x="26058" y="410678"/>
                  </a:lnTo>
                  <a:lnTo>
                    <a:pt x="26665" y="411103"/>
                  </a:lnTo>
                  <a:lnTo>
                    <a:pt x="27283" y="411529"/>
                  </a:lnTo>
                  <a:lnTo>
                    <a:pt x="27900" y="411934"/>
                  </a:lnTo>
                  <a:lnTo>
                    <a:pt x="28528" y="412318"/>
                  </a:lnTo>
                  <a:lnTo>
                    <a:pt x="29166" y="412693"/>
                  </a:lnTo>
                  <a:lnTo>
                    <a:pt x="29803" y="413047"/>
                  </a:lnTo>
                  <a:lnTo>
                    <a:pt x="30441" y="413391"/>
                  </a:lnTo>
                  <a:lnTo>
                    <a:pt x="31099" y="413715"/>
                  </a:lnTo>
                  <a:lnTo>
                    <a:pt x="31747" y="414029"/>
                  </a:lnTo>
                  <a:lnTo>
                    <a:pt x="32415" y="414333"/>
                  </a:lnTo>
                  <a:lnTo>
                    <a:pt x="33083" y="414606"/>
                  </a:lnTo>
                  <a:lnTo>
                    <a:pt x="33751" y="414879"/>
                  </a:lnTo>
                  <a:lnTo>
                    <a:pt x="34430" y="415132"/>
                  </a:lnTo>
                  <a:lnTo>
                    <a:pt x="35118" y="415365"/>
                  </a:lnTo>
                  <a:lnTo>
                    <a:pt x="35806" y="415588"/>
                  </a:lnTo>
                  <a:lnTo>
                    <a:pt x="36495" y="415790"/>
                  </a:lnTo>
                  <a:lnTo>
                    <a:pt x="37193" y="415983"/>
                  </a:lnTo>
                  <a:lnTo>
                    <a:pt x="37902" y="416155"/>
                  </a:lnTo>
                  <a:lnTo>
                    <a:pt x="38611" y="416317"/>
                  </a:lnTo>
                  <a:lnTo>
                    <a:pt x="38611" y="416317"/>
                  </a:lnTo>
                  <a:lnTo>
                    <a:pt x="38651" y="417967"/>
                  </a:lnTo>
                  <a:lnTo>
                    <a:pt x="38692" y="419637"/>
                  </a:lnTo>
                  <a:lnTo>
                    <a:pt x="38742" y="421338"/>
                  </a:lnTo>
                  <a:lnTo>
                    <a:pt x="38803" y="423069"/>
                  </a:lnTo>
                  <a:lnTo>
                    <a:pt x="38874" y="424820"/>
                  </a:lnTo>
                  <a:lnTo>
                    <a:pt x="38945" y="426592"/>
                  </a:lnTo>
                  <a:lnTo>
                    <a:pt x="39036" y="428394"/>
                  </a:lnTo>
                  <a:lnTo>
                    <a:pt x="39137" y="430216"/>
                  </a:lnTo>
                  <a:lnTo>
                    <a:pt x="39238" y="432058"/>
                  </a:lnTo>
                  <a:lnTo>
                    <a:pt x="39360" y="433931"/>
                  </a:lnTo>
                  <a:lnTo>
                    <a:pt x="39481" y="435824"/>
                  </a:lnTo>
                  <a:lnTo>
                    <a:pt x="39623" y="437738"/>
                  </a:lnTo>
                  <a:lnTo>
                    <a:pt x="39765" y="439671"/>
                  </a:lnTo>
                  <a:lnTo>
                    <a:pt x="39927" y="441625"/>
                  </a:lnTo>
                  <a:lnTo>
                    <a:pt x="40099" y="443609"/>
                  </a:lnTo>
                  <a:lnTo>
                    <a:pt x="40281" y="445603"/>
                  </a:lnTo>
                  <a:lnTo>
                    <a:pt x="40281" y="445603"/>
                  </a:lnTo>
                  <a:lnTo>
                    <a:pt x="40321" y="445917"/>
                  </a:lnTo>
                  <a:lnTo>
                    <a:pt x="40372" y="446221"/>
                  </a:lnTo>
                  <a:lnTo>
                    <a:pt x="40433" y="446524"/>
                  </a:lnTo>
                  <a:lnTo>
                    <a:pt x="40514" y="446818"/>
                  </a:lnTo>
                  <a:lnTo>
                    <a:pt x="40605" y="447112"/>
                  </a:lnTo>
                  <a:lnTo>
                    <a:pt x="40706" y="447395"/>
                  </a:lnTo>
                  <a:lnTo>
                    <a:pt x="40817" y="447679"/>
                  </a:lnTo>
                  <a:lnTo>
                    <a:pt x="40949" y="447942"/>
                  </a:lnTo>
                  <a:lnTo>
                    <a:pt x="41091" y="448215"/>
                  </a:lnTo>
                  <a:lnTo>
                    <a:pt x="41243" y="448468"/>
                  </a:lnTo>
                  <a:lnTo>
                    <a:pt x="41405" y="448721"/>
                  </a:lnTo>
                  <a:lnTo>
                    <a:pt x="41577" y="448954"/>
                  </a:lnTo>
                  <a:lnTo>
                    <a:pt x="41759" y="449197"/>
                  </a:lnTo>
                  <a:lnTo>
                    <a:pt x="41951" y="449420"/>
                  </a:lnTo>
                  <a:lnTo>
                    <a:pt x="42154" y="449632"/>
                  </a:lnTo>
                  <a:lnTo>
                    <a:pt x="42366" y="449835"/>
                  </a:lnTo>
                  <a:lnTo>
                    <a:pt x="42579" y="450037"/>
                  </a:lnTo>
                  <a:lnTo>
                    <a:pt x="42812" y="450219"/>
                  </a:lnTo>
                  <a:lnTo>
                    <a:pt x="43045" y="450402"/>
                  </a:lnTo>
                  <a:lnTo>
                    <a:pt x="43287" y="450564"/>
                  </a:lnTo>
                  <a:lnTo>
                    <a:pt x="43541" y="450726"/>
                  </a:lnTo>
                  <a:lnTo>
                    <a:pt x="43804" y="450867"/>
                  </a:lnTo>
                  <a:lnTo>
                    <a:pt x="44067" y="450999"/>
                  </a:lnTo>
                  <a:lnTo>
                    <a:pt x="44340" y="451120"/>
                  </a:lnTo>
                  <a:lnTo>
                    <a:pt x="44624" y="451232"/>
                  </a:lnTo>
                  <a:lnTo>
                    <a:pt x="44907" y="451323"/>
                  </a:lnTo>
                  <a:lnTo>
                    <a:pt x="45201" y="451414"/>
                  </a:lnTo>
                  <a:lnTo>
                    <a:pt x="45494" y="451485"/>
                  </a:lnTo>
                  <a:lnTo>
                    <a:pt x="45798" y="451546"/>
                  </a:lnTo>
                  <a:lnTo>
                    <a:pt x="46102" y="451586"/>
                  </a:lnTo>
                  <a:lnTo>
                    <a:pt x="46416" y="451616"/>
                  </a:lnTo>
                  <a:lnTo>
                    <a:pt x="46719" y="451627"/>
                  </a:lnTo>
                  <a:lnTo>
                    <a:pt x="46719" y="451627"/>
                  </a:lnTo>
                  <a:lnTo>
                    <a:pt x="52611" y="451789"/>
                  </a:lnTo>
                  <a:lnTo>
                    <a:pt x="58493" y="451930"/>
                  </a:lnTo>
                  <a:lnTo>
                    <a:pt x="70215" y="452214"/>
                  </a:lnTo>
                  <a:lnTo>
                    <a:pt x="81867" y="452467"/>
                  </a:lnTo>
                  <a:lnTo>
                    <a:pt x="93458" y="452700"/>
                  </a:lnTo>
                  <a:lnTo>
                    <a:pt x="104968" y="452902"/>
                  </a:lnTo>
                  <a:lnTo>
                    <a:pt x="116387" y="453084"/>
                  </a:lnTo>
                  <a:lnTo>
                    <a:pt x="127715" y="453246"/>
                  </a:lnTo>
                  <a:lnTo>
                    <a:pt x="138942" y="453388"/>
                  </a:lnTo>
                  <a:lnTo>
                    <a:pt x="150057" y="453509"/>
                  </a:lnTo>
                  <a:lnTo>
                    <a:pt x="161051" y="453621"/>
                  </a:lnTo>
                  <a:lnTo>
                    <a:pt x="171913" y="453702"/>
                  </a:lnTo>
                  <a:lnTo>
                    <a:pt x="182643" y="453773"/>
                  </a:lnTo>
                  <a:lnTo>
                    <a:pt x="193232" y="453823"/>
                  </a:lnTo>
                  <a:lnTo>
                    <a:pt x="203669" y="453854"/>
                  </a:lnTo>
                  <a:lnTo>
                    <a:pt x="213934" y="453874"/>
                  </a:lnTo>
                  <a:lnTo>
                    <a:pt x="224037" y="453884"/>
                  </a:lnTo>
                  <a:lnTo>
                    <a:pt x="224037" y="453884"/>
                  </a:lnTo>
                  <a:lnTo>
                    <a:pt x="233887" y="453874"/>
                  </a:lnTo>
                  <a:lnTo>
                    <a:pt x="243555" y="453864"/>
                  </a:lnTo>
                  <a:lnTo>
                    <a:pt x="253020" y="453833"/>
                  </a:lnTo>
                  <a:lnTo>
                    <a:pt x="262293" y="453793"/>
                  </a:lnTo>
                  <a:lnTo>
                    <a:pt x="271363" y="453742"/>
                  </a:lnTo>
                  <a:lnTo>
                    <a:pt x="280200" y="453682"/>
                  </a:lnTo>
                  <a:lnTo>
                    <a:pt x="288825" y="453611"/>
                  </a:lnTo>
                  <a:lnTo>
                    <a:pt x="297218" y="453540"/>
                  </a:lnTo>
                  <a:lnTo>
                    <a:pt x="305357" y="453459"/>
                  </a:lnTo>
                  <a:lnTo>
                    <a:pt x="313263" y="453368"/>
                  </a:lnTo>
                  <a:lnTo>
                    <a:pt x="320896" y="453277"/>
                  </a:lnTo>
                  <a:lnTo>
                    <a:pt x="328265" y="453175"/>
                  </a:lnTo>
                  <a:lnTo>
                    <a:pt x="335372" y="453084"/>
                  </a:lnTo>
                  <a:lnTo>
                    <a:pt x="342185" y="452983"/>
                  </a:lnTo>
                  <a:lnTo>
                    <a:pt x="354940" y="452770"/>
                  </a:lnTo>
                  <a:lnTo>
                    <a:pt x="366460" y="452558"/>
                  </a:lnTo>
                  <a:lnTo>
                    <a:pt x="376685" y="452355"/>
                  </a:lnTo>
                  <a:lnTo>
                    <a:pt x="385552" y="452163"/>
                  </a:lnTo>
                  <a:lnTo>
                    <a:pt x="392993" y="452001"/>
                  </a:lnTo>
                  <a:lnTo>
                    <a:pt x="398945" y="451849"/>
                  </a:lnTo>
                  <a:lnTo>
                    <a:pt x="403339" y="451738"/>
                  </a:lnTo>
                  <a:lnTo>
                    <a:pt x="407186" y="451627"/>
                  </a:lnTo>
                  <a:lnTo>
                    <a:pt x="407186" y="451627"/>
                  </a:lnTo>
                  <a:lnTo>
                    <a:pt x="407500" y="451616"/>
                  </a:lnTo>
                  <a:lnTo>
                    <a:pt x="407803" y="451586"/>
                  </a:lnTo>
                  <a:lnTo>
                    <a:pt x="408107" y="451535"/>
                  </a:lnTo>
                  <a:lnTo>
                    <a:pt x="408411" y="451485"/>
                  </a:lnTo>
                  <a:lnTo>
                    <a:pt x="408704" y="451404"/>
                  </a:lnTo>
                  <a:lnTo>
                    <a:pt x="408998" y="451323"/>
                  </a:lnTo>
                  <a:lnTo>
                    <a:pt x="409281" y="451222"/>
                  </a:lnTo>
                  <a:lnTo>
                    <a:pt x="409555" y="451120"/>
                  </a:lnTo>
                  <a:lnTo>
                    <a:pt x="409828" y="450999"/>
                  </a:lnTo>
                  <a:lnTo>
                    <a:pt x="410091" y="450857"/>
                  </a:lnTo>
                  <a:lnTo>
                    <a:pt x="410354" y="450715"/>
                  </a:lnTo>
                  <a:lnTo>
                    <a:pt x="410607" y="450564"/>
                  </a:lnTo>
                  <a:lnTo>
                    <a:pt x="410850" y="450392"/>
                  </a:lnTo>
                  <a:lnTo>
                    <a:pt x="411083" y="450219"/>
                  </a:lnTo>
                  <a:lnTo>
                    <a:pt x="411316" y="450027"/>
                  </a:lnTo>
                  <a:lnTo>
                    <a:pt x="411529" y="449835"/>
                  </a:lnTo>
                  <a:lnTo>
                    <a:pt x="411741" y="449632"/>
                  </a:lnTo>
                  <a:lnTo>
                    <a:pt x="411944" y="449410"/>
                  </a:lnTo>
                  <a:lnTo>
                    <a:pt x="412136" y="449187"/>
                  </a:lnTo>
                  <a:lnTo>
                    <a:pt x="412318" y="448954"/>
                  </a:lnTo>
                  <a:lnTo>
                    <a:pt x="412490" y="448711"/>
                  </a:lnTo>
                  <a:lnTo>
                    <a:pt x="412652" y="448468"/>
                  </a:lnTo>
                  <a:lnTo>
                    <a:pt x="412794" y="448205"/>
                  </a:lnTo>
                  <a:lnTo>
                    <a:pt x="412936" y="447942"/>
                  </a:lnTo>
                  <a:lnTo>
                    <a:pt x="413067" y="447668"/>
                  </a:lnTo>
                  <a:lnTo>
                    <a:pt x="413179" y="447395"/>
                  </a:lnTo>
                  <a:lnTo>
                    <a:pt x="413280" y="447112"/>
                  </a:lnTo>
                  <a:lnTo>
                    <a:pt x="413371" y="446818"/>
                  </a:lnTo>
                  <a:lnTo>
                    <a:pt x="413452" y="446524"/>
                  </a:lnTo>
                  <a:lnTo>
                    <a:pt x="413513" y="446221"/>
                  </a:lnTo>
                  <a:lnTo>
                    <a:pt x="413563" y="445917"/>
                  </a:lnTo>
                  <a:lnTo>
                    <a:pt x="413604" y="445603"/>
                  </a:lnTo>
                  <a:lnTo>
                    <a:pt x="413604" y="445603"/>
                  </a:lnTo>
                  <a:lnTo>
                    <a:pt x="413786" y="443609"/>
                  </a:lnTo>
                  <a:lnTo>
                    <a:pt x="413958" y="441625"/>
                  </a:lnTo>
                  <a:lnTo>
                    <a:pt x="414120" y="439671"/>
                  </a:lnTo>
                  <a:lnTo>
                    <a:pt x="414262" y="437738"/>
                  </a:lnTo>
                  <a:lnTo>
                    <a:pt x="414404" y="435824"/>
                  </a:lnTo>
                  <a:lnTo>
                    <a:pt x="414525" y="433931"/>
                  </a:lnTo>
                  <a:lnTo>
                    <a:pt x="414647" y="432058"/>
                  </a:lnTo>
                  <a:lnTo>
                    <a:pt x="414748" y="430216"/>
                  </a:lnTo>
                  <a:lnTo>
                    <a:pt x="414849" y="428394"/>
                  </a:lnTo>
                  <a:lnTo>
                    <a:pt x="414940" y="426592"/>
                  </a:lnTo>
                  <a:lnTo>
                    <a:pt x="415011" y="424820"/>
                  </a:lnTo>
                  <a:lnTo>
                    <a:pt x="415082" y="423069"/>
                  </a:lnTo>
                  <a:lnTo>
                    <a:pt x="415143" y="421338"/>
                  </a:lnTo>
                  <a:lnTo>
                    <a:pt x="415193" y="419637"/>
                  </a:lnTo>
                  <a:lnTo>
                    <a:pt x="415234" y="417967"/>
                  </a:lnTo>
                  <a:lnTo>
                    <a:pt x="415274" y="416317"/>
                  </a:lnTo>
                  <a:lnTo>
                    <a:pt x="415274" y="416317"/>
                  </a:lnTo>
                  <a:lnTo>
                    <a:pt x="415983" y="416155"/>
                  </a:lnTo>
                  <a:lnTo>
                    <a:pt x="416691" y="415983"/>
                  </a:lnTo>
                  <a:lnTo>
                    <a:pt x="417390" y="415790"/>
                  </a:lnTo>
                  <a:lnTo>
                    <a:pt x="418078" y="415588"/>
                  </a:lnTo>
                  <a:lnTo>
                    <a:pt x="418767" y="415365"/>
                  </a:lnTo>
                  <a:lnTo>
                    <a:pt x="419455" y="415132"/>
                  </a:lnTo>
                  <a:lnTo>
                    <a:pt x="420133" y="414879"/>
                  </a:lnTo>
                  <a:lnTo>
                    <a:pt x="420801" y="414606"/>
                  </a:lnTo>
                  <a:lnTo>
                    <a:pt x="421470" y="414333"/>
                  </a:lnTo>
                  <a:lnTo>
                    <a:pt x="422138" y="414029"/>
                  </a:lnTo>
                  <a:lnTo>
                    <a:pt x="422786" y="413715"/>
                  </a:lnTo>
                  <a:lnTo>
                    <a:pt x="423444" y="413391"/>
                  </a:lnTo>
                  <a:lnTo>
                    <a:pt x="424081" y="413047"/>
                  </a:lnTo>
                  <a:lnTo>
                    <a:pt x="424719" y="412693"/>
                  </a:lnTo>
                  <a:lnTo>
                    <a:pt x="425357" y="412318"/>
                  </a:lnTo>
                  <a:lnTo>
                    <a:pt x="425985" y="411934"/>
                  </a:lnTo>
                  <a:lnTo>
                    <a:pt x="426602" y="411529"/>
                  </a:lnTo>
                  <a:lnTo>
                    <a:pt x="427220" y="411103"/>
                  </a:lnTo>
                  <a:lnTo>
                    <a:pt x="427827" y="410678"/>
                  </a:lnTo>
                  <a:lnTo>
                    <a:pt x="428424" y="410223"/>
                  </a:lnTo>
                  <a:lnTo>
                    <a:pt x="429021" y="409767"/>
                  </a:lnTo>
                  <a:lnTo>
                    <a:pt x="429619" y="409291"/>
                  </a:lnTo>
                  <a:lnTo>
                    <a:pt x="430196" y="408795"/>
                  </a:lnTo>
                  <a:lnTo>
                    <a:pt x="430773" y="408289"/>
                  </a:lnTo>
                  <a:lnTo>
                    <a:pt x="431350" y="407773"/>
                  </a:lnTo>
                  <a:lnTo>
                    <a:pt x="431917" y="407236"/>
                  </a:lnTo>
                  <a:lnTo>
                    <a:pt x="432473" y="406680"/>
                  </a:lnTo>
                  <a:lnTo>
                    <a:pt x="433030" y="406123"/>
                  </a:lnTo>
                  <a:lnTo>
                    <a:pt x="433577" y="405536"/>
                  </a:lnTo>
                  <a:lnTo>
                    <a:pt x="434113" y="404949"/>
                  </a:lnTo>
                  <a:lnTo>
                    <a:pt x="434650" y="404341"/>
                  </a:lnTo>
                  <a:lnTo>
                    <a:pt x="435176" y="403713"/>
                  </a:lnTo>
                  <a:lnTo>
                    <a:pt x="435693" y="403076"/>
                  </a:lnTo>
                  <a:lnTo>
                    <a:pt x="436209" y="402428"/>
                  </a:lnTo>
                  <a:lnTo>
                    <a:pt x="436715" y="401760"/>
                  </a:lnTo>
                  <a:lnTo>
                    <a:pt x="437221" y="401081"/>
                  </a:lnTo>
                  <a:lnTo>
                    <a:pt x="437707" y="400383"/>
                  </a:lnTo>
                  <a:lnTo>
                    <a:pt x="438203" y="399684"/>
                  </a:lnTo>
                  <a:lnTo>
                    <a:pt x="438679" y="398956"/>
                  </a:lnTo>
                  <a:lnTo>
                    <a:pt x="439155" y="398227"/>
                  </a:lnTo>
                  <a:lnTo>
                    <a:pt x="439620" y="397467"/>
                  </a:lnTo>
                  <a:lnTo>
                    <a:pt x="440076" y="396708"/>
                  </a:lnTo>
                  <a:lnTo>
                    <a:pt x="440532" y="395929"/>
                  </a:lnTo>
                  <a:lnTo>
                    <a:pt x="440977" y="395139"/>
                  </a:lnTo>
                  <a:lnTo>
                    <a:pt x="441412" y="394329"/>
                  </a:lnTo>
                  <a:lnTo>
                    <a:pt x="441848" y="393509"/>
                  </a:lnTo>
                  <a:lnTo>
                    <a:pt x="442273" y="392679"/>
                  </a:lnTo>
                  <a:lnTo>
                    <a:pt x="442688" y="391829"/>
                  </a:lnTo>
                  <a:lnTo>
                    <a:pt x="443103" y="390968"/>
                  </a:lnTo>
                  <a:lnTo>
                    <a:pt x="443508" y="390098"/>
                  </a:lnTo>
                  <a:lnTo>
                    <a:pt x="443903" y="389207"/>
                  </a:lnTo>
                  <a:lnTo>
                    <a:pt x="444287" y="388306"/>
                  </a:lnTo>
                  <a:lnTo>
                    <a:pt x="444672" y="387395"/>
                  </a:lnTo>
                  <a:lnTo>
                    <a:pt x="445046" y="386464"/>
                  </a:lnTo>
                  <a:lnTo>
                    <a:pt x="445411" y="385522"/>
                  </a:lnTo>
                  <a:lnTo>
                    <a:pt x="445765" y="384571"/>
                  </a:lnTo>
                  <a:lnTo>
                    <a:pt x="446120" y="383599"/>
                  </a:lnTo>
                  <a:lnTo>
                    <a:pt x="446464" y="382617"/>
                  </a:lnTo>
                  <a:lnTo>
                    <a:pt x="446798" y="381625"/>
                  </a:lnTo>
                  <a:lnTo>
                    <a:pt x="447132" y="380612"/>
                  </a:lnTo>
                  <a:lnTo>
                    <a:pt x="447456" y="379590"/>
                  </a:lnTo>
                  <a:lnTo>
                    <a:pt x="447770" y="378557"/>
                  </a:lnTo>
                  <a:lnTo>
                    <a:pt x="448073" y="377515"/>
                  </a:lnTo>
                  <a:lnTo>
                    <a:pt x="448367" y="376452"/>
                  </a:lnTo>
                  <a:lnTo>
                    <a:pt x="448367" y="376452"/>
                  </a:lnTo>
                  <a:lnTo>
                    <a:pt x="448741" y="375045"/>
                  </a:lnTo>
                  <a:lnTo>
                    <a:pt x="449106" y="373617"/>
                  </a:lnTo>
                  <a:lnTo>
                    <a:pt x="449460" y="372170"/>
                  </a:lnTo>
                  <a:lnTo>
                    <a:pt x="449794" y="370712"/>
                  </a:lnTo>
                  <a:lnTo>
                    <a:pt x="450118" y="369224"/>
                  </a:lnTo>
                  <a:lnTo>
                    <a:pt x="450432" y="367715"/>
                  </a:lnTo>
                  <a:lnTo>
                    <a:pt x="450726" y="366197"/>
                  </a:lnTo>
                  <a:lnTo>
                    <a:pt x="451009" y="364658"/>
                  </a:lnTo>
                  <a:lnTo>
                    <a:pt x="451282" y="363099"/>
                  </a:lnTo>
                  <a:lnTo>
                    <a:pt x="451535" y="361520"/>
                  </a:lnTo>
                  <a:lnTo>
                    <a:pt x="451778" y="359931"/>
                  </a:lnTo>
                  <a:lnTo>
                    <a:pt x="452011" y="358321"/>
                  </a:lnTo>
                  <a:lnTo>
                    <a:pt x="452224" y="356691"/>
                  </a:lnTo>
                  <a:lnTo>
                    <a:pt x="452426" y="355051"/>
                  </a:lnTo>
                  <a:lnTo>
                    <a:pt x="452619" y="353391"/>
                  </a:lnTo>
                  <a:lnTo>
                    <a:pt x="452801" y="351721"/>
                  </a:lnTo>
                  <a:lnTo>
                    <a:pt x="452963" y="350030"/>
                  </a:lnTo>
                  <a:lnTo>
                    <a:pt x="453115" y="348330"/>
                  </a:lnTo>
                  <a:lnTo>
                    <a:pt x="453246" y="346609"/>
                  </a:lnTo>
                  <a:lnTo>
                    <a:pt x="453368" y="344888"/>
                  </a:lnTo>
                  <a:lnTo>
                    <a:pt x="453479" y="343136"/>
                  </a:lnTo>
                  <a:lnTo>
                    <a:pt x="453580" y="341385"/>
                  </a:lnTo>
                  <a:lnTo>
                    <a:pt x="453661" y="339613"/>
                  </a:lnTo>
                  <a:lnTo>
                    <a:pt x="453732" y="337832"/>
                  </a:lnTo>
                  <a:lnTo>
                    <a:pt x="453793" y="336050"/>
                  </a:lnTo>
                  <a:lnTo>
                    <a:pt x="453833" y="334238"/>
                  </a:lnTo>
                  <a:lnTo>
                    <a:pt x="453864" y="332426"/>
                  </a:lnTo>
                  <a:lnTo>
                    <a:pt x="453884" y="330604"/>
                  </a:lnTo>
                  <a:lnTo>
                    <a:pt x="453884" y="328772"/>
                  </a:lnTo>
                  <a:lnTo>
                    <a:pt x="453874" y="326929"/>
                  </a:lnTo>
                  <a:lnTo>
                    <a:pt x="453854" y="325077"/>
                  </a:lnTo>
                  <a:lnTo>
                    <a:pt x="453823" y="323214"/>
                  </a:lnTo>
                  <a:lnTo>
                    <a:pt x="453773" y="321341"/>
                  </a:lnTo>
                  <a:lnTo>
                    <a:pt x="453712" y="319468"/>
                  </a:lnTo>
                  <a:lnTo>
                    <a:pt x="453631" y="317575"/>
                  </a:lnTo>
                  <a:lnTo>
                    <a:pt x="453550" y="315682"/>
                  </a:lnTo>
                  <a:lnTo>
                    <a:pt x="453449" y="313789"/>
                  </a:lnTo>
                  <a:lnTo>
                    <a:pt x="453327" y="311876"/>
                  </a:lnTo>
                  <a:lnTo>
                    <a:pt x="453206" y="309963"/>
                  </a:lnTo>
                  <a:lnTo>
                    <a:pt x="453064" y="308049"/>
                  </a:lnTo>
                  <a:lnTo>
                    <a:pt x="452912" y="306126"/>
                  </a:lnTo>
                  <a:lnTo>
                    <a:pt x="452740" y="304192"/>
                  </a:lnTo>
                  <a:lnTo>
                    <a:pt x="452568" y="302259"/>
                  </a:lnTo>
                  <a:lnTo>
                    <a:pt x="452376" y="300325"/>
                  </a:lnTo>
                  <a:lnTo>
                    <a:pt x="452163" y="298382"/>
                  </a:lnTo>
                  <a:lnTo>
                    <a:pt x="451950" y="296438"/>
                  </a:lnTo>
                  <a:lnTo>
                    <a:pt x="451718" y="294494"/>
                  </a:lnTo>
                  <a:lnTo>
                    <a:pt x="451475" y="292541"/>
                  </a:lnTo>
                  <a:lnTo>
                    <a:pt x="451211" y="290597"/>
                  </a:lnTo>
                  <a:lnTo>
                    <a:pt x="450948" y="288643"/>
                  </a:lnTo>
                  <a:lnTo>
                    <a:pt x="450665" y="286689"/>
                  </a:lnTo>
                  <a:lnTo>
                    <a:pt x="450361" y="284726"/>
                  </a:lnTo>
                  <a:lnTo>
                    <a:pt x="450057" y="282772"/>
                  </a:lnTo>
                  <a:lnTo>
                    <a:pt x="449734" y="280818"/>
                  </a:lnTo>
                  <a:lnTo>
                    <a:pt x="449399" y="278864"/>
                  </a:lnTo>
                  <a:lnTo>
                    <a:pt x="449045" y="276900"/>
                  </a:lnTo>
                  <a:lnTo>
                    <a:pt x="448681" y="274947"/>
                  </a:lnTo>
                  <a:lnTo>
                    <a:pt x="448306" y="272993"/>
                  </a:lnTo>
                  <a:lnTo>
                    <a:pt x="447921" y="271049"/>
                  </a:lnTo>
                  <a:lnTo>
                    <a:pt x="447527" y="269095"/>
                  </a:lnTo>
                  <a:lnTo>
                    <a:pt x="447112" y="267152"/>
                  </a:lnTo>
                  <a:lnTo>
                    <a:pt x="446686" y="265208"/>
                  </a:lnTo>
                  <a:lnTo>
                    <a:pt x="446241" y="263264"/>
                  </a:lnTo>
                  <a:lnTo>
                    <a:pt x="445796" y="261331"/>
                  </a:lnTo>
                  <a:lnTo>
                    <a:pt x="445796" y="26133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-9825700" y="-6369800"/>
              <a:ext cx="1070800" cy="5322050"/>
            </a:xfrm>
            <a:custGeom>
              <a:rect b="b" l="l" r="r" t="t"/>
              <a:pathLst>
                <a:path extrusionOk="0" fill="none" h="212882" w="42832">
                  <a:moveTo>
                    <a:pt x="33468" y="179596"/>
                  </a:moveTo>
                  <a:lnTo>
                    <a:pt x="33468" y="179596"/>
                  </a:lnTo>
                  <a:lnTo>
                    <a:pt x="33164" y="179616"/>
                  </a:lnTo>
                  <a:lnTo>
                    <a:pt x="32871" y="179647"/>
                  </a:lnTo>
                  <a:lnTo>
                    <a:pt x="32577" y="179687"/>
                  </a:lnTo>
                  <a:lnTo>
                    <a:pt x="32284" y="179748"/>
                  </a:lnTo>
                  <a:lnTo>
                    <a:pt x="31990" y="179809"/>
                  </a:lnTo>
                  <a:lnTo>
                    <a:pt x="31707" y="179890"/>
                  </a:lnTo>
                  <a:lnTo>
                    <a:pt x="31433" y="179981"/>
                  </a:lnTo>
                  <a:lnTo>
                    <a:pt x="31160" y="180092"/>
                  </a:lnTo>
                  <a:lnTo>
                    <a:pt x="30897" y="180203"/>
                  </a:lnTo>
                  <a:lnTo>
                    <a:pt x="30634" y="180325"/>
                  </a:lnTo>
                  <a:lnTo>
                    <a:pt x="30380" y="180467"/>
                  </a:lnTo>
                  <a:lnTo>
                    <a:pt x="30137" y="180618"/>
                  </a:lnTo>
                  <a:lnTo>
                    <a:pt x="29895" y="180770"/>
                  </a:lnTo>
                  <a:lnTo>
                    <a:pt x="29662" y="180942"/>
                  </a:lnTo>
                  <a:lnTo>
                    <a:pt x="29439" y="181115"/>
                  </a:lnTo>
                  <a:lnTo>
                    <a:pt x="29216" y="181307"/>
                  </a:lnTo>
                  <a:lnTo>
                    <a:pt x="29014" y="181499"/>
                  </a:lnTo>
                  <a:lnTo>
                    <a:pt x="28811" y="181712"/>
                  </a:lnTo>
                  <a:lnTo>
                    <a:pt x="28619" y="181924"/>
                  </a:lnTo>
                  <a:lnTo>
                    <a:pt x="28437" y="182147"/>
                  </a:lnTo>
                  <a:lnTo>
                    <a:pt x="28265" y="182370"/>
                  </a:lnTo>
                  <a:lnTo>
                    <a:pt x="28103" y="182613"/>
                  </a:lnTo>
                  <a:lnTo>
                    <a:pt x="27951" y="182856"/>
                  </a:lnTo>
                  <a:lnTo>
                    <a:pt x="27809" y="183109"/>
                  </a:lnTo>
                  <a:lnTo>
                    <a:pt x="27678" y="183372"/>
                  </a:lnTo>
                  <a:lnTo>
                    <a:pt x="27556" y="183635"/>
                  </a:lnTo>
                  <a:lnTo>
                    <a:pt x="27445" y="183909"/>
                  </a:lnTo>
                  <a:lnTo>
                    <a:pt x="27343" y="184182"/>
                  </a:lnTo>
                  <a:lnTo>
                    <a:pt x="27262" y="184465"/>
                  </a:lnTo>
                  <a:lnTo>
                    <a:pt x="27192" y="184759"/>
                  </a:lnTo>
                  <a:lnTo>
                    <a:pt x="27131" y="185052"/>
                  </a:lnTo>
                  <a:lnTo>
                    <a:pt x="27080" y="185356"/>
                  </a:lnTo>
                  <a:lnTo>
                    <a:pt x="27080" y="185356"/>
                  </a:lnTo>
                  <a:lnTo>
                    <a:pt x="26989" y="186055"/>
                  </a:lnTo>
                  <a:lnTo>
                    <a:pt x="26817" y="187603"/>
                  </a:lnTo>
                  <a:lnTo>
                    <a:pt x="26696" y="188697"/>
                  </a:lnTo>
                  <a:lnTo>
                    <a:pt x="26574" y="189982"/>
                  </a:lnTo>
                  <a:lnTo>
                    <a:pt x="26432" y="191460"/>
                  </a:lnTo>
                  <a:lnTo>
                    <a:pt x="26291" y="193131"/>
                  </a:lnTo>
                  <a:lnTo>
                    <a:pt x="26149" y="194993"/>
                  </a:lnTo>
                  <a:lnTo>
                    <a:pt x="26007" y="197038"/>
                  </a:lnTo>
                  <a:lnTo>
                    <a:pt x="25865" y="199255"/>
                  </a:lnTo>
                  <a:lnTo>
                    <a:pt x="25734" y="201654"/>
                  </a:lnTo>
                  <a:lnTo>
                    <a:pt x="25612" y="204216"/>
                  </a:lnTo>
                  <a:lnTo>
                    <a:pt x="25511" y="206949"/>
                  </a:lnTo>
                  <a:lnTo>
                    <a:pt x="25461" y="208366"/>
                  </a:lnTo>
                  <a:lnTo>
                    <a:pt x="25420" y="209834"/>
                  </a:lnTo>
                  <a:lnTo>
                    <a:pt x="25390" y="211342"/>
                  </a:lnTo>
                  <a:lnTo>
                    <a:pt x="25359" y="212881"/>
                  </a:lnTo>
                  <a:lnTo>
                    <a:pt x="25359" y="212881"/>
                  </a:lnTo>
                  <a:lnTo>
                    <a:pt x="25015" y="212749"/>
                  </a:lnTo>
                  <a:lnTo>
                    <a:pt x="24681" y="212608"/>
                  </a:lnTo>
                  <a:lnTo>
                    <a:pt x="24337" y="212456"/>
                  </a:lnTo>
                  <a:lnTo>
                    <a:pt x="24003" y="212304"/>
                  </a:lnTo>
                  <a:lnTo>
                    <a:pt x="23659" y="212142"/>
                  </a:lnTo>
                  <a:lnTo>
                    <a:pt x="23314" y="211970"/>
                  </a:lnTo>
                  <a:lnTo>
                    <a:pt x="22980" y="211788"/>
                  </a:lnTo>
                  <a:lnTo>
                    <a:pt x="22636" y="211595"/>
                  </a:lnTo>
                  <a:lnTo>
                    <a:pt x="22292" y="211403"/>
                  </a:lnTo>
                  <a:lnTo>
                    <a:pt x="21948" y="211191"/>
                  </a:lnTo>
                  <a:lnTo>
                    <a:pt x="21604" y="210978"/>
                  </a:lnTo>
                  <a:lnTo>
                    <a:pt x="21259" y="210755"/>
                  </a:lnTo>
                  <a:lnTo>
                    <a:pt x="20915" y="210522"/>
                  </a:lnTo>
                  <a:lnTo>
                    <a:pt x="20571" y="210279"/>
                  </a:lnTo>
                  <a:lnTo>
                    <a:pt x="20237" y="210026"/>
                  </a:lnTo>
                  <a:lnTo>
                    <a:pt x="19893" y="209773"/>
                  </a:lnTo>
                  <a:lnTo>
                    <a:pt x="19549" y="209500"/>
                  </a:lnTo>
                  <a:lnTo>
                    <a:pt x="19204" y="209216"/>
                  </a:lnTo>
                  <a:lnTo>
                    <a:pt x="18860" y="208933"/>
                  </a:lnTo>
                  <a:lnTo>
                    <a:pt x="18526" y="208629"/>
                  </a:lnTo>
                  <a:lnTo>
                    <a:pt x="18182" y="208316"/>
                  </a:lnTo>
                  <a:lnTo>
                    <a:pt x="17838" y="208002"/>
                  </a:lnTo>
                  <a:lnTo>
                    <a:pt x="17504" y="207668"/>
                  </a:lnTo>
                  <a:lnTo>
                    <a:pt x="17160" y="207323"/>
                  </a:lnTo>
                  <a:lnTo>
                    <a:pt x="16825" y="206969"/>
                  </a:lnTo>
                  <a:lnTo>
                    <a:pt x="16491" y="206605"/>
                  </a:lnTo>
                  <a:lnTo>
                    <a:pt x="16147" y="206230"/>
                  </a:lnTo>
                  <a:lnTo>
                    <a:pt x="15813" y="205845"/>
                  </a:lnTo>
                  <a:lnTo>
                    <a:pt x="15479" y="205451"/>
                  </a:lnTo>
                  <a:lnTo>
                    <a:pt x="15155" y="205046"/>
                  </a:lnTo>
                  <a:lnTo>
                    <a:pt x="14821" y="204621"/>
                  </a:lnTo>
                  <a:lnTo>
                    <a:pt x="14487" y="204195"/>
                  </a:lnTo>
                  <a:lnTo>
                    <a:pt x="14163" y="203750"/>
                  </a:lnTo>
                  <a:lnTo>
                    <a:pt x="13839" y="203294"/>
                  </a:lnTo>
                  <a:lnTo>
                    <a:pt x="13505" y="202829"/>
                  </a:lnTo>
                  <a:lnTo>
                    <a:pt x="13191" y="202343"/>
                  </a:lnTo>
                  <a:lnTo>
                    <a:pt x="12867" y="201857"/>
                  </a:lnTo>
                  <a:lnTo>
                    <a:pt x="12543" y="201351"/>
                  </a:lnTo>
                  <a:lnTo>
                    <a:pt x="12230" y="200834"/>
                  </a:lnTo>
                  <a:lnTo>
                    <a:pt x="11906" y="200298"/>
                  </a:lnTo>
                  <a:lnTo>
                    <a:pt x="11592" y="199761"/>
                  </a:lnTo>
                  <a:lnTo>
                    <a:pt x="11288" y="199205"/>
                  </a:lnTo>
                  <a:lnTo>
                    <a:pt x="10974" y="198628"/>
                  </a:lnTo>
                  <a:lnTo>
                    <a:pt x="10671" y="198051"/>
                  </a:lnTo>
                  <a:lnTo>
                    <a:pt x="10367" y="197453"/>
                  </a:lnTo>
                  <a:lnTo>
                    <a:pt x="10063" y="196836"/>
                  </a:lnTo>
                  <a:lnTo>
                    <a:pt x="9760" y="196218"/>
                  </a:lnTo>
                  <a:lnTo>
                    <a:pt x="9466" y="195581"/>
                  </a:lnTo>
                  <a:lnTo>
                    <a:pt x="9162" y="194923"/>
                  </a:lnTo>
                  <a:lnTo>
                    <a:pt x="8879" y="194254"/>
                  </a:lnTo>
                  <a:lnTo>
                    <a:pt x="8585" y="193576"/>
                  </a:lnTo>
                  <a:lnTo>
                    <a:pt x="8302" y="192888"/>
                  </a:lnTo>
                  <a:lnTo>
                    <a:pt x="8018" y="192169"/>
                  </a:lnTo>
                  <a:lnTo>
                    <a:pt x="7735" y="191450"/>
                  </a:lnTo>
                  <a:lnTo>
                    <a:pt x="7451" y="190711"/>
                  </a:lnTo>
                  <a:lnTo>
                    <a:pt x="7178" y="189952"/>
                  </a:lnTo>
                  <a:lnTo>
                    <a:pt x="6915" y="189183"/>
                  </a:lnTo>
                  <a:lnTo>
                    <a:pt x="6642" y="188393"/>
                  </a:lnTo>
                  <a:lnTo>
                    <a:pt x="6378" y="187593"/>
                  </a:lnTo>
                  <a:lnTo>
                    <a:pt x="6115" y="186784"/>
                  </a:lnTo>
                  <a:lnTo>
                    <a:pt x="5862" y="185943"/>
                  </a:lnTo>
                  <a:lnTo>
                    <a:pt x="5609" y="185103"/>
                  </a:lnTo>
                  <a:lnTo>
                    <a:pt x="5356" y="184232"/>
                  </a:lnTo>
                  <a:lnTo>
                    <a:pt x="5103" y="183352"/>
                  </a:lnTo>
                  <a:lnTo>
                    <a:pt x="5103" y="183352"/>
                  </a:lnTo>
                  <a:lnTo>
                    <a:pt x="4779" y="182117"/>
                  </a:lnTo>
                  <a:lnTo>
                    <a:pt x="4455" y="180872"/>
                  </a:lnTo>
                  <a:lnTo>
                    <a:pt x="4141" y="179606"/>
                  </a:lnTo>
                  <a:lnTo>
                    <a:pt x="3848" y="178321"/>
                  </a:lnTo>
                  <a:lnTo>
                    <a:pt x="3564" y="177025"/>
                  </a:lnTo>
                  <a:lnTo>
                    <a:pt x="3281" y="175719"/>
                  </a:lnTo>
                  <a:lnTo>
                    <a:pt x="3017" y="174393"/>
                  </a:lnTo>
                  <a:lnTo>
                    <a:pt x="2764" y="173056"/>
                  </a:lnTo>
                  <a:lnTo>
                    <a:pt x="2532" y="171710"/>
                  </a:lnTo>
                  <a:lnTo>
                    <a:pt x="2299" y="170343"/>
                  </a:lnTo>
                  <a:lnTo>
                    <a:pt x="2076" y="168977"/>
                  </a:lnTo>
                  <a:lnTo>
                    <a:pt x="1874" y="167590"/>
                  </a:lnTo>
                  <a:lnTo>
                    <a:pt x="1671" y="166183"/>
                  </a:lnTo>
                  <a:lnTo>
                    <a:pt x="1489" y="164776"/>
                  </a:lnTo>
                  <a:lnTo>
                    <a:pt x="1317" y="163358"/>
                  </a:lnTo>
                  <a:lnTo>
                    <a:pt x="1155" y="161921"/>
                  </a:lnTo>
                  <a:lnTo>
                    <a:pt x="1003" y="160473"/>
                  </a:lnTo>
                  <a:lnTo>
                    <a:pt x="861" y="159026"/>
                  </a:lnTo>
                  <a:lnTo>
                    <a:pt x="730" y="157558"/>
                  </a:lnTo>
                  <a:lnTo>
                    <a:pt x="608" y="156080"/>
                  </a:lnTo>
                  <a:lnTo>
                    <a:pt x="497" y="154602"/>
                  </a:lnTo>
                  <a:lnTo>
                    <a:pt x="406" y="153104"/>
                  </a:lnTo>
                  <a:lnTo>
                    <a:pt x="315" y="151605"/>
                  </a:lnTo>
                  <a:lnTo>
                    <a:pt x="244" y="150087"/>
                  </a:lnTo>
                  <a:lnTo>
                    <a:pt x="173" y="148568"/>
                  </a:lnTo>
                  <a:lnTo>
                    <a:pt x="122" y="147040"/>
                  </a:lnTo>
                  <a:lnTo>
                    <a:pt x="72" y="145501"/>
                  </a:lnTo>
                  <a:lnTo>
                    <a:pt x="41" y="143962"/>
                  </a:lnTo>
                  <a:lnTo>
                    <a:pt x="21" y="142414"/>
                  </a:lnTo>
                  <a:lnTo>
                    <a:pt x="1" y="140855"/>
                  </a:lnTo>
                  <a:lnTo>
                    <a:pt x="1" y="139286"/>
                  </a:lnTo>
                  <a:lnTo>
                    <a:pt x="11" y="137716"/>
                  </a:lnTo>
                  <a:lnTo>
                    <a:pt x="21" y="136137"/>
                  </a:lnTo>
                  <a:lnTo>
                    <a:pt x="51" y="134548"/>
                  </a:lnTo>
                  <a:lnTo>
                    <a:pt x="92" y="132959"/>
                  </a:lnTo>
                  <a:lnTo>
                    <a:pt x="142" y="131369"/>
                  </a:lnTo>
                  <a:lnTo>
                    <a:pt x="203" y="129770"/>
                  </a:lnTo>
                  <a:lnTo>
                    <a:pt x="264" y="128160"/>
                  </a:lnTo>
                  <a:lnTo>
                    <a:pt x="345" y="126551"/>
                  </a:lnTo>
                  <a:lnTo>
                    <a:pt x="436" y="124941"/>
                  </a:lnTo>
                  <a:lnTo>
                    <a:pt x="537" y="123321"/>
                  </a:lnTo>
                  <a:lnTo>
                    <a:pt x="649" y="121702"/>
                  </a:lnTo>
                  <a:lnTo>
                    <a:pt x="760" y="120072"/>
                  </a:lnTo>
                  <a:lnTo>
                    <a:pt x="892" y="118442"/>
                  </a:lnTo>
                  <a:lnTo>
                    <a:pt x="1033" y="116812"/>
                  </a:lnTo>
                  <a:lnTo>
                    <a:pt x="1175" y="115182"/>
                  </a:lnTo>
                  <a:lnTo>
                    <a:pt x="1337" y="113542"/>
                  </a:lnTo>
                  <a:lnTo>
                    <a:pt x="1509" y="111912"/>
                  </a:lnTo>
                  <a:lnTo>
                    <a:pt x="1681" y="110272"/>
                  </a:lnTo>
                  <a:lnTo>
                    <a:pt x="1874" y="108632"/>
                  </a:lnTo>
                  <a:lnTo>
                    <a:pt x="2066" y="106993"/>
                  </a:lnTo>
                  <a:lnTo>
                    <a:pt x="2278" y="105342"/>
                  </a:lnTo>
                  <a:lnTo>
                    <a:pt x="2491" y="103703"/>
                  </a:lnTo>
                  <a:lnTo>
                    <a:pt x="2714" y="102063"/>
                  </a:lnTo>
                  <a:lnTo>
                    <a:pt x="2947" y="100412"/>
                  </a:lnTo>
                  <a:lnTo>
                    <a:pt x="3190" y="98773"/>
                  </a:lnTo>
                  <a:lnTo>
                    <a:pt x="3443" y="97133"/>
                  </a:lnTo>
                  <a:lnTo>
                    <a:pt x="3706" y="95493"/>
                  </a:lnTo>
                  <a:lnTo>
                    <a:pt x="3979" y="93853"/>
                  </a:lnTo>
                  <a:lnTo>
                    <a:pt x="4263" y="92213"/>
                  </a:lnTo>
                  <a:lnTo>
                    <a:pt x="4556" y="90573"/>
                  </a:lnTo>
                  <a:lnTo>
                    <a:pt x="4850" y="88943"/>
                  </a:lnTo>
                  <a:lnTo>
                    <a:pt x="5164" y="87313"/>
                  </a:lnTo>
                  <a:lnTo>
                    <a:pt x="5477" y="85683"/>
                  </a:lnTo>
                  <a:lnTo>
                    <a:pt x="5811" y="84053"/>
                  </a:lnTo>
                  <a:lnTo>
                    <a:pt x="6146" y="82424"/>
                  </a:lnTo>
                  <a:lnTo>
                    <a:pt x="6490" y="80804"/>
                  </a:lnTo>
                  <a:lnTo>
                    <a:pt x="6844" y="79194"/>
                  </a:lnTo>
                  <a:lnTo>
                    <a:pt x="7208" y="77585"/>
                  </a:lnTo>
                  <a:lnTo>
                    <a:pt x="7573" y="75975"/>
                  </a:lnTo>
                  <a:lnTo>
                    <a:pt x="7958" y="74366"/>
                  </a:lnTo>
                  <a:lnTo>
                    <a:pt x="8342" y="72776"/>
                  </a:lnTo>
                  <a:lnTo>
                    <a:pt x="8747" y="71177"/>
                  </a:lnTo>
                  <a:lnTo>
                    <a:pt x="9152" y="69587"/>
                  </a:lnTo>
                  <a:lnTo>
                    <a:pt x="9567" y="68008"/>
                  </a:lnTo>
                  <a:lnTo>
                    <a:pt x="9992" y="66429"/>
                  </a:lnTo>
                  <a:lnTo>
                    <a:pt x="10418" y="64860"/>
                  </a:lnTo>
                  <a:lnTo>
                    <a:pt x="10863" y="63301"/>
                  </a:lnTo>
                  <a:lnTo>
                    <a:pt x="11308" y="61742"/>
                  </a:lnTo>
                  <a:lnTo>
                    <a:pt x="11764" y="60203"/>
                  </a:lnTo>
                  <a:lnTo>
                    <a:pt x="12230" y="58654"/>
                  </a:lnTo>
                  <a:lnTo>
                    <a:pt x="12705" y="57126"/>
                  </a:lnTo>
                  <a:lnTo>
                    <a:pt x="13191" y="55597"/>
                  </a:lnTo>
                  <a:lnTo>
                    <a:pt x="13677" y="54079"/>
                  </a:lnTo>
                  <a:lnTo>
                    <a:pt x="14183" y="52580"/>
                  </a:lnTo>
                  <a:lnTo>
                    <a:pt x="14689" y="51072"/>
                  </a:lnTo>
                  <a:lnTo>
                    <a:pt x="15206" y="49584"/>
                  </a:lnTo>
                  <a:lnTo>
                    <a:pt x="15722" y="48106"/>
                  </a:lnTo>
                  <a:lnTo>
                    <a:pt x="16259" y="46638"/>
                  </a:lnTo>
                  <a:lnTo>
                    <a:pt x="16795" y="45180"/>
                  </a:lnTo>
                  <a:lnTo>
                    <a:pt x="17342" y="43723"/>
                  </a:lnTo>
                  <a:lnTo>
                    <a:pt x="17899" y="42285"/>
                  </a:lnTo>
                  <a:lnTo>
                    <a:pt x="18465" y="40858"/>
                  </a:lnTo>
                  <a:lnTo>
                    <a:pt x="19032" y="39441"/>
                  </a:lnTo>
                  <a:lnTo>
                    <a:pt x="19609" y="38033"/>
                  </a:lnTo>
                  <a:lnTo>
                    <a:pt x="20197" y="36647"/>
                  </a:lnTo>
                  <a:lnTo>
                    <a:pt x="20794" y="35260"/>
                  </a:lnTo>
                  <a:lnTo>
                    <a:pt x="21391" y="33893"/>
                  </a:lnTo>
                  <a:lnTo>
                    <a:pt x="22009" y="32536"/>
                  </a:lnTo>
                  <a:lnTo>
                    <a:pt x="22626" y="31190"/>
                  </a:lnTo>
                  <a:lnTo>
                    <a:pt x="23244" y="29864"/>
                  </a:lnTo>
                  <a:lnTo>
                    <a:pt x="23881" y="28548"/>
                  </a:lnTo>
                  <a:lnTo>
                    <a:pt x="24519" y="27242"/>
                  </a:lnTo>
                  <a:lnTo>
                    <a:pt x="25167" y="25956"/>
                  </a:lnTo>
                  <a:lnTo>
                    <a:pt x="25825" y="24681"/>
                  </a:lnTo>
                  <a:lnTo>
                    <a:pt x="26483" y="23415"/>
                  </a:lnTo>
                  <a:lnTo>
                    <a:pt x="27151" y="22170"/>
                  </a:lnTo>
                  <a:lnTo>
                    <a:pt x="27829" y="20945"/>
                  </a:lnTo>
                  <a:lnTo>
                    <a:pt x="28518" y="19731"/>
                  </a:lnTo>
                  <a:lnTo>
                    <a:pt x="29206" y="18536"/>
                  </a:lnTo>
                  <a:lnTo>
                    <a:pt x="29905" y="17352"/>
                  </a:lnTo>
                  <a:lnTo>
                    <a:pt x="30613" y="16188"/>
                  </a:lnTo>
                  <a:lnTo>
                    <a:pt x="31322" y="15033"/>
                  </a:lnTo>
                  <a:lnTo>
                    <a:pt x="32041" y="13910"/>
                  </a:lnTo>
                  <a:lnTo>
                    <a:pt x="32770" y="12786"/>
                  </a:lnTo>
                  <a:lnTo>
                    <a:pt x="33498" y="11693"/>
                  </a:lnTo>
                  <a:lnTo>
                    <a:pt x="34247" y="10610"/>
                  </a:lnTo>
                  <a:lnTo>
                    <a:pt x="34986" y="9557"/>
                  </a:lnTo>
                  <a:lnTo>
                    <a:pt x="35746" y="8514"/>
                  </a:lnTo>
                  <a:lnTo>
                    <a:pt x="36505" y="7482"/>
                  </a:lnTo>
                  <a:lnTo>
                    <a:pt x="37274" y="6479"/>
                  </a:lnTo>
                  <a:lnTo>
                    <a:pt x="38044" y="5497"/>
                  </a:lnTo>
                  <a:lnTo>
                    <a:pt x="38833" y="4526"/>
                  </a:lnTo>
                  <a:lnTo>
                    <a:pt x="39613" y="3584"/>
                  </a:lnTo>
                  <a:lnTo>
                    <a:pt x="40413" y="2653"/>
                  </a:lnTo>
                  <a:lnTo>
                    <a:pt x="41212" y="1752"/>
                  </a:lnTo>
                  <a:lnTo>
                    <a:pt x="42022" y="861"/>
                  </a:lnTo>
                  <a:lnTo>
                    <a:pt x="42832" y="1"/>
                  </a:lnTo>
                  <a:lnTo>
                    <a:pt x="42832" y="1"/>
                  </a:lnTo>
                  <a:lnTo>
                    <a:pt x="42508" y="4647"/>
                  </a:lnTo>
                  <a:lnTo>
                    <a:pt x="42204" y="9365"/>
                  </a:lnTo>
                  <a:lnTo>
                    <a:pt x="41921" y="14143"/>
                  </a:lnTo>
                  <a:lnTo>
                    <a:pt x="41658" y="18982"/>
                  </a:lnTo>
                  <a:lnTo>
                    <a:pt x="41405" y="23881"/>
                  </a:lnTo>
                  <a:lnTo>
                    <a:pt x="41182" y="28842"/>
                  </a:lnTo>
                  <a:lnTo>
                    <a:pt x="40959" y="33863"/>
                  </a:lnTo>
                  <a:lnTo>
                    <a:pt x="40767" y="38944"/>
                  </a:lnTo>
                  <a:lnTo>
                    <a:pt x="40585" y="44097"/>
                  </a:lnTo>
                  <a:lnTo>
                    <a:pt x="40413" y="49311"/>
                  </a:lnTo>
                  <a:lnTo>
                    <a:pt x="40261" y="54575"/>
                  </a:lnTo>
                  <a:lnTo>
                    <a:pt x="40119" y="59910"/>
                  </a:lnTo>
                  <a:lnTo>
                    <a:pt x="39987" y="65305"/>
                  </a:lnTo>
                  <a:lnTo>
                    <a:pt x="39876" y="70762"/>
                  </a:lnTo>
                  <a:lnTo>
                    <a:pt x="39765" y="76289"/>
                  </a:lnTo>
                  <a:lnTo>
                    <a:pt x="39674" y="81867"/>
                  </a:lnTo>
                  <a:lnTo>
                    <a:pt x="39593" y="87505"/>
                  </a:lnTo>
                  <a:lnTo>
                    <a:pt x="39522" y="93215"/>
                  </a:lnTo>
                  <a:lnTo>
                    <a:pt x="39451" y="98975"/>
                  </a:lnTo>
                  <a:lnTo>
                    <a:pt x="39400" y="104796"/>
                  </a:lnTo>
                  <a:lnTo>
                    <a:pt x="39350" y="110688"/>
                  </a:lnTo>
                  <a:lnTo>
                    <a:pt x="39309" y="116630"/>
                  </a:lnTo>
                  <a:lnTo>
                    <a:pt x="39279" y="122643"/>
                  </a:lnTo>
                  <a:lnTo>
                    <a:pt x="39248" y="128707"/>
                  </a:lnTo>
                  <a:lnTo>
                    <a:pt x="39208" y="141027"/>
                  </a:lnTo>
                  <a:lnTo>
                    <a:pt x="39188" y="153590"/>
                  </a:lnTo>
                  <a:lnTo>
                    <a:pt x="39177" y="166395"/>
                  </a:lnTo>
                  <a:lnTo>
                    <a:pt x="39177" y="179444"/>
                  </a:lnTo>
                  <a:lnTo>
                    <a:pt x="39177" y="179444"/>
                  </a:lnTo>
                  <a:lnTo>
                    <a:pt x="33468" y="179596"/>
                  </a:lnTo>
                  <a:lnTo>
                    <a:pt x="33468" y="179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-208675" y="-6367275"/>
              <a:ext cx="1068525" cy="5319525"/>
            </a:xfrm>
            <a:custGeom>
              <a:rect b="b" l="l" r="r" t="t"/>
              <a:pathLst>
                <a:path extrusionOk="0" fill="none" h="212781" w="42741">
                  <a:moveTo>
                    <a:pt x="37639" y="183251"/>
                  </a:moveTo>
                  <a:lnTo>
                    <a:pt x="37639" y="183251"/>
                  </a:lnTo>
                  <a:lnTo>
                    <a:pt x="37386" y="184131"/>
                  </a:lnTo>
                  <a:lnTo>
                    <a:pt x="37133" y="185002"/>
                  </a:lnTo>
                  <a:lnTo>
                    <a:pt x="36880" y="185842"/>
                  </a:lnTo>
                  <a:lnTo>
                    <a:pt x="36627" y="186683"/>
                  </a:lnTo>
                  <a:lnTo>
                    <a:pt x="36363" y="187492"/>
                  </a:lnTo>
                  <a:lnTo>
                    <a:pt x="36100" y="188292"/>
                  </a:lnTo>
                  <a:lnTo>
                    <a:pt x="35827" y="189082"/>
                  </a:lnTo>
                  <a:lnTo>
                    <a:pt x="35564" y="189851"/>
                  </a:lnTo>
                  <a:lnTo>
                    <a:pt x="35290" y="190610"/>
                  </a:lnTo>
                  <a:lnTo>
                    <a:pt x="35007" y="191349"/>
                  </a:lnTo>
                  <a:lnTo>
                    <a:pt x="34723" y="192068"/>
                  </a:lnTo>
                  <a:lnTo>
                    <a:pt x="34440" y="192787"/>
                  </a:lnTo>
                  <a:lnTo>
                    <a:pt x="34157" y="193475"/>
                  </a:lnTo>
                  <a:lnTo>
                    <a:pt x="33863" y="194153"/>
                  </a:lnTo>
                  <a:lnTo>
                    <a:pt x="33580" y="194822"/>
                  </a:lnTo>
                  <a:lnTo>
                    <a:pt x="33276" y="195480"/>
                  </a:lnTo>
                  <a:lnTo>
                    <a:pt x="32982" y="196117"/>
                  </a:lnTo>
                  <a:lnTo>
                    <a:pt x="32679" y="196735"/>
                  </a:lnTo>
                  <a:lnTo>
                    <a:pt x="32375" y="197352"/>
                  </a:lnTo>
                  <a:lnTo>
                    <a:pt x="32071" y="197950"/>
                  </a:lnTo>
                  <a:lnTo>
                    <a:pt x="31767" y="198527"/>
                  </a:lnTo>
                  <a:lnTo>
                    <a:pt x="31454" y="199104"/>
                  </a:lnTo>
                  <a:lnTo>
                    <a:pt x="31150" y="199660"/>
                  </a:lnTo>
                  <a:lnTo>
                    <a:pt x="30836" y="200197"/>
                  </a:lnTo>
                  <a:lnTo>
                    <a:pt x="30512" y="200733"/>
                  </a:lnTo>
                  <a:lnTo>
                    <a:pt x="30198" y="201250"/>
                  </a:lnTo>
                  <a:lnTo>
                    <a:pt x="29874" y="201756"/>
                  </a:lnTo>
                  <a:lnTo>
                    <a:pt x="29550" y="202242"/>
                  </a:lnTo>
                  <a:lnTo>
                    <a:pt x="29237" y="202728"/>
                  </a:lnTo>
                  <a:lnTo>
                    <a:pt x="28903" y="203193"/>
                  </a:lnTo>
                  <a:lnTo>
                    <a:pt x="28579" y="203649"/>
                  </a:lnTo>
                  <a:lnTo>
                    <a:pt x="28255" y="204094"/>
                  </a:lnTo>
                  <a:lnTo>
                    <a:pt x="27921" y="204520"/>
                  </a:lnTo>
                  <a:lnTo>
                    <a:pt x="27587" y="204945"/>
                  </a:lnTo>
                  <a:lnTo>
                    <a:pt x="27263" y="205350"/>
                  </a:lnTo>
                  <a:lnTo>
                    <a:pt x="26929" y="205744"/>
                  </a:lnTo>
                  <a:lnTo>
                    <a:pt x="26595" y="206129"/>
                  </a:lnTo>
                  <a:lnTo>
                    <a:pt x="26250" y="206504"/>
                  </a:lnTo>
                  <a:lnTo>
                    <a:pt x="25916" y="206868"/>
                  </a:lnTo>
                  <a:lnTo>
                    <a:pt x="25582" y="207222"/>
                  </a:lnTo>
                  <a:lnTo>
                    <a:pt x="25238" y="207567"/>
                  </a:lnTo>
                  <a:lnTo>
                    <a:pt x="24904" y="207901"/>
                  </a:lnTo>
                  <a:lnTo>
                    <a:pt x="24560" y="208215"/>
                  </a:lnTo>
                  <a:lnTo>
                    <a:pt x="24216" y="208528"/>
                  </a:lnTo>
                  <a:lnTo>
                    <a:pt x="23881" y="208832"/>
                  </a:lnTo>
                  <a:lnTo>
                    <a:pt x="23537" y="209115"/>
                  </a:lnTo>
                  <a:lnTo>
                    <a:pt x="23193" y="209399"/>
                  </a:lnTo>
                  <a:lnTo>
                    <a:pt x="22849" y="209672"/>
                  </a:lnTo>
                  <a:lnTo>
                    <a:pt x="22505" y="209925"/>
                  </a:lnTo>
                  <a:lnTo>
                    <a:pt x="22171" y="210178"/>
                  </a:lnTo>
                  <a:lnTo>
                    <a:pt x="21826" y="210421"/>
                  </a:lnTo>
                  <a:lnTo>
                    <a:pt x="21482" y="210654"/>
                  </a:lnTo>
                  <a:lnTo>
                    <a:pt x="21138" y="210877"/>
                  </a:lnTo>
                  <a:lnTo>
                    <a:pt x="20794" y="211090"/>
                  </a:lnTo>
                  <a:lnTo>
                    <a:pt x="20450" y="211302"/>
                  </a:lnTo>
                  <a:lnTo>
                    <a:pt x="20106" y="211494"/>
                  </a:lnTo>
                  <a:lnTo>
                    <a:pt x="19761" y="211687"/>
                  </a:lnTo>
                  <a:lnTo>
                    <a:pt x="19427" y="211869"/>
                  </a:lnTo>
                  <a:lnTo>
                    <a:pt x="19083" y="212041"/>
                  </a:lnTo>
                  <a:lnTo>
                    <a:pt x="18739" y="212203"/>
                  </a:lnTo>
                  <a:lnTo>
                    <a:pt x="18405" y="212355"/>
                  </a:lnTo>
                  <a:lnTo>
                    <a:pt x="18061" y="212507"/>
                  </a:lnTo>
                  <a:lnTo>
                    <a:pt x="17727" y="212648"/>
                  </a:lnTo>
                  <a:lnTo>
                    <a:pt x="17382" y="212780"/>
                  </a:lnTo>
                  <a:lnTo>
                    <a:pt x="17382" y="212780"/>
                  </a:lnTo>
                  <a:lnTo>
                    <a:pt x="17352" y="211241"/>
                  </a:lnTo>
                  <a:lnTo>
                    <a:pt x="17322" y="209733"/>
                  </a:lnTo>
                  <a:lnTo>
                    <a:pt x="17281" y="208265"/>
                  </a:lnTo>
                  <a:lnTo>
                    <a:pt x="17231" y="206848"/>
                  </a:lnTo>
                  <a:lnTo>
                    <a:pt x="17129" y="204115"/>
                  </a:lnTo>
                  <a:lnTo>
                    <a:pt x="17008" y="201553"/>
                  </a:lnTo>
                  <a:lnTo>
                    <a:pt x="16876" y="199154"/>
                  </a:lnTo>
                  <a:lnTo>
                    <a:pt x="16735" y="196937"/>
                  </a:lnTo>
                  <a:lnTo>
                    <a:pt x="16593" y="194892"/>
                  </a:lnTo>
                  <a:lnTo>
                    <a:pt x="16451" y="193030"/>
                  </a:lnTo>
                  <a:lnTo>
                    <a:pt x="16309" y="191359"/>
                  </a:lnTo>
                  <a:lnTo>
                    <a:pt x="16168" y="189881"/>
                  </a:lnTo>
                  <a:lnTo>
                    <a:pt x="16046" y="188596"/>
                  </a:lnTo>
                  <a:lnTo>
                    <a:pt x="15925" y="187502"/>
                  </a:lnTo>
                  <a:lnTo>
                    <a:pt x="15753" y="185954"/>
                  </a:lnTo>
                  <a:lnTo>
                    <a:pt x="15661" y="185255"/>
                  </a:lnTo>
                  <a:lnTo>
                    <a:pt x="15661" y="185255"/>
                  </a:lnTo>
                  <a:lnTo>
                    <a:pt x="15611" y="184951"/>
                  </a:lnTo>
                  <a:lnTo>
                    <a:pt x="15550" y="184658"/>
                  </a:lnTo>
                  <a:lnTo>
                    <a:pt x="15479" y="184364"/>
                  </a:lnTo>
                  <a:lnTo>
                    <a:pt x="15398" y="184081"/>
                  </a:lnTo>
                  <a:lnTo>
                    <a:pt x="15297" y="183808"/>
                  </a:lnTo>
                  <a:lnTo>
                    <a:pt x="15186" y="183534"/>
                  </a:lnTo>
                  <a:lnTo>
                    <a:pt x="15064" y="183261"/>
                  </a:lnTo>
                  <a:lnTo>
                    <a:pt x="14933" y="183008"/>
                  </a:lnTo>
                  <a:lnTo>
                    <a:pt x="14791" y="182755"/>
                  </a:lnTo>
                  <a:lnTo>
                    <a:pt x="14639" y="182502"/>
                  </a:lnTo>
                  <a:lnTo>
                    <a:pt x="14477" y="182269"/>
                  </a:lnTo>
                  <a:lnTo>
                    <a:pt x="14295" y="182036"/>
                  </a:lnTo>
                  <a:lnTo>
                    <a:pt x="14113" y="181813"/>
                  </a:lnTo>
                  <a:lnTo>
                    <a:pt x="13920" y="181601"/>
                  </a:lnTo>
                  <a:lnTo>
                    <a:pt x="13718" y="181398"/>
                  </a:lnTo>
                  <a:lnTo>
                    <a:pt x="13515" y="181196"/>
                  </a:lnTo>
                  <a:lnTo>
                    <a:pt x="13293" y="181014"/>
                  </a:lnTo>
                  <a:lnTo>
                    <a:pt x="13070" y="180831"/>
                  </a:lnTo>
                  <a:lnTo>
                    <a:pt x="12837" y="180669"/>
                  </a:lnTo>
                  <a:lnTo>
                    <a:pt x="12594" y="180507"/>
                  </a:lnTo>
                  <a:lnTo>
                    <a:pt x="12351" y="180356"/>
                  </a:lnTo>
                  <a:lnTo>
                    <a:pt x="12088" y="180224"/>
                  </a:lnTo>
                  <a:lnTo>
                    <a:pt x="11835" y="180092"/>
                  </a:lnTo>
                  <a:lnTo>
                    <a:pt x="11562" y="179981"/>
                  </a:lnTo>
                  <a:lnTo>
                    <a:pt x="11288" y="179880"/>
                  </a:lnTo>
                  <a:lnTo>
                    <a:pt x="11015" y="179789"/>
                  </a:lnTo>
                  <a:lnTo>
                    <a:pt x="10731" y="179708"/>
                  </a:lnTo>
                  <a:lnTo>
                    <a:pt x="10438" y="179637"/>
                  </a:lnTo>
                  <a:lnTo>
                    <a:pt x="10154" y="179586"/>
                  </a:lnTo>
                  <a:lnTo>
                    <a:pt x="9851" y="179546"/>
                  </a:lnTo>
                  <a:lnTo>
                    <a:pt x="9557" y="179515"/>
                  </a:lnTo>
                  <a:lnTo>
                    <a:pt x="9253" y="179495"/>
                  </a:lnTo>
                  <a:lnTo>
                    <a:pt x="9253" y="179495"/>
                  </a:lnTo>
                  <a:lnTo>
                    <a:pt x="3564" y="179353"/>
                  </a:lnTo>
                  <a:lnTo>
                    <a:pt x="3564" y="179353"/>
                  </a:lnTo>
                  <a:lnTo>
                    <a:pt x="3564" y="165991"/>
                  </a:lnTo>
                  <a:lnTo>
                    <a:pt x="3554" y="152922"/>
                  </a:lnTo>
                  <a:lnTo>
                    <a:pt x="3534" y="140156"/>
                  </a:lnTo>
                  <a:lnTo>
                    <a:pt x="3504" y="127695"/>
                  </a:lnTo>
                  <a:lnTo>
                    <a:pt x="3473" y="121570"/>
                  </a:lnTo>
                  <a:lnTo>
                    <a:pt x="3443" y="115527"/>
                  </a:lnTo>
                  <a:lnTo>
                    <a:pt x="3402" y="109544"/>
                  </a:lnTo>
                  <a:lnTo>
                    <a:pt x="3352" y="103642"/>
                  </a:lnTo>
                  <a:lnTo>
                    <a:pt x="3301" y="97811"/>
                  </a:lnTo>
                  <a:lnTo>
                    <a:pt x="3240" y="92051"/>
                  </a:lnTo>
                  <a:lnTo>
                    <a:pt x="3169" y="86362"/>
                  </a:lnTo>
                  <a:lnTo>
                    <a:pt x="3088" y="80743"/>
                  </a:lnTo>
                  <a:lnTo>
                    <a:pt x="2997" y="75186"/>
                  </a:lnTo>
                  <a:lnTo>
                    <a:pt x="2896" y="69709"/>
                  </a:lnTo>
                  <a:lnTo>
                    <a:pt x="2775" y="64293"/>
                  </a:lnTo>
                  <a:lnTo>
                    <a:pt x="2653" y="58948"/>
                  </a:lnTo>
                  <a:lnTo>
                    <a:pt x="2511" y="53674"/>
                  </a:lnTo>
                  <a:lnTo>
                    <a:pt x="2370" y="48471"/>
                  </a:lnTo>
                  <a:lnTo>
                    <a:pt x="2198" y="43328"/>
                  </a:lnTo>
                  <a:lnTo>
                    <a:pt x="2026" y="38256"/>
                  </a:lnTo>
                  <a:lnTo>
                    <a:pt x="1833" y="33245"/>
                  </a:lnTo>
                  <a:lnTo>
                    <a:pt x="1621" y="28305"/>
                  </a:lnTo>
                  <a:lnTo>
                    <a:pt x="1398" y="23426"/>
                  </a:lnTo>
                  <a:lnTo>
                    <a:pt x="1155" y="18607"/>
                  </a:lnTo>
                  <a:lnTo>
                    <a:pt x="892" y="13859"/>
                  </a:lnTo>
                  <a:lnTo>
                    <a:pt x="618" y="9172"/>
                  </a:lnTo>
                  <a:lnTo>
                    <a:pt x="315" y="4556"/>
                  </a:lnTo>
                  <a:lnTo>
                    <a:pt x="1" y="1"/>
                  </a:lnTo>
                  <a:lnTo>
                    <a:pt x="1" y="1"/>
                  </a:lnTo>
                  <a:lnTo>
                    <a:pt x="821" y="861"/>
                  </a:lnTo>
                  <a:lnTo>
                    <a:pt x="1621" y="1752"/>
                  </a:lnTo>
                  <a:lnTo>
                    <a:pt x="2420" y="2653"/>
                  </a:lnTo>
                  <a:lnTo>
                    <a:pt x="3210" y="3584"/>
                  </a:lnTo>
                  <a:lnTo>
                    <a:pt x="4000" y="4536"/>
                  </a:lnTo>
                  <a:lnTo>
                    <a:pt x="4779" y="5498"/>
                  </a:lnTo>
                  <a:lnTo>
                    <a:pt x="5559" y="6490"/>
                  </a:lnTo>
                  <a:lnTo>
                    <a:pt x="6318" y="7492"/>
                  </a:lnTo>
                  <a:lnTo>
                    <a:pt x="7077" y="8514"/>
                  </a:lnTo>
                  <a:lnTo>
                    <a:pt x="7836" y="9567"/>
                  </a:lnTo>
                  <a:lnTo>
                    <a:pt x="8575" y="10620"/>
                  </a:lnTo>
                  <a:lnTo>
                    <a:pt x="9314" y="11703"/>
                  </a:lnTo>
                  <a:lnTo>
                    <a:pt x="10053" y="12807"/>
                  </a:lnTo>
                  <a:lnTo>
                    <a:pt x="10772" y="13920"/>
                  </a:lnTo>
                  <a:lnTo>
                    <a:pt x="11491" y="15054"/>
                  </a:lnTo>
                  <a:lnTo>
                    <a:pt x="12199" y="16198"/>
                  </a:lnTo>
                  <a:lnTo>
                    <a:pt x="12908" y="17362"/>
                  </a:lnTo>
                  <a:lnTo>
                    <a:pt x="13606" y="18546"/>
                  </a:lnTo>
                  <a:lnTo>
                    <a:pt x="14295" y="19751"/>
                  </a:lnTo>
                  <a:lnTo>
                    <a:pt x="14973" y="20966"/>
                  </a:lnTo>
                  <a:lnTo>
                    <a:pt x="15651" y="22191"/>
                  </a:lnTo>
                  <a:lnTo>
                    <a:pt x="16319" y="23436"/>
                  </a:lnTo>
                  <a:lnTo>
                    <a:pt x="16977" y="24701"/>
                  </a:lnTo>
                  <a:lnTo>
                    <a:pt x="17635" y="25977"/>
                  </a:lnTo>
                  <a:lnTo>
                    <a:pt x="18283" y="27263"/>
                  </a:lnTo>
                  <a:lnTo>
                    <a:pt x="18921" y="28568"/>
                  </a:lnTo>
                  <a:lnTo>
                    <a:pt x="19549" y="29884"/>
                  </a:lnTo>
                  <a:lnTo>
                    <a:pt x="20176" y="31211"/>
                  </a:lnTo>
                  <a:lnTo>
                    <a:pt x="20794" y="32557"/>
                  </a:lnTo>
                  <a:lnTo>
                    <a:pt x="21401" y="33913"/>
                  </a:lnTo>
                  <a:lnTo>
                    <a:pt x="21999" y="35280"/>
                  </a:lnTo>
                  <a:lnTo>
                    <a:pt x="22596" y="36657"/>
                  </a:lnTo>
                  <a:lnTo>
                    <a:pt x="23183" y="38054"/>
                  </a:lnTo>
                  <a:lnTo>
                    <a:pt x="23760" y="39461"/>
                  </a:lnTo>
                  <a:lnTo>
                    <a:pt x="24327" y="40878"/>
                  </a:lnTo>
                  <a:lnTo>
                    <a:pt x="24894" y="42306"/>
                  </a:lnTo>
                  <a:lnTo>
                    <a:pt x="25440" y="43743"/>
                  </a:lnTo>
                  <a:lnTo>
                    <a:pt x="25987" y="45191"/>
                  </a:lnTo>
                  <a:lnTo>
                    <a:pt x="26524" y="46648"/>
                  </a:lnTo>
                  <a:lnTo>
                    <a:pt x="27060" y="48126"/>
                  </a:lnTo>
                  <a:lnTo>
                    <a:pt x="27576" y="49604"/>
                  </a:lnTo>
                  <a:lnTo>
                    <a:pt x="28093" y="51093"/>
                  </a:lnTo>
                  <a:lnTo>
                    <a:pt x="28599" y="52591"/>
                  </a:lnTo>
                  <a:lnTo>
                    <a:pt x="29095" y="54099"/>
                  </a:lnTo>
                  <a:lnTo>
                    <a:pt x="29591" y="55607"/>
                  </a:lnTo>
                  <a:lnTo>
                    <a:pt x="30067" y="57136"/>
                  </a:lnTo>
                  <a:lnTo>
                    <a:pt x="30543" y="58665"/>
                  </a:lnTo>
                  <a:lnTo>
                    <a:pt x="31008" y="60214"/>
                  </a:lnTo>
                  <a:lnTo>
                    <a:pt x="31464" y="61752"/>
                  </a:lnTo>
                  <a:lnTo>
                    <a:pt x="31909" y="63311"/>
                  </a:lnTo>
                  <a:lnTo>
                    <a:pt x="32355" y="64870"/>
                  </a:lnTo>
                  <a:lnTo>
                    <a:pt x="32780" y="66439"/>
                  </a:lnTo>
                  <a:lnTo>
                    <a:pt x="33205" y="68018"/>
                  </a:lnTo>
                  <a:lnTo>
                    <a:pt x="33620" y="69598"/>
                  </a:lnTo>
                  <a:lnTo>
                    <a:pt x="34025" y="71177"/>
                  </a:lnTo>
                  <a:lnTo>
                    <a:pt x="34420" y="72776"/>
                  </a:lnTo>
                  <a:lnTo>
                    <a:pt x="34804" y="74366"/>
                  </a:lnTo>
                  <a:lnTo>
                    <a:pt x="35189" y="75975"/>
                  </a:lnTo>
                  <a:lnTo>
                    <a:pt x="35564" y="77575"/>
                  </a:lnTo>
                  <a:lnTo>
                    <a:pt x="35918" y="79194"/>
                  </a:lnTo>
                  <a:lnTo>
                    <a:pt x="36272" y="80804"/>
                  </a:lnTo>
                  <a:lnTo>
                    <a:pt x="36616" y="82424"/>
                  </a:lnTo>
                  <a:lnTo>
                    <a:pt x="36951" y="84044"/>
                  </a:lnTo>
                  <a:lnTo>
                    <a:pt x="37274" y="85673"/>
                  </a:lnTo>
                  <a:lnTo>
                    <a:pt x="37598" y="87303"/>
                  </a:lnTo>
                  <a:lnTo>
                    <a:pt x="37902" y="88933"/>
                  </a:lnTo>
                  <a:lnTo>
                    <a:pt x="38206" y="90563"/>
                  </a:lnTo>
                  <a:lnTo>
                    <a:pt x="38489" y="92203"/>
                  </a:lnTo>
                  <a:lnTo>
                    <a:pt x="38773" y="93833"/>
                  </a:lnTo>
                  <a:lnTo>
                    <a:pt x="39046" y="95473"/>
                  </a:lnTo>
                  <a:lnTo>
                    <a:pt x="39309" y="97113"/>
                  </a:lnTo>
                  <a:lnTo>
                    <a:pt x="39562" y="98752"/>
                  </a:lnTo>
                  <a:lnTo>
                    <a:pt x="39805" y="100392"/>
                  </a:lnTo>
                  <a:lnTo>
                    <a:pt x="40038" y="102043"/>
                  </a:lnTo>
                  <a:lnTo>
                    <a:pt x="40261" y="103682"/>
                  </a:lnTo>
                  <a:lnTo>
                    <a:pt x="40473" y="105322"/>
                  </a:lnTo>
                  <a:lnTo>
                    <a:pt x="40686" y="106962"/>
                  </a:lnTo>
                  <a:lnTo>
                    <a:pt x="40878" y="108602"/>
                  </a:lnTo>
                  <a:lnTo>
                    <a:pt x="41071" y="110242"/>
                  </a:lnTo>
                  <a:lnTo>
                    <a:pt x="41243" y="111882"/>
                  </a:lnTo>
                  <a:lnTo>
                    <a:pt x="41415" y="113512"/>
                  </a:lnTo>
                  <a:lnTo>
                    <a:pt x="41567" y="115152"/>
                  </a:lnTo>
                  <a:lnTo>
                    <a:pt x="41719" y="116782"/>
                  </a:lnTo>
                  <a:lnTo>
                    <a:pt x="41850" y="118412"/>
                  </a:lnTo>
                  <a:lnTo>
                    <a:pt x="41982" y="120031"/>
                  </a:lnTo>
                  <a:lnTo>
                    <a:pt x="42103" y="121661"/>
                  </a:lnTo>
                  <a:lnTo>
                    <a:pt x="42204" y="123281"/>
                  </a:lnTo>
                  <a:lnTo>
                    <a:pt x="42306" y="124891"/>
                  </a:lnTo>
                  <a:lnTo>
                    <a:pt x="42397" y="126510"/>
                  </a:lnTo>
                  <a:lnTo>
                    <a:pt x="42478" y="128120"/>
                  </a:lnTo>
                  <a:lnTo>
                    <a:pt x="42549" y="129719"/>
                  </a:lnTo>
                  <a:lnTo>
                    <a:pt x="42599" y="131319"/>
                  </a:lnTo>
                  <a:lnTo>
                    <a:pt x="42650" y="132908"/>
                  </a:lnTo>
                  <a:lnTo>
                    <a:pt x="42690" y="134497"/>
                  </a:lnTo>
                  <a:lnTo>
                    <a:pt x="42721" y="136087"/>
                  </a:lnTo>
                  <a:lnTo>
                    <a:pt x="42731" y="137656"/>
                  </a:lnTo>
                  <a:lnTo>
                    <a:pt x="42741" y="139225"/>
                  </a:lnTo>
                  <a:lnTo>
                    <a:pt x="42741" y="140794"/>
                  </a:lnTo>
                  <a:lnTo>
                    <a:pt x="42721" y="142353"/>
                  </a:lnTo>
                  <a:lnTo>
                    <a:pt x="42701" y="143902"/>
                  </a:lnTo>
                  <a:lnTo>
                    <a:pt x="42670" y="145441"/>
                  </a:lnTo>
                  <a:lnTo>
                    <a:pt x="42620" y="146979"/>
                  </a:lnTo>
                  <a:lnTo>
                    <a:pt x="42569" y="148508"/>
                  </a:lnTo>
                  <a:lnTo>
                    <a:pt x="42498" y="150026"/>
                  </a:lnTo>
                  <a:lnTo>
                    <a:pt x="42427" y="151535"/>
                  </a:lnTo>
                  <a:lnTo>
                    <a:pt x="42336" y="153033"/>
                  </a:lnTo>
                  <a:lnTo>
                    <a:pt x="42235" y="154531"/>
                  </a:lnTo>
                  <a:lnTo>
                    <a:pt x="42134" y="156009"/>
                  </a:lnTo>
                  <a:lnTo>
                    <a:pt x="42012" y="157487"/>
                  </a:lnTo>
                  <a:lnTo>
                    <a:pt x="41881" y="158945"/>
                  </a:lnTo>
                  <a:lnTo>
                    <a:pt x="41739" y="160403"/>
                  </a:lnTo>
                  <a:lnTo>
                    <a:pt x="41587" y="161840"/>
                  </a:lnTo>
                  <a:lnTo>
                    <a:pt x="41425" y="163268"/>
                  </a:lnTo>
                  <a:lnTo>
                    <a:pt x="41253" y="164695"/>
                  </a:lnTo>
                  <a:lnTo>
                    <a:pt x="41061" y="166102"/>
                  </a:lnTo>
                  <a:lnTo>
                    <a:pt x="40868" y="167499"/>
                  </a:lnTo>
                  <a:lnTo>
                    <a:pt x="40656" y="168886"/>
                  </a:lnTo>
                  <a:lnTo>
                    <a:pt x="40443" y="170263"/>
                  </a:lnTo>
                  <a:lnTo>
                    <a:pt x="40210" y="171619"/>
                  </a:lnTo>
                  <a:lnTo>
                    <a:pt x="39967" y="172966"/>
                  </a:lnTo>
                  <a:lnTo>
                    <a:pt x="39714" y="174302"/>
                  </a:lnTo>
                  <a:lnTo>
                    <a:pt x="39451" y="175618"/>
                  </a:lnTo>
                  <a:lnTo>
                    <a:pt x="39178" y="176934"/>
                  </a:lnTo>
                  <a:lnTo>
                    <a:pt x="38894" y="178220"/>
                  </a:lnTo>
                  <a:lnTo>
                    <a:pt x="38601" y="179505"/>
                  </a:lnTo>
                  <a:lnTo>
                    <a:pt x="38287" y="180771"/>
                  </a:lnTo>
                  <a:lnTo>
                    <a:pt x="37963" y="182016"/>
                  </a:lnTo>
                  <a:lnTo>
                    <a:pt x="37639" y="183251"/>
                  </a:lnTo>
                  <a:lnTo>
                    <a:pt x="37639" y="1832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732275" y="-1786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-7190375" y="-8215250"/>
              <a:ext cx="5237250" cy="5337725"/>
            </a:xfrm>
            <a:custGeom>
              <a:rect b="b" l="l" r="r" t="t"/>
              <a:pathLst>
                <a:path extrusionOk="0" h="213509" w="209490">
                  <a:moveTo>
                    <a:pt x="71126" y="0"/>
                  </a:moveTo>
                  <a:lnTo>
                    <a:pt x="70468" y="10"/>
                  </a:lnTo>
                  <a:lnTo>
                    <a:pt x="69810" y="21"/>
                  </a:lnTo>
                  <a:lnTo>
                    <a:pt x="69142" y="41"/>
                  </a:lnTo>
                  <a:lnTo>
                    <a:pt x="68484" y="61"/>
                  </a:lnTo>
                  <a:lnTo>
                    <a:pt x="67826" y="91"/>
                  </a:lnTo>
                  <a:lnTo>
                    <a:pt x="67168" y="132"/>
                  </a:lnTo>
                  <a:lnTo>
                    <a:pt x="66510" y="182"/>
                  </a:lnTo>
                  <a:lnTo>
                    <a:pt x="65842" y="233"/>
                  </a:lnTo>
                  <a:lnTo>
                    <a:pt x="65184" y="294"/>
                  </a:lnTo>
                  <a:lnTo>
                    <a:pt x="64526" y="365"/>
                  </a:lnTo>
                  <a:lnTo>
                    <a:pt x="63868" y="446"/>
                  </a:lnTo>
                  <a:lnTo>
                    <a:pt x="63200" y="527"/>
                  </a:lnTo>
                  <a:lnTo>
                    <a:pt x="62542" y="618"/>
                  </a:lnTo>
                  <a:lnTo>
                    <a:pt x="61884" y="719"/>
                  </a:lnTo>
                  <a:lnTo>
                    <a:pt x="61226" y="820"/>
                  </a:lnTo>
                  <a:lnTo>
                    <a:pt x="60568" y="932"/>
                  </a:lnTo>
                  <a:lnTo>
                    <a:pt x="59910" y="1053"/>
                  </a:lnTo>
                  <a:lnTo>
                    <a:pt x="58928" y="1245"/>
                  </a:lnTo>
                  <a:lnTo>
                    <a:pt x="57966" y="1448"/>
                  </a:lnTo>
                  <a:lnTo>
                    <a:pt x="56994" y="1660"/>
                  </a:lnTo>
                  <a:lnTo>
                    <a:pt x="56042" y="1893"/>
                  </a:lnTo>
                  <a:lnTo>
                    <a:pt x="55091" y="2136"/>
                  </a:lnTo>
                  <a:lnTo>
                    <a:pt x="54149" y="2389"/>
                  </a:lnTo>
                  <a:lnTo>
                    <a:pt x="53208" y="2663"/>
                  </a:lnTo>
                  <a:lnTo>
                    <a:pt x="52277" y="2946"/>
                  </a:lnTo>
                  <a:lnTo>
                    <a:pt x="51355" y="3240"/>
                  </a:lnTo>
                  <a:lnTo>
                    <a:pt x="50434" y="3554"/>
                  </a:lnTo>
                  <a:lnTo>
                    <a:pt x="49523" y="3877"/>
                  </a:lnTo>
                  <a:lnTo>
                    <a:pt x="48622" y="4212"/>
                  </a:lnTo>
                  <a:lnTo>
                    <a:pt x="47721" y="4566"/>
                  </a:lnTo>
                  <a:lnTo>
                    <a:pt x="46830" y="4920"/>
                  </a:lnTo>
                  <a:lnTo>
                    <a:pt x="45950" y="5305"/>
                  </a:lnTo>
                  <a:lnTo>
                    <a:pt x="45069" y="5690"/>
                  </a:lnTo>
                  <a:lnTo>
                    <a:pt x="44198" y="6094"/>
                  </a:lnTo>
                  <a:lnTo>
                    <a:pt x="43338" y="6499"/>
                  </a:lnTo>
                  <a:lnTo>
                    <a:pt x="42477" y="6935"/>
                  </a:lnTo>
                  <a:lnTo>
                    <a:pt x="41627" y="7370"/>
                  </a:lnTo>
                  <a:lnTo>
                    <a:pt x="40787" y="7826"/>
                  </a:lnTo>
                  <a:lnTo>
                    <a:pt x="39947" y="8291"/>
                  </a:lnTo>
                  <a:lnTo>
                    <a:pt x="39117" y="8767"/>
                  </a:lnTo>
                  <a:lnTo>
                    <a:pt x="38297" y="9253"/>
                  </a:lnTo>
                  <a:lnTo>
                    <a:pt x="37487" y="9759"/>
                  </a:lnTo>
                  <a:lnTo>
                    <a:pt x="36677" y="10275"/>
                  </a:lnTo>
                  <a:lnTo>
                    <a:pt x="35877" y="10802"/>
                  </a:lnTo>
                  <a:lnTo>
                    <a:pt x="35087" y="11348"/>
                  </a:lnTo>
                  <a:lnTo>
                    <a:pt x="34298" y="11905"/>
                  </a:lnTo>
                  <a:lnTo>
                    <a:pt x="33518" y="12472"/>
                  </a:lnTo>
                  <a:lnTo>
                    <a:pt x="32749" y="13049"/>
                  </a:lnTo>
                  <a:lnTo>
                    <a:pt x="31990" y="13636"/>
                  </a:lnTo>
                  <a:lnTo>
                    <a:pt x="31231" y="14244"/>
                  </a:lnTo>
                  <a:lnTo>
                    <a:pt x="30481" y="14861"/>
                  </a:lnTo>
                  <a:lnTo>
                    <a:pt x="29742" y="15489"/>
                  </a:lnTo>
                  <a:lnTo>
                    <a:pt x="29003" y="16127"/>
                  </a:lnTo>
                  <a:lnTo>
                    <a:pt x="28285" y="16785"/>
                  </a:lnTo>
                  <a:lnTo>
                    <a:pt x="27566" y="17453"/>
                  </a:lnTo>
                  <a:lnTo>
                    <a:pt x="26857" y="18121"/>
                  </a:lnTo>
                  <a:lnTo>
                    <a:pt x="26149" y="18819"/>
                  </a:lnTo>
                  <a:lnTo>
                    <a:pt x="25460" y="19518"/>
                  </a:lnTo>
                  <a:lnTo>
                    <a:pt x="24772" y="20237"/>
                  </a:lnTo>
                  <a:lnTo>
                    <a:pt x="24094" y="20955"/>
                  </a:lnTo>
                  <a:lnTo>
                    <a:pt x="23426" y="21694"/>
                  </a:lnTo>
                  <a:lnTo>
                    <a:pt x="22757" y="22443"/>
                  </a:lnTo>
                  <a:lnTo>
                    <a:pt x="22110" y="23213"/>
                  </a:lnTo>
                  <a:lnTo>
                    <a:pt x="21462" y="23982"/>
                  </a:lnTo>
                  <a:lnTo>
                    <a:pt x="20824" y="24772"/>
                  </a:lnTo>
                  <a:lnTo>
                    <a:pt x="20196" y="25571"/>
                  </a:lnTo>
                  <a:lnTo>
                    <a:pt x="19569" y="26381"/>
                  </a:lnTo>
                  <a:lnTo>
                    <a:pt x="18961" y="27201"/>
                  </a:lnTo>
                  <a:lnTo>
                    <a:pt x="18354" y="28031"/>
                  </a:lnTo>
                  <a:lnTo>
                    <a:pt x="17757" y="28882"/>
                  </a:lnTo>
                  <a:lnTo>
                    <a:pt x="17169" y="29742"/>
                  </a:lnTo>
                  <a:lnTo>
                    <a:pt x="16592" y="30613"/>
                  </a:lnTo>
                  <a:lnTo>
                    <a:pt x="16015" y="31494"/>
                  </a:lnTo>
                  <a:lnTo>
                    <a:pt x="15448" y="32384"/>
                  </a:lnTo>
                  <a:lnTo>
                    <a:pt x="14902" y="33285"/>
                  </a:lnTo>
                  <a:lnTo>
                    <a:pt x="14355" y="34196"/>
                  </a:lnTo>
                  <a:lnTo>
                    <a:pt x="13819" y="35128"/>
                  </a:lnTo>
                  <a:lnTo>
                    <a:pt x="13282" y="36069"/>
                  </a:lnTo>
                  <a:lnTo>
                    <a:pt x="12766" y="37021"/>
                  </a:lnTo>
                  <a:lnTo>
                    <a:pt x="12260" y="37982"/>
                  </a:lnTo>
                  <a:lnTo>
                    <a:pt x="11754" y="38954"/>
                  </a:lnTo>
                  <a:lnTo>
                    <a:pt x="11399" y="39653"/>
                  </a:lnTo>
                  <a:lnTo>
                    <a:pt x="11055" y="40361"/>
                  </a:lnTo>
                  <a:lnTo>
                    <a:pt x="10711" y="41070"/>
                  </a:lnTo>
                  <a:lnTo>
                    <a:pt x="10377" y="41789"/>
                  </a:lnTo>
                  <a:lnTo>
                    <a:pt x="10043" y="42508"/>
                  </a:lnTo>
                  <a:lnTo>
                    <a:pt x="9719" y="43236"/>
                  </a:lnTo>
                  <a:lnTo>
                    <a:pt x="9395" y="43965"/>
                  </a:lnTo>
                  <a:lnTo>
                    <a:pt x="9081" y="44704"/>
                  </a:lnTo>
                  <a:lnTo>
                    <a:pt x="8767" y="45443"/>
                  </a:lnTo>
                  <a:lnTo>
                    <a:pt x="8463" y="46182"/>
                  </a:lnTo>
                  <a:lnTo>
                    <a:pt x="8160" y="46931"/>
                  </a:lnTo>
                  <a:lnTo>
                    <a:pt x="7866" y="47691"/>
                  </a:lnTo>
                  <a:lnTo>
                    <a:pt x="7583" y="48440"/>
                  </a:lnTo>
                  <a:lnTo>
                    <a:pt x="7299" y="49209"/>
                  </a:lnTo>
                  <a:lnTo>
                    <a:pt x="7016" y="49968"/>
                  </a:lnTo>
                  <a:lnTo>
                    <a:pt x="6743" y="50738"/>
                  </a:lnTo>
                  <a:lnTo>
                    <a:pt x="6479" y="51507"/>
                  </a:lnTo>
                  <a:lnTo>
                    <a:pt x="6216" y="52287"/>
                  </a:lnTo>
                  <a:lnTo>
                    <a:pt x="5963" y="53066"/>
                  </a:lnTo>
                  <a:lnTo>
                    <a:pt x="5710" y="53856"/>
                  </a:lnTo>
                  <a:lnTo>
                    <a:pt x="5467" y="54635"/>
                  </a:lnTo>
                  <a:lnTo>
                    <a:pt x="5224" y="55425"/>
                  </a:lnTo>
                  <a:lnTo>
                    <a:pt x="4991" y="56224"/>
                  </a:lnTo>
                  <a:lnTo>
                    <a:pt x="4758" y="57024"/>
                  </a:lnTo>
                  <a:lnTo>
                    <a:pt x="4313" y="58624"/>
                  </a:lnTo>
                  <a:lnTo>
                    <a:pt x="3898" y="60243"/>
                  </a:lnTo>
                  <a:lnTo>
                    <a:pt x="3493" y="61873"/>
                  </a:lnTo>
                  <a:lnTo>
                    <a:pt x="3118" y="63513"/>
                  </a:lnTo>
                  <a:lnTo>
                    <a:pt x="2764" y="65153"/>
                  </a:lnTo>
                  <a:lnTo>
                    <a:pt x="2430" y="66813"/>
                  </a:lnTo>
                  <a:lnTo>
                    <a:pt x="2116" y="68484"/>
                  </a:lnTo>
                  <a:lnTo>
                    <a:pt x="1823" y="70164"/>
                  </a:lnTo>
                  <a:lnTo>
                    <a:pt x="1549" y="71845"/>
                  </a:lnTo>
                  <a:lnTo>
                    <a:pt x="1306" y="73535"/>
                  </a:lnTo>
                  <a:lnTo>
                    <a:pt x="1084" y="75236"/>
                  </a:lnTo>
                  <a:lnTo>
                    <a:pt x="871" y="76937"/>
                  </a:lnTo>
                  <a:lnTo>
                    <a:pt x="689" y="78647"/>
                  </a:lnTo>
                  <a:lnTo>
                    <a:pt x="527" y="80368"/>
                  </a:lnTo>
                  <a:lnTo>
                    <a:pt x="385" y="82089"/>
                  </a:lnTo>
                  <a:lnTo>
                    <a:pt x="274" y="83810"/>
                  </a:lnTo>
                  <a:lnTo>
                    <a:pt x="173" y="85531"/>
                  </a:lnTo>
                  <a:lnTo>
                    <a:pt x="102" y="87262"/>
                  </a:lnTo>
                  <a:lnTo>
                    <a:pt x="51" y="88993"/>
                  </a:lnTo>
                  <a:lnTo>
                    <a:pt x="11" y="90714"/>
                  </a:lnTo>
                  <a:lnTo>
                    <a:pt x="1" y="92445"/>
                  </a:lnTo>
                  <a:lnTo>
                    <a:pt x="21" y="94176"/>
                  </a:lnTo>
                  <a:lnTo>
                    <a:pt x="51" y="95907"/>
                  </a:lnTo>
                  <a:lnTo>
                    <a:pt x="102" y="97638"/>
                  </a:lnTo>
                  <a:lnTo>
                    <a:pt x="183" y="99359"/>
                  </a:lnTo>
                  <a:lnTo>
                    <a:pt x="284" y="101090"/>
                  </a:lnTo>
                  <a:lnTo>
                    <a:pt x="405" y="102801"/>
                  </a:lnTo>
                  <a:lnTo>
                    <a:pt x="547" y="104522"/>
                  </a:lnTo>
                  <a:lnTo>
                    <a:pt x="709" y="106233"/>
                  </a:lnTo>
                  <a:lnTo>
                    <a:pt x="891" y="107944"/>
                  </a:lnTo>
                  <a:lnTo>
                    <a:pt x="1104" y="109645"/>
                  </a:lnTo>
                  <a:lnTo>
                    <a:pt x="1337" y="111335"/>
                  </a:lnTo>
                  <a:lnTo>
                    <a:pt x="1590" y="113026"/>
                  </a:lnTo>
                  <a:lnTo>
                    <a:pt x="1863" y="114696"/>
                  </a:lnTo>
                  <a:lnTo>
                    <a:pt x="2157" y="116366"/>
                  </a:lnTo>
                  <a:lnTo>
                    <a:pt x="2471" y="118037"/>
                  </a:lnTo>
                  <a:lnTo>
                    <a:pt x="2805" y="119687"/>
                  </a:lnTo>
                  <a:lnTo>
                    <a:pt x="3169" y="121327"/>
                  </a:lnTo>
                  <a:lnTo>
                    <a:pt x="3554" y="122957"/>
                  </a:lnTo>
                  <a:lnTo>
                    <a:pt x="3959" y="124576"/>
                  </a:lnTo>
                  <a:lnTo>
                    <a:pt x="4171" y="125386"/>
                  </a:lnTo>
                  <a:lnTo>
                    <a:pt x="4384" y="126186"/>
                  </a:lnTo>
                  <a:lnTo>
                    <a:pt x="4607" y="126986"/>
                  </a:lnTo>
                  <a:lnTo>
                    <a:pt x="4829" y="127785"/>
                  </a:lnTo>
                  <a:lnTo>
                    <a:pt x="5062" y="128575"/>
                  </a:lnTo>
                  <a:lnTo>
                    <a:pt x="5305" y="129364"/>
                  </a:lnTo>
                  <a:lnTo>
                    <a:pt x="5548" y="130154"/>
                  </a:lnTo>
                  <a:lnTo>
                    <a:pt x="5791" y="130934"/>
                  </a:lnTo>
                  <a:lnTo>
                    <a:pt x="6044" y="131713"/>
                  </a:lnTo>
                  <a:lnTo>
                    <a:pt x="6307" y="132482"/>
                  </a:lnTo>
                  <a:lnTo>
                    <a:pt x="6570" y="133262"/>
                  </a:lnTo>
                  <a:lnTo>
                    <a:pt x="6844" y="134021"/>
                  </a:lnTo>
                  <a:lnTo>
                    <a:pt x="7117" y="134791"/>
                  </a:lnTo>
                  <a:lnTo>
                    <a:pt x="7401" y="135550"/>
                  </a:lnTo>
                  <a:lnTo>
                    <a:pt x="7684" y="136299"/>
                  </a:lnTo>
                  <a:lnTo>
                    <a:pt x="7978" y="137058"/>
                  </a:lnTo>
                  <a:lnTo>
                    <a:pt x="8281" y="137797"/>
                  </a:lnTo>
                  <a:lnTo>
                    <a:pt x="8575" y="138546"/>
                  </a:lnTo>
                  <a:lnTo>
                    <a:pt x="8889" y="139285"/>
                  </a:lnTo>
                  <a:lnTo>
                    <a:pt x="9202" y="140014"/>
                  </a:lnTo>
                  <a:lnTo>
                    <a:pt x="9526" y="140743"/>
                  </a:lnTo>
                  <a:lnTo>
                    <a:pt x="9850" y="141472"/>
                  </a:lnTo>
                  <a:lnTo>
                    <a:pt x="10174" y="142191"/>
                  </a:lnTo>
                  <a:lnTo>
                    <a:pt x="10519" y="142899"/>
                  </a:lnTo>
                  <a:lnTo>
                    <a:pt x="11237" y="144397"/>
                  </a:lnTo>
                  <a:lnTo>
                    <a:pt x="11986" y="145886"/>
                  </a:lnTo>
                  <a:lnTo>
                    <a:pt x="12756" y="147364"/>
                  </a:lnTo>
                  <a:lnTo>
                    <a:pt x="13535" y="148831"/>
                  </a:lnTo>
                  <a:lnTo>
                    <a:pt x="14345" y="150279"/>
                  </a:lnTo>
                  <a:lnTo>
                    <a:pt x="15165" y="151727"/>
                  </a:lnTo>
                  <a:lnTo>
                    <a:pt x="16005" y="153154"/>
                  </a:lnTo>
                  <a:lnTo>
                    <a:pt x="16876" y="154571"/>
                  </a:lnTo>
                  <a:lnTo>
                    <a:pt x="17757" y="155978"/>
                  </a:lnTo>
                  <a:lnTo>
                    <a:pt x="18647" y="157375"/>
                  </a:lnTo>
                  <a:lnTo>
                    <a:pt x="19569" y="158752"/>
                  </a:lnTo>
                  <a:lnTo>
                    <a:pt x="20500" y="160119"/>
                  </a:lnTo>
                  <a:lnTo>
                    <a:pt x="21452" y="161475"/>
                  </a:lnTo>
                  <a:lnTo>
                    <a:pt x="22423" y="162822"/>
                  </a:lnTo>
                  <a:lnTo>
                    <a:pt x="23415" y="164148"/>
                  </a:lnTo>
                  <a:lnTo>
                    <a:pt x="24418" y="165474"/>
                  </a:lnTo>
                  <a:lnTo>
                    <a:pt x="25440" y="166770"/>
                  </a:lnTo>
                  <a:lnTo>
                    <a:pt x="26483" y="168065"/>
                  </a:lnTo>
                  <a:lnTo>
                    <a:pt x="27536" y="169341"/>
                  </a:lnTo>
                  <a:lnTo>
                    <a:pt x="28609" y="170596"/>
                  </a:lnTo>
                  <a:lnTo>
                    <a:pt x="29692" y="171852"/>
                  </a:lnTo>
                  <a:lnTo>
                    <a:pt x="30795" y="173087"/>
                  </a:lnTo>
                  <a:lnTo>
                    <a:pt x="31919" y="174301"/>
                  </a:lnTo>
                  <a:lnTo>
                    <a:pt x="33053" y="175506"/>
                  </a:lnTo>
                  <a:lnTo>
                    <a:pt x="34197" y="176690"/>
                  </a:lnTo>
                  <a:lnTo>
                    <a:pt x="35361" y="177865"/>
                  </a:lnTo>
                  <a:lnTo>
                    <a:pt x="36545" y="179029"/>
                  </a:lnTo>
                  <a:lnTo>
                    <a:pt x="37740" y="180173"/>
                  </a:lnTo>
                  <a:lnTo>
                    <a:pt x="38944" y="181296"/>
                  </a:lnTo>
                  <a:lnTo>
                    <a:pt x="40169" y="182410"/>
                  </a:lnTo>
                  <a:lnTo>
                    <a:pt x="41404" y="183503"/>
                  </a:lnTo>
                  <a:lnTo>
                    <a:pt x="42649" y="184576"/>
                  </a:lnTo>
                  <a:lnTo>
                    <a:pt x="43915" y="185639"/>
                  </a:lnTo>
                  <a:lnTo>
                    <a:pt x="45190" y="186692"/>
                  </a:lnTo>
                  <a:lnTo>
                    <a:pt x="46476" y="187715"/>
                  </a:lnTo>
                  <a:lnTo>
                    <a:pt x="47782" y="188727"/>
                  </a:lnTo>
                  <a:lnTo>
                    <a:pt x="49098" y="189729"/>
                  </a:lnTo>
                  <a:lnTo>
                    <a:pt x="50424" y="190701"/>
                  </a:lnTo>
                  <a:lnTo>
                    <a:pt x="51760" y="191663"/>
                  </a:lnTo>
                  <a:lnTo>
                    <a:pt x="53107" y="192604"/>
                  </a:lnTo>
                  <a:lnTo>
                    <a:pt x="54473" y="193525"/>
                  </a:lnTo>
                  <a:lnTo>
                    <a:pt x="55850" y="194436"/>
                  </a:lnTo>
                  <a:lnTo>
                    <a:pt x="57237" y="195317"/>
                  </a:lnTo>
                  <a:lnTo>
                    <a:pt x="58634" y="196188"/>
                  </a:lnTo>
                  <a:lnTo>
                    <a:pt x="60041" y="197038"/>
                  </a:lnTo>
                  <a:lnTo>
                    <a:pt x="61458" y="197868"/>
                  </a:lnTo>
                  <a:lnTo>
                    <a:pt x="62886" y="198688"/>
                  </a:lnTo>
                  <a:lnTo>
                    <a:pt x="64323" y="199478"/>
                  </a:lnTo>
                  <a:lnTo>
                    <a:pt x="65771" y="200257"/>
                  </a:lnTo>
                  <a:lnTo>
                    <a:pt x="67229" y="201006"/>
                  </a:lnTo>
                  <a:lnTo>
                    <a:pt x="68696" y="201745"/>
                  </a:lnTo>
                  <a:lnTo>
                    <a:pt x="70174" y="202454"/>
                  </a:lnTo>
                  <a:lnTo>
                    <a:pt x="71663" y="203152"/>
                  </a:lnTo>
                  <a:lnTo>
                    <a:pt x="73151" y="203821"/>
                  </a:lnTo>
                  <a:lnTo>
                    <a:pt x="74659" y="204479"/>
                  </a:lnTo>
                  <a:lnTo>
                    <a:pt x="76167" y="205106"/>
                  </a:lnTo>
                  <a:lnTo>
                    <a:pt x="77686" y="205724"/>
                  </a:lnTo>
                  <a:lnTo>
                    <a:pt x="79214" y="206311"/>
                  </a:lnTo>
                  <a:lnTo>
                    <a:pt x="80753" y="206878"/>
                  </a:lnTo>
                  <a:lnTo>
                    <a:pt x="82292" y="207435"/>
                  </a:lnTo>
                  <a:lnTo>
                    <a:pt x="83851" y="207961"/>
                  </a:lnTo>
                  <a:lnTo>
                    <a:pt x="85400" y="208457"/>
                  </a:lnTo>
                  <a:lnTo>
                    <a:pt x="86969" y="208943"/>
                  </a:lnTo>
                  <a:lnTo>
                    <a:pt x="88538" y="209409"/>
                  </a:lnTo>
                  <a:lnTo>
                    <a:pt x="89449" y="209662"/>
                  </a:lnTo>
                  <a:lnTo>
                    <a:pt x="90350" y="209905"/>
                  </a:lnTo>
                  <a:lnTo>
                    <a:pt x="91251" y="210137"/>
                  </a:lnTo>
                  <a:lnTo>
                    <a:pt x="92152" y="210370"/>
                  </a:lnTo>
                  <a:lnTo>
                    <a:pt x="93063" y="210593"/>
                  </a:lnTo>
                  <a:lnTo>
                    <a:pt x="93964" y="210806"/>
                  </a:lnTo>
                  <a:lnTo>
                    <a:pt x="94865" y="211008"/>
                  </a:lnTo>
                  <a:lnTo>
                    <a:pt x="95766" y="211200"/>
                  </a:lnTo>
                  <a:lnTo>
                    <a:pt x="96667" y="211393"/>
                  </a:lnTo>
                  <a:lnTo>
                    <a:pt x="97568" y="211575"/>
                  </a:lnTo>
                  <a:lnTo>
                    <a:pt x="98469" y="211747"/>
                  </a:lnTo>
                  <a:lnTo>
                    <a:pt x="99370" y="211909"/>
                  </a:lnTo>
                  <a:lnTo>
                    <a:pt x="100271" y="212071"/>
                  </a:lnTo>
                  <a:lnTo>
                    <a:pt x="101172" y="212213"/>
                  </a:lnTo>
                  <a:lnTo>
                    <a:pt x="102073" y="212354"/>
                  </a:lnTo>
                  <a:lnTo>
                    <a:pt x="102974" y="212486"/>
                  </a:lnTo>
                  <a:lnTo>
                    <a:pt x="103864" y="212607"/>
                  </a:lnTo>
                  <a:lnTo>
                    <a:pt x="104765" y="212729"/>
                  </a:lnTo>
                  <a:lnTo>
                    <a:pt x="105666" y="212840"/>
                  </a:lnTo>
                  <a:lnTo>
                    <a:pt x="106557" y="212942"/>
                  </a:lnTo>
                  <a:lnTo>
                    <a:pt x="107458" y="213033"/>
                  </a:lnTo>
                  <a:lnTo>
                    <a:pt x="108349" y="213114"/>
                  </a:lnTo>
                  <a:lnTo>
                    <a:pt x="109240" y="213184"/>
                  </a:lnTo>
                  <a:lnTo>
                    <a:pt x="110131" y="213255"/>
                  </a:lnTo>
                  <a:lnTo>
                    <a:pt x="111022" y="213316"/>
                  </a:lnTo>
                  <a:lnTo>
                    <a:pt x="111912" y="213367"/>
                  </a:lnTo>
                  <a:lnTo>
                    <a:pt x="112803" y="213417"/>
                  </a:lnTo>
                  <a:lnTo>
                    <a:pt x="113694" y="213448"/>
                  </a:lnTo>
                  <a:lnTo>
                    <a:pt x="114585" y="213478"/>
                  </a:lnTo>
                  <a:lnTo>
                    <a:pt x="115466" y="213498"/>
                  </a:lnTo>
                  <a:lnTo>
                    <a:pt x="116356" y="213508"/>
                  </a:lnTo>
                  <a:lnTo>
                    <a:pt x="118067" y="213508"/>
                  </a:lnTo>
                  <a:lnTo>
                    <a:pt x="118907" y="213498"/>
                  </a:lnTo>
                  <a:lnTo>
                    <a:pt x="119738" y="213478"/>
                  </a:lnTo>
                  <a:lnTo>
                    <a:pt x="120568" y="213458"/>
                  </a:lnTo>
                  <a:lnTo>
                    <a:pt x="121398" y="213427"/>
                  </a:lnTo>
                  <a:lnTo>
                    <a:pt x="122228" y="213387"/>
                  </a:lnTo>
                  <a:lnTo>
                    <a:pt x="123058" y="213336"/>
                  </a:lnTo>
                  <a:lnTo>
                    <a:pt x="123878" y="213286"/>
                  </a:lnTo>
                  <a:lnTo>
                    <a:pt x="124708" y="213225"/>
                  </a:lnTo>
                  <a:lnTo>
                    <a:pt x="125528" y="213154"/>
                  </a:lnTo>
                  <a:lnTo>
                    <a:pt x="126348" y="213083"/>
                  </a:lnTo>
                  <a:lnTo>
                    <a:pt x="127168" y="213002"/>
                  </a:lnTo>
                  <a:lnTo>
                    <a:pt x="127988" y="212911"/>
                  </a:lnTo>
                  <a:lnTo>
                    <a:pt x="128808" y="212820"/>
                  </a:lnTo>
                  <a:lnTo>
                    <a:pt x="129618" y="212709"/>
                  </a:lnTo>
                  <a:lnTo>
                    <a:pt x="130438" y="212607"/>
                  </a:lnTo>
                  <a:lnTo>
                    <a:pt x="131248" y="212486"/>
                  </a:lnTo>
                  <a:lnTo>
                    <a:pt x="132057" y="212365"/>
                  </a:lnTo>
                  <a:lnTo>
                    <a:pt x="132867" y="212233"/>
                  </a:lnTo>
                  <a:lnTo>
                    <a:pt x="133677" y="212091"/>
                  </a:lnTo>
                  <a:lnTo>
                    <a:pt x="134477" y="211949"/>
                  </a:lnTo>
                  <a:lnTo>
                    <a:pt x="135287" y="211798"/>
                  </a:lnTo>
                  <a:lnTo>
                    <a:pt x="136087" y="211636"/>
                  </a:lnTo>
                  <a:lnTo>
                    <a:pt x="136886" y="211474"/>
                  </a:lnTo>
                  <a:lnTo>
                    <a:pt x="137686" y="211291"/>
                  </a:lnTo>
                  <a:lnTo>
                    <a:pt x="138476" y="211119"/>
                  </a:lnTo>
                  <a:lnTo>
                    <a:pt x="139275" y="210927"/>
                  </a:lnTo>
                  <a:lnTo>
                    <a:pt x="140065" y="210735"/>
                  </a:lnTo>
                  <a:lnTo>
                    <a:pt x="140855" y="210532"/>
                  </a:lnTo>
                  <a:lnTo>
                    <a:pt x="141644" y="210320"/>
                  </a:lnTo>
                  <a:lnTo>
                    <a:pt x="142434" y="210107"/>
                  </a:lnTo>
                  <a:lnTo>
                    <a:pt x="143213" y="209884"/>
                  </a:lnTo>
                  <a:lnTo>
                    <a:pt x="143993" y="209662"/>
                  </a:lnTo>
                  <a:lnTo>
                    <a:pt x="144772" y="209419"/>
                  </a:lnTo>
                  <a:lnTo>
                    <a:pt x="145552" y="209176"/>
                  </a:lnTo>
                  <a:lnTo>
                    <a:pt x="146321" y="208923"/>
                  </a:lnTo>
                  <a:lnTo>
                    <a:pt x="147101" y="208670"/>
                  </a:lnTo>
                  <a:lnTo>
                    <a:pt x="147870" y="208406"/>
                  </a:lnTo>
                  <a:lnTo>
                    <a:pt x="148639" y="208133"/>
                  </a:lnTo>
                  <a:lnTo>
                    <a:pt x="149399" y="207860"/>
                  </a:lnTo>
                  <a:lnTo>
                    <a:pt x="150168" y="207566"/>
                  </a:lnTo>
                  <a:lnTo>
                    <a:pt x="150927" y="207283"/>
                  </a:lnTo>
                  <a:lnTo>
                    <a:pt x="151686" y="206979"/>
                  </a:lnTo>
                  <a:lnTo>
                    <a:pt x="152435" y="206675"/>
                  </a:lnTo>
                  <a:lnTo>
                    <a:pt x="153195" y="206361"/>
                  </a:lnTo>
                  <a:lnTo>
                    <a:pt x="153944" y="206038"/>
                  </a:lnTo>
                  <a:lnTo>
                    <a:pt x="154693" y="205714"/>
                  </a:lnTo>
                  <a:lnTo>
                    <a:pt x="155432" y="205380"/>
                  </a:lnTo>
                  <a:lnTo>
                    <a:pt x="156181" y="205035"/>
                  </a:lnTo>
                  <a:lnTo>
                    <a:pt x="156920" y="204691"/>
                  </a:lnTo>
                  <a:lnTo>
                    <a:pt x="157659" y="204337"/>
                  </a:lnTo>
                  <a:lnTo>
                    <a:pt x="158388" y="203972"/>
                  </a:lnTo>
                  <a:lnTo>
                    <a:pt x="159117" y="203608"/>
                  </a:lnTo>
                  <a:lnTo>
                    <a:pt x="159846" y="203233"/>
                  </a:lnTo>
                  <a:lnTo>
                    <a:pt x="160575" y="202849"/>
                  </a:lnTo>
                  <a:lnTo>
                    <a:pt x="161293" y="202464"/>
                  </a:lnTo>
                  <a:lnTo>
                    <a:pt x="162012" y="202069"/>
                  </a:lnTo>
                  <a:lnTo>
                    <a:pt x="162731" y="201664"/>
                  </a:lnTo>
                  <a:lnTo>
                    <a:pt x="163450" y="201249"/>
                  </a:lnTo>
                  <a:lnTo>
                    <a:pt x="164158" y="200834"/>
                  </a:lnTo>
                  <a:lnTo>
                    <a:pt x="164867" y="200409"/>
                  </a:lnTo>
                  <a:lnTo>
                    <a:pt x="165565" y="199984"/>
                  </a:lnTo>
                  <a:lnTo>
                    <a:pt x="166274" y="199549"/>
                  </a:lnTo>
                  <a:lnTo>
                    <a:pt x="166972" y="199103"/>
                  </a:lnTo>
                  <a:lnTo>
                    <a:pt x="167256" y="198911"/>
                  </a:lnTo>
                  <a:lnTo>
                    <a:pt x="167519" y="198708"/>
                  </a:lnTo>
                  <a:lnTo>
                    <a:pt x="167782" y="198496"/>
                  </a:lnTo>
                  <a:lnTo>
                    <a:pt x="168025" y="198263"/>
                  </a:lnTo>
                  <a:lnTo>
                    <a:pt x="168258" y="198030"/>
                  </a:lnTo>
                  <a:lnTo>
                    <a:pt x="168471" y="197787"/>
                  </a:lnTo>
                  <a:lnTo>
                    <a:pt x="168673" y="197534"/>
                  </a:lnTo>
                  <a:lnTo>
                    <a:pt x="168865" y="197271"/>
                  </a:lnTo>
                  <a:lnTo>
                    <a:pt x="169038" y="196998"/>
                  </a:lnTo>
                  <a:lnTo>
                    <a:pt x="169199" y="196714"/>
                  </a:lnTo>
                  <a:lnTo>
                    <a:pt x="169351" y="196431"/>
                  </a:lnTo>
                  <a:lnTo>
                    <a:pt x="169483" y="196137"/>
                  </a:lnTo>
                  <a:lnTo>
                    <a:pt x="169604" y="195843"/>
                  </a:lnTo>
                  <a:lnTo>
                    <a:pt x="169706" y="195540"/>
                  </a:lnTo>
                  <a:lnTo>
                    <a:pt x="169797" y="195236"/>
                  </a:lnTo>
                  <a:lnTo>
                    <a:pt x="169868" y="194922"/>
                  </a:lnTo>
                  <a:lnTo>
                    <a:pt x="169928" y="194608"/>
                  </a:lnTo>
                  <a:lnTo>
                    <a:pt x="169979" y="194295"/>
                  </a:lnTo>
                  <a:lnTo>
                    <a:pt x="170009" y="193981"/>
                  </a:lnTo>
                  <a:lnTo>
                    <a:pt x="170019" y="193657"/>
                  </a:lnTo>
                  <a:lnTo>
                    <a:pt x="170019" y="193343"/>
                  </a:lnTo>
                  <a:lnTo>
                    <a:pt x="170009" y="193019"/>
                  </a:lnTo>
                  <a:lnTo>
                    <a:pt x="169979" y="192695"/>
                  </a:lnTo>
                  <a:lnTo>
                    <a:pt x="169928" y="192381"/>
                  </a:lnTo>
                  <a:lnTo>
                    <a:pt x="169868" y="192057"/>
                  </a:lnTo>
                  <a:lnTo>
                    <a:pt x="169787" y="191744"/>
                  </a:lnTo>
                  <a:lnTo>
                    <a:pt x="169685" y="191430"/>
                  </a:lnTo>
                  <a:lnTo>
                    <a:pt x="169574" y="191116"/>
                  </a:lnTo>
                  <a:lnTo>
                    <a:pt x="169453" y="190812"/>
                  </a:lnTo>
                  <a:lnTo>
                    <a:pt x="169311" y="190509"/>
                  </a:lnTo>
                  <a:lnTo>
                    <a:pt x="169149" y="190215"/>
                  </a:lnTo>
                  <a:lnTo>
                    <a:pt x="168967" y="189921"/>
                  </a:lnTo>
                  <a:lnTo>
                    <a:pt x="168774" y="189638"/>
                  </a:lnTo>
                  <a:lnTo>
                    <a:pt x="168572" y="189365"/>
                  </a:lnTo>
                  <a:lnTo>
                    <a:pt x="168359" y="189112"/>
                  </a:lnTo>
                  <a:lnTo>
                    <a:pt x="168126" y="188858"/>
                  </a:lnTo>
                  <a:lnTo>
                    <a:pt x="167894" y="188636"/>
                  </a:lnTo>
                  <a:lnTo>
                    <a:pt x="167651" y="188413"/>
                  </a:lnTo>
                  <a:lnTo>
                    <a:pt x="167398" y="188211"/>
                  </a:lnTo>
                  <a:lnTo>
                    <a:pt x="167134" y="188018"/>
                  </a:lnTo>
                  <a:lnTo>
                    <a:pt x="166861" y="187846"/>
                  </a:lnTo>
                  <a:lnTo>
                    <a:pt x="166578" y="187684"/>
                  </a:lnTo>
                  <a:lnTo>
                    <a:pt x="166294" y="187532"/>
                  </a:lnTo>
                  <a:lnTo>
                    <a:pt x="166001" y="187401"/>
                  </a:lnTo>
                  <a:lnTo>
                    <a:pt x="165707" y="187279"/>
                  </a:lnTo>
                  <a:lnTo>
                    <a:pt x="165403" y="187178"/>
                  </a:lnTo>
                  <a:lnTo>
                    <a:pt x="165100" y="187087"/>
                  </a:lnTo>
                  <a:lnTo>
                    <a:pt x="164786" y="187016"/>
                  </a:lnTo>
                  <a:lnTo>
                    <a:pt x="164472" y="186955"/>
                  </a:lnTo>
                  <a:lnTo>
                    <a:pt x="164158" y="186905"/>
                  </a:lnTo>
                  <a:lnTo>
                    <a:pt x="163844" y="186874"/>
                  </a:lnTo>
                  <a:lnTo>
                    <a:pt x="163520" y="186864"/>
                  </a:lnTo>
                  <a:lnTo>
                    <a:pt x="163207" y="186864"/>
                  </a:lnTo>
                  <a:lnTo>
                    <a:pt x="162883" y="186874"/>
                  </a:lnTo>
                  <a:lnTo>
                    <a:pt x="162559" y="186905"/>
                  </a:lnTo>
                  <a:lnTo>
                    <a:pt x="162245" y="186955"/>
                  </a:lnTo>
                  <a:lnTo>
                    <a:pt x="161921" y="187016"/>
                  </a:lnTo>
                  <a:lnTo>
                    <a:pt x="161607" y="187097"/>
                  </a:lnTo>
                  <a:lnTo>
                    <a:pt x="161293" y="187188"/>
                  </a:lnTo>
                  <a:lnTo>
                    <a:pt x="160979" y="187300"/>
                  </a:lnTo>
                  <a:lnTo>
                    <a:pt x="160676" y="187431"/>
                  </a:lnTo>
                  <a:lnTo>
                    <a:pt x="160372" y="187573"/>
                  </a:lnTo>
                  <a:lnTo>
                    <a:pt x="160078" y="187735"/>
                  </a:lnTo>
                  <a:lnTo>
                    <a:pt x="159785" y="187917"/>
                  </a:lnTo>
                  <a:lnTo>
                    <a:pt x="158874" y="188494"/>
                  </a:lnTo>
                  <a:lnTo>
                    <a:pt x="157953" y="189061"/>
                  </a:lnTo>
                  <a:lnTo>
                    <a:pt x="157021" y="189608"/>
                  </a:lnTo>
                  <a:lnTo>
                    <a:pt x="156080" y="190144"/>
                  </a:lnTo>
                  <a:lnTo>
                    <a:pt x="155148" y="190671"/>
                  </a:lnTo>
                  <a:lnTo>
                    <a:pt x="154197" y="191177"/>
                  </a:lnTo>
                  <a:lnTo>
                    <a:pt x="153245" y="191673"/>
                  </a:lnTo>
                  <a:lnTo>
                    <a:pt x="152284" y="192159"/>
                  </a:lnTo>
                  <a:lnTo>
                    <a:pt x="151322" y="192624"/>
                  </a:lnTo>
                  <a:lnTo>
                    <a:pt x="150350" y="193080"/>
                  </a:lnTo>
                  <a:lnTo>
                    <a:pt x="149368" y="193525"/>
                  </a:lnTo>
                  <a:lnTo>
                    <a:pt x="148386" y="193950"/>
                  </a:lnTo>
                  <a:lnTo>
                    <a:pt x="147404" y="194355"/>
                  </a:lnTo>
                  <a:lnTo>
                    <a:pt x="146412" y="194760"/>
                  </a:lnTo>
                  <a:lnTo>
                    <a:pt x="145410" y="195145"/>
                  </a:lnTo>
                  <a:lnTo>
                    <a:pt x="144408" y="195509"/>
                  </a:lnTo>
                  <a:lnTo>
                    <a:pt x="143406" y="195874"/>
                  </a:lnTo>
                  <a:lnTo>
                    <a:pt x="142383" y="196208"/>
                  </a:lnTo>
                  <a:lnTo>
                    <a:pt x="141371" y="196542"/>
                  </a:lnTo>
                  <a:lnTo>
                    <a:pt x="140348" y="196856"/>
                  </a:lnTo>
                  <a:lnTo>
                    <a:pt x="139316" y="197159"/>
                  </a:lnTo>
                  <a:lnTo>
                    <a:pt x="138283" y="197443"/>
                  </a:lnTo>
                  <a:lnTo>
                    <a:pt x="137251" y="197716"/>
                  </a:lnTo>
                  <a:lnTo>
                    <a:pt x="136208" y="197969"/>
                  </a:lnTo>
                  <a:lnTo>
                    <a:pt x="135165" y="198212"/>
                  </a:lnTo>
                  <a:lnTo>
                    <a:pt x="134113" y="198445"/>
                  </a:lnTo>
                  <a:lnTo>
                    <a:pt x="133060" y="198668"/>
                  </a:lnTo>
                  <a:lnTo>
                    <a:pt x="132007" y="198860"/>
                  </a:lnTo>
                  <a:lnTo>
                    <a:pt x="130944" y="199053"/>
                  </a:lnTo>
                  <a:lnTo>
                    <a:pt x="129881" y="199225"/>
                  </a:lnTo>
                  <a:lnTo>
                    <a:pt x="128818" y="199387"/>
                  </a:lnTo>
                  <a:lnTo>
                    <a:pt x="127745" y="199528"/>
                  </a:lnTo>
                  <a:lnTo>
                    <a:pt x="126662" y="199660"/>
                  </a:lnTo>
                  <a:lnTo>
                    <a:pt x="125589" y="199781"/>
                  </a:lnTo>
                  <a:lnTo>
                    <a:pt x="124506" y="199883"/>
                  </a:lnTo>
                  <a:lnTo>
                    <a:pt x="123422" y="199974"/>
                  </a:lnTo>
                  <a:lnTo>
                    <a:pt x="122329" y="200045"/>
                  </a:lnTo>
                  <a:lnTo>
                    <a:pt x="121246" y="200105"/>
                  </a:lnTo>
                  <a:lnTo>
                    <a:pt x="120153" y="200146"/>
                  </a:lnTo>
                  <a:lnTo>
                    <a:pt x="119049" y="200176"/>
                  </a:lnTo>
                  <a:lnTo>
                    <a:pt x="117956" y="200196"/>
                  </a:lnTo>
                  <a:lnTo>
                    <a:pt x="116852" y="200196"/>
                  </a:lnTo>
                  <a:lnTo>
                    <a:pt x="115749" y="200186"/>
                  </a:lnTo>
                  <a:lnTo>
                    <a:pt x="114646" y="200166"/>
                  </a:lnTo>
                  <a:lnTo>
                    <a:pt x="113532" y="200126"/>
                  </a:lnTo>
                  <a:lnTo>
                    <a:pt x="112429" y="200065"/>
                  </a:lnTo>
                  <a:lnTo>
                    <a:pt x="111315" y="200004"/>
                  </a:lnTo>
                  <a:lnTo>
                    <a:pt x="110202" y="199913"/>
                  </a:lnTo>
                  <a:lnTo>
                    <a:pt x="109078" y="199822"/>
                  </a:lnTo>
                  <a:lnTo>
                    <a:pt x="107964" y="199711"/>
                  </a:lnTo>
                  <a:lnTo>
                    <a:pt x="106841" y="199579"/>
                  </a:lnTo>
                  <a:lnTo>
                    <a:pt x="105727" y="199437"/>
                  </a:lnTo>
                  <a:lnTo>
                    <a:pt x="104603" y="199285"/>
                  </a:lnTo>
                  <a:lnTo>
                    <a:pt x="103480" y="199113"/>
                  </a:lnTo>
                  <a:lnTo>
                    <a:pt x="102356" y="198931"/>
                  </a:lnTo>
                  <a:lnTo>
                    <a:pt x="101232" y="198729"/>
                  </a:lnTo>
                  <a:lnTo>
                    <a:pt x="100099" y="198516"/>
                  </a:lnTo>
                  <a:lnTo>
                    <a:pt x="98975" y="198283"/>
                  </a:lnTo>
                  <a:lnTo>
                    <a:pt x="97841" y="198050"/>
                  </a:lnTo>
                  <a:lnTo>
                    <a:pt x="96717" y="197787"/>
                  </a:lnTo>
                  <a:lnTo>
                    <a:pt x="95584" y="197514"/>
                  </a:lnTo>
                  <a:lnTo>
                    <a:pt x="94460" y="197230"/>
                  </a:lnTo>
                  <a:lnTo>
                    <a:pt x="93326" y="196927"/>
                  </a:lnTo>
                  <a:lnTo>
                    <a:pt x="92192" y="196613"/>
                  </a:lnTo>
                  <a:lnTo>
                    <a:pt x="90795" y="196208"/>
                  </a:lnTo>
                  <a:lnTo>
                    <a:pt x="89398" y="195773"/>
                  </a:lnTo>
                  <a:lnTo>
                    <a:pt x="88001" y="195327"/>
                  </a:lnTo>
                  <a:lnTo>
                    <a:pt x="86625" y="194851"/>
                  </a:lnTo>
                  <a:lnTo>
                    <a:pt x="85238" y="194365"/>
                  </a:lnTo>
                  <a:lnTo>
                    <a:pt x="83871" y="193859"/>
                  </a:lnTo>
                  <a:lnTo>
                    <a:pt x="82504" y="193323"/>
                  </a:lnTo>
                  <a:lnTo>
                    <a:pt x="81148" y="192776"/>
                  </a:lnTo>
                  <a:lnTo>
                    <a:pt x="79802" y="192219"/>
                  </a:lnTo>
                  <a:lnTo>
                    <a:pt x="78455" y="191632"/>
                  </a:lnTo>
                  <a:lnTo>
                    <a:pt x="77129" y="191035"/>
                  </a:lnTo>
                  <a:lnTo>
                    <a:pt x="75803" y="190407"/>
                  </a:lnTo>
                  <a:lnTo>
                    <a:pt x="74477" y="189770"/>
                  </a:lnTo>
                  <a:lnTo>
                    <a:pt x="73171" y="189112"/>
                  </a:lnTo>
                  <a:lnTo>
                    <a:pt x="71865" y="188443"/>
                  </a:lnTo>
                  <a:lnTo>
                    <a:pt x="70579" y="187755"/>
                  </a:lnTo>
                  <a:lnTo>
                    <a:pt x="69294" y="187046"/>
                  </a:lnTo>
                  <a:lnTo>
                    <a:pt x="68018" y="186318"/>
                  </a:lnTo>
                  <a:lnTo>
                    <a:pt x="66753" y="185579"/>
                  </a:lnTo>
                  <a:lnTo>
                    <a:pt x="65498" y="184809"/>
                  </a:lnTo>
                  <a:lnTo>
                    <a:pt x="64252" y="184040"/>
                  </a:lnTo>
                  <a:lnTo>
                    <a:pt x="63017" y="183240"/>
                  </a:lnTo>
                  <a:lnTo>
                    <a:pt x="61792" y="182430"/>
                  </a:lnTo>
                  <a:lnTo>
                    <a:pt x="60568" y="181610"/>
                  </a:lnTo>
                  <a:lnTo>
                    <a:pt x="59363" y="180770"/>
                  </a:lnTo>
                  <a:lnTo>
                    <a:pt x="58168" y="179910"/>
                  </a:lnTo>
                  <a:lnTo>
                    <a:pt x="56984" y="179039"/>
                  </a:lnTo>
                  <a:lnTo>
                    <a:pt x="55810" y="178148"/>
                  </a:lnTo>
                  <a:lnTo>
                    <a:pt x="54645" y="177247"/>
                  </a:lnTo>
                  <a:lnTo>
                    <a:pt x="53502" y="176326"/>
                  </a:lnTo>
                  <a:lnTo>
                    <a:pt x="52358" y="175395"/>
                  </a:lnTo>
                  <a:lnTo>
                    <a:pt x="51234" y="174443"/>
                  </a:lnTo>
                  <a:lnTo>
                    <a:pt x="50120" y="173471"/>
                  </a:lnTo>
                  <a:lnTo>
                    <a:pt x="49017" y="172499"/>
                  </a:lnTo>
                  <a:lnTo>
                    <a:pt x="47924" y="171507"/>
                  </a:lnTo>
                  <a:lnTo>
                    <a:pt x="46840" y="170495"/>
                  </a:lnTo>
                  <a:lnTo>
                    <a:pt x="45778" y="169473"/>
                  </a:lnTo>
                  <a:lnTo>
                    <a:pt x="44725" y="168440"/>
                  </a:lnTo>
                  <a:lnTo>
                    <a:pt x="43682" y="167387"/>
                  </a:lnTo>
                  <a:lnTo>
                    <a:pt x="42660" y="166324"/>
                  </a:lnTo>
                  <a:lnTo>
                    <a:pt x="41647" y="165251"/>
                  </a:lnTo>
                  <a:lnTo>
                    <a:pt x="40645" y="164168"/>
                  </a:lnTo>
                  <a:lnTo>
                    <a:pt x="39663" y="163065"/>
                  </a:lnTo>
                  <a:lnTo>
                    <a:pt x="38691" y="161941"/>
                  </a:lnTo>
                  <a:lnTo>
                    <a:pt x="37730" y="160817"/>
                  </a:lnTo>
                  <a:lnTo>
                    <a:pt x="36788" y="159673"/>
                  </a:lnTo>
                  <a:lnTo>
                    <a:pt x="35867" y="158529"/>
                  </a:lnTo>
                  <a:lnTo>
                    <a:pt x="34946" y="157355"/>
                  </a:lnTo>
                  <a:lnTo>
                    <a:pt x="34055" y="156181"/>
                  </a:lnTo>
                  <a:lnTo>
                    <a:pt x="33174" y="154996"/>
                  </a:lnTo>
                  <a:lnTo>
                    <a:pt x="32304" y="153792"/>
                  </a:lnTo>
                  <a:lnTo>
                    <a:pt x="31453" y="152577"/>
                  </a:lnTo>
                  <a:lnTo>
                    <a:pt x="30613" y="151352"/>
                  </a:lnTo>
                  <a:lnTo>
                    <a:pt x="29793" y="150117"/>
                  </a:lnTo>
                  <a:lnTo>
                    <a:pt x="28993" y="148872"/>
                  </a:lnTo>
                  <a:lnTo>
                    <a:pt x="28204" y="147617"/>
                  </a:lnTo>
                  <a:lnTo>
                    <a:pt x="27434" y="146351"/>
                  </a:lnTo>
                  <a:lnTo>
                    <a:pt x="26685" y="145066"/>
                  </a:lnTo>
                  <a:lnTo>
                    <a:pt x="25946" y="143780"/>
                  </a:lnTo>
                  <a:lnTo>
                    <a:pt x="25227" y="142484"/>
                  </a:lnTo>
                  <a:lnTo>
                    <a:pt x="24529" y="141168"/>
                  </a:lnTo>
                  <a:lnTo>
                    <a:pt x="23841" y="139852"/>
                  </a:lnTo>
                  <a:lnTo>
                    <a:pt x="23172" y="138526"/>
                  </a:lnTo>
                  <a:lnTo>
                    <a:pt x="22525" y="137190"/>
                  </a:lnTo>
                  <a:lnTo>
                    <a:pt x="22231" y="136552"/>
                  </a:lnTo>
                  <a:lnTo>
                    <a:pt x="21937" y="135914"/>
                  </a:lnTo>
                  <a:lnTo>
                    <a:pt x="21644" y="135266"/>
                  </a:lnTo>
                  <a:lnTo>
                    <a:pt x="21360" y="134629"/>
                  </a:lnTo>
                  <a:lnTo>
                    <a:pt x="20804" y="133323"/>
                  </a:lnTo>
                  <a:lnTo>
                    <a:pt x="20277" y="131997"/>
                  </a:lnTo>
                  <a:lnTo>
                    <a:pt x="19761" y="130660"/>
                  </a:lnTo>
                  <a:lnTo>
                    <a:pt x="19265" y="129314"/>
                  </a:lnTo>
                  <a:lnTo>
                    <a:pt x="18789" y="127947"/>
                  </a:lnTo>
                  <a:lnTo>
                    <a:pt x="18334" y="126570"/>
                  </a:lnTo>
                  <a:lnTo>
                    <a:pt x="17898" y="125173"/>
                  </a:lnTo>
                  <a:lnTo>
                    <a:pt x="17483" y="123766"/>
                  </a:lnTo>
                  <a:lnTo>
                    <a:pt x="17078" y="122359"/>
                  </a:lnTo>
                  <a:lnTo>
                    <a:pt x="16704" y="120932"/>
                  </a:lnTo>
                  <a:lnTo>
                    <a:pt x="16349" y="119494"/>
                  </a:lnTo>
                  <a:lnTo>
                    <a:pt x="16005" y="118047"/>
                  </a:lnTo>
                  <a:lnTo>
                    <a:pt x="15681" y="116589"/>
                  </a:lnTo>
                  <a:lnTo>
                    <a:pt x="15388" y="115121"/>
                  </a:lnTo>
                  <a:lnTo>
                    <a:pt x="15104" y="113643"/>
                  </a:lnTo>
                  <a:lnTo>
                    <a:pt x="14841" y="112165"/>
                  </a:lnTo>
                  <a:lnTo>
                    <a:pt x="14598" y="110677"/>
                  </a:lnTo>
                  <a:lnTo>
                    <a:pt x="14375" y="109179"/>
                  </a:lnTo>
                  <a:lnTo>
                    <a:pt x="14173" y="107681"/>
                  </a:lnTo>
                  <a:lnTo>
                    <a:pt x="13991" y="106172"/>
                  </a:lnTo>
                  <a:lnTo>
                    <a:pt x="13819" y="104654"/>
                  </a:lnTo>
                  <a:lnTo>
                    <a:pt x="13677" y="103135"/>
                  </a:lnTo>
                  <a:lnTo>
                    <a:pt x="13545" y="101617"/>
                  </a:lnTo>
                  <a:lnTo>
                    <a:pt x="13444" y="100088"/>
                  </a:lnTo>
                  <a:lnTo>
                    <a:pt x="13353" y="98560"/>
                  </a:lnTo>
                  <a:lnTo>
                    <a:pt x="13282" y="97031"/>
                  </a:lnTo>
                  <a:lnTo>
                    <a:pt x="13232" y="95492"/>
                  </a:lnTo>
                  <a:lnTo>
                    <a:pt x="13201" y="93964"/>
                  </a:lnTo>
                  <a:lnTo>
                    <a:pt x="13191" y="92425"/>
                  </a:lnTo>
                  <a:lnTo>
                    <a:pt x="13201" y="90886"/>
                  </a:lnTo>
                  <a:lnTo>
                    <a:pt x="13232" y="89358"/>
                  </a:lnTo>
                  <a:lnTo>
                    <a:pt x="13282" y="87819"/>
                  </a:lnTo>
                  <a:lnTo>
                    <a:pt x="13343" y="86290"/>
                  </a:lnTo>
                  <a:lnTo>
                    <a:pt x="13424" y="84762"/>
                  </a:lnTo>
                  <a:lnTo>
                    <a:pt x="13535" y="83233"/>
                  </a:lnTo>
                  <a:lnTo>
                    <a:pt x="13657" y="81705"/>
                  </a:lnTo>
                  <a:lnTo>
                    <a:pt x="13798" y="80186"/>
                  </a:lnTo>
                  <a:lnTo>
                    <a:pt x="13960" y="78668"/>
                  </a:lnTo>
                  <a:lnTo>
                    <a:pt x="14143" y="77159"/>
                  </a:lnTo>
                  <a:lnTo>
                    <a:pt x="14345" y="75651"/>
                  </a:lnTo>
                  <a:lnTo>
                    <a:pt x="14568" y="74153"/>
                  </a:lnTo>
                  <a:lnTo>
                    <a:pt x="14801" y="72654"/>
                  </a:lnTo>
                  <a:lnTo>
                    <a:pt x="15064" y="71166"/>
                  </a:lnTo>
                  <a:lnTo>
                    <a:pt x="15337" y="69688"/>
                  </a:lnTo>
                  <a:lnTo>
                    <a:pt x="15641" y="68220"/>
                  </a:lnTo>
                  <a:lnTo>
                    <a:pt x="15955" y="66753"/>
                  </a:lnTo>
                  <a:lnTo>
                    <a:pt x="16289" y="65305"/>
                  </a:lnTo>
                  <a:lnTo>
                    <a:pt x="16643" y="63857"/>
                  </a:lnTo>
                  <a:lnTo>
                    <a:pt x="17018" y="62430"/>
                  </a:lnTo>
                  <a:lnTo>
                    <a:pt x="17402" y="61003"/>
                  </a:lnTo>
                  <a:lnTo>
                    <a:pt x="17817" y="59595"/>
                  </a:lnTo>
                  <a:lnTo>
                    <a:pt x="18253" y="58188"/>
                  </a:lnTo>
                  <a:lnTo>
                    <a:pt x="18698" y="56801"/>
                  </a:lnTo>
                  <a:lnTo>
                    <a:pt x="19164" y="55435"/>
                  </a:lnTo>
                  <a:lnTo>
                    <a:pt x="19660" y="54068"/>
                  </a:lnTo>
                  <a:lnTo>
                    <a:pt x="20166" y="52722"/>
                  </a:lnTo>
                  <a:lnTo>
                    <a:pt x="20692" y="51396"/>
                  </a:lnTo>
                  <a:lnTo>
                    <a:pt x="21229" y="50080"/>
                  </a:lnTo>
                  <a:lnTo>
                    <a:pt x="21796" y="48784"/>
                  </a:lnTo>
                  <a:lnTo>
                    <a:pt x="22089" y="48136"/>
                  </a:lnTo>
                  <a:lnTo>
                    <a:pt x="22383" y="47498"/>
                  </a:lnTo>
                  <a:lnTo>
                    <a:pt x="22676" y="46861"/>
                  </a:lnTo>
                  <a:lnTo>
                    <a:pt x="22980" y="46233"/>
                  </a:lnTo>
                  <a:lnTo>
                    <a:pt x="23294" y="45605"/>
                  </a:lnTo>
                  <a:lnTo>
                    <a:pt x="23608" y="44978"/>
                  </a:lnTo>
                  <a:lnTo>
                    <a:pt x="24185" y="43854"/>
                  </a:lnTo>
                  <a:lnTo>
                    <a:pt x="24802" y="42720"/>
                  </a:lnTo>
                  <a:lnTo>
                    <a:pt x="25126" y="42143"/>
                  </a:lnTo>
                  <a:lnTo>
                    <a:pt x="25460" y="41566"/>
                  </a:lnTo>
                  <a:lnTo>
                    <a:pt x="25794" y="40979"/>
                  </a:lnTo>
                  <a:lnTo>
                    <a:pt x="26149" y="40402"/>
                  </a:lnTo>
                  <a:lnTo>
                    <a:pt x="26503" y="39815"/>
                  </a:lnTo>
                  <a:lnTo>
                    <a:pt x="26867" y="39228"/>
                  </a:lnTo>
                  <a:lnTo>
                    <a:pt x="27242" y="38640"/>
                  </a:lnTo>
                  <a:lnTo>
                    <a:pt x="27627" y="38053"/>
                  </a:lnTo>
                  <a:lnTo>
                    <a:pt x="28021" y="37466"/>
                  </a:lnTo>
                  <a:lnTo>
                    <a:pt x="28416" y="36869"/>
                  </a:lnTo>
                  <a:lnTo>
                    <a:pt x="28831" y="36282"/>
                  </a:lnTo>
                  <a:lnTo>
                    <a:pt x="29257" y="35695"/>
                  </a:lnTo>
                  <a:lnTo>
                    <a:pt x="29682" y="35107"/>
                  </a:lnTo>
                  <a:lnTo>
                    <a:pt x="30127" y="34520"/>
                  </a:lnTo>
                  <a:lnTo>
                    <a:pt x="30573" y="33933"/>
                  </a:lnTo>
                  <a:lnTo>
                    <a:pt x="31038" y="33346"/>
                  </a:lnTo>
                  <a:lnTo>
                    <a:pt x="31504" y="32759"/>
                  </a:lnTo>
                  <a:lnTo>
                    <a:pt x="31980" y="32182"/>
                  </a:lnTo>
                  <a:lnTo>
                    <a:pt x="32476" y="31605"/>
                  </a:lnTo>
                  <a:lnTo>
                    <a:pt x="32972" y="31028"/>
                  </a:lnTo>
                  <a:lnTo>
                    <a:pt x="33488" y="30451"/>
                  </a:lnTo>
                  <a:lnTo>
                    <a:pt x="34004" y="29884"/>
                  </a:lnTo>
                  <a:lnTo>
                    <a:pt x="34541" y="29317"/>
                  </a:lnTo>
                  <a:lnTo>
                    <a:pt x="35077" y="28760"/>
                  </a:lnTo>
                  <a:lnTo>
                    <a:pt x="35634" y="28203"/>
                  </a:lnTo>
                  <a:lnTo>
                    <a:pt x="36191" y="27657"/>
                  </a:lnTo>
                  <a:lnTo>
                    <a:pt x="36768" y="27110"/>
                  </a:lnTo>
                  <a:lnTo>
                    <a:pt x="37355" y="26564"/>
                  </a:lnTo>
                  <a:lnTo>
                    <a:pt x="37952" y="26037"/>
                  </a:lnTo>
                  <a:lnTo>
                    <a:pt x="38560" y="25501"/>
                  </a:lnTo>
                  <a:lnTo>
                    <a:pt x="39177" y="24984"/>
                  </a:lnTo>
                  <a:lnTo>
                    <a:pt x="39805" y="24468"/>
                  </a:lnTo>
                  <a:lnTo>
                    <a:pt x="40443" y="23962"/>
                  </a:lnTo>
                  <a:lnTo>
                    <a:pt x="41101" y="23456"/>
                  </a:lnTo>
                  <a:lnTo>
                    <a:pt x="41759" y="22970"/>
                  </a:lnTo>
                  <a:lnTo>
                    <a:pt x="42437" y="22484"/>
                  </a:lnTo>
                  <a:lnTo>
                    <a:pt x="43125" y="22008"/>
                  </a:lnTo>
                  <a:lnTo>
                    <a:pt x="43824" y="21532"/>
                  </a:lnTo>
                  <a:lnTo>
                    <a:pt x="44532" y="21077"/>
                  </a:lnTo>
                  <a:lnTo>
                    <a:pt x="45261" y="20631"/>
                  </a:lnTo>
                  <a:lnTo>
                    <a:pt x="45990" y="20186"/>
                  </a:lnTo>
                  <a:lnTo>
                    <a:pt x="46739" y="19761"/>
                  </a:lnTo>
                  <a:lnTo>
                    <a:pt x="47499" y="19346"/>
                  </a:lnTo>
                  <a:lnTo>
                    <a:pt x="48268" y="18931"/>
                  </a:lnTo>
                  <a:lnTo>
                    <a:pt x="49057" y="18536"/>
                  </a:lnTo>
                  <a:lnTo>
                    <a:pt x="49847" y="18151"/>
                  </a:lnTo>
                  <a:lnTo>
                    <a:pt x="50657" y="17777"/>
                  </a:lnTo>
                  <a:lnTo>
                    <a:pt x="51477" y="17412"/>
                  </a:lnTo>
                  <a:lnTo>
                    <a:pt x="52317" y="17068"/>
                  </a:lnTo>
                  <a:lnTo>
                    <a:pt x="53157" y="16724"/>
                  </a:lnTo>
                  <a:lnTo>
                    <a:pt x="54018" y="16400"/>
                  </a:lnTo>
                  <a:lnTo>
                    <a:pt x="54899" y="16086"/>
                  </a:lnTo>
                  <a:lnTo>
                    <a:pt x="55779" y="15792"/>
                  </a:lnTo>
                  <a:lnTo>
                    <a:pt x="56680" y="15509"/>
                  </a:lnTo>
                  <a:lnTo>
                    <a:pt x="57591" y="15236"/>
                  </a:lnTo>
                  <a:lnTo>
                    <a:pt x="58523" y="14983"/>
                  </a:lnTo>
                  <a:lnTo>
                    <a:pt x="59454" y="14750"/>
                  </a:lnTo>
                  <a:lnTo>
                    <a:pt x="60416" y="14517"/>
                  </a:lnTo>
                  <a:lnTo>
                    <a:pt x="61377" y="14314"/>
                  </a:lnTo>
                  <a:lnTo>
                    <a:pt x="62359" y="14122"/>
                  </a:lnTo>
                  <a:lnTo>
                    <a:pt x="62896" y="14021"/>
                  </a:lnTo>
                  <a:lnTo>
                    <a:pt x="63422" y="13930"/>
                  </a:lnTo>
                  <a:lnTo>
                    <a:pt x="63959" y="13849"/>
                  </a:lnTo>
                  <a:lnTo>
                    <a:pt x="64495" y="13768"/>
                  </a:lnTo>
                  <a:lnTo>
                    <a:pt x="65558" y="13636"/>
                  </a:lnTo>
                  <a:lnTo>
                    <a:pt x="66621" y="13515"/>
                  </a:lnTo>
                  <a:lnTo>
                    <a:pt x="67674" y="13434"/>
                  </a:lnTo>
                  <a:lnTo>
                    <a:pt x="68737" y="13363"/>
                  </a:lnTo>
                  <a:lnTo>
                    <a:pt x="69790" y="13322"/>
                  </a:lnTo>
                  <a:lnTo>
                    <a:pt x="70843" y="13302"/>
                  </a:lnTo>
                  <a:lnTo>
                    <a:pt x="71885" y="13312"/>
                  </a:lnTo>
                  <a:lnTo>
                    <a:pt x="72928" y="13343"/>
                  </a:lnTo>
                  <a:lnTo>
                    <a:pt x="73961" y="13393"/>
                  </a:lnTo>
                  <a:lnTo>
                    <a:pt x="74993" y="13464"/>
                  </a:lnTo>
                  <a:lnTo>
                    <a:pt x="76016" y="13565"/>
                  </a:lnTo>
                  <a:lnTo>
                    <a:pt x="77038" y="13687"/>
                  </a:lnTo>
                  <a:lnTo>
                    <a:pt x="78050" y="13829"/>
                  </a:lnTo>
                  <a:lnTo>
                    <a:pt x="79052" y="13991"/>
                  </a:lnTo>
                  <a:lnTo>
                    <a:pt x="80055" y="14173"/>
                  </a:lnTo>
                  <a:lnTo>
                    <a:pt x="81047" y="14385"/>
                  </a:lnTo>
                  <a:lnTo>
                    <a:pt x="82029" y="14608"/>
                  </a:lnTo>
                  <a:lnTo>
                    <a:pt x="83011" y="14861"/>
                  </a:lnTo>
                  <a:lnTo>
                    <a:pt x="83972" y="15134"/>
                  </a:lnTo>
                  <a:lnTo>
                    <a:pt x="84934" y="15418"/>
                  </a:lnTo>
                  <a:lnTo>
                    <a:pt x="85886" y="15732"/>
                  </a:lnTo>
                  <a:lnTo>
                    <a:pt x="86827" y="16066"/>
                  </a:lnTo>
                  <a:lnTo>
                    <a:pt x="87758" y="16410"/>
                  </a:lnTo>
                  <a:lnTo>
                    <a:pt x="88670" y="16785"/>
                  </a:lnTo>
                  <a:lnTo>
                    <a:pt x="89581" y="17179"/>
                  </a:lnTo>
                  <a:lnTo>
                    <a:pt x="90482" y="17584"/>
                  </a:lnTo>
                  <a:lnTo>
                    <a:pt x="91372" y="18020"/>
                  </a:lnTo>
                  <a:lnTo>
                    <a:pt x="92243" y="18465"/>
                  </a:lnTo>
                  <a:lnTo>
                    <a:pt x="93103" y="18931"/>
                  </a:lnTo>
                  <a:lnTo>
                    <a:pt x="93954" y="19417"/>
                  </a:lnTo>
                  <a:lnTo>
                    <a:pt x="94794" y="19923"/>
                  </a:lnTo>
                  <a:lnTo>
                    <a:pt x="95624" y="20439"/>
                  </a:lnTo>
                  <a:lnTo>
                    <a:pt x="96434" y="20986"/>
                  </a:lnTo>
                  <a:lnTo>
                    <a:pt x="97224" y="21542"/>
                  </a:lnTo>
                  <a:lnTo>
                    <a:pt x="98013" y="22119"/>
                  </a:lnTo>
                  <a:lnTo>
                    <a:pt x="98783" y="22707"/>
                  </a:lnTo>
                  <a:lnTo>
                    <a:pt x="99532" y="23314"/>
                  </a:lnTo>
                  <a:lnTo>
                    <a:pt x="100271" y="23942"/>
                  </a:lnTo>
                  <a:lnTo>
                    <a:pt x="100989" y="24590"/>
                  </a:lnTo>
                  <a:lnTo>
                    <a:pt x="101698" y="25248"/>
                  </a:lnTo>
                  <a:lnTo>
                    <a:pt x="102386" y="25916"/>
                  </a:lnTo>
                  <a:lnTo>
                    <a:pt x="103055" y="26614"/>
                  </a:lnTo>
                  <a:lnTo>
                    <a:pt x="103713" y="27313"/>
                  </a:lnTo>
                  <a:lnTo>
                    <a:pt x="104350" y="28042"/>
                  </a:lnTo>
                  <a:lnTo>
                    <a:pt x="104968" y="28781"/>
                  </a:lnTo>
                  <a:lnTo>
                    <a:pt x="105575" y="29530"/>
                  </a:lnTo>
                  <a:lnTo>
                    <a:pt x="106152" y="30299"/>
                  </a:lnTo>
                  <a:lnTo>
                    <a:pt x="106719" y="31078"/>
                  </a:lnTo>
                  <a:lnTo>
                    <a:pt x="107266" y="31878"/>
                  </a:lnTo>
                  <a:lnTo>
                    <a:pt x="107529" y="32283"/>
                  </a:lnTo>
                  <a:lnTo>
                    <a:pt x="107782" y="32688"/>
                  </a:lnTo>
                  <a:lnTo>
                    <a:pt x="108045" y="33093"/>
                  </a:lnTo>
                  <a:lnTo>
                    <a:pt x="108288" y="33508"/>
                  </a:lnTo>
                  <a:lnTo>
                    <a:pt x="108531" y="33933"/>
                  </a:lnTo>
                  <a:lnTo>
                    <a:pt x="108774" y="34348"/>
                  </a:lnTo>
                  <a:lnTo>
                    <a:pt x="109007" y="34773"/>
                  </a:lnTo>
                  <a:lnTo>
                    <a:pt x="109240" y="35199"/>
                  </a:lnTo>
                  <a:lnTo>
                    <a:pt x="109463" y="35634"/>
                  </a:lnTo>
                  <a:lnTo>
                    <a:pt x="109685" y="36069"/>
                  </a:lnTo>
                  <a:lnTo>
                    <a:pt x="109898" y="36504"/>
                  </a:lnTo>
                  <a:lnTo>
                    <a:pt x="110100" y="36950"/>
                  </a:lnTo>
                  <a:lnTo>
                    <a:pt x="110303" y="37395"/>
                  </a:lnTo>
                  <a:lnTo>
                    <a:pt x="110495" y="37841"/>
                  </a:lnTo>
                  <a:lnTo>
                    <a:pt x="110687" y="38286"/>
                  </a:lnTo>
                  <a:lnTo>
                    <a:pt x="110880" y="38742"/>
                  </a:lnTo>
                  <a:lnTo>
                    <a:pt x="111052" y="39197"/>
                  </a:lnTo>
                  <a:lnTo>
                    <a:pt x="111224" y="39663"/>
                  </a:lnTo>
                  <a:lnTo>
                    <a:pt x="111396" y="40129"/>
                  </a:lnTo>
                  <a:lnTo>
                    <a:pt x="111558" y="40594"/>
                  </a:lnTo>
                  <a:lnTo>
                    <a:pt x="111720" y="41060"/>
                  </a:lnTo>
                  <a:lnTo>
                    <a:pt x="111862" y="41536"/>
                  </a:lnTo>
                  <a:lnTo>
                    <a:pt x="112014" y="42012"/>
                  </a:lnTo>
                  <a:lnTo>
                    <a:pt x="112145" y="42487"/>
                  </a:lnTo>
                  <a:lnTo>
                    <a:pt x="112277" y="42963"/>
                  </a:lnTo>
                  <a:lnTo>
                    <a:pt x="112408" y="43449"/>
                  </a:lnTo>
                  <a:lnTo>
                    <a:pt x="112591" y="44168"/>
                  </a:lnTo>
                  <a:lnTo>
                    <a:pt x="112753" y="44886"/>
                  </a:lnTo>
                  <a:lnTo>
                    <a:pt x="112915" y="45605"/>
                  </a:lnTo>
                  <a:lnTo>
                    <a:pt x="113056" y="46324"/>
                  </a:lnTo>
                  <a:lnTo>
                    <a:pt x="113198" y="47033"/>
                  </a:lnTo>
                  <a:lnTo>
                    <a:pt x="113319" y="47741"/>
                  </a:lnTo>
                  <a:lnTo>
                    <a:pt x="113441" y="48450"/>
                  </a:lnTo>
                  <a:lnTo>
                    <a:pt x="113542" y="49158"/>
                  </a:lnTo>
                  <a:lnTo>
                    <a:pt x="113643" y="49857"/>
                  </a:lnTo>
                  <a:lnTo>
                    <a:pt x="113724" y="50555"/>
                  </a:lnTo>
                  <a:lnTo>
                    <a:pt x="113805" y="51254"/>
                  </a:lnTo>
                  <a:lnTo>
                    <a:pt x="113866" y="51952"/>
                  </a:lnTo>
                  <a:lnTo>
                    <a:pt x="113917" y="52651"/>
                  </a:lnTo>
                  <a:lnTo>
                    <a:pt x="113967" y="53339"/>
                  </a:lnTo>
                  <a:lnTo>
                    <a:pt x="113998" y="54028"/>
                  </a:lnTo>
                  <a:lnTo>
                    <a:pt x="114028" y="54716"/>
                  </a:lnTo>
                  <a:lnTo>
                    <a:pt x="114038" y="55394"/>
                  </a:lnTo>
                  <a:lnTo>
                    <a:pt x="114038" y="56073"/>
                  </a:lnTo>
                  <a:lnTo>
                    <a:pt x="114038" y="56751"/>
                  </a:lnTo>
                  <a:lnTo>
                    <a:pt x="114018" y="57429"/>
                  </a:lnTo>
                  <a:lnTo>
                    <a:pt x="113988" y="58097"/>
                  </a:lnTo>
                  <a:lnTo>
                    <a:pt x="113957" y="58765"/>
                  </a:lnTo>
                  <a:lnTo>
                    <a:pt x="113907" y="59434"/>
                  </a:lnTo>
                  <a:lnTo>
                    <a:pt x="113856" y="60092"/>
                  </a:lnTo>
                  <a:lnTo>
                    <a:pt x="113785" y="60750"/>
                  </a:lnTo>
                  <a:lnTo>
                    <a:pt x="113704" y="61408"/>
                  </a:lnTo>
                  <a:lnTo>
                    <a:pt x="113623" y="62055"/>
                  </a:lnTo>
                  <a:lnTo>
                    <a:pt x="113522" y="62703"/>
                  </a:lnTo>
                  <a:lnTo>
                    <a:pt x="113421" y="63351"/>
                  </a:lnTo>
                  <a:lnTo>
                    <a:pt x="113299" y="63989"/>
                  </a:lnTo>
                  <a:lnTo>
                    <a:pt x="113178" y="64627"/>
                  </a:lnTo>
                  <a:lnTo>
                    <a:pt x="113036" y="65264"/>
                  </a:lnTo>
                  <a:lnTo>
                    <a:pt x="112884" y="65892"/>
                  </a:lnTo>
                  <a:lnTo>
                    <a:pt x="112732" y="66520"/>
                  </a:lnTo>
                  <a:lnTo>
                    <a:pt x="112560" y="67137"/>
                  </a:lnTo>
                  <a:lnTo>
                    <a:pt x="112388" y="67755"/>
                  </a:lnTo>
                  <a:lnTo>
                    <a:pt x="112206" y="68372"/>
                  </a:lnTo>
                  <a:lnTo>
                    <a:pt x="112003" y="68980"/>
                  </a:lnTo>
                  <a:lnTo>
                    <a:pt x="111801" y="69587"/>
                  </a:lnTo>
                  <a:lnTo>
                    <a:pt x="111578" y="70194"/>
                  </a:lnTo>
                  <a:lnTo>
                    <a:pt x="111356" y="70792"/>
                  </a:lnTo>
                  <a:lnTo>
                    <a:pt x="111123" y="71379"/>
                  </a:lnTo>
                  <a:lnTo>
                    <a:pt x="110880" y="71976"/>
                  </a:lnTo>
                  <a:lnTo>
                    <a:pt x="110617" y="72553"/>
                  </a:lnTo>
                  <a:lnTo>
                    <a:pt x="110353" y="73140"/>
                  </a:lnTo>
                  <a:lnTo>
                    <a:pt x="110080" y="73717"/>
                  </a:lnTo>
                  <a:lnTo>
                    <a:pt x="109797" y="74284"/>
                  </a:lnTo>
                  <a:lnTo>
                    <a:pt x="109503" y="74851"/>
                  </a:lnTo>
                  <a:lnTo>
                    <a:pt x="109199" y="75418"/>
                  </a:lnTo>
                  <a:lnTo>
                    <a:pt x="108886" y="75975"/>
                  </a:lnTo>
                  <a:lnTo>
                    <a:pt x="108562" y="76521"/>
                  </a:lnTo>
                  <a:lnTo>
                    <a:pt x="108228" y="77068"/>
                  </a:lnTo>
                  <a:lnTo>
                    <a:pt x="107883" y="77615"/>
                  </a:lnTo>
                  <a:lnTo>
                    <a:pt x="107529" y="78151"/>
                  </a:lnTo>
                  <a:lnTo>
                    <a:pt x="107165" y="78688"/>
                  </a:lnTo>
                  <a:lnTo>
                    <a:pt x="106790" y="79214"/>
                  </a:lnTo>
                  <a:lnTo>
                    <a:pt x="106405" y="79731"/>
                  </a:lnTo>
                  <a:lnTo>
                    <a:pt x="106021" y="80247"/>
                  </a:lnTo>
                  <a:lnTo>
                    <a:pt x="105616" y="80763"/>
                  </a:lnTo>
                  <a:lnTo>
                    <a:pt x="105211" y="81269"/>
                  </a:lnTo>
                  <a:lnTo>
                    <a:pt x="104786" y="81765"/>
                  </a:lnTo>
                  <a:lnTo>
                    <a:pt x="104360" y="82261"/>
                  </a:lnTo>
                  <a:lnTo>
                    <a:pt x="103915" y="82757"/>
                  </a:lnTo>
                  <a:lnTo>
                    <a:pt x="103470" y="83243"/>
                  </a:lnTo>
                  <a:lnTo>
                    <a:pt x="103267" y="83436"/>
                  </a:lnTo>
                  <a:lnTo>
                    <a:pt x="103055" y="83638"/>
                  </a:lnTo>
                  <a:lnTo>
                    <a:pt x="102771" y="83901"/>
                  </a:lnTo>
                  <a:lnTo>
                    <a:pt x="102417" y="84215"/>
                  </a:lnTo>
                  <a:lnTo>
                    <a:pt x="101992" y="84569"/>
                  </a:lnTo>
                  <a:lnTo>
                    <a:pt x="101496" y="84984"/>
                  </a:lnTo>
                  <a:lnTo>
                    <a:pt x="100929" y="85430"/>
                  </a:lnTo>
                  <a:lnTo>
                    <a:pt x="100291" y="85916"/>
                  </a:lnTo>
                  <a:lnTo>
                    <a:pt x="99582" y="86422"/>
                  </a:lnTo>
                  <a:lnTo>
                    <a:pt x="98803" y="86958"/>
                  </a:lnTo>
                  <a:lnTo>
                    <a:pt x="98398" y="87232"/>
                  </a:lnTo>
                  <a:lnTo>
                    <a:pt x="97963" y="87515"/>
                  </a:lnTo>
                  <a:lnTo>
                    <a:pt x="97517" y="87799"/>
                  </a:lnTo>
                  <a:lnTo>
                    <a:pt x="97052" y="88082"/>
                  </a:lnTo>
                  <a:lnTo>
                    <a:pt x="96566" y="88376"/>
                  </a:lnTo>
                  <a:lnTo>
                    <a:pt x="96059" y="88659"/>
                  </a:lnTo>
                  <a:lnTo>
                    <a:pt x="95543" y="88953"/>
                  </a:lnTo>
                  <a:lnTo>
                    <a:pt x="95017" y="89246"/>
                  </a:lnTo>
                  <a:lnTo>
                    <a:pt x="94460" y="89530"/>
                  </a:lnTo>
                  <a:lnTo>
                    <a:pt x="93893" y="89823"/>
                  </a:lnTo>
                  <a:lnTo>
                    <a:pt x="93316" y="90117"/>
                  </a:lnTo>
                  <a:lnTo>
                    <a:pt x="92709" y="90400"/>
                  </a:lnTo>
                  <a:lnTo>
                    <a:pt x="92091" y="90684"/>
                  </a:lnTo>
                  <a:lnTo>
                    <a:pt x="91464" y="90967"/>
                  </a:lnTo>
                  <a:lnTo>
                    <a:pt x="90816" y="91241"/>
                  </a:lnTo>
                  <a:lnTo>
                    <a:pt x="90147" y="91514"/>
                  </a:lnTo>
                  <a:lnTo>
                    <a:pt x="89459" y="91777"/>
                  </a:lnTo>
                  <a:lnTo>
                    <a:pt x="88761" y="92040"/>
                  </a:lnTo>
                  <a:lnTo>
                    <a:pt x="88052" y="92293"/>
                  </a:lnTo>
                  <a:lnTo>
                    <a:pt x="87313" y="92536"/>
                  </a:lnTo>
                  <a:lnTo>
                    <a:pt x="86564" y="92769"/>
                  </a:lnTo>
                  <a:lnTo>
                    <a:pt x="85805" y="93002"/>
                  </a:lnTo>
                  <a:lnTo>
                    <a:pt x="85025" y="93225"/>
                  </a:lnTo>
                  <a:lnTo>
                    <a:pt x="84225" y="93437"/>
                  </a:lnTo>
                  <a:lnTo>
                    <a:pt x="83416" y="93640"/>
                  </a:lnTo>
                  <a:lnTo>
                    <a:pt x="82585" y="93822"/>
                  </a:lnTo>
                  <a:lnTo>
                    <a:pt x="81745" y="94004"/>
                  </a:lnTo>
                  <a:lnTo>
                    <a:pt x="80885" y="94166"/>
                  </a:lnTo>
                  <a:lnTo>
                    <a:pt x="80014" y="94318"/>
                  </a:lnTo>
                  <a:lnTo>
                    <a:pt x="79123" y="94460"/>
                  </a:lnTo>
                  <a:lnTo>
                    <a:pt x="78212" y="94581"/>
                  </a:lnTo>
                  <a:lnTo>
                    <a:pt x="77291" y="94693"/>
                  </a:lnTo>
                  <a:lnTo>
                    <a:pt x="76360" y="94784"/>
                  </a:lnTo>
                  <a:lnTo>
                    <a:pt x="75408" y="94865"/>
                  </a:lnTo>
                  <a:lnTo>
                    <a:pt x="74436" y="94925"/>
                  </a:lnTo>
                  <a:lnTo>
                    <a:pt x="73454" y="94966"/>
                  </a:lnTo>
                  <a:lnTo>
                    <a:pt x="72452" y="94996"/>
                  </a:lnTo>
                  <a:lnTo>
                    <a:pt x="71440" y="95006"/>
                  </a:lnTo>
                  <a:lnTo>
                    <a:pt x="70417" y="94986"/>
                  </a:lnTo>
                  <a:lnTo>
                    <a:pt x="69375" y="94956"/>
                  </a:lnTo>
                  <a:lnTo>
                    <a:pt x="68312" y="94905"/>
                  </a:lnTo>
                  <a:lnTo>
                    <a:pt x="67239" y="94834"/>
                  </a:lnTo>
                  <a:lnTo>
                    <a:pt x="66895" y="94814"/>
                  </a:lnTo>
                  <a:lnTo>
                    <a:pt x="66560" y="94814"/>
                  </a:lnTo>
                  <a:lnTo>
                    <a:pt x="66226" y="94824"/>
                  </a:lnTo>
                  <a:lnTo>
                    <a:pt x="65892" y="94865"/>
                  </a:lnTo>
                  <a:lnTo>
                    <a:pt x="65568" y="94905"/>
                  </a:lnTo>
                  <a:lnTo>
                    <a:pt x="65244" y="94976"/>
                  </a:lnTo>
                  <a:lnTo>
                    <a:pt x="64931" y="95057"/>
                  </a:lnTo>
                  <a:lnTo>
                    <a:pt x="64617" y="95148"/>
                  </a:lnTo>
                  <a:lnTo>
                    <a:pt x="64313" y="95259"/>
                  </a:lnTo>
                  <a:lnTo>
                    <a:pt x="64020" y="95381"/>
                  </a:lnTo>
                  <a:lnTo>
                    <a:pt x="63726" y="95523"/>
                  </a:lnTo>
                  <a:lnTo>
                    <a:pt x="63443" y="95675"/>
                  </a:lnTo>
                  <a:lnTo>
                    <a:pt x="63169" y="95836"/>
                  </a:lnTo>
                  <a:lnTo>
                    <a:pt x="62906" y="96009"/>
                  </a:lnTo>
                  <a:lnTo>
                    <a:pt x="62643" y="96201"/>
                  </a:lnTo>
                  <a:lnTo>
                    <a:pt x="62400" y="96403"/>
                  </a:lnTo>
                  <a:lnTo>
                    <a:pt x="62167" y="96616"/>
                  </a:lnTo>
                  <a:lnTo>
                    <a:pt x="61934" y="96839"/>
                  </a:lnTo>
                  <a:lnTo>
                    <a:pt x="61722" y="97082"/>
                  </a:lnTo>
                  <a:lnTo>
                    <a:pt x="61509" y="97325"/>
                  </a:lnTo>
                  <a:lnTo>
                    <a:pt x="61317" y="97578"/>
                  </a:lnTo>
                  <a:lnTo>
                    <a:pt x="61134" y="97841"/>
                  </a:lnTo>
                  <a:lnTo>
                    <a:pt x="60972" y="98114"/>
                  </a:lnTo>
                  <a:lnTo>
                    <a:pt x="60810" y="98398"/>
                  </a:lnTo>
                  <a:lnTo>
                    <a:pt x="60669" y="98691"/>
                  </a:lnTo>
                  <a:lnTo>
                    <a:pt x="60547" y="98995"/>
                  </a:lnTo>
                  <a:lnTo>
                    <a:pt x="60426" y="99299"/>
                  </a:lnTo>
                  <a:lnTo>
                    <a:pt x="60335" y="99612"/>
                  </a:lnTo>
                  <a:lnTo>
                    <a:pt x="60244" y="99936"/>
                  </a:lnTo>
                  <a:lnTo>
                    <a:pt x="60173" y="100270"/>
                  </a:lnTo>
                  <a:lnTo>
                    <a:pt x="60122" y="100605"/>
                  </a:lnTo>
                  <a:lnTo>
                    <a:pt x="60092" y="100939"/>
                  </a:lnTo>
                  <a:lnTo>
                    <a:pt x="60072" y="101283"/>
                  </a:lnTo>
                  <a:lnTo>
                    <a:pt x="60072" y="101617"/>
                  </a:lnTo>
                  <a:lnTo>
                    <a:pt x="60092" y="101961"/>
                  </a:lnTo>
                  <a:lnTo>
                    <a:pt x="60122" y="102285"/>
                  </a:lnTo>
                  <a:lnTo>
                    <a:pt x="60173" y="102619"/>
                  </a:lnTo>
                  <a:lnTo>
                    <a:pt x="60233" y="102933"/>
                  </a:lnTo>
                  <a:lnTo>
                    <a:pt x="60314" y="103257"/>
                  </a:lnTo>
                  <a:lnTo>
                    <a:pt x="60406" y="103560"/>
                  </a:lnTo>
                  <a:lnTo>
                    <a:pt x="60517" y="103864"/>
                  </a:lnTo>
                  <a:lnTo>
                    <a:pt x="60638" y="104168"/>
                  </a:lnTo>
                  <a:lnTo>
                    <a:pt x="60780" y="104451"/>
                  </a:lnTo>
                  <a:lnTo>
                    <a:pt x="60932" y="104735"/>
                  </a:lnTo>
                  <a:lnTo>
                    <a:pt x="61094" y="105008"/>
                  </a:lnTo>
                  <a:lnTo>
                    <a:pt x="61276" y="105281"/>
                  </a:lnTo>
                  <a:lnTo>
                    <a:pt x="61458" y="105535"/>
                  </a:lnTo>
                  <a:lnTo>
                    <a:pt x="61661" y="105777"/>
                  </a:lnTo>
                  <a:lnTo>
                    <a:pt x="61873" y="106020"/>
                  </a:lnTo>
                  <a:lnTo>
                    <a:pt x="62106" y="106243"/>
                  </a:lnTo>
                  <a:lnTo>
                    <a:pt x="62339" y="106466"/>
                  </a:lnTo>
                  <a:lnTo>
                    <a:pt x="62582" y="106668"/>
                  </a:lnTo>
                  <a:lnTo>
                    <a:pt x="62835" y="106861"/>
                  </a:lnTo>
                  <a:lnTo>
                    <a:pt x="63098" y="107043"/>
                  </a:lnTo>
                  <a:lnTo>
                    <a:pt x="63372" y="107215"/>
                  </a:lnTo>
                  <a:lnTo>
                    <a:pt x="63655" y="107367"/>
                  </a:lnTo>
                  <a:lnTo>
                    <a:pt x="63949" y="107509"/>
                  </a:lnTo>
                  <a:lnTo>
                    <a:pt x="64252" y="107640"/>
                  </a:lnTo>
                  <a:lnTo>
                    <a:pt x="64556" y="107751"/>
                  </a:lnTo>
                  <a:lnTo>
                    <a:pt x="64870" y="107853"/>
                  </a:lnTo>
                  <a:lnTo>
                    <a:pt x="65194" y="107934"/>
                  </a:lnTo>
                  <a:lnTo>
                    <a:pt x="65528" y="108005"/>
                  </a:lnTo>
                  <a:lnTo>
                    <a:pt x="65862" y="108055"/>
                  </a:lnTo>
                  <a:lnTo>
                    <a:pt x="66196" y="108086"/>
                  </a:lnTo>
                  <a:lnTo>
                    <a:pt x="66884" y="108136"/>
                  </a:lnTo>
                  <a:lnTo>
                    <a:pt x="67573" y="108187"/>
                  </a:lnTo>
                  <a:lnTo>
                    <a:pt x="68251" y="108217"/>
                  </a:lnTo>
                  <a:lnTo>
                    <a:pt x="68929" y="108248"/>
                  </a:lnTo>
                  <a:lnTo>
                    <a:pt x="69597" y="108268"/>
                  </a:lnTo>
                  <a:lnTo>
                    <a:pt x="70255" y="108288"/>
                  </a:lnTo>
                  <a:lnTo>
                    <a:pt x="70924" y="108298"/>
                  </a:lnTo>
                  <a:lnTo>
                    <a:pt x="72452" y="108298"/>
                  </a:lnTo>
                  <a:lnTo>
                    <a:pt x="73313" y="108278"/>
                  </a:lnTo>
                  <a:lnTo>
                    <a:pt x="74173" y="108248"/>
                  </a:lnTo>
                  <a:lnTo>
                    <a:pt x="75013" y="108217"/>
                  </a:lnTo>
                  <a:lnTo>
                    <a:pt x="75854" y="108167"/>
                  </a:lnTo>
                  <a:lnTo>
                    <a:pt x="76684" y="108106"/>
                  </a:lnTo>
                  <a:lnTo>
                    <a:pt x="77504" y="108035"/>
                  </a:lnTo>
                  <a:lnTo>
                    <a:pt x="78313" y="107954"/>
                  </a:lnTo>
                  <a:lnTo>
                    <a:pt x="79123" y="107873"/>
                  </a:lnTo>
                  <a:lnTo>
                    <a:pt x="79913" y="107772"/>
                  </a:lnTo>
                  <a:lnTo>
                    <a:pt x="80703" y="107660"/>
                  </a:lnTo>
                  <a:lnTo>
                    <a:pt x="81482" y="107549"/>
                  </a:lnTo>
                  <a:lnTo>
                    <a:pt x="82251" y="107428"/>
                  </a:lnTo>
                  <a:lnTo>
                    <a:pt x="83011" y="107296"/>
                  </a:lnTo>
                  <a:lnTo>
                    <a:pt x="83760" y="107154"/>
                  </a:lnTo>
                  <a:lnTo>
                    <a:pt x="84499" y="107002"/>
                  </a:lnTo>
                  <a:lnTo>
                    <a:pt x="85238" y="106851"/>
                  </a:lnTo>
                  <a:lnTo>
                    <a:pt x="85956" y="106689"/>
                  </a:lnTo>
                  <a:lnTo>
                    <a:pt x="86675" y="106527"/>
                  </a:lnTo>
                  <a:lnTo>
                    <a:pt x="87384" y="106344"/>
                  </a:lnTo>
                  <a:lnTo>
                    <a:pt x="88072" y="106162"/>
                  </a:lnTo>
                  <a:lnTo>
                    <a:pt x="88761" y="105980"/>
                  </a:lnTo>
                  <a:lnTo>
                    <a:pt x="89439" y="105777"/>
                  </a:lnTo>
                  <a:lnTo>
                    <a:pt x="90117" y="105585"/>
                  </a:lnTo>
                  <a:lnTo>
                    <a:pt x="90775" y="105373"/>
                  </a:lnTo>
                  <a:lnTo>
                    <a:pt x="91423" y="105170"/>
                  </a:lnTo>
                  <a:lnTo>
                    <a:pt x="92071" y="104947"/>
                  </a:lnTo>
                  <a:lnTo>
                    <a:pt x="92699" y="104735"/>
                  </a:lnTo>
                  <a:lnTo>
                    <a:pt x="93326" y="104502"/>
                  </a:lnTo>
                  <a:lnTo>
                    <a:pt x="93944" y="104279"/>
                  </a:lnTo>
                  <a:lnTo>
                    <a:pt x="94551" y="104046"/>
                  </a:lnTo>
                  <a:lnTo>
                    <a:pt x="95148" y="103814"/>
                  </a:lnTo>
                  <a:lnTo>
                    <a:pt x="95735" y="103571"/>
                  </a:lnTo>
                  <a:lnTo>
                    <a:pt x="96313" y="103328"/>
                  </a:lnTo>
                  <a:lnTo>
                    <a:pt x="96879" y="103085"/>
                  </a:lnTo>
                  <a:lnTo>
                    <a:pt x="97436" y="102832"/>
                  </a:lnTo>
                  <a:lnTo>
                    <a:pt x="98529" y="102325"/>
                  </a:lnTo>
                  <a:lnTo>
                    <a:pt x="99582" y="101819"/>
                  </a:lnTo>
                  <a:lnTo>
                    <a:pt x="100605" y="101303"/>
                  </a:lnTo>
                  <a:lnTo>
                    <a:pt x="101577" y="100777"/>
                  </a:lnTo>
                  <a:lnTo>
                    <a:pt x="102518" y="100250"/>
                  </a:lnTo>
                  <a:lnTo>
                    <a:pt x="103419" y="99734"/>
                  </a:lnTo>
                  <a:lnTo>
                    <a:pt x="104279" y="99208"/>
                  </a:lnTo>
                  <a:lnTo>
                    <a:pt x="105099" y="98691"/>
                  </a:lnTo>
                  <a:lnTo>
                    <a:pt x="105889" y="98185"/>
                  </a:lnTo>
                  <a:lnTo>
                    <a:pt x="106638" y="97689"/>
                  </a:lnTo>
                  <a:lnTo>
                    <a:pt x="107337" y="97193"/>
                  </a:lnTo>
                  <a:lnTo>
                    <a:pt x="108005" y="96717"/>
                  </a:lnTo>
                  <a:lnTo>
                    <a:pt x="108632" y="96252"/>
                  </a:lnTo>
                  <a:lnTo>
                    <a:pt x="109220" y="95806"/>
                  </a:lnTo>
                  <a:lnTo>
                    <a:pt x="109786" y="96160"/>
                  </a:lnTo>
                  <a:lnTo>
                    <a:pt x="110353" y="96545"/>
                  </a:lnTo>
                  <a:lnTo>
                    <a:pt x="110920" y="96950"/>
                  </a:lnTo>
                  <a:lnTo>
                    <a:pt x="111487" y="97375"/>
                  </a:lnTo>
                  <a:lnTo>
                    <a:pt x="112064" y="97821"/>
                  </a:lnTo>
                  <a:lnTo>
                    <a:pt x="112631" y="98286"/>
                  </a:lnTo>
                  <a:lnTo>
                    <a:pt x="113198" y="98782"/>
                  </a:lnTo>
                  <a:lnTo>
                    <a:pt x="113765" y="99299"/>
                  </a:lnTo>
                  <a:lnTo>
                    <a:pt x="114332" y="99845"/>
                  </a:lnTo>
                  <a:lnTo>
                    <a:pt x="114899" y="100412"/>
                  </a:lnTo>
                  <a:lnTo>
                    <a:pt x="115455" y="101009"/>
                  </a:lnTo>
                  <a:lnTo>
                    <a:pt x="116002" y="101627"/>
                  </a:lnTo>
                  <a:lnTo>
                    <a:pt x="116549" y="102275"/>
                  </a:lnTo>
                  <a:lnTo>
                    <a:pt x="117095" y="102953"/>
                  </a:lnTo>
                  <a:lnTo>
                    <a:pt x="117632" y="103652"/>
                  </a:lnTo>
                  <a:lnTo>
                    <a:pt x="118148" y="104391"/>
                  </a:lnTo>
                  <a:lnTo>
                    <a:pt x="118675" y="105150"/>
                  </a:lnTo>
                  <a:lnTo>
                    <a:pt x="118928" y="105545"/>
                  </a:lnTo>
                  <a:lnTo>
                    <a:pt x="119181" y="105939"/>
                  </a:lnTo>
                  <a:lnTo>
                    <a:pt x="119424" y="106344"/>
                  </a:lnTo>
                  <a:lnTo>
                    <a:pt x="119677" y="106759"/>
                  </a:lnTo>
                  <a:lnTo>
                    <a:pt x="119920" y="107185"/>
                  </a:lnTo>
                  <a:lnTo>
                    <a:pt x="120163" y="107610"/>
                  </a:lnTo>
                  <a:lnTo>
                    <a:pt x="120406" y="108055"/>
                  </a:lnTo>
                  <a:lnTo>
                    <a:pt x="120639" y="108501"/>
                  </a:lnTo>
                  <a:lnTo>
                    <a:pt x="120871" y="108956"/>
                  </a:lnTo>
                  <a:lnTo>
                    <a:pt x="121104" y="109412"/>
                  </a:lnTo>
                  <a:lnTo>
                    <a:pt x="121327" y="109887"/>
                  </a:lnTo>
                  <a:lnTo>
                    <a:pt x="121550" y="110363"/>
                  </a:lnTo>
                  <a:lnTo>
                    <a:pt x="121772" y="110849"/>
                  </a:lnTo>
                  <a:lnTo>
                    <a:pt x="121985" y="111345"/>
                  </a:lnTo>
                  <a:lnTo>
                    <a:pt x="122198" y="111851"/>
                  </a:lnTo>
                  <a:lnTo>
                    <a:pt x="122410" y="112368"/>
                  </a:lnTo>
                  <a:lnTo>
                    <a:pt x="122613" y="112884"/>
                  </a:lnTo>
                  <a:lnTo>
                    <a:pt x="122815" y="113420"/>
                  </a:lnTo>
                  <a:lnTo>
                    <a:pt x="123017" y="113957"/>
                  </a:lnTo>
                  <a:lnTo>
                    <a:pt x="123210" y="114504"/>
                  </a:lnTo>
                  <a:lnTo>
                    <a:pt x="123392" y="115060"/>
                  </a:lnTo>
                  <a:lnTo>
                    <a:pt x="123584" y="115627"/>
                  </a:lnTo>
                  <a:lnTo>
                    <a:pt x="123756" y="116204"/>
                  </a:lnTo>
                  <a:lnTo>
                    <a:pt x="123939" y="116781"/>
                  </a:lnTo>
                  <a:lnTo>
                    <a:pt x="124111" y="117379"/>
                  </a:lnTo>
                  <a:lnTo>
                    <a:pt x="124273" y="117986"/>
                  </a:lnTo>
                  <a:lnTo>
                    <a:pt x="124435" y="118593"/>
                  </a:lnTo>
                  <a:lnTo>
                    <a:pt x="124597" y="119211"/>
                  </a:lnTo>
                  <a:lnTo>
                    <a:pt x="124749" y="119849"/>
                  </a:lnTo>
                  <a:lnTo>
                    <a:pt x="124890" y="120486"/>
                  </a:lnTo>
                  <a:lnTo>
                    <a:pt x="125022" y="121074"/>
                  </a:lnTo>
                  <a:lnTo>
                    <a:pt x="125143" y="121671"/>
                  </a:lnTo>
                  <a:lnTo>
                    <a:pt x="125265" y="122258"/>
                  </a:lnTo>
                  <a:lnTo>
                    <a:pt x="125376" y="122855"/>
                  </a:lnTo>
                  <a:lnTo>
                    <a:pt x="125569" y="124030"/>
                  </a:lnTo>
                  <a:lnTo>
                    <a:pt x="125751" y="125214"/>
                  </a:lnTo>
                  <a:lnTo>
                    <a:pt x="125903" y="126378"/>
                  </a:lnTo>
                  <a:lnTo>
                    <a:pt x="126034" y="127552"/>
                  </a:lnTo>
                  <a:lnTo>
                    <a:pt x="126135" y="128706"/>
                  </a:lnTo>
                  <a:lnTo>
                    <a:pt x="126216" y="129861"/>
                  </a:lnTo>
                  <a:lnTo>
                    <a:pt x="126287" y="131004"/>
                  </a:lnTo>
                  <a:lnTo>
                    <a:pt x="126328" y="132128"/>
                  </a:lnTo>
                  <a:lnTo>
                    <a:pt x="126348" y="133252"/>
                  </a:lnTo>
                  <a:lnTo>
                    <a:pt x="126348" y="134365"/>
                  </a:lnTo>
                  <a:lnTo>
                    <a:pt x="126328" y="135459"/>
                  </a:lnTo>
                  <a:lnTo>
                    <a:pt x="126287" y="136542"/>
                  </a:lnTo>
                  <a:lnTo>
                    <a:pt x="126237" y="137615"/>
                  </a:lnTo>
                  <a:lnTo>
                    <a:pt x="126166" y="138658"/>
                  </a:lnTo>
                  <a:lnTo>
                    <a:pt x="126075" y="139700"/>
                  </a:lnTo>
                  <a:lnTo>
                    <a:pt x="125973" y="140713"/>
                  </a:lnTo>
                  <a:lnTo>
                    <a:pt x="125852" y="141705"/>
                  </a:lnTo>
                  <a:lnTo>
                    <a:pt x="125710" y="142687"/>
                  </a:lnTo>
                  <a:lnTo>
                    <a:pt x="125558" y="143638"/>
                  </a:lnTo>
                  <a:lnTo>
                    <a:pt x="125396" y="144570"/>
                  </a:lnTo>
                  <a:lnTo>
                    <a:pt x="125214" y="145481"/>
                  </a:lnTo>
                  <a:lnTo>
                    <a:pt x="125032" y="146371"/>
                  </a:lnTo>
                  <a:lnTo>
                    <a:pt x="124830" y="147232"/>
                  </a:lnTo>
                  <a:lnTo>
                    <a:pt x="124607" y="148062"/>
                  </a:lnTo>
                  <a:lnTo>
                    <a:pt x="124384" y="148872"/>
                  </a:lnTo>
                  <a:lnTo>
                    <a:pt x="124151" y="149651"/>
                  </a:lnTo>
                  <a:lnTo>
                    <a:pt x="123908" y="150400"/>
                  </a:lnTo>
                  <a:lnTo>
                    <a:pt x="123655" y="151119"/>
                  </a:lnTo>
                  <a:lnTo>
                    <a:pt x="123392" y="151808"/>
                  </a:lnTo>
                  <a:lnTo>
                    <a:pt x="123119" y="152455"/>
                  </a:lnTo>
                  <a:lnTo>
                    <a:pt x="123038" y="152648"/>
                  </a:lnTo>
                  <a:lnTo>
                    <a:pt x="122967" y="152840"/>
                  </a:lnTo>
                  <a:lnTo>
                    <a:pt x="122906" y="153043"/>
                  </a:lnTo>
                  <a:lnTo>
                    <a:pt x="122845" y="153235"/>
                  </a:lnTo>
                  <a:lnTo>
                    <a:pt x="122785" y="153437"/>
                  </a:lnTo>
                  <a:lnTo>
                    <a:pt x="122744" y="153630"/>
                  </a:lnTo>
                  <a:lnTo>
                    <a:pt x="122704" y="153832"/>
                  </a:lnTo>
                  <a:lnTo>
                    <a:pt x="122663" y="154035"/>
                  </a:lnTo>
                  <a:lnTo>
                    <a:pt x="122633" y="154237"/>
                  </a:lnTo>
                  <a:lnTo>
                    <a:pt x="122613" y="154430"/>
                  </a:lnTo>
                  <a:lnTo>
                    <a:pt x="122592" y="154632"/>
                  </a:lnTo>
                  <a:lnTo>
                    <a:pt x="122582" y="154834"/>
                  </a:lnTo>
                  <a:lnTo>
                    <a:pt x="122582" y="155037"/>
                  </a:lnTo>
                  <a:lnTo>
                    <a:pt x="122582" y="155239"/>
                  </a:lnTo>
                  <a:lnTo>
                    <a:pt x="122592" y="155442"/>
                  </a:lnTo>
                  <a:lnTo>
                    <a:pt x="122602" y="155644"/>
                  </a:lnTo>
                  <a:lnTo>
                    <a:pt x="122623" y="155847"/>
                  </a:lnTo>
                  <a:lnTo>
                    <a:pt x="122653" y="156049"/>
                  </a:lnTo>
                  <a:lnTo>
                    <a:pt x="122683" y="156242"/>
                  </a:lnTo>
                  <a:lnTo>
                    <a:pt x="122724" y="156444"/>
                  </a:lnTo>
                  <a:lnTo>
                    <a:pt x="122764" y="156636"/>
                  </a:lnTo>
                  <a:lnTo>
                    <a:pt x="122815" y="156839"/>
                  </a:lnTo>
                  <a:lnTo>
                    <a:pt x="122876" y="157031"/>
                  </a:lnTo>
                  <a:lnTo>
                    <a:pt x="122937" y="157224"/>
                  </a:lnTo>
                  <a:lnTo>
                    <a:pt x="123007" y="157416"/>
                  </a:lnTo>
                  <a:lnTo>
                    <a:pt x="123078" y="157608"/>
                  </a:lnTo>
                  <a:lnTo>
                    <a:pt x="123159" y="157790"/>
                  </a:lnTo>
                  <a:lnTo>
                    <a:pt x="123250" y="157983"/>
                  </a:lnTo>
                  <a:lnTo>
                    <a:pt x="123341" y="158165"/>
                  </a:lnTo>
                  <a:lnTo>
                    <a:pt x="123433" y="158347"/>
                  </a:lnTo>
                  <a:lnTo>
                    <a:pt x="123544" y="158519"/>
                  </a:lnTo>
                  <a:lnTo>
                    <a:pt x="123655" y="158701"/>
                  </a:lnTo>
                  <a:lnTo>
                    <a:pt x="123767" y="158874"/>
                  </a:lnTo>
                  <a:lnTo>
                    <a:pt x="123888" y="159036"/>
                  </a:lnTo>
                  <a:lnTo>
                    <a:pt x="124010" y="159198"/>
                  </a:lnTo>
                  <a:lnTo>
                    <a:pt x="124141" y="159360"/>
                  </a:lnTo>
                  <a:lnTo>
                    <a:pt x="124273" y="159511"/>
                  </a:lnTo>
                  <a:lnTo>
                    <a:pt x="124414" y="159663"/>
                  </a:lnTo>
                  <a:lnTo>
                    <a:pt x="124556" y="159815"/>
                  </a:lnTo>
                  <a:lnTo>
                    <a:pt x="124708" y="159947"/>
                  </a:lnTo>
                  <a:lnTo>
                    <a:pt x="124850" y="160088"/>
                  </a:lnTo>
                  <a:lnTo>
                    <a:pt x="125012" y="160220"/>
                  </a:lnTo>
                  <a:lnTo>
                    <a:pt x="125164" y="160341"/>
                  </a:lnTo>
                  <a:lnTo>
                    <a:pt x="125326" y="160463"/>
                  </a:lnTo>
                  <a:lnTo>
                    <a:pt x="125498" y="160584"/>
                  </a:lnTo>
                  <a:lnTo>
                    <a:pt x="125660" y="160696"/>
                  </a:lnTo>
                  <a:lnTo>
                    <a:pt x="125832" y="160797"/>
                  </a:lnTo>
                  <a:lnTo>
                    <a:pt x="126014" y="160898"/>
                  </a:lnTo>
                  <a:lnTo>
                    <a:pt x="126186" y="160989"/>
                  </a:lnTo>
                  <a:lnTo>
                    <a:pt x="126368" y="161080"/>
                  </a:lnTo>
                  <a:lnTo>
                    <a:pt x="126550" y="161172"/>
                  </a:lnTo>
                  <a:lnTo>
                    <a:pt x="126743" y="161242"/>
                  </a:lnTo>
                  <a:lnTo>
                    <a:pt x="126925" y="161323"/>
                  </a:lnTo>
                  <a:lnTo>
                    <a:pt x="127117" y="161384"/>
                  </a:lnTo>
                  <a:lnTo>
                    <a:pt x="127310" y="161445"/>
                  </a:lnTo>
                  <a:lnTo>
                    <a:pt x="127512" y="161506"/>
                  </a:lnTo>
                  <a:lnTo>
                    <a:pt x="127705" y="161556"/>
                  </a:lnTo>
                  <a:lnTo>
                    <a:pt x="127907" y="161597"/>
                  </a:lnTo>
                  <a:lnTo>
                    <a:pt x="128109" y="161637"/>
                  </a:lnTo>
                  <a:lnTo>
                    <a:pt x="128312" y="161668"/>
                  </a:lnTo>
                  <a:lnTo>
                    <a:pt x="128514" y="161688"/>
                  </a:lnTo>
                  <a:lnTo>
                    <a:pt x="128717" y="161708"/>
                  </a:lnTo>
                  <a:lnTo>
                    <a:pt x="128919" y="161728"/>
                  </a:lnTo>
                  <a:lnTo>
                    <a:pt x="129132" y="161728"/>
                  </a:lnTo>
                  <a:lnTo>
                    <a:pt x="129648" y="161738"/>
                  </a:lnTo>
                  <a:lnTo>
                    <a:pt x="130175" y="161728"/>
                  </a:lnTo>
                  <a:lnTo>
                    <a:pt x="130691" y="161718"/>
                  </a:lnTo>
                  <a:lnTo>
                    <a:pt x="131217" y="161698"/>
                  </a:lnTo>
                  <a:lnTo>
                    <a:pt x="131734" y="161668"/>
                  </a:lnTo>
                  <a:lnTo>
                    <a:pt x="132260" y="161637"/>
                  </a:lnTo>
                  <a:lnTo>
                    <a:pt x="132786" y="161587"/>
                  </a:lnTo>
                  <a:lnTo>
                    <a:pt x="133313" y="161536"/>
                  </a:lnTo>
                  <a:lnTo>
                    <a:pt x="133839" y="161475"/>
                  </a:lnTo>
                  <a:lnTo>
                    <a:pt x="134376" y="161415"/>
                  </a:lnTo>
                  <a:lnTo>
                    <a:pt x="134902" y="161334"/>
                  </a:lnTo>
                  <a:lnTo>
                    <a:pt x="135439" y="161253"/>
                  </a:lnTo>
                  <a:lnTo>
                    <a:pt x="135975" y="161161"/>
                  </a:lnTo>
                  <a:lnTo>
                    <a:pt x="136512" y="161070"/>
                  </a:lnTo>
                  <a:lnTo>
                    <a:pt x="137048" y="160959"/>
                  </a:lnTo>
                  <a:lnTo>
                    <a:pt x="137585" y="160848"/>
                  </a:lnTo>
                  <a:lnTo>
                    <a:pt x="138121" y="160736"/>
                  </a:lnTo>
                  <a:lnTo>
                    <a:pt x="138668" y="160605"/>
                  </a:lnTo>
                  <a:lnTo>
                    <a:pt x="139215" y="160473"/>
                  </a:lnTo>
                  <a:lnTo>
                    <a:pt x="139761" y="160331"/>
                  </a:lnTo>
                  <a:lnTo>
                    <a:pt x="140308" y="160190"/>
                  </a:lnTo>
                  <a:lnTo>
                    <a:pt x="140855" y="160028"/>
                  </a:lnTo>
                  <a:lnTo>
                    <a:pt x="141958" y="159704"/>
                  </a:lnTo>
                  <a:lnTo>
                    <a:pt x="143082" y="159349"/>
                  </a:lnTo>
                  <a:lnTo>
                    <a:pt x="144195" y="158965"/>
                  </a:lnTo>
                  <a:lnTo>
                    <a:pt x="145329" y="158560"/>
                  </a:lnTo>
                  <a:lnTo>
                    <a:pt x="146473" y="158124"/>
                  </a:lnTo>
                  <a:lnTo>
                    <a:pt x="147627" y="157669"/>
                  </a:lnTo>
                  <a:lnTo>
                    <a:pt x="148781" y="157183"/>
                  </a:lnTo>
                  <a:lnTo>
                    <a:pt x="149955" y="156677"/>
                  </a:lnTo>
                  <a:lnTo>
                    <a:pt x="151130" y="156150"/>
                  </a:lnTo>
                  <a:lnTo>
                    <a:pt x="152324" y="155604"/>
                  </a:lnTo>
                  <a:lnTo>
                    <a:pt x="153529" y="155027"/>
                  </a:lnTo>
                  <a:lnTo>
                    <a:pt x="154733" y="154430"/>
                  </a:lnTo>
                  <a:lnTo>
                    <a:pt x="155968" y="153822"/>
                  </a:lnTo>
                  <a:lnTo>
                    <a:pt x="157203" y="153184"/>
                  </a:lnTo>
                  <a:lnTo>
                    <a:pt x="158449" y="152526"/>
                  </a:lnTo>
                  <a:lnTo>
                    <a:pt x="159714" y="151848"/>
                  </a:lnTo>
                  <a:lnTo>
                    <a:pt x="160990" y="151160"/>
                  </a:lnTo>
                  <a:lnTo>
                    <a:pt x="162275" y="150441"/>
                  </a:lnTo>
                  <a:lnTo>
                    <a:pt x="163581" y="149712"/>
                  </a:lnTo>
                  <a:lnTo>
                    <a:pt x="164897" y="148963"/>
                  </a:lnTo>
                  <a:lnTo>
                    <a:pt x="166223" y="148204"/>
                  </a:lnTo>
                  <a:lnTo>
                    <a:pt x="166588" y="148001"/>
                  </a:lnTo>
                  <a:lnTo>
                    <a:pt x="166942" y="147809"/>
                  </a:lnTo>
                  <a:lnTo>
                    <a:pt x="167296" y="147627"/>
                  </a:lnTo>
                  <a:lnTo>
                    <a:pt x="167651" y="147455"/>
                  </a:lnTo>
                  <a:lnTo>
                    <a:pt x="167995" y="147283"/>
                  </a:lnTo>
                  <a:lnTo>
                    <a:pt x="168349" y="147131"/>
                  </a:lnTo>
                  <a:lnTo>
                    <a:pt x="168693" y="146989"/>
                  </a:lnTo>
                  <a:lnTo>
                    <a:pt x="169027" y="146847"/>
                  </a:lnTo>
                  <a:lnTo>
                    <a:pt x="169372" y="146726"/>
                  </a:lnTo>
                  <a:lnTo>
                    <a:pt x="169706" y="146604"/>
                  </a:lnTo>
                  <a:lnTo>
                    <a:pt x="170040" y="146493"/>
                  </a:lnTo>
                  <a:lnTo>
                    <a:pt x="170374" y="146392"/>
                  </a:lnTo>
                  <a:lnTo>
                    <a:pt x="170708" y="146301"/>
                  </a:lnTo>
                  <a:lnTo>
                    <a:pt x="171032" y="146209"/>
                  </a:lnTo>
                  <a:lnTo>
                    <a:pt x="171356" y="146139"/>
                  </a:lnTo>
                  <a:lnTo>
                    <a:pt x="171670" y="146068"/>
                  </a:lnTo>
                  <a:lnTo>
                    <a:pt x="171993" y="146007"/>
                  </a:lnTo>
                  <a:lnTo>
                    <a:pt x="172307" y="145956"/>
                  </a:lnTo>
                  <a:lnTo>
                    <a:pt x="172621" y="145906"/>
                  </a:lnTo>
                  <a:lnTo>
                    <a:pt x="172925" y="145875"/>
                  </a:lnTo>
                  <a:lnTo>
                    <a:pt x="173229" y="145845"/>
                  </a:lnTo>
                  <a:lnTo>
                    <a:pt x="173532" y="145815"/>
                  </a:lnTo>
                  <a:lnTo>
                    <a:pt x="173836" y="145805"/>
                  </a:lnTo>
                  <a:lnTo>
                    <a:pt x="174129" y="145794"/>
                  </a:lnTo>
                  <a:lnTo>
                    <a:pt x="174717" y="145794"/>
                  </a:lnTo>
                  <a:lnTo>
                    <a:pt x="175000" y="145805"/>
                  </a:lnTo>
                  <a:lnTo>
                    <a:pt x="175284" y="145825"/>
                  </a:lnTo>
                  <a:lnTo>
                    <a:pt x="175567" y="145845"/>
                  </a:lnTo>
                  <a:lnTo>
                    <a:pt x="175840" y="145875"/>
                  </a:lnTo>
                  <a:lnTo>
                    <a:pt x="176114" y="145916"/>
                  </a:lnTo>
                  <a:lnTo>
                    <a:pt x="176387" y="145956"/>
                  </a:lnTo>
                  <a:lnTo>
                    <a:pt x="176650" y="145997"/>
                  </a:lnTo>
                  <a:lnTo>
                    <a:pt x="176913" y="146058"/>
                  </a:lnTo>
                  <a:lnTo>
                    <a:pt x="177430" y="146179"/>
                  </a:lnTo>
                  <a:lnTo>
                    <a:pt x="177936" y="146321"/>
                  </a:lnTo>
                  <a:lnTo>
                    <a:pt x="178422" y="146483"/>
                  </a:lnTo>
                  <a:lnTo>
                    <a:pt x="178887" y="146665"/>
                  </a:lnTo>
                  <a:lnTo>
                    <a:pt x="179343" y="146857"/>
                  </a:lnTo>
                  <a:lnTo>
                    <a:pt x="179788" y="147080"/>
                  </a:lnTo>
                  <a:lnTo>
                    <a:pt x="180214" y="147303"/>
                  </a:lnTo>
                  <a:lnTo>
                    <a:pt x="180618" y="147556"/>
                  </a:lnTo>
                  <a:lnTo>
                    <a:pt x="181013" y="147809"/>
                  </a:lnTo>
                  <a:lnTo>
                    <a:pt x="181388" y="148082"/>
                  </a:lnTo>
                  <a:lnTo>
                    <a:pt x="181742" y="148366"/>
                  </a:lnTo>
                  <a:lnTo>
                    <a:pt x="182076" y="148659"/>
                  </a:lnTo>
                  <a:lnTo>
                    <a:pt x="182400" y="148953"/>
                  </a:lnTo>
                  <a:lnTo>
                    <a:pt x="182704" y="149267"/>
                  </a:lnTo>
                  <a:lnTo>
                    <a:pt x="182987" y="149581"/>
                  </a:lnTo>
                  <a:lnTo>
                    <a:pt x="183291" y="149955"/>
                  </a:lnTo>
                  <a:lnTo>
                    <a:pt x="183574" y="150340"/>
                  </a:lnTo>
                  <a:lnTo>
                    <a:pt x="183848" y="150745"/>
                  </a:lnTo>
                  <a:lnTo>
                    <a:pt x="184111" y="151170"/>
                  </a:lnTo>
                  <a:lnTo>
                    <a:pt x="184354" y="151605"/>
                  </a:lnTo>
                  <a:lnTo>
                    <a:pt x="184577" y="152061"/>
                  </a:lnTo>
                  <a:lnTo>
                    <a:pt x="184789" y="152536"/>
                  </a:lnTo>
                  <a:lnTo>
                    <a:pt x="184880" y="152779"/>
                  </a:lnTo>
                  <a:lnTo>
                    <a:pt x="184971" y="153022"/>
                  </a:lnTo>
                  <a:lnTo>
                    <a:pt x="185063" y="153275"/>
                  </a:lnTo>
                  <a:lnTo>
                    <a:pt x="185143" y="153529"/>
                  </a:lnTo>
                  <a:lnTo>
                    <a:pt x="185214" y="153782"/>
                  </a:lnTo>
                  <a:lnTo>
                    <a:pt x="185285" y="154045"/>
                  </a:lnTo>
                  <a:lnTo>
                    <a:pt x="185356" y="154308"/>
                  </a:lnTo>
                  <a:lnTo>
                    <a:pt x="185407" y="154581"/>
                  </a:lnTo>
                  <a:lnTo>
                    <a:pt x="185467" y="154855"/>
                  </a:lnTo>
                  <a:lnTo>
                    <a:pt x="185508" y="155128"/>
                  </a:lnTo>
                  <a:lnTo>
                    <a:pt x="185548" y="155411"/>
                  </a:lnTo>
                  <a:lnTo>
                    <a:pt x="185589" y="155695"/>
                  </a:lnTo>
                  <a:lnTo>
                    <a:pt x="185609" y="155978"/>
                  </a:lnTo>
                  <a:lnTo>
                    <a:pt x="185640" y="156272"/>
                  </a:lnTo>
                  <a:lnTo>
                    <a:pt x="185650" y="156555"/>
                  </a:lnTo>
                  <a:lnTo>
                    <a:pt x="185660" y="156859"/>
                  </a:lnTo>
                  <a:lnTo>
                    <a:pt x="185660" y="157153"/>
                  </a:lnTo>
                  <a:lnTo>
                    <a:pt x="185650" y="157456"/>
                  </a:lnTo>
                  <a:lnTo>
                    <a:pt x="185640" y="157770"/>
                  </a:lnTo>
                  <a:lnTo>
                    <a:pt x="185619" y="158074"/>
                  </a:lnTo>
                  <a:lnTo>
                    <a:pt x="185589" y="158388"/>
                  </a:lnTo>
                  <a:lnTo>
                    <a:pt x="185559" y="158701"/>
                  </a:lnTo>
                  <a:lnTo>
                    <a:pt x="185508" y="159025"/>
                  </a:lnTo>
                  <a:lnTo>
                    <a:pt x="185457" y="159339"/>
                  </a:lnTo>
                  <a:lnTo>
                    <a:pt x="185397" y="159663"/>
                  </a:lnTo>
                  <a:lnTo>
                    <a:pt x="185336" y="159997"/>
                  </a:lnTo>
                  <a:lnTo>
                    <a:pt x="185255" y="160321"/>
                  </a:lnTo>
                  <a:lnTo>
                    <a:pt x="185174" y="160655"/>
                  </a:lnTo>
                  <a:lnTo>
                    <a:pt x="185083" y="160989"/>
                  </a:lnTo>
                  <a:lnTo>
                    <a:pt x="184982" y="161334"/>
                  </a:lnTo>
                  <a:lnTo>
                    <a:pt x="184870" y="161668"/>
                  </a:lnTo>
                  <a:lnTo>
                    <a:pt x="184749" y="162012"/>
                  </a:lnTo>
                  <a:lnTo>
                    <a:pt x="184627" y="162356"/>
                  </a:lnTo>
                  <a:lnTo>
                    <a:pt x="184485" y="162710"/>
                  </a:lnTo>
                  <a:lnTo>
                    <a:pt x="184344" y="163054"/>
                  </a:lnTo>
                  <a:lnTo>
                    <a:pt x="184192" y="163409"/>
                  </a:lnTo>
                  <a:lnTo>
                    <a:pt x="184020" y="163763"/>
                  </a:lnTo>
                  <a:lnTo>
                    <a:pt x="183848" y="164117"/>
                  </a:lnTo>
                  <a:lnTo>
                    <a:pt x="183666" y="164482"/>
                  </a:lnTo>
                  <a:lnTo>
                    <a:pt x="183473" y="164846"/>
                  </a:lnTo>
                  <a:lnTo>
                    <a:pt x="183271" y="165211"/>
                  </a:lnTo>
                  <a:lnTo>
                    <a:pt x="183058" y="165575"/>
                  </a:lnTo>
                  <a:lnTo>
                    <a:pt x="182825" y="165940"/>
                  </a:lnTo>
                  <a:lnTo>
                    <a:pt x="182592" y="166314"/>
                  </a:lnTo>
                  <a:lnTo>
                    <a:pt x="182349" y="166689"/>
                  </a:lnTo>
                  <a:lnTo>
                    <a:pt x="182096" y="167063"/>
                  </a:lnTo>
                  <a:lnTo>
                    <a:pt x="181823" y="167438"/>
                  </a:lnTo>
                  <a:lnTo>
                    <a:pt x="181550" y="167812"/>
                  </a:lnTo>
                  <a:lnTo>
                    <a:pt x="181256" y="168197"/>
                  </a:lnTo>
                  <a:lnTo>
                    <a:pt x="180963" y="168572"/>
                  </a:lnTo>
                  <a:lnTo>
                    <a:pt x="180750" y="168845"/>
                  </a:lnTo>
                  <a:lnTo>
                    <a:pt x="180558" y="169128"/>
                  </a:lnTo>
                  <a:lnTo>
                    <a:pt x="180386" y="169412"/>
                  </a:lnTo>
                  <a:lnTo>
                    <a:pt x="180224" y="169705"/>
                  </a:lnTo>
                  <a:lnTo>
                    <a:pt x="180082" y="169999"/>
                  </a:lnTo>
                  <a:lnTo>
                    <a:pt x="179960" y="170303"/>
                  </a:lnTo>
                  <a:lnTo>
                    <a:pt x="179849" y="170606"/>
                  </a:lnTo>
                  <a:lnTo>
                    <a:pt x="179748" y="170920"/>
                  </a:lnTo>
                  <a:lnTo>
                    <a:pt x="179667" y="171234"/>
                  </a:lnTo>
                  <a:lnTo>
                    <a:pt x="179606" y="171548"/>
                  </a:lnTo>
                  <a:lnTo>
                    <a:pt x="179555" y="171872"/>
                  </a:lnTo>
                  <a:lnTo>
                    <a:pt x="179525" y="172186"/>
                  </a:lnTo>
                  <a:lnTo>
                    <a:pt x="179505" y="172510"/>
                  </a:lnTo>
                  <a:lnTo>
                    <a:pt x="179505" y="172823"/>
                  </a:lnTo>
                  <a:lnTo>
                    <a:pt x="179515" y="173147"/>
                  </a:lnTo>
                  <a:lnTo>
                    <a:pt x="179545" y="173461"/>
                  </a:lnTo>
                  <a:lnTo>
                    <a:pt x="179586" y="173775"/>
                  </a:lnTo>
                  <a:lnTo>
                    <a:pt x="179647" y="174089"/>
                  </a:lnTo>
                  <a:lnTo>
                    <a:pt x="179717" y="174403"/>
                  </a:lnTo>
                  <a:lnTo>
                    <a:pt x="179798" y="174706"/>
                  </a:lnTo>
                  <a:lnTo>
                    <a:pt x="179910" y="175010"/>
                  </a:lnTo>
                  <a:lnTo>
                    <a:pt x="180021" y="175314"/>
                  </a:lnTo>
                  <a:lnTo>
                    <a:pt x="180153" y="175607"/>
                  </a:lnTo>
                  <a:lnTo>
                    <a:pt x="180305" y="175891"/>
                  </a:lnTo>
                  <a:lnTo>
                    <a:pt x="180467" y="176174"/>
                  </a:lnTo>
                  <a:lnTo>
                    <a:pt x="180639" y="176447"/>
                  </a:lnTo>
                  <a:lnTo>
                    <a:pt x="180831" y="176721"/>
                  </a:lnTo>
                  <a:lnTo>
                    <a:pt x="181033" y="176974"/>
                  </a:lnTo>
                  <a:lnTo>
                    <a:pt x="181256" y="177227"/>
                  </a:lnTo>
                  <a:lnTo>
                    <a:pt x="181489" y="177470"/>
                  </a:lnTo>
                  <a:lnTo>
                    <a:pt x="181732" y="177703"/>
                  </a:lnTo>
                  <a:lnTo>
                    <a:pt x="181995" y="177915"/>
                  </a:lnTo>
                  <a:lnTo>
                    <a:pt x="182269" y="178128"/>
                  </a:lnTo>
                  <a:lnTo>
                    <a:pt x="182552" y="178320"/>
                  </a:lnTo>
                  <a:lnTo>
                    <a:pt x="182835" y="178492"/>
                  </a:lnTo>
                  <a:lnTo>
                    <a:pt x="183129" y="178654"/>
                  </a:lnTo>
                  <a:lnTo>
                    <a:pt x="183423" y="178796"/>
                  </a:lnTo>
                  <a:lnTo>
                    <a:pt x="183726" y="178918"/>
                  </a:lnTo>
                  <a:lnTo>
                    <a:pt x="184030" y="179029"/>
                  </a:lnTo>
                  <a:lnTo>
                    <a:pt x="184344" y="179130"/>
                  </a:lnTo>
                  <a:lnTo>
                    <a:pt x="184658" y="179211"/>
                  </a:lnTo>
                  <a:lnTo>
                    <a:pt x="184971" y="179272"/>
                  </a:lnTo>
                  <a:lnTo>
                    <a:pt x="185285" y="179322"/>
                  </a:lnTo>
                  <a:lnTo>
                    <a:pt x="185609" y="179353"/>
                  </a:lnTo>
                  <a:lnTo>
                    <a:pt x="185923" y="179373"/>
                  </a:lnTo>
                  <a:lnTo>
                    <a:pt x="186247" y="179373"/>
                  </a:lnTo>
                  <a:lnTo>
                    <a:pt x="186561" y="179363"/>
                  </a:lnTo>
                  <a:lnTo>
                    <a:pt x="186885" y="179333"/>
                  </a:lnTo>
                  <a:lnTo>
                    <a:pt x="187199" y="179292"/>
                  </a:lnTo>
                  <a:lnTo>
                    <a:pt x="187512" y="179231"/>
                  </a:lnTo>
                  <a:lnTo>
                    <a:pt x="187826" y="179160"/>
                  </a:lnTo>
                  <a:lnTo>
                    <a:pt x="188130" y="179069"/>
                  </a:lnTo>
                  <a:lnTo>
                    <a:pt x="188434" y="178968"/>
                  </a:lnTo>
                  <a:lnTo>
                    <a:pt x="188737" y="178857"/>
                  </a:lnTo>
                  <a:lnTo>
                    <a:pt x="189031" y="178725"/>
                  </a:lnTo>
                  <a:lnTo>
                    <a:pt x="189314" y="178573"/>
                  </a:lnTo>
                  <a:lnTo>
                    <a:pt x="189598" y="178411"/>
                  </a:lnTo>
                  <a:lnTo>
                    <a:pt x="189871" y="178239"/>
                  </a:lnTo>
                  <a:lnTo>
                    <a:pt x="190144" y="178047"/>
                  </a:lnTo>
                  <a:lnTo>
                    <a:pt x="190397" y="177844"/>
                  </a:lnTo>
                  <a:lnTo>
                    <a:pt x="190651" y="177622"/>
                  </a:lnTo>
                  <a:lnTo>
                    <a:pt x="190893" y="177389"/>
                  </a:lnTo>
                  <a:lnTo>
                    <a:pt x="191126" y="177146"/>
                  </a:lnTo>
                  <a:lnTo>
                    <a:pt x="191339" y="176883"/>
                  </a:lnTo>
                  <a:lnTo>
                    <a:pt x="191784" y="176316"/>
                  </a:lnTo>
                  <a:lnTo>
                    <a:pt x="192220" y="175749"/>
                  </a:lnTo>
                  <a:lnTo>
                    <a:pt x="192635" y="175182"/>
                  </a:lnTo>
                  <a:lnTo>
                    <a:pt x="193040" y="174605"/>
                  </a:lnTo>
                  <a:lnTo>
                    <a:pt x="193434" y="174028"/>
                  </a:lnTo>
                  <a:lnTo>
                    <a:pt x="193809" y="173441"/>
                  </a:lnTo>
                  <a:lnTo>
                    <a:pt x="194173" y="172864"/>
                  </a:lnTo>
                  <a:lnTo>
                    <a:pt x="194528" y="172277"/>
                  </a:lnTo>
                  <a:lnTo>
                    <a:pt x="194862" y="171690"/>
                  </a:lnTo>
                  <a:lnTo>
                    <a:pt x="195196" y="171092"/>
                  </a:lnTo>
                  <a:lnTo>
                    <a:pt x="195500" y="170495"/>
                  </a:lnTo>
                  <a:lnTo>
                    <a:pt x="195803" y="169908"/>
                  </a:lnTo>
                  <a:lnTo>
                    <a:pt x="196087" y="169300"/>
                  </a:lnTo>
                  <a:lnTo>
                    <a:pt x="196360" y="168703"/>
                  </a:lnTo>
                  <a:lnTo>
                    <a:pt x="196623" y="168096"/>
                  </a:lnTo>
                  <a:lnTo>
                    <a:pt x="196866" y="167499"/>
                  </a:lnTo>
                  <a:lnTo>
                    <a:pt x="197099" y="166891"/>
                  </a:lnTo>
                  <a:lnTo>
                    <a:pt x="197322" y="166284"/>
                  </a:lnTo>
                  <a:lnTo>
                    <a:pt x="197524" y="165676"/>
                  </a:lnTo>
                  <a:lnTo>
                    <a:pt x="197716" y="165059"/>
                  </a:lnTo>
                  <a:lnTo>
                    <a:pt x="197899" y="164451"/>
                  </a:lnTo>
                  <a:lnTo>
                    <a:pt x="198061" y="163834"/>
                  </a:lnTo>
                  <a:lnTo>
                    <a:pt x="198213" y="163227"/>
                  </a:lnTo>
                  <a:lnTo>
                    <a:pt x="198344" y="162609"/>
                  </a:lnTo>
                  <a:lnTo>
                    <a:pt x="198466" y="161992"/>
                  </a:lnTo>
                  <a:lnTo>
                    <a:pt x="198577" y="161374"/>
                  </a:lnTo>
                  <a:lnTo>
                    <a:pt x="198668" y="160767"/>
                  </a:lnTo>
                  <a:lnTo>
                    <a:pt x="198749" y="160149"/>
                  </a:lnTo>
                  <a:lnTo>
                    <a:pt x="198820" y="159532"/>
                  </a:lnTo>
                  <a:lnTo>
                    <a:pt x="198871" y="158914"/>
                  </a:lnTo>
                  <a:lnTo>
                    <a:pt x="198911" y="158297"/>
                  </a:lnTo>
                  <a:lnTo>
                    <a:pt x="198931" y="157679"/>
                  </a:lnTo>
                  <a:lnTo>
                    <a:pt x="198941" y="157102"/>
                  </a:lnTo>
                  <a:lnTo>
                    <a:pt x="198931" y="156515"/>
                  </a:lnTo>
                  <a:lnTo>
                    <a:pt x="198911" y="155938"/>
                  </a:lnTo>
                  <a:lnTo>
                    <a:pt x="198881" y="155361"/>
                  </a:lnTo>
                  <a:lnTo>
                    <a:pt x="198840" y="154784"/>
                  </a:lnTo>
                  <a:lnTo>
                    <a:pt x="198790" y="154217"/>
                  </a:lnTo>
                  <a:lnTo>
                    <a:pt x="198719" y="153650"/>
                  </a:lnTo>
                  <a:lnTo>
                    <a:pt x="198638" y="153083"/>
                  </a:lnTo>
                  <a:lnTo>
                    <a:pt x="198536" y="152516"/>
                  </a:lnTo>
                  <a:lnTo>
                    <a:pt x="198435" y="151959"/>
                  </a:lnTo>
                  <a:lnTo>
                    <a:pt x="198314" y="151403"/>
                  </a:lnTo>
                  <a:lnTo>
                    <a:pt x="198182" y="150846"/>
                  </a:lnTo>
                  <a:lnTo>
                    <a:pt x="198040" y="150299"/>
                  </a:lnTo>
                  <a:lnTo>
                    <a:pt x="197889" y="149753"/>
                  </a:lnTo>
                  <a:lnTo>
                    <a:pt x="197716" y="149216"/>
                  </a:lnTo>
                  <a:lnTo>
                    <a:pt x="197534" y="148680"/>
                  </a:lnTo>
                  <a:lnTo>
                    <a:pt x="197342" y="148153"/>
                  </a:lnTo>
                  <a:lnTo>
                    <a:pt x="197139" y="147627"/>
                  </a:lnTo>
                  <a:lnTo>
                    <a:pt x="196927" y="147110"/>
                  </a:lnTo>
                  <a:lnTo>
                    <a:pt x="196694" y="146594"/>
                  </a:lnTo>
                  <a:lnTo>
                    <a:pt x="196461" y="146088"/>
                  </a:lnTo>
                  <a:lnTo>
                    <a:pt x="196208" y="145582"/>
                  </a:lnTo>
                  <a:lnTo>
                    <a:pt x="195945" y="145086"/>
                  </a:lnTo>
                  <a:lnTo>
                    <a:pt x="195672" y="144590"/>
                  </a:lnTo>
                  <a:lnTo>
                    <a:pt x="195388" y="144114"/>
                  </a:lnTo>
                  <a:lnTo>
                    <a:pt x="195084" y="143628"/>
                  </a:lnTo>
                  <a:lnTo>
                    <a:pt x="194781" y="143162"/>
                  </a:lnTo>
                  <a:lnTo>
                    <a:pt x="194457" y="142697"/>
                  </a:lnTo>
                  <a:lnTo>
                    <a:pt x="194133" y="142241"/>
                  </a:lnTo>
                  <a:lnTo>
                    <a:pt x="193789" y="141796"/>
                  </a:lnTo>
                  <a:lnTo>
                    <a:pt x="193434" y="141350"/>
                  </a:lnTo>
                  <a:lnTo>
                    <a:pt x="193070" y="140915"/>
                  </a:lnTo>
                  <a:lnTo>
                    <a:pt x="192746" y="140551"/>
                  </a:lnTo>
                  <a:lnTo>
                    <a:pt x="192422" y="140196"/>
                  </a:lnTo>
                  <a:lnTo>
                    <a:pt x="192078" y="139842"/>
                  </a:lnTo>
                  <a:lnTo>
                    <a:pt x="191734" y="139488"/>
                  </a:lnTo>
                  <a:lnTo>
                    <a:pt x="191379" y="139143"/>
                  </a:lnTo>
                  <a:lnTo>
                    <a:pt x="191015" y="138809"/>
                  </a:lnTo>
                  <a:lnTo>
                    <a:pt x="190640" y="138485"/>
                  </a:lnTo>
                  <a:lnTo>
                    <a:pt x="190266" y="138162"/>
                  </a:lnTo>
                  <a:lnTo>
                    <a:pt x="189871" y="137838"/>
                  </a:lnTo>
                  <a:lnTo>
                    <a:pt x="189476" y="137534"/>
                  </a:lnTo>
                  <a:lnTo>
                    <a:pt x="189071" y="137230"/>
                  </a:lnTo>
                  <a:lnTo>
                    <a:pt x="188656" y="136937"/>
                  </a:lnTo>
                  <a:lnTo>
                    <a:pt x="188241" y="136643"/>
                  </a:lnTo>
                  <a:lnTo>
                    <a:pt x="187816" y="136370"/>
                  </a:lnTo>
                  <a:lnTo>
                    <a:pt x="187381" y="136096"/>
                  </a:lnTo>
                  <a:lnTo>
                    <a:pt x="186935" y="135833"/>
                  </a:lnTo>
                  <a:lnTo>
                    <a:pt x="186480" y="135570"/>
                  </a:lnTo>
                  <a:lnTo>
                    <a:pt x="186024" y="135327"/>
                  </a:lnTo>
                  <a:lnTo>
                    <a:pt x="185569" y="135084"/>
                  </a:lnTo>
                  <a:lnTo>
                    <a:pt x="185093" y="134861"/>
                  </a:lnTo>
                  <a:lnTo>
                    <a:pt x="184617" y="134639"/>
                  </a:lnTo>
                  <a:lnTo>
                    <a:pt x="184131" y="134426"/>
                  </a:lnTo>
                  <a:lnTo>
                    <a:pt x="183645" y="134224"/>
                  </a:lnTo>
                  <a:lnTo>
                    <a:pt x="183149" y="134031"/>
                  </a:lnTo>
                  <a:lnTo>
                    <a:pt x="182643" y="133849"/>
                  </a:lnTo>
                  <a:lnTo>
                    <a:pt x="182137" y="133677"/>
                  </a:lnTo>
                  <a:lnTo>
                    <a:pt x="181621" y="133525"/>
                  </a:lnTo>
                  <a:lnTo>
                    <a:pt x="181104" y="133373"/>
                  </a:lnTo>
                  <a:lnTo>
                    <a:pt x="180578" y="133232"/>
                  </a:lnTo>
                  <a:lnTo>
                    <a:pt x="180041" y="133100"/>
                  </a:lnTo>
                  <a:lnTo>
                    <a:pt x="179505" y="132978"/>
                  </a:lnTo>
                  <a:lnTo>
                    <a:pt x="178968" y="132877"/>
                  </a:lnTo>
                  <a:lnTo>
                    <a:pt x="178422" y="132786"/>
                  </a:lnTo>
                  <a:lnTo>
                    <a:pt x="177865" y="132695"/>
                  </a:lnTo>
                  <a:lnTo>
                    <a:pt x="177308" y="132624"/>
                  </a:lnTo>
                  <a:lnTo>
                    <a:pt x="176751" y="132574"/>
                  </a:lnTo>
                  <a:lnTo>
                    <a:pt x="176184" y="132523"/>
                  </a:lnTo>
                  <a:lnTo>
                    <a:pt x="175607" y="132493"/>
                  </a:lnTo>
                  <a:lnTo>
                    <a:pt x="175041" y="132472"/>
                  </a:lnTo>
                  <a:lnTo>
                    <a:pt x="174453" y="132462"/>
                  </a:lnTo>
                  <a:lnTo>
                    <a:pt x="173876" y="132462"/>
                  </a:lnTo>
                  <a:lnTo>
                    <a:pt x="173289" y="132482"/>
                  </a:lnTo>
                  <a:lnTo>
                    <a:pt x="172692" y="132513"/>
                  </a:lnTo>
                  <a:lnTo>
                    <a:pt x="172095" y="132563"/>
                  </a:lnTo>
                  <a:lnTo>
                    <a:pt x="171497" y="132624"/>
                  </a:lnTo>
                  <a:lnTo>
                    <a:pt x="170900" y="132695"/>
                  </a:lnTo>
                  <a:lnTo>
                    <a:pt x="170293" y="132786"/>
                  </a:lnTo>
                  <a:lnTo>
                    <a:pt x="169675" y="132887"/>
                  </a:lnTo>
                  <a:lnTo>
                    <a:pt x="169068" y="133009"/>
                  </a:lnTo>
                  <a:lnTo>
                    <a:pt x="168450" y="133140"/>
                  </a:lnTo>
                  <a:lnTo>
                    <a:pt x="167833" y="133282"/>
                  </a:lnTo>
                  <a:lnTo>
                    <a:pt x="167215" y="133454"/>
                  </a:lnTo>
                  <a:lnTo>
                    <a:pt x="166588" y="133626"/>
                  </a:lnTo>
                  <a:lnTo>
                    <a:pt x="165960" y="133829"/>
                  </a:lnTo>
                  <a:lnTo>
                    <a:pt x="165332" y="134031"/>
                  </a:lnTo>
                  <a:lnTo>
                    <a:pt x="164695" y="134264"/>
                  </a:lnTo>
                  <a:lnTo>
                    <a:pt x="164067" y="134507"/>
                  </a:lnTo>
                  <a:lnTo>
                    <a:pt x="163429" y="134770"/>
                  </a:lnTo>
                  <a:lnTo>
                    <a:pt x="162791" y="135044"/>
                  </a:lnTo>
                  <a:lnTo>
                    <a:pt x="162154" y="135337"/>
                  </a:lnTo>
                  <a:lnTo>
                    <a:pt x="161506" y="135651"/>
                  </a:lnTo>
                  <a:lnTo>
                    <a:pt x="160868" y="135975"/>
                  </a:lnTo>
                  <a:lnTo>
                    <a:pt x="160220" y="136319"/>
                  </a:lnTo>
                  <a:lnTo>
                    <a:pt x="159572" y="136684"/>
                  </a:lnTo>
                  <a:lnTo>
                    <a:pt x="158094" y="137544"/>
                  </a:lnTo>
                  <a:lnTo>
                    <a:pt x="156626" y="138374"/>
                  </a:lnTo>
                  <a:lnTo>
                    <a:pt x="155189" y="139174"/>
                  </a:lnTo>
                  <a:lnTo>
                    <a:pt x="153772" y="139953"/>
                  </a:lnTo>
                  <a:lnTo>
                    <a:pt x="152375" y="140702"/>
                  </a:lnTo>
                  <a:lnTo>
                    <a:pt x="151008" y="141421"/>
                  </a:lnTo>
                  <a:lnTo>
                    <a:pt x="149662" y="142110"/>
                  </a:lnTo>
                  <a:lnTo>
                    <a:pt x="148336" y="142778"/>
                  </a:lnTo>
                  <a:lnTo>
                    <a:pt x="147040" y="143405"/>
                  </a:lnTo>
                  <a:lnTo>
                    <a:pt x="145754" y="144003"/>
                  </a:lnTo>
                  <a:lnTo>
                    <a:pt x="144499" y="144570"/>
                  </a:lnTo>
                  <a:lnTo>
                    <a:pt x="143264" y="145096"/>
                  </a:lnTo>
                  <a:lnTo>
                    <a:pt x="142656" y="145349"/>
                  </a:lnTo>
                  <a:lnTo>
                    <a:pt x="142049" y="145592"/>
                  </a:lnTo>
                  <a:lnTo>
                    <a:pt x="141452" y="145825"/>
                  </a:lnTo>
                  <a:lnTo>
                    <a:pt x="140855" y="146048"/>
                  </a:lnTo>
                  <a:lnTo>
                    <a:pt x="140267" y="146270"/>
                  </a:lnTo>
                  <a:lnTo>
                    <a:pt x="139690" y="146473"/>
                  </a:lnTo>
                  <a:lnTo>
                    <a:pt x="139113" y="146665"/>
                  </a:lnTo>
                  <a:lnTo>
                    <a:pt x="138536" y="146857"/>
                  </a:lnTo>
                  <a:lnTo>
                    <a:pt x="138536" y="146857"/>
                  </a:lnTo>
                  <a:lnTo>
                    <a:pt x="138668" y="146118"/>
                  </a:lnTo>
                  <a:lnTo>
                    <a:pt x="138789" y="145369"/>
                  </a:lnTo>
                  <a:lnTo>
                    <a:pt x="138911" y="144620"/>
                  </a:lnTo>
                  <a:lnTo>
                    <a:pt x="139012" y="143871"/>
                  </a:lnTo>
                  <a:lnTo>
                    <a:pt x="139113" y="143112"/>
                  </a:lnTo>
                  <a:lnTo>
                    <a:pt x="139204" y="142353"/>
                  </a:lnTo>
                  <a:lnTo>
                    <a:pt x="139285" y="141583"/>
                  </a:lnTo>
                  <a:lnTo>
                    <a:pt x="139366" y="140814"/>
                  </a:lnTo>
                  <a:lnTo>
                    <a:pt x="139427" y="140034"/>
                  </a:lnTo>
                  <a:lnTo>
                    <a:pt x="139488" y="139255"/>
                  </a:lnTo>
                  <a:lnTo>
                    <a:pt x="139539" y="138475"/>
                  </a:lnTo>
                  <a:lnTo>
                    <a:pt x="139579" y="137696"/>
                  </a:lnTo>
                  <a:lnTo>
                    <a:pt x="139609" y="136906"/>
                  </a:lnTo>
                  <a:lnTo>
                    <a:pt x="139640" y="136117"/>
                  </a:lnTo>
                  <a:lnTo>
                    <a:pt x="139650" y="135317"/>
                  </a:lnTo>
                  <a:lnTo>
                    <a:pt x="139660" y="134527"/>
                  </a:lnTo>
                  <a:lnTo>
                    <a:pt x="139660" y="133728"/>
                  </a:lnTo>
                  <a:lnTo>
                    <a:pt x="139650" y="132928"/>
                  </a:lnTo>
                  <a:lnTo>
                    <a:pt x="139640" y="132128"/>
                  </a:lnTo>
                  <a:lnTo>
                    <a:pt x="139609" y="131328"/>
                  </a:lnTo>
                  <a:lnTo>
                    <a:pt x="139579" y="130529"/>
                  </a:lnTo>
                  <a:lnTo>
                    <a:pt x="139539" y="129729"/>
                  </a:lnTo>
                  <a:lnTo>
                    <a:pt x="139488" y="128919"/>
                  </a:lnTo>
                  <a:lnTo>
                    <a:pt x="139427" y="128119"/>
                  </a:lnTo>
                  <a:lnTo>
                    <a:pt x="139366" y="127320"/>
                  </a:lnTo>
                  <a:lnTo>
                    <a:pt x="139285" y="126510"/>
                  </a:lnTo>
                  <a:lnTo>
                    <a:pt x="139204" y="125710"/>
                  </a:lnTo>
                  <a:lnTo>
                    <a:pt x="139113" y="124910"/>
                  </a:lnTo>
                  <a:lnTo>
                    <a:pt x="139012" y="124111"/>
                  </a:lnTo>
                  <a:lnTo>
                    <a:pt x="138901" y="123311"/>
                  </a:lnTo>
                  <a:lnTo>
                    <a:pt x="138789" y="122511"/>
                  </a:lnTo>
                  <a:lnTo>
                    <a:pt x="138658" y="121711"/>
                  </a:lnTo>
                  <a:lnTo>
                    <a:pt x="138779" y="120962"/>
                  </a:lnTo>
                  <a:lnTo>
                    <a:pt x="138941" y="120001"/>
                  </a:lnTo>
                  <a:lnTo>
                    <a:pt x="139053" y="119444"/>
                  </a:lnTo>
                  <a:lnTo>
                    <a:pt x="139164" y="118847"/>
                  </a:lnTo>
                  <a:lnTo>
                    <a:pt x="139306" y="118199"/>
                  </a:lnTo>
                  <a:lnTo>
                    <a:pt x="139458" y="117530"/>
                  </a:lnTo>
                  <a:lnTo>
                    <a:pt x="139630" y="116822"/>
                  </a:lnTo>
                  <a:lnTo>
                    <a:pt x="139812" y="116083"/>
                  </a:lnTo>
                  <a:lnTo>
                    <a:pt x="140024" y="115314"/>
                  </a:lnTo>
                  <a:lnTo>
                    <a:pt x="140247" y="114524"/>
                  </a:lnTo>
                  <a:lnTo>
                    <a:pt x="140490" y="113724"/>
                  </a:lnTo>
                  <a:lnTo>
                    <a:pt x="140763" y="112904"/>
                  </a:lnTo>
                  <a:lnTo>
                    <a:pt x="141047" y="112064"/>
                  </a:lnTo>
                  <a:lnTo>
                    <a:pt x="141361" y="111224"/>
                  </a:lnTo>
                  <a:lnTo>
                    <a:pt x="141695" y="110373"/>
                  </a:lnTo>
                  <a:lnTo>
                    <a:pt x="142049" y="109533"/>
                  </a:lnTo>
                  <a:lnTo>
                    <a:pt x="142241" y="109108"/>
                  </a:lnTo>
                  <a:lnTo>
                    <a:pt x="142434" y="108683"/>
                  </a:lnTo>
                  <a:lnTo>
                    <a:pt x="142636" y="108258"/>
                  </a:lnTo>
                  <a:lnTo>
                    <a:pt x="142839" y="107843"/>
                  </a:lnTo>
                  <a:lnTo>
                    <a:pt x="143051" y="107428"/>
                  </a:lnTo>
                  <a:lnTo>
                    <a:pt x="143274" y="107012"/>
                  </a:lnTo>
                  <a:lnTo>
                    <a:pt x="143497" y="106597"/>
                  </a:lnTo>
                  <a:lnTo>
                    <a:pt x="143730" y="106193"/>
                  </a:lnTo>
                  <a:lnTo>
                    <a:pt x="143972" y="105788"/>
                  </a:lnTo>
                  <a:lnTo>
                    <a:pt x="144215" y="105383"/>
                  </a:lnTo>
                  <a:lnTo>
                    <a:pt x="144469" y="104988"/>
                  </a:lnTo>
                  <a:lnTo>
                    <a:pt x="144732" y="104603"/>
                  </a:lnTo>
                  <a:lnTo>
                    <a:pt x="145005" y="104218"/>
                  </a:lnTo>
                  <a:lnTo>
                    <a:pt x="145278" y="103834"/>
                  </a:lnTo>
                  <a:lnTo>
                    <a:pt x="145562" y="103469"/>
                  </a:lnTo>
                  <a:lnTo>
                    <a:pt x="145845" y="103105"/>
                  </a:lnTo>
                  <a:lnTo>
                    <a:pt x="146149" y="102741"/>
                  </a:lnTo>
                  <a:lnTo>
                    <a:pt x="146453" y="102396"/>
                  </a:lnTo>
                  <a:lnTo>
                    <a:pt x="146766" y="102052"/>
                  </a:lnTo>
                  <a:lnTo>
                    <a:pt x="147090" y="101728"/>
                  </a:lnTo>
                  <a:lnTo>
                    <a:pt x="147414" y="101404"/>
                  </a:lnTo>
                  <a:lnTo>
                    <a:pt x="147748" y="101090"/>
                  </a:lnTo>
                  <a:lnTo>
                    <a:pt x="148093" y="100787"/>
                  </a:lnTo>
                  <a:lnTo>
                    <a:pt x="148447" y="100493"/>
                  </a:lnTo>
                  <a:lnTo>
                    <a:pt x="148811" y="100210"/>
                  </a:lnTo>
                  <a:lnTo>
                    <a:pt x="149176" y="99947"/>
                  </a:lnTo>
                  <a:lnTo>
                    <a:pt x="149560" y="99683"/>
                  </a:lnTo>
                  <a:lnTo>
                    <a:pt x="149945" y="99440"/>
                  </a:lnTo>
                  <a:lnTo>
                    <a:pt x="150350" y="99197"/>
                  </a:lnTo>
                  <a:lnTo>
                    <a:pt x="150765" y="98975"/>
                  </a:lnTo>
                  <a:lnTo>
                    <a:pt x="151190" y="98772"/>
                  </a:lnTo>
                  <a:lnTo>
                    <a:pt x="151615" y="98580"/>
                  </a:lnTo>
                  <a:lnTo>
                    <a:pt x="152051" y="98398"/>
                  </a:lnTo>
                  <a:lnTo>
                    <a:pt x="152496" y="98246"/>
                  </a:lnTo>
                  <a:lnTo>
                    <a:pt x="152942" y="98094"/>
                  </a:lnTo>
                  <a:lnTo>
                    <a:pt x="153397" y="97972"/>
                  </a:lnTo>
                  <a:lnTo>
                    <a:pt x="153863" y="97851"/>
                  </a:lnTo>
                  <a:lnTo>
                    <a:pt x="154329" y="97760"/>
                  </a:lnTo>
                  <a:lnTo>
                    <a:pt x="154814" y="97679"/>
                  </a:lnTo>
                  <a:lnTo>
                    <a:pt x="155300" y="97608"/>
                  </a:lnTo>
                  <a:lnTo>
                    <a:pt x="155796" y="97557"/>
                  </a:lnTo>
                  <a:lnTo>
                    <a:pt x="156292" y="97527"/>
                  </a:lnTo>
                  <a:lnTo>
                    <a:pt x="156799" y="97507"/>
                  </a:lnTo>
                  <a:lnTo>
                    <a:pt x="157315" y="97507"/>
                  </a:lnTo>
                  <a:lnTo>
                    <a:pt x="157841" y="97517"/>
                  </a:lnTo>
                  <a:lnTo>
                    <a:pt x="158378" y="97547"/>
                  </a:lnTo>
                  <a:lnTo>
                    <a:pt x="158914" y="97598"/>
                  </a:lnTo>
                  <a:lnTo>
                    <a:pt x="159461" y="97659"/>
                  </a:lnTo>
                  <a:lnTo>
                    <a:pt x="160018" y="97730"/>
                  </a:lnTo>
                  <a:lnTo>
                    <a:pt x="160585" y="97821"/>
                  </a:lnTo>
                  <a:lnTo>
                    <a:pt x="161162" y="97932"/>
                  </a:lnTo>
                  <a:lnTo>
                    <a:pt x="161739" y="98053"/>
                  </a:lnTo>
                  <a:lnTo>
                    <a:pt x="162326" y="98195"/>
                  </a:lnTo>
                  <a:lnTo>
                    <a:pt x="162923" y="98347"/>
                  </a:lnTo>
                  <a:lnTo>
                    <a:pt x="163530" y="98519"/>
                  </a:lnTo>
                  <a:lnTo>
                    <a:pt x="164148" y="98711"/>
                  </a:lnTo>
                  <a:lnTo>
                    <a:pt x="164776" y="98914"/>
                  </a:lnTo>
                  <a:lnTo>
                    <a:pt x="165403" y="99127"/>
                  </a:lnTo>
                  <a:lnTo>
                    <a:pt x="166041" y="99369"/>
                  </a:lnTo>
                  <a:lnTo>
                    <a:pt x="166689" y="99612"/>
                  </a:lnTo>
                  <a:lnTo>
                    <a:pt x="167802" y="100048"/>
                  </a:lnTo>
                  <a:lnTo>
                    <a:pt x="168906" y="100443"/>
                  </a:lnTo>
                  <a:lnTo>
                    <a:pt x="169999" y="100807"/>
                  </a:lnTo>
                  <a:lnTo>
                    <a:pt x="171072" y="101151"/>
                  </a:lnTo>
                  <a:lnTo>
                    <a:pt x="171609" y="101313"/>
                  </a:lnTo>
                  <a:lnTo>
                    <a:pt x="172135" y="101465"/>
                  </a:lnTo>
                  <a:lnTo>
                    <a:pt x="172672" y="101607"/>
                  </a:lnTo>
                  <a:lnTo>
                    <a:pt x="173188" y="101748"/>
                  </a:lnTo>
                  <a:lnTo>
                    <a:pt x="173714" y="101870"/>
                  </a:lnTo>
                  <a:lnTo>
                    <a:pt x="174231" y="102002"/>
                  </a:lnTo>
                  <a:lnTo>
                    <a:pt x="174747" y="102113"/>
                  </a:lnTo>
                  <a:lnTo>
                    <a:pt x="175263" y="102224"/>
                  </a:lnTo>
                  <a:lnTo>
                    <a:pt x="175780" y="102325"/>
                  </a:lnTo>
                  <a:lnTo>
                    <a:pt x="176286" y="102417"/>
                  </a:lnTo>
                  <a:lnTo>
                    <a:pt x="176792" y="102498"/>
                  </a:lnTo>
                  <a:lnTo>
                    <a:pt x="177288" y="102579"/>
                  </a:lnTo>
                  <a:lnTo>
                    <a:pt x="177784" y="102649"/>
                  </a:lnTo>
                  <a:lnTo>
                    <a:pt x="178280" y="102720"/>
                  </a:lnTo>
                  <a:lnTo>
                    <a:pt x="178776" y="102771"/>
                  </a:lnTo>
                  <a:lnTo>
                    <a:pt x="179262" y="102821"/>
                  </a:lnTo>
                  <a:lnTo>
                    <a:pt x="179748" y="102862"/>
                  </a:lnTo>
                  <a:lnTo>
                    <a:pt x="180234" y="102902"/>
                  </a:lnTo>
                  <a:lnTo>
                    <a:pt x="180720" y="102933"/>
                  </a:lnTo>
                  <a:lnTo>
                    <a:pt x="181195" y="102953"/>
                  </a:lnTo>
                  <a:lnTo>
                    <a:pt x="181671" y="102963"/>
                  </a:lnTo>
                  <a:lnTo>
                    <a:pt x="182137" y="102973"/>
                  </a:lnTo>
                  <a:lnTo>
                    <a:pt x="182603" y="102963"/>
                  </a:lnTo>
                  <a:lnTo>
                    <a:pt x="183068" y="102963"/>
                  </a:lnTo>
                  <a:lnTo>
                    <a:pt x="183534" y="102943"/>
                  </a:lnTo>
                  <a:lnTo>
                    <a:pt x="183989" y="102923"/>
                  </a:lnTo>
                  <a:lnTo>
                    <a:pt x="184445" y="102892"/>
                  </a:lnTo>
                  <a:lnTo>
                    <a:pt x="184901" y="102852"/>
                  </a:lnTo>
                  <a:lnTo>
                    <a:pt x="185346" y="102801"/>
                  </a:lnTo>
                  <a:lnTo>
                    <a:pt x="185791" y="102751"/>
                  </a:lnTo>
                  <a:lnTo>
                    <a:pt x="186237" y="102690"/>
                  </a:lnTo>
                  <a:lnTo>
                    <a:pt x="186682" y="102629"/>
                  </a:lnTo>
                  <a:lnTo>
                    <a:pt x="187118" y="102548"/>
                  </a:lnTo>
                  <a:lnTo>
                    <a:pt x="187553" y="102467"/>
                  </a:lnTo>
                  <a:lnTo>
                    <a:pt x="187978" y="102386"/>
                  </a:lnTo>
                  <a:lnTo>
                    <a:pt x="188403" y="102285"/>
                  </a:lnTo>
                  <a:lnTo>
                    <a:pt x="188828" y="102184"/>
                  </a:lnTo>
                  <a:lnTo>
                    <a:pt x="189254" y="102072"/>
                  </a:lnTo>
                  <a:lnTo>
                    <a:pt x="189669" y="101951"/>
                  </a:lnTo>
                  <a:lnTo>
                    <a:pt x="190084" y="101829"/>
                  </a:lnTo>
                  <a:lnTo>
                    <a:pt x="190499" y="101698"/>
                  </a:lnTo>
                  <a:lnTo>
                    <a:pt x="190904" y="101556"/>
                  </a:lnTo>
                  <a:lnTo>
                    <a:pt x="191309" y="101404"/>
                  </a:lnTo>
                  <a:lnTo>
                    <a:pt x="191713" y="101252"/>
                  </a:lnTo>
                  <a:lnTo>
                    <a:pt x="192108" y="101090"/>
                  </a:lnTo>
                  <a:lnTo>
                    <a:pt x="192503" y="100918"/>
                  </a:lnTo>
                  <a:lnTo>
                    <a:pt x="192898" y="100746"/>
                  </a:lnTo>
                  <a:lnTo>
                    <a:pt x="193283" y="100564"/>
                  </a:lnTo>
                  <a:lnTo>
                    <a:pt x="193667" y="100372"/>
                  </a:lnTo>
                  <a:lnTo>
                    <a:pt x="194052" y="100169"/>
                  </a:lnTo>
                  <a:lnTo>
                    <a:pt x="194437" y="99967"/>
                  </a:lnTo>
                  <a:lnTo>
                    <a:pt x="194811" y="99754"/>
                  </a:lnTo>
                  <a:lnTo>
                    <a:pt x="195186" y="99531"/>
                  </a:lnTo>
                  <a:lnTo>
                    <a:pt x="195550" y="99309"/>
                  </a:lnTo>
                  <a:lnTo>
                    <a:pt x="195915" y="99076"/>
                  </a:lnTo>
                  <a:lnTo>
                    <a:pt x="196279" y="98833"/>
                  </a:lnTo>
                  <a:lnTo>
                    <a:pt x="196795" y="98469"/>
                  </a:lnTo>
                  <a:lnTo>
                    <a:pt x="197312" y="98084"/>
                  </a:lnTo>
                  <a:lnTo>
                    <a:pt x="197808" y="97699"/>
                  </a:lnTo>
                  <a:lnTo>
                    <a:pt x="198304" y="97284"/>
                  </a:lnTo>
                  <a:lnTo>
                    <a:pt x="198779" y="96859"/>
                  </a:lnTo>
                  <a:lnTo>
                    <a:pt x="199255" y="96424"/>
                  </a:lnTo>
                  <a:lnTo>
                    <a:pt x="199721" y="95968"/>
                  </a:lnTo>
                  <a:lnTo>
                    <a:pt x="200176" y="95502"/>
                  </a:lnTo>
                  <a:lnTo>
                    <a:pt x="200622" y="95027"/>
                  </a:lnTo>
                  <a:lnTo>
                    <a:pt x="201057" y="94531"/>
                  </a:lnTo>
                  <a:lnTo>
                    <a:pt x="201482" y="94014"/>
                  </a:lnTo>
                  <a:lnTo>
                    <a:pt x="201897" y="93498"/>
                  </a:lnTo>
                  <a:lnTo>
                    <a:pt x="202302" y="92962"/>
                  </a:lnTo>
                  <a:lnTo>
                    <a:pt x="202697" y="92405"/>
                  </a:lnTo>
                  <a:lnTo>
                    <a:pt x="203082" y="91848"/>
                  </a:lnTo>
                  <a:lnTo>
                    <a:pt x="203456" y="91271"/>
                  </a:lnTo>
                  <a:lnTo>
                    <a:pt x="203821" y="90674"/>
                  </a:lnTo>
                  <a:lnTo>
                    <a:pt x="204175" y="90076"/>
                  </a:lnTo>
                  <a:lnTo>
                    <a:pt x="204519" y="89459"/>
                  </a:lnTo>
                  <a:lnTo>
                    <a:pt x="204853" y="88831"/>
                  </a:lnTo>
                  <a:lnTo>
                    <a:pt x="205177" y="88183"/>
                  </a:lnTo>
                  <a:lnTo>
                    <a:pt x="205491" y="87525"/>
                  </a:lnTo>
                  <a:lnTo>
                    <a:pt x="205785" y="86867"/>
                  </a:lnTo>
                  <a:lnTo>
                    <a:pt x="206078" y="86179"/>
                  </a:lnTo>
                  <a:lnTo>
                    <a:pt x="206362" y="85491"/>
                  </a:lnTo>
                  <a:lnTo>
                    <a:pt x="206625" y="84792"/>
                  </a:lnTo>
                  <a:lnTo>
                    <a:pt x="206888" y="84073"/>
                  </a:lnTo>
                  <a:lnTo>
                    <a:pt x="207131" y="83344"/>
                  </a:lnTo>
                  <a:lnTo>
                    <a:pt x="207364" y="82605"/>
                  </a:lnTo>
                  <a:lnTo>
                    <a:pt x="207597" y="81856"/>
                  </a:lnTo>
                  <a:lnTo>
                    <a:pt x="207809" y="81087"/>
                  </a:lnTo>
                  <a:lnTo>
                    <a:pt x="208002" y="80318"/>
                  </a:lnTo>
                  <a:lnTo>
                    <a:pt x="208133" y="79781"/>
                  </a:lnTo>
                  <a:lnTo>
                    <a:pt x="208265" y="79245"/>
                  </a:lnTo>
                  <a:lnTo>
                    <a:pt x="208488" y="78212"/>
                  </a:lnTo>
                  <a:lnTo>
                    <a:pt x="208680" y="77210"/>
                  </a:lnTo>
                  <a:lnTo>
                    <a:pt x="208852" y="76238"/>
                  </a:lnTo>
                  <a:lnTo>
                    <a:pt x="208994" y="75317"/>
                  </a:lnTo>
                  <a:lnTo>
                    <a:pt x="209115" y="74446"/>
                  </a:lnTo>
                  <a:lnTo>
                    <a:pt x="209216" y="73616"/>
                  </a:lnTo>
                  <a:lnTo>
                    <a:pt x="209297" y="72857"/>
                  </a:lnTo>
                  <a:lnTo>
                    <a:pt x="209358" y="72148"/>
                  </a:lnTo>
                  <a:lnTo>
                    <a:pt x="209409" y="71510"/>
                  </a:lnTo>
                  <a:lnTo>
                    <a:pt x="209439" y="70933"/>
                  </a:lnTo>
                  <a:lnTo>
                    <a:pt x="209470" y="70448"/>
                  </a:lnTo>
                  <a:lnTo>
                    <a:pt x="209490" y="69698"/>
                  </a:lnTo>
                  <a:lnTo>
                    <a:pt x="209490" y="69314"/>
                  </a:lnTo>
                  <a:lnTo>
                    <a:pt x="209480" y="68980"/>
                  </a:lnTo>
                  <a:lnTo>
                    <a:pt x="209459" y="68635"/>
                  </a:lnTo>
                  <a:lnTo>
                    <a:pt x="209419" y="68301"/>
                  </a:lnTo>
                  <a:lnTo>
                    <a:pt x="209358" y="67977"/>
                  </a:lnTo>
                  <a:lnTo>
                    <a:pt x="209287" y="67654"/>
                  </a:lnTo>
                  <a:lnTo>
                    <a:pt x="209196" y="67340"/>
                  </a:lnTo>
                  <a:lnTo>
                    <a:pt x="209085" y="67036"/>
                  </a:lnTo>
                  <a:lnTo>
                    <a:pt x="208973" y="66732"/>
                  </a:lnTo>
                  <a:lnTo>
                    <a:pt x="208842" y="66439"/>
                  </a:lnTo>
                  <a:lnTo>
                    <a:pt x="208690" y="66145"/>
                  </a:lnTo>
                  <a:lnTo>
                    <a:pt x="208528" y="65872"/>
                  </a:lnTo>
                  <a:lnTo>
                    <a:pt x="208356" y="65599"/>
                  </a:lnTo>
                  <a:lnTo>
                    <a:pt x="208174" y="65345"/>
                  </a:lnTo>
                  <a:lnTo>
                    <a:pt x="207971" y="65092"/>
                  </a:lnTo>
                  <a:lnTo>
                    <a:pt x="207769" y="64849"/>
                  </a:lnTo>
                  <a:lnTo>
                    <a:pt x="207546" y="64617"/>
                  </a:lnTo>
                  <a:lnTo>
                    <a:pt x="207313" y="64394"/>
                  </a:lnTo>
                  <a:lnTo>
                    <a:pt x="207070" y="64191"/>
                  </a:lnTo>
                  <a:lnTo>
                    <a:pt x="206817" y="63989"/>
                  </a:lnTo>
                  <a:lnTo>
                    <a:pt x="206564" y="63807"/>
                  </a:lnTo>
                  <a:lnTo>
                    <a:pt x="206291" y="63635"/>
                  </a:lnTo>
                  <a:lnTo>
                    <a:pt x="206018" y="63473"/>
                  </a:lnTo>
                  <a:lnTo>
                    <a:pt x="205724" y="63321"/>
                  </a:lnTo>
                  <a:lnTo>
                    <a:pt x="205430" y="63189"/>
                  </a:lnTo>
                  <a:lnTo>
                    <a:pt x="205127" y="63068"/>
                  </a:lnTo>
                  <a:lnTo>
                    <a:pt x="204823" y="62967"/>
                  </a:lnTo>
                  <a:lnTo>
                    <a:pt x="204509" y="62875"/>
                  </a:lnTo>
                  <a:lnTo>
                    <a:pt x="204185" y="62805"/>
                  </a:lnTo>
                  <a:lnTo>
                    <a:pt x="203861" y="62744"/>
                  </a:lnTo>
                  <a:lnTo>
                    <a:pt x="203527" y="62703"/>
                  </a:lnTo>
                  <a:lnTo>
                    <a:pt x="203183" y="62673"/>
                  </a:lnTo>
                  <a:lnTo>
                    <a:pt x="202505" y="62673"/>
                  </a:lnTo>
                  <a:lnTo>
                    <a:pt x="202161" y="62703"/>
                  </a:lnTo>
                  <a:lnTo>
                    <a:pt x="201827" y="62744"/>
                  </a:lnTo>
                  <a:lnTo>
                    <a:pt x="201503" y="62805"/>
                  </a:lnTo>
                  <a:lnTo>
                    <a:pt x="201179" y="62875"/>
                  </a:lnTo>
                  <a:lnTo>
                    <a:pt x="200865" y="62967"/>
                  </a:lnTo>
                  <a:lnTo>
                    <a:pt x="200561" y="63068"/>
                  </a:lnTo>
                  <a:lnTo>
                    <a:pt x="200257" y="63189"/>
                  </a:lnTo>
                  <a:lnTo>
                    <a:pt x="199964" y="63321"/>
                  </a:lnTo>
                  <a:lnTo>
                    <a:pt x="199670" y="63473"/>
                  </a:lnTo>
                  <a:lnTo>
                    <a:pt x="199397" y="63635"/>
                  </a:lnTo>
                  <a:lnTo>
                    <a:pt x="199124" y="63807"/>
                  </a:lnTo>
                  <a:lnTo>
                    <a:pt x="198860" y="63989"/>
                  </a:lnTo>
                  <a:lnTo>
                    <a:pt x="198617" y="64191"/>
                  </a:lnTo>
                  <a:lnTo>
                    <a:pt x="198375" y="64394"/>
                  </a:lnTo>
                  <a:lnTo>
                    <a:pt x="198142" y="64617"/>
                  </a:lnTo>
                  <a:lnTo>
                    <a:pt x="197919" y="64849"/>
                  </a:lnTo>
                  <a:lnTo>
                    <a:pt x="197716" y="65092"/>
                  </a:lnTo>
                  <a:lnTo>
                    <a:pt x="197514" y="65345"/>
                  </a:lnTo>
                  <a:lnTo>
                    <a:pt x="197332" y="65599"/>
                  </a:lnTo>
                  <a:lnTo>
                    <a:pt x="197160" y="65872"/>
                  </a:lnTo>
                  <a:lnTo>
                    <a:pt x="196998" y="66155"/>
                  </a:lnTo>
                  <a:lnTo>
                    <a:pt x="196846" y="66439"/>
                  </a:lnTo>
                  <a:lnTo>
                    <a:pt x="196714" y="66732"/>
                  </a:lnTo>
                  <a:lnTo>
                    <a:pt x="196603" y="67036"/>
                  </a:lnTo>
                  <a:lnTo>
                    <a:pt x="196492" y="67340"/>
                  </a:lnTo>
                  <a:lnTo>
                    <a:pt x="196400" y="67664"/>
                  </a:lnTo>
                  <a:lnTo>
                    <a:pt x="196330" y="67977"/>
                  </a:lnTo>
                  <a:lnTo>
                    <a:pt x="196269" y="68312"/>
                  </a:lnTo>
                  <a:lnTo>
                    <a:pt x="196228" y="68646"/>
                  </a:lnTo>
                  <a:lnTo>
                    <a:pt x="196208" y="68980"/>
                  </a:lnTo>
                  <a:lnTo>
                    <a:pt x="196198" y="69324"/>
                  </a:lnTo>
                  <a:lnTo>
                    <a:pt x="196188" y="69668"/>
                  </a:lnTo>
                  <a:lnTo>
                    <a:pt x="196178" y="70063"/>
                  </a:lnTo>
                  <a:lnTo>
                    <a:pt x="196158" y="70488"/>
                  </a:lnTo>
                  <a:lnTo>
                    <a:pt x="196127" y="70954"/>
                  </a:lnTo>
                  <a:lnTo>
                    <a:pt x="196087" y="71450"/>
                  </a:lnTo>
                  <a:lnTo>
                    <a:pt x="196026" y="71976"/>
                  </a:lnTo>
                  <a:lnTo>
                    <a:pt x="195965" y="72533"/>
                  </a:lnTo>
                  <a:lnTo>
                    <a:pt x="195894" y="73110"/>
                  </a:lnTo>
                  <a:lnTo>
                    <a:pt x="195803" y="73717"/>
                  </a:lnTo>
                  <a:lnTo>
                    <a:pt x="195702" y="74335"/>
                  </a:lnTo>
                  <a:lnTo>
                    <a:pt x="195581" y="74983"/>
                  </a:lnTo>
                  <a:lnTo>
                    <a:pt x="195449" y="75631"/>
                  </a:lnTo>
                  <a:lnTo>
                    <a:pt x="195297" y="76299"/>
                  </a:lnTo>
                  <a:lnTo>
                    <a:pt x="195135" y="76977"/>
                  </a:lnTo>
                  <a:lnTo>
                    <a:pt x="194963" y="77665"/>
                  </a:lnTo>
                  <a:lnTo>
                    <a:pt x="194761" y="78354"/>
                  </a:lnTo>
                  <a:lnTo>
                    <a:pt x="194548" y="79042"/>
                  </a:lnTo>
                  <a:lnTo>
                    <a:pt x="194315" y="79731"/>
                  </a:lnTo>
                  <a:lnTo>
                    <a:pt x="194062" y="80419"/>
                  </a:lnTo>
                  <a:lnTo>
                    <a:pt x="193799" y="81097"/>
                  </a:lnTo>
                  <a:lnTo>
                    <a:pt x="193505" y="81765"/>
                  </a:lnTo>
                  <a:lnTo>
                    <a:pt x="193353" y="82099"/>
                  </a:lnTo>
                  <a:lnTo>
                    <a:pt x="193191" y="82423"/>
                  </a:lnTo>
                  <a:lnTo>
                    <a:pt x="193029" y="82747"/>
                  </a:lnTo>
                  <a:lnTo>
                    <a:pt x="192857" y="83071"/>
                  </a:lnTo>
                  <a:lnTo>
                    <a:pt x="192685" y="83385"/>
                  </a:lnTo>
                  <a:lnTo>
                    <a:pt x="192503" y="83699"/>
                  </a:lnTo>
                  <a:lnTo>
                    <a:pt x="192321" y="84013"/>
                  </a:lnTo>
                  <a:lnTo>
                    <a:pt x="192128" y="84316"/>
                  </a:lnTo>
                  <a:lnTo>
                    <a:pt x="191926" y="84610"/>
                  </a:lnTo>
                  <a:lnTo>
                    <a:pt x="191724" y="84903"/>
                  </a:lnTo>
                  <a:lnTo>
                    <a:pt x="191521" y="85187"/>
                  </a:lnTo>
                  <a:lnTo>
                    <a:pt x="191298" y="85470"/>
                  </a:lnTo>
                  <a:lnTo>
                    <a:pt x="191076" y="85744"/>
                  </a:lnTo>
                  <a:lnTo>
                    <a:pt x="190853" y="86007"/>
                  </a:lnTo>
                  <a:lnTo>
                    <a:pt x="190620" y="86260"/>
                  </a:lnTo>
                  <a:lnTo>
                    <a:pt x="190377" y="86513"/>
                  </a:lnTo>
                  <a:lnTo>
                    <a:pt x="190134" y="86756"/>
                  </a:lnTo>
                  <a:lnTo>
                    <a:pt x="189881" y="86989"/>
                  </a:lnTo>
                  <a:lnTo>
                    <a:pt x="189618" y="87212"/>
                  </a:lnTo>
                  <a:lnTo>
                    <a:pt x="189355" y="87434"/>
                  </a:lnTo>
                  <a:lnTo>
                    <a:pt x="189081" y="87637"/>
                  </a:lnTo>
                  <a:lnTo>
                    <a:pt x="188798" y="87839"/>
                  </a:lnTo>
                  <a:lnTo>
                    <a:pt x="188434" y="88072"/>
                  </a:lnTo>
                  <a:lnTo>
                    <a:pt x="188059" y="88295"/>
                  </a:lnTo>
                  <a:lnTo>
                    <a:pt x="187664" y="88497"/>
                  </a:lnTo>
                  <a:lnTo>
                    <a:pt x="187269" y="88679"/>
                  </a:lnTo>
                  <a:lnTo>
                    <a:pt x="186854" y="88851"/>
                  </a:lnTo>
                  <a:lnTo>
                    <a:pt x="186439" y="89013"/>
                  </a:lnTo>
                  <a:lnTo>
                    <a:pt x="186004" y="89145"/>
                  </a:lnTo>
                  <a:lnTo>
                    <a:pt x="185559" y="89267"/>
                  </a:lnTo>
                  <a:lnTo>
                    <a:pt x="185103" y="89378"/>
                  </a:lnTo>
                  <a:lnTo>
                    <a:pt x="184637" y="89459"/>
                  </a:lnTo>
                  <a:lnTo>
                    <a:pt x="184151" y="89530"/>
                  </a:lnTo>
                  <a:lnTo>
                    <a:pt x="183666" y="89590"/>
                  </a:lnTo>
                  <a:lnTo>
                    <a:pt x="183159" y="89631"/>
                  </a:lnTo>
                  <a:lnTo>
                    <a:pt x="182653" y="89651"/>
                  </a:lnTo>
                  <a:lnTo>
                    <a:pt x="182127" y="89661"/>
                  </a:lnTo>
                  <a:lnTo>
                    <a:pt x="181600" y="89651"/>
                  </a:lnTo>
                  <a:lnTo>
                    <a:pt x="181054" y="89621"/>
                  </a:lnTo>
                  <a:lnTo>
                    <a:pt x="180497" y="89580"/>
                  </a:lnTo>
                  <a:lnTo>
                    <a:pt x="179930" y="89520"/>
                  </a:lnTo>
                  <a:lnTo>
                    <a:pt x="179353" y="89439"/>
                  </a:lnTo>
                  <a:lnTo>
                    <a:pt x="178766" y="89348"/>
                  </a:lnTo>
                  <a:lnTo>
                    <a:pt x="178158" y="89246"/>
                  </a:lnTo>
                  <a:lnTo>
                    <a:pt x="177551" y="89115"/>
                  </a:lnTo>
                  <a:lnTo>
                    <a:pt x="176934" y="88973"/>
                  </a:lnTo>
                  <a:lnTo>
                    <a:pt x="176296" y="88821"/>
                  </a:lnTo>
                  <a:lnTo>
                    <a:pt x="175658" y="88639"/>
                  </a:lnTo>
                  <a:lnTo>
                    <a:pt x="175010" y="88457"/>
                  </a:lnTo>
                  <a:lnTo>
                    <a:pt x="174342" y="88244"/>
                  </a:lnTo>
                  <a:lnTo>
                    <a:pt x="173664" y="88021"/>
                  </a:lnTo>
                  <a:lnTo>
                    <a:pt x="172986" y="87778"/>
                  </a:lnTo>
                  <a:lnTo>
                    <a:pt x="172287" y="87525"/>
                  </a:lnTo>
                  <a:lnTo>
                    <a:pt x="171578" y="87252"/>
                  </a:lnTo>
                  <a:lnTo>
                    <a:pt x="170556" y="86857"/>
                  </a:lnTo>
                  <a:lnTo>
                    <a:pt x="169544" y="86493"/>
                  </a:lnTo>
                  <a:lnTo>
                    <a:pt x="168531" y="86149"/>
                  </a:lnTo>
                  <a:lnTo>
                    <a:pt x="167529" y="85845"/>
                  </a:lnTo>
                  <a:lnTo>
                    <a:pt x="166537" y="85561"/>
                  </a:lnTo>
                  <a:lnTo>
                    <a:pt x="165555" y="85298"/>
                  </a:lnTo>
                  <a:lnTo>
                    <a:pt x="165069" y="85177"/>
                  </a:lnTo>
                  <a:lnTo>
                    <a:pt x="164583" y="85065"/>
                  </a:lnTo>
                  <a:lnTo>
                    <a:pt x="164097" y="84964"/>
                  </a:lnTo>
                  <a:lnTo>
                    <a:pt x="163611" y="84863"/>
                  </a:lnTo>
                  <a:lnTo>
                    <a:pt x="163136" y="84772"/>
                  </a:lnTo>
                  <a:lnTo>
                    <a:pt x="162660" y="84691"/>
                  </a:lnTo>
                  <a:lnTo>
                    <a:pt x="162174" y="84610"/>
                  </a:lnTo>
                  <a:lnTo>
                    <a:pt x="161708" y="84539"/>
                  </a:lnTo>
                  <a:lnTo>
                    <a:pt x="161233" y="84478"/>
                  </a:lnTo>
                  <a:lnTo>
                    <a:pt x="160767" y="84418"/>
                  </a:lnTo>
                  <a:lnTo>
                    <a:pt x="160291" y="84367"/>
                  </a:lnTo>
                  <a:lnTo>
                    <a:pt x="159825" y="84326"/>
                  </a:lnTo>
                  <a:lnTo>
                    <a:pt x="159360" y="84286"/>
                  </a:lnTo>
                  <a:lnTo>
                    <a:pt x="158904" y="84256"/>
                  </a:lnTo>
                  <a:lnTo>
                    <a:pt x="158439" y="84235"/>
                  </a:lnTo>
                  <a:lnTo>
                    <a:pt x="157983" y="84215"/>
                  </a:lnTo>
                  <a:lnTo>
                    <a:pt x="157527" y="84205"/>
                  </a:lnTo>
                  <a:lnTo>
                    <a:pt x="157082" y="84195"/>
                  </a:lnTo>
                  <a:lnTo>
                    <a:pt x="156626" y="84205"/>
                  </a:lnTo>
                  <a:lnTo>
                    <a:pt x="156181" y="84215"/>
                  </a:lnTo>
                  <a:lnTo>
                    <a:pt x="155736" y="84225"/>
                  </a:lnTo>
                  <a:lnTo>
                    <a:pt x="155290" y="84256"/>
                  </a:lnTo>
                  <a:lnTo>
                    <a:pt x="154845" y="84286"/>
                  </a:lnTo>
                  <a:lnTo>
                    <a:pt x="154409" y="84316"/>
                  </a:lnTo>
                  <a:lnTo>
                    <a:pt x="153964" y="84367"/>
                  </a:lnTo>
                  <a:lnTo>
                    <a:pt x="153529" y="84418"/>
                  </a:lnTo>
                  <a:lnTo>
                    <a:pt x="153093" y="84468"/>
                  </a:lnTo>
                  <a:lnTo>
                    <a:pt x="152668" y="84539"/>
                  </a:lnTo>
                  <a:lnTo>
                    <a:pt x="152243" y="84610"/>
                  </a:lnTo>
                  <a:lnTo>
                    <a:pt x="151808" y="84681"/>
                  </a:lnTo>
                  <a:lnTo>
                    <a:pt x="151383" y="84772"/>
                  </a:lnTo>
                  <a:lnTo>
                    <a:pt x="150968" y="84863"/>
                  </a:lnTo>
                  <a:lnTo>
                    <a:pt x="150542" y="84954"/>
                  </a:lnTo>
                  <a:lnTo>
                    <a:pt x="150127" y="85065"/>
                  </a:lnTo>
                  <a:lnTo>
                    <a:pt x="149712" y="85177"/>
                  </a:lnTo>
                  <a:lnTo>
                    <a:pt x="149297" y="85288"/>
                  </a:lnTo>
                  <a:lnTo>
                    <a:pt x="148892" y="85420"/>
                  </a:lnTo>
                  <a:lnTo>
                    <a:pt x="148477" y="85551"/>
                  </a:lnTo>
                  <a:lnTo>
                    <a:pt x="148072" y="85683"/>
                  </a:lnTo>
                  <a:lnTo>
                    <a:pt x="147667" y="85835"/>
                  </a:lnTo>
                  <a:lnTo>
                    <a:pt x="147263" y="85987"/>
                  </a:lnTo>
                  <a:lnTo>
                    <a:pt x="146868" y="86138"/>
                  </a:lnTo>
                  <a:lnTo>
                    <a:pt x="146473" y="86311"/>
                  </a:lnTo>
                  <a:lnTo>
                    <a:pt x="146078" y="86483"/>
                  </a:lnTo>
                  <a:lnTo>
                    <a:pt x="145683" y="86655"/>
                  </a:lnTo>
                  <a:lnTo>
                    <a:pt x="145289" y="86847"/>
                  </a:lnTo>
                  <a:lnTo>
                    <a:pt x="144904" y="87039"/>
                  </a:lnTo>
                  <a:lnTo>
                    <a:pt x="144519" y="87232"/>
                  </a:lnTo>
                  <a:lnTo>
                    <a:pt x="144134" y="87444"/>
                  </a:lnTo>
                  <a:lnTo>
                    <a:pt x="143760" y="87657"/>
                  </a:lnTo>
                  <a:lnTo>
                    <a:pt x="143375" y="87880"/>
                  </a:lnTo>
                  <a:lnTo>
                    <a:pt x="143001" y="88102"/>
                  </a:lnTo>
                  <a:lnTo>
                    <a:pt x="142525" y="88406"/>
                  </a:lnTo>
                  <a:lnTo>
                    <a:pt x="142049" y="88710"/>
                  </a:lnTo>
                  <a:lnTo>
                    <a:pt x="141594" y="89024"/>
                  </a:lnTo>
                  <a:lnTo>
                    <a:pt x="141138" y="89358"/>
                  </a:lnTo>
                  <a:lnTo>
                    <a:pt x="140693" y="89692"/>
                  </a:lnTo>
                  <a:lnTo>
                    <a:pt x="140257" y="90026"/>
                  </a:lnTo>
                  <a:lnTo>
                    <a:pt x="139822" y="90380"/>
                  </a:lnTo>
                  <a:lnTo>
                    <a:pt x="139407" y="90734"/>
                  </a:lnTo>
                  <a:lnTo>
                    <a:pt x="138992" y="91099"/>
                  </a:lnTo>
                  <a:lnTo>
                    <a:pt x="138587" y="91473"/>
                  </a:lnTo>
                  <a:lnTo>
                    <a:pt x="138192" y="91848"/>
                  </a:lnTo>
                  <a:lnTo>
                    <a:pt x="137797" y="92233"/>
                  </a:lnTo>
                  <a:lnTo>
                    <a:pt x="137423" y="92617"/>
                  </a:lnTo>
                  <a:lnTo>
                    <a:pt x="137048" y="93012"/>
                  </a:lnTo>
                  <a:lnTo>
                    <a:pt x="136684" y="93417"/>
                  </a:lnTo>
                  <a:lnTo>
                    <a:pt x="136319" y="93822"/>
                  </a:lnTo>
                  <a:lnTo>
                    <a:pt x="135975" y="94227"/>
                  </a:lnTo>
                  <a:lnTo>
                    <a:pt x="135631" y="94642"/>
                  </a:lnTo>
                  <a:lnTo>
                    <a:pt x="135297" y="95067"/>
                  </a:lnTo>
                  <a:lnTo>
                    <a:pt x="134963" y="95492"/>
                  </a:lnTo>
                  <a:lnTo>
                    <a:pt x="134639" y="95917"/>
                  </a:lnTo>
                  <a:lnTo>
                    <a:pt x="134325" y="96353"/>
                  </a:lnTo>
                  <a:lnTo>
                    <a:pt x="134021" y="96788"/>
                  </a:lnTo>
                  <a:lnTo>
                    <a:pt x="133718" y="97223"/>
                  </a:lnTo>
                  <a:lnTo>
                    <a:pt x="133424" y="97669"/>
                  </a:lnTo>
                  <a:lnTo>
                    <a:pt x="133141" y="98114"/>
                  </a:lnTo>
                  <a:lnTo>
                    <a:pt x="132857" y="98560"/>
                  </a:lnTo>
                  <a:lnTo>
                    <a:pt x="132584" y="99015"/>
                  </a:lnTo>
                  <a:lnTo>
                    <a:pt x="132311" y="99461"/>
                  </a:lnTo>
                  <a:lnTo>
                    <a:pt x="132057" y="99916"/>
                  </a:lnTo>
                  <a:lnTo>
                    <a:pt x="131794" y="100372"/>
                  </a:lnTo>
                  <a:lnTo>
                    <a:pt x="131551" y="100827"/>
                  </a:lnTo>
                  <a:lnTo>
                    <a:pt x="131227" y="100260"/>
                  </a:lnTo>
                  <a:lnTo>
                    <a:pt x="130893" y="99704"/>
                  </a:lnTo>
                  <a:lnTo>
                    <a:pt x="130559" y="99147"/>
                  </a:lnTo>
                  <a:lnTo>
                    <a:pt x="130215" y="98600"/>
                  </a:lnTo>
                  <a:lnTo>
                    <a:pt x="129861" y="98053"/>
                  </a:lnTo>
                  <a:lnTo>
                    <a:pt x="129506" y="97517"/>
                  </a:lnTo>
                  <a:lnTo>
                    <a:pt x="129152" y="96991"/>
                  </a:lnTo>
                  <a:lnTo>
                    <a:pt x="128778" y="96464"/>
                  </a:lnTo>
                  <a:lnTo>
                    <a:pt x="128413" y="95948"/>
                  </a:lnTo>
                  <a:lnTo>
                    <a:pt x="128028" y="95432"/>
                  </a:lnTo>
                  <a:lnTo>
                    <a:pt x="127644" y="94925"/>
                  </a:lnTo>
                  <a:lnTo>
                    <a:pt x="127259" y="94429"/>
                  </a:lnTo>
                  <a:lnTo>
                    <a:pt x="126864" y="93943"/>
                  </a:lnTo>
                  <a:lnTo>
                    <a:pt x="126469" y="93458"/>
                  </a:lnTo>
                  <a:lnTo>
                    <a:pt x="126054" y="92982"/>
                  </a:lnTo>
                  <a:lnTo>
                    <a:pt x="125650" y="92506"/>
                  </a:lnTo>
                  <a:lnTo>
                    <a:pt x="125234" y="92040"/>
                  </a:lnTo>
                  <a:lnTo>
                    <a:pt x="124809" y="91585"/>
                  </a:lnTo>
                  <a:lnTo>
                    <a:pt x="124384" y="91139"/>
                  </a:lnTo>
                  <a:lnTo>
                    <a:pt x="123949" y="90694"/>
                  </a:lnTo>
                  <a:lnTo>
                    <a:pt x="123514" y="90259"/>
                  </a:lnTo>
                  <a:lnTo>
                    <a:pt x="123068" y="89823"/>
                  </a:lnTo>
                  <a:lnTo>
                    <a:pt x="122623" y="89398"/>
                  </a:lnTo>
                  <a:lnTo>
                    <a:pt x="122167" y="88983"/>
                  </a:lnTo>
                  <a:lnTo>
                    <a:pt x="121712" y="88578"/>
                  </a:lnTo>
                  <a:lnTo>
                    <a:pt x="121246" y="88173"/>
                  </a:lnTo>
                  <a:lnTo>
                    <a:pt x="120770" y="87778"/>
                  </a:lnTo>
                  <a:lnTo>
                    <a:pt x="120294" y="87394"/>
                  </a:lnTo>
                  <a:lnTo>
                    <a:pt x="119819" y="87009"/>
                  </a:lnTo>
                  <a:lnTo>
                    <a:pt x="119333" y="86645"/>
                  </a:lnTo>
                  <a:lnTo>
                    <a:pt x="118847" y="86270"/>
                  </a:lnTo>
                  <a:lnTo>
                    <a:pt x="118351" y="85916"/>
                  </a:lnTo>
                  <a:lnTo>
                    <a:pt x="118756" y="85308"/>
                  </a:lnTo>
                  <a:lnTo>
                    <a:pt x="119150" y="84701"/>
                  </a:lnTo>
                  <a:lnTo>
                    <a:pt x="119545" y="84094"/>
                  </a:lnTo>
                  <a:lnTo>
                    <a:pt x="119920" y="83476"/>
                  </a:lnTo>
                  <a:lnTo>
                    <a:pt x="120294" y="82859"/>
                  </a:lnTo>
                  <a:lnTo>
                    <a:pt x="120659" y="82231"/>
                  </a:lnTo>
                  <a:lnTo>
                    <a:pt x="121003" y="81603"/>
                  </a:lnTo>
                  <a:lnTo>
                    <a:pt x="121347" y="80966"/>
                  </a:lnTo>
                  <a:lnTo>
                    <a:pt x="121681" y="80328"/>
                  </a:lnTo>
                  <a:lnTo>
                    <a:pt x="122005" y="79690"/>
                  </a:lnTo>
                  <a:lnTo>
                    <a:pt x="122319" y="79042"/>
                  </a:lnTo>
                  <a:lnTo>
                    <a:pt x="122623" y="78384"/>
                  </a:lnTo>
                  <a:lnTo>
                    <a:pt x="122916" y="77736"/>
                  </a:lnTo>
                  <a:lnTo>
                    <a:pt x="123210" y="77078"/>
                  </a:lnTo>
                  <a:lnTo>
                    <a:pt x="123483" y="76410"/>
                  </a:lnTo>
                  <a:lnTo>
                    <a:pt x="123746" y="75752"/>
                  </a:lnTo>
                  <a:lnTo>
                    <a:pt x="124010" y="75074"/>
                  </a:lnTo>
                  <a:lnTo>
                    <a:pt x="124253" y="74406"/>
                  </a:lnTo>
                  <a:lnTo>
                    <a:pt x="124495" y="73727"/>
                  </a:lnTo>
                  <a:lnTo>
                    <a:pt x="124728" y="73049"/>
                  </a:lnTo>
                  <a:lnTo>
                    <a:pt x="124941" y="72361"/>
                  </a:lnTo>
                  <a:lnTo>
                    <a:pt x="125153" y="71672"/>
                  </a:lnTo>
                  <a:lnTo>
                    <a:pt x="125356" y="70984"/>
                  </a:lnTo>
                  <a:lnTo>
                    <a:pt x="125548" y="70286"/>
                  </a:lnTo>
                  <a:lnTo>
                    <a:pt x="125731" y="69587"/>
                  </a:lnTo>
                  <a:lnTo>
                    <a:pt x="125903" y="68889"/>
                  </a:lnTo>
                  <a:lnTo>
                    <a:pt x="126065" y="68180"/>
                  </a:lnTo>
                  <a:lnTo>
                    <a:pt x="126216" y="67471"/>
                  </a:lnTo>
                  <a:lnTo>
                    <a:pt x="126368" y="66753"/>
                  </a:lnTo>
                  <a:lnTo>
                    <a:pt x="126500" y="66044"/>
                  </a:lnTo>
                  <a:lnTo>
                    <a:pt x="126621" y="65325"/>
                  </a:lnTo>
                  <a:lnTo>
                    <a:pt x="126743" y="64606"/>
                  </a:lnTo>
                  <a:lnTo>
                    <a:pt x="126844" y="63878"/>
                  </a:lnTo>
                  <a:lnTo>
                    <a:pt x="126935" y="63149"/>
                  </a:lnTo>
                  <a:lnTo>
                    <a:pt x="127026" y="62420"/>
                  </a:lnTo>
                  <a:lnTo>
                    <a:pt x="127107" y="61691"/>
                  </a:lnTo>
                  <a:lnTo>
                    <a:pt x="127168" y="60952"/>
                  </a:lnTo>
                  <a:lnTo>
                    <a:pt x="127229" y="60213"/>
                  </a:lnTo>
                  <a:lnTo>
                    <a:pt x="127279" y="59474"/>
                  </a:lnTo>
                  <a:lnTo>
                    <a:pt x="127310" y="58725"/>
                  </a:lnTo>
                  <a:lnTo>
                    <a:pt x="127340" y="57976"/>
                  </a:lnTo>
                  <a:lnTo>
                    <a:pt x="127360" y="57227"/>
                  </a:lnTo>
                  <a:lnTo>
                    <a:pt x="127370" y="56478"/>
                  </a:lnTo>
                  <a:lnTo>
                    <a:pt x="127370" y="55728"/>
                  </a:lnTo>
                  <a:lnTo>
                    <a:pt x="127360" y="54969"/>
                  </a:lnTo>
                  <a:lnTo>
                    <a:pt x="127340" y="54210"/>
                  </a:lnTo>
                  <a:lnTo>
                    <a:pt x="127310" y="53441"/>
                  </a:lnTo>
                  <a:lnTo>
                    <a:pt x="127269" y="52681"/>
                  </a:lnTo>
                  <a:lnTo>
                    <a:pt x="127219" y="51912"/>
                  </a:lnTo>
                  <a:lnTo>
                    <a:pt x="127158" y="51143"/>
                  </a:lnTo>
                  <a:lnTo>
                    <a:pt x="127097" y="50373"/>
                  </a:lnTo>
                  <a:lnTo>
                    <a:pt x="127016" y="49604"/>
                  </a:lnTo>
                  <a:lnTo>
                    <a:pt x="126925" y="48824"/>
                  </a:lnTo>
                  <a:lnTo>
                    <a:pt x="126824" y="48055"/>
                  </a:lnTo>
                  <a:lnTo>
                    <a:pt x="126723" y="47276"/>
                  </a:lnTo>
                  <a:lnTo>
                    <a:pt x="126601" y="46486"/>
                  </a:lnTo>
                  <a:lnTo>
                    <a:pt x="126469" y="45706"/>
                  </a:lnTo>
                  <a:lnTo>
                    <a:pt x="126338" y="44927"/>
                  </a:lnTo>
                  <a:lnTo>
                    <a:pt x="126186" y="44137"/>
                  </a:lnTo>
                  <a:lnTo>
                    <a:pt x="126024" y="43348"/>
                  </a:lnTo>
                  <a:lnTo>
                    <a:pt x="125862" y="42558"/>
                  </a:lnTo>
                  <a:lnTo>
                    <a:pt x="125680" y="41769"/>
                  </a:lnTo>
                  <a:lnTo>
                    <a:pt x="125498" y="40969"/>
                  </a:lnTo>
                  <a:lnTo>
                    <a:pt x="125295" y="40179"/>
                  </a:lnTo>
                  <a:lnTo>
                    <a:pt x="125133" y="39541"/>
                  </a:lnTo>
                  <a:lnTo>
                    <a:pt x="124951" y="38894"/>
                  </a:lnTo>
                  <a:lnTo>
                    <a:pt x="124769" y="38266"/>
                  </a:lnTo>
                  <a:lnTo>
                    <a:pt x="124576" y="37628"/>
                  </a:lnTo>
                  <a:lnTo>
                    <a:pt x="124384" y="37001"/>
                  </a:lnTo>
                  <a:lnTo>
                    <a:pt x="124172" y="36373"/>
                  </a:lnTo>
                  <a:lnTo>
                    <a:pt x="123959" y="35755"/>
                  </a:lnTo>
                  <a:lnTo>
                    <a:pt x="123736" y="35138"/>
                  </a:lnTo>
                  <a:lnTo>
                    <a:pt x="123514" y="34520"/>
                  </a:lnTo>
                  <a:lnTo>
                    <a:pt x="123271" y="33913"/>
                  </a:lnTo>
                  <a:lnTo>
                    <a:pt x="123028" y="33295"/>
                  </a:lnTo>
                  <a:lnTo>
                    <a:pt x="122785" y="32698"/>
                  </a:lnTo>
                  <a:lnTo>
                    <a:pt x="122521" y="32101"/>
                  </a:lnTo>
                  <a:lnTo>
                    <a:pt x="122258" y="31504"/>
                  </a:lnTo>
                  <a:lnTo>
                    <a:pt x="121985" y="30906"/>
                  </a:lnTo>
                  <a:lnTo>
                    <a:pt x="121701" y="30319"/>
                  </a:lnTo>
                  <a:lnTo>
                    <a:pt x="121408" y="29732"/>
                  </a:lnTo>
                  <a:lnTo>
                    <a:pt x="121114" y="29155"/>
                  </a:lnTo>
                  <a:lnTo>
                    <a:pt x="120811" y="28578"/>
                  </a:lnTo>
                  <a:lnTo>
                    <a:pt x="120507" y="28011"/>
                  </a:lnTo>
                  <a:lnTo>
                    <a:pt x="120193" y="27444"/>
                  </a:lnTo>
                  <a:lnTo>
                    <a:pt x="119869" y="26877"/>
                  </a:lnTo>
                  <a:lnTo>
                    <a:pt x="119535" y="26321"/>
                  </a:lnTo>
                  <a:lnTo>
                    <a:pt x="119201" y="25764"/>
                  </a:lnTo>
                  <a:lnTo>
                    <a:pt x="118857" y="25217"/>
                  </a:lnTo>
                  <a:lnTo>
                    <a:pt x="118503" y="24670"/>
                  </a:lnTo>
                  <a:lnTo>
                    <a:pt x="118138" y="24124"/>
                  </a:lnTo>
                  <a:lnTo>
                    <a:pt x="117774" y="23587"/>
                  </a:lnTo>
                  <a:lnTo>
                    <a:pt x="117409" y="23061"/>
                  </a:lnTo>
                  <a:lnTo>
                    <a:pt x="117025" y="22534"/>
                  </a:lnTo>
                  <a:lnTo>
                    <a:pt x="116640" y="22008"/>
                  </a:lnTo>
                  <a:lnTo>
                    <a:pt x="116245" y="21492"/>
                  </a:lnTo>
                  <a:lnTo>
                    <a:pt x="115850" y="20976"/>
                  </a:lnTo>
                  <a:lnTo>
                    <a:pt x="115445" y="20469"/>
                  </a:lnTo>
                  <a:lnTo>
                    <a:pt x="115030" y="19963"/>
                  </a:lnTo>
                  <a:lnTo>
                    <a:pt x="114615" y="19467"/>
                  </a:lnTo>
                  <a:lnTo>
                    <a:pt x="114190" y="18971"/>
                  </a:lnTo>
                  <a:lnTo>
                    <a:pt x="113755" y="18485"/>
                  </a:lnTo>
                  <a:lnTo>
                    <a:pt x="113319" y="17999"/>
                  </a:lnTo>
                  <a:lnTo>
                    <a:pt x="112874" y="17524"/>
                  </a:lnTo>
                  <a:lnTo>
                    <a:pt x="112429" y="17048"/>
                  </a:lnTo>
                  <a:lnTo>
                    <a:pt x="111973" y="16582"/>
                  </a:lnTo>
                  <a:lnTo>
                    <a:pt x="111507" y="16116"/>
                  </a:lnTo>
                  <a:lnTo>
                    <a:pt x="111042" y="15661"/>
                  </a:lnTo>
                  <a:lnTo>
                    <a:pt x="110566" y="15205"/>
                  </a:lnTo>
                  <a:lnTo>
                    <a:pt x="110080" y="14760"/>
                  </a:lnTo>
                  <a:lnTo>
                    <a:pt x="109594" y="14314"/>
                  </a:lnTo>
                  <a:lnTo>
                    <a:pt x="109098" y="13879"/>
                  </a:lnTo>
                  <a:lnTo>
                    <a:pt x="108602" y="13454"/>
                  </a:lnTo>
                  <a:lnTo>
                    <a:pt x="108096" y="13029"/>
                  </a:lnTo>
                  <a:lnTo>
                    <a:pt x="107580" y="12614"/>
                  </a:lnTo>
                  <a:lnTo>
                    <a:pt x="107063" y="12199"/>
                  </a:lnTo>
                  <a:lnTo>
                    <a:pt x="106537" y="11784"/>
                  </a:lnTo>
                  <a:lnTo>
                    <a:pt x="106011" y="11389"/>
                  </a:lnTo>
                  <a:lnTo>
                    <a:pt x="105474" y="10994"/>
                  </a:lnTo>
                  <a:lnTo>
                    <a:pt x="104937" y="10599"/>
                  </a:lnTo>
                  <a:lnTo>
                    <a:pt x="104391" y="10215"/>
                  </a:lnTo>
                  <a:lnTo>
                    <a:pt x="103834" y="9840"/>
                  </a:lnTo>
                  <a:lnTo>
                    <a:pt x="103277" y="9465"/>
                  </a:lnTo>
                  <a:lnTo>
                    <a:pt x="102710" y="9101"/>
                  </a:lnTo>
                  <a:lnTo>
                    <a:pt x="102143" y="8747"/>
                  </a:lnTo>
                  <a:lnTo>
                    <a:pt x="101566" y="8392"/>
                  </a:lnTo>
                  <a:lnTo>
                    <a:pt x="100989" y="8038"/>
                  </a:lnTo>
                  <a:lnTo>
                    <a:pt x="100402" y="7704"/>
                  </a:lnTo>
                  <a:lnTo>
                    <a:pt x="99835" y="7380"/>
                  </a:lnTo>
                  <a:lnTo>
                    <a:pt x="99268" y="7066"/>
                  </a:lnTo>
                  <a:lnTo>
                    <a:pt x="98691" y="6763"/>
                  </a:lnTo>
                  <a:lnTo>
                    <a:pt x="98114" y="6459"/>
                  </a:lnTo>
                  <a:lnTo>
                    <a:pt x="97537" y="6165"/>
                  </a:lnTo>
                  <a:lnTo>
                    <a:pt x="96950" y="5872"/>
                  </a:lnTo>
                  <a:lnTo>
                    <a:pt x="96363" y="5598"/>
                  </a:lnTo>
                  <a:lnTo>
                    <a:pt x="95776" y="5325"/>
                  </a:lnTo>
                  <a:lnTo>
                    <a:pt x="95189" y="5052"/>
                  </a:lnTo>
                  <a:lnTo>
                    <a:pt x="94592" y="4789"/>
                  </a:lnTo>
                  <a:lnTo>
                    <a:pt x="93994" y="4535"/>
                  </a:lnTo>
                  <a:lnTo>
                    <a:pt x="93387" y="4293"/>
                  </a:lnTo>
                  <a:lnTo>
                    <a:pt x="92790" y="4050"/>
                  </a:lnTo>
                  <a:lnTo>
                    <a:pt x="92182" y="3817"/>
                  </a:lnTo>
                  <a:lnTo>
                    <a:pt x="91575" y="3594"/>
                  </a:lnTo>
                  <a:lnTo>
                    <a:pt x="90967" y="3371"/>
                  </a:lnTo>
                  <a:lnTo>
                    <a:pt x="90350" y="3159"/>
                  </a:lnTo>
                  <a:lnTo>
                    <a:pt x="89732" y="2956"/>
                  </a:lnTo>
                  <a:lnTo>
                    <a:pt x="89115" y="2754"/>
                  </a:lnTo>
                  <a:lnTo>
                    <a:pt x="88497" y="2561"/>
                  </a:lnTo>
                  <a:lnTo>
                    <a:pt x="87870" y="2379"/>
                  </a:lnTo>
                  <a:lnTo>
                    <a:pt x="87252" y="2197"/>
                  </a:lnTo>
                  <a:lnTo>
                    <a:pt x="86625" y="2025"/>
                  </a:lnTo>
                  <a:lnTo>
                    <a:pt x="85997" y="1863"/>
                  </a:lnTo>
                  <a:lnTo>
                    <a:pt x="85359" y="1701"/>
                  </a:lnTo>
                  <a:lnTo>
                    <a:pt x="84732" y="1549"/>
                  </a:lnTo>
                  <a:lnTo>
                    <a:pt x="84094" y="1407"/>
                  </a:lnTo>
                  <a:lnTo>
                    <a:pt x="83456" y="1276"/>
                  </a:lnTo>
                  <a:lnTo>
                    <a:pt x="82818" y="1144"/>
                  </a:lnTo>
                  <a:lnTo>
                    <a:pt x="82181" y="1023"/>
                  </a:lnTo>
                  <a:lnTo>
                    <a:pt x="81543" y="901"/>
                  </a:lnTo>
                  <a:lnTo>
                    <a:pt x="80905" y="790"/>
                  </a:lnTo>
                  <a:lnTo>
                    <a:pt x="80257" y="689"/>
                  </a:lnTo>
                  <a:lnTo>
                    <a:pt x="79609" y="598"/>
                  </a:lnTo>
                  <a:lnTo>
                    <a:pt x="78961" y="506"/>
                  </a:lnTo>
                  <a:lnTo>
                    <a:pt x="78313" y="425"/>
                  </a:lnTo>
                  <a:lnTo>
                    <a:pt x="77666" y="355"/>
                  </a:lnTo>
                  <a:lnTo>
                    <a:pt x="77018" y="284"/>
                  </a:lnTo>
                  <a:lnTo>
                    <a:pt x="76370" y="223"/>
                  </a:lnTo>
                  <a:lnTo>
                    <a:pt x="75712" y="172"/>
                  </a:lnTo>
                  <a:lnTo>
                    <a:pt x="75064" y="132"/>
                  </a:lnTo>
                  <a:lnTo>
                    <a:pt x="74406" y="91"/>
                  </a:lnTo>
                  <a:lnTo>
                    <a:pt x="73748" y="61"/>
                  </a:lnTo>
                  <a:lnTo>
                    <a:pt x="73100" y="31"/>
                  </a:lnTo>
                  <a:lnTo>
                    <a:pt x="72442" y="10"/>
                  </a:lnTo>
                  <a:lnTo>
                    <a:pt x="71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-7190375" y="-8215250"/>
              <a:ext cx="5237250" cy="5337725"/>
            </a:xfrm>
            <a:custGeom>
              <a:rect b="b" l="l" r="r" t="t"/>
              <a:pathLst>
                <a:path extrusionOk="0" fill="none" h="213509" w="209490">
                  <a:moveTo>
                    <a:pt x="11754" y="38954"/>
                  </a:moveTo>
                  <a:lnTo>
                    <a:pt x="11754" y="38954"/>
                  </a:lnTo>
                  <a:lnTo>
                    <a:pt x="11399" y="39653"/>
                  </a:lnTo>
                  <a:lnTo>
                    <a:pt x="11055" y="40361"/>
                  </a:lnTo>
                  <a:lnTo>
                    <a:pt x="10711" y="41070"/>
                  </a:lnTo>
                  <a:lnTo>
                    <a:pt x="10377" y="41789"/>
                  </a:lnTo>
                  <a:lnTo>
                    <a:pt x="10043" y="42508"/>
                  </a:lnTo>
                  <a:lnTo>
                    <a:pt x="9719" y="43236"/>
                  </a:lnTo>
                  <a:lnTo>
                    <a:pt x="9395" y="43965"/>
                  </a:lnTo>
                  <a:lnTo>
                    <a:pt x="9081" y="44704"/>
                  </a:lnTo>
                  <a:lnTo>
                    <a:pt x="8767" y="45443"/>
                  </a:lnTo>
                  <a:lnTo>
                    <a:pt x="8463" y="46182"/>
                  </a:lnTo>
                  <a:lnTo>
                    <a:pt x="8160" y="46931"/>
                  </a:lnTo>
                  <a:lnTo>
                    <a:pt x="7866" y="47691"/>
                  </a:lnTo>
                  <a:lnTo>
                    <a:pt x="7583" y="48440"/>
                  </a:lnTo>
                  <a:lnTo>
                    <a:pt x="7299" y="49209"/>
                  </a:lnTo>
                  <a:lnTo>
                    <a:pt x="7016" y="49968"/>
                  </a:lnTo>
                  <a:lnTo>
                    <a:pt x="6743" y="50738"/>
                  </a:lnTo>
                  <a:lnTo>
                    <a:pt x="6479" y="51507"/>
                  </a:lnTo>
                  <a:lnTo>
                    <a:pt x="6216" y="52287"/>
                  </a:lnTo>
                  <a:lnTo>
                    <a:pt x="5963" y="53066"/>
                  </a:lnTo>
                  <a:lnTo>
                    <a:pt x="5710" y="53856"/>
                  </a:lnTo>
                  <a:lnTo>
                    <a:pt x="5467" y="54635"/>
                  </a:lnTo>
                  <a:lnTo>
                    <a:pt x="5224" y="55425"/>
                  </a:lnTo>
                  <a:lnTo>
                    <a:pt x="4991" y="56224"/>
                  </a:lnTo>
                  <a:lnTo>
                    <a:pt x="4758" y="57024"/>
                  </a:lnTo>
                  <a:lnTo>
                    <a:pt x="4313" y="58624"/>
                  </a:lnTo>
                  <a:lnTo>
                    <a:pt x="3898" y="60243"/>
                  </a:lnTo>
                  <a:lnTo>
                    <a:pt x="3493" y="61873"/>
                  </a:lnTo>
                  <a:lnTo>
                    <a:pt x="3118" y="63513"/>
                  </a:lnTo>
                  <a:lnTo>
                    <a:pt x="2764" y="65153"/>
                  </a:lnTo>
                  <a:lnTo>
                    <a:pt x="2430" y="66813"/>
                  </a:lnTo>
                  <a:lnTo>
                    <a:pt x="2116" y="68484"/>
                  </a:lnTo>
                  <a:lnTo>
                    <a:pt x="1823" y="70164"/>
                  </a:lnTo>
                  <a:lnTo>
                    <a:pt x="1549" y="71845"/>
                  </a:lnTo>
                  <a:lnTo>
                    <a:pt x="1306" y="73535"/>
                  </a:lnTo>
                  <a:lnTo>
                    <a:pt x="1084" y="75236"/>
                  </a:lnTo>
                  <a:lnTo>
                    <a:pt x="871" y="76937"/>
                  </a:lnTo>
                  <a:lnTo>
                    <a:pt x="689" y="78647"/>
                  </a:lnTo>
                  <a:lnTo>
                    <a:pt x="527" y="80368"/>
                  </a:lnTo>
                  <a:lnTo>
                    <a:pt x="385" y="82089"/>
                  </a:lnTo>
                  <a:lnTo>
                    <a:pt x="274" y="83810"/>
                  </a:lnTo>
                  <a:lnTo>
                    <a:pt x="173" y="85531"/>
                  </a:lnTo>
                  <a:lnTo>
                    <a:pt x="102" y="87262"/>
                  </a:lnTo>
                  <a:lnTo>
                    <a:pt x="51" y="88993"/>
                  </a:lnTo>
                  <a:lnTo>
                    <a:pt x="11" y="90714"/>
                  </a:lnTo>
                  <a:lnTo>
                    <a:pt x="1" y="92445"/>
                  </a:lnTo>
                  <a:lnTo>
                    <a:pt x="21" y="94176"/>
                  </a:lnTo>
                  <a:lnTo>
                    <a:pt x="51" y="95907"/>
                  </a:lnTo>
                  <a:lnTo>
                    <a:pt x="102" y="97638"/>
                  </a:lnTo>
                  <a:lnTo>
                    <a:pt x="183" y="99359"/>
                  </a:lnTo>
                  <a:lnTo>
                    <a:pt x="284" y="101090"/>
                  </a:lnTo>
                  <a:lnTo>
                    <a:pt x="405" y="102801"/>
                  </a:lnTo>
                  <a:lnTo>
                    <a:pt x="547" y="104522"/>
                  </a:lnTo>
                  <a:lnTo>
                    <a:pt x="709" y="106233"/>
                  </a:lnTo>
                  <a:lnTo>
                    <a:pt x="891" y="107944"/>
                  </a:lnTo>
                  <a:lnTo>
                    <a:pt x="1104" y="109645"/>
                  </a:lnTo>
                  <a:lnTo>
                    <a:pt x="1337" y="111335"/>
                  </a:lnTo>
                  <a:lnTo>
                    <a:pt x="1590" y="113026"/>
                  </a:lnTo>
                  <a:lnTo>
                    <a:pt x="1863" y="114696"/>
                  </a:lnTo>
                  <a:lnTo>
                    <a:pt x="2157" y="116366"/>
                  </a:lnTo>
                  <a:lnTo>
                    <a:pt x="2471" y="118037"/>
                  </a:lnTo>
                  <a:lnTo>
                    <a:pt x="2805" y="119687"/>
                  </a:lnTo>
                  <a:lnTo>
                    <a:pt x="3169" y="121327"/>
                  </a:lnTo>
                  <a:lnTo>
                    <a:pt x="3554" y="122957"/>
                  </a:lnTo>
                  <a:lnTo>
                    <a:pt x="3959" y="124576"/>
                  </a:lnTo>
                  <a:lnTo>
                    <a:pt x="4171" y="125386"/>
                  </a:lnTo>
                  <a:lnTo>
                    <a:pt x="4384" y="126186"/>
                  </a:lnTo>
                  <a:lnTo>
                    <a:pt x="4607" y="126986"/>
                  </a:lnTo>
                  <a:lnTo>
                    <a:pt x="4829" y="127785"/>
                  </a:lnTo>
                  <a:lnTo>
                    <a:pt x="5062" y="128575"/>
                  </a:lnTo>
                  <a:lnTo>
                    <a:pt x="5305" y="129364"/>
                  </a:lnTo>
                  <a:lnTo>
                    <a:pt x="5548" y="130154"/>
                  </a:lnTo>
                  <a:lnTo>
                    <a:pt x="5791" y="130934"/>
                  </a:lnTo>
                  <a:lnTo>
                    <a:pt x="6044" y="131713"/>
                  </a:lnTo>
                  <a:lnTo>
                    <a:pt x="6307" y="132482"/>
                  </a:lnTo>
                  <a:lnTo>
                    <a:pt x="6570" y="133262"/>
                  </a:lnTo>
                  <a:lnTo>
                    <a:pt x="6844" y="134021"/>
                  </a:lnTo>
                  <a:lnTo>
                    <a:pt x="7117" y="134791"/>
                  </a:lnTo>
                  <a:lnTo>
                    <a:pt x="7401" y="135550"/>
                  </a:lnTo>
                  <a:lnTo>
                    <a:pt x="7684" y="136299"/>
                  </a:lnTo>
                  <a:lnTo>
                    <a:pt x="7978" y="137058"/>
                  </a:lnTo>
                  <a:lnTo>
                    <a:pt x="8281" y="137797"/>
                  </a:lnTo>
                  <a:lnTo>
                    <a:pt x="8575" y="138546"/>
                  </a:lnTo>
                  <a:lnTo>
                    <a:pt x="8889" y="139285"/>
                  </a:lnTo>
                  <a:lnTo>
                    <a:pt x="9202" y="140014"/>
                  </a:lnTo>
                  <a:lnTo>
                    <a:pt x="9526" y="140743"/>
                  </a:lnTo>
                  <a:lnTo>
                    <a:pt x="9850" y="141472"/>
                  </a:lnTo>
                  <a:lnTo>
                    <a:pt x="10174" y="142191"/>
                  </a:lnTo>
                  <a:lnTo>
                    <a:pt x="10519" y="142899"/>
                  </a:lnTo>
                  <a:lnTo>
                    <a:pt x="10519" y="142899"/>
                  </a:lnTo>
                  <a:lnTo>
                    <a:pt x="11237" y="144397"/>
                  </a:lnTo>
                  <a:lnTo>
                    <a:pt x="11986" y="145886"/>
                  </a:lnTo>
                  <a:lnTo>
                    <a:pt x="12756" y="147364"/>
                  </a:lnTo>
                  <a:lnTo>
                    <a:pt x="13535" y="148831"/>
                  </a:lnTo>
                  <a:lnTo>
                    <a:pt x="14345" y="150279"/>
                  </a:lnTo>
                  <a:lnTo>
                    <a:pt x="15165" y="151727"/>
                  </a:lnTo>
                  <a:lnTo>
                    <a:pt x="16005" y="153154"/>
                  </a:lnTo>
                  <a:lnTo>
                    <a:pt x="16876" y="154571"/>
                  </a:lnTo>
                  <a:lnTo>
                    <a:pt x="17757" y="155978"/>
                  </a:lnTo>
                  <a:lnTo>
                    <a:pt x="18647" y="157375"/>
                  </a:lnTo>
                  <a:lnTo>
                    <a:pt x="19569" y="158752"/>
                  </a:lnTo>
                  <a:lnTo>
                    <a:pt x="20500" y="160119"/>
                  </a:lnTo>
                  <a:lnTo>
                    <a:pt x="21452" y="161475"/>
                  </a:lnTo>
                  <a:lnTo>
                    <a:pt x="22423" y="162822"/>
                  </a:lnTo>
                  <a:lnTo>
                    <a:pt x="23415" y="164148"/>
                  </a:lnTo>
                  <a:lnTo>
                    <a:pt x="24418" y="165474"/>
                  </a:lnTo>
                  <a:lnTo>
                    <a:pt x="25440" y="166770"/>
                  </a:lnTo>
                  <a:lnTo>
                    <a:pt x="26483" y="168065"/>
                  </a:lnTo>
                  <a:lnTo>
                    <a:pt x="27536" y="169341"/>
                  </a:lnTo>
                  <a:lnTo>
                    <a:pt x="28609" y="170596"/>
                  </a:lnTo>
                  <a:lnTo>
                    <a:pt x="29692" y="171852"/>
                  </a:lnTo>
                  <a:lnTo>
                    <a:pt x="30795" y="173087"/>
                  </a:lnTo>
                  <a:lnTo>
                    <a:pt x="31919" y="174301"/>
                  </a:lnTo>
                  <a:lnTo>
                    <a:pt x="33053" y="175506"/>
                  </a:lnTo>
                  <a:lnTo>
                    <a:pt x="34197" y="176690"/>
                  </a:lnTo>
                  <a:lnTo>
                    <a:pt x="35361" y="177865"/>
                  </a:lnTo>
                  <a:lnTo>
                    <a:pt x="36545" y="179029"/>
                  </a:lnTo>
                  <a:lnTo>
                    <a:pt x="37740" y="180173"/>
                  </a:lnTo>
                  <a:lnTo>
                    <a:pt x="38944" y="181296"/>
                  </a:lnTo>
                  <a:lnTo>
                    <a:pt x="40169" y="182410"/>
                  </a:lnTo>
                  <a:lnTo>
                    <a:pt x="41404" y="183503"/>
                  </a:lnTo>
                  <a:lnTo>
                    <a:pt x="42649" y="184576"/>
                  </a:lnTo>
                  <a:lnTo>
                    <a:pt x="43915" y="185639"/>
                  </a:lnTo>
                  <a:lnTo>
                    <a:pt x="45190" y="186692"/>
                  </a:lnTo>
                  <a:lnTo>
                    <a:pt x="46476" y="187715"/>
                  </a:lnTo>
                  <a:lnTo>
                    <a:pt x="47782" y="188727"/>
                  </a:lnTo>
                  <a:lnTo>
                    <a:pt x="49098" y="189729"/>
                  </a:lnTo>
                  <a:lnTo>
                    <a:pt x="50424" y="190701"/>
                  </a:lnTo>
                  <a:lnTo>
                    <a:pt x="51760" y="191663"/>
                  </a:lnTo>
                  <a:lnTo>
                    <a:pt x="53107" y="192604"/>
                  </a:lnTo>
                  <a:lnTo>
                    <a:pt x="54473" y="193525"/>
                  </a:lnTo>
                  <a:lnTo>
                    <a:pt x="55850" y="194436"/>
                  </a:lnTo>
                  <a:lnTo>
                    <a:pt x="57237" y="195317"/>
                  </a:lnTo>
                  <a:lnTo>
                    <a:pt x="58634" y="196188"/>
                  </a:lnTo>
                  <a:lnTo>
                    <a:pt x="60041" y="197038"/>
                  </a:lnTo>
                  <a:lnTo>
                    <a:pt x="61458" y="197868"/>
                  </a:lnTo>
                  <a:lnTo>
                    <a:pt x="62886" y="198688"/>
                  </a:lnTo>
                  <a:lnTo>
                    <a:pt x="64323" y="199478"/>
                  </a:lnTo>
                  <a:lnTo>
                    <a:pt x="65771" y="200257"/>
                  </a:lnTo>
                  <a:lnTo>
                    <a:pt x="67229" y="201006"/>
                  </a:lnTo>
                  <a:lnTo>
                    <a:pt x="68696" y="201745"/>
                  </a:lnTo>
                  <a:lnTo>
                    <a:pt x="70174" y="202454"/>
                  </a:lnTo>
                  <a:lnTo>
                    <a:pt x="71663" y="203152"/>
                  </a:lnTo>
                  <a:lnTo>
                    <a:pt x="73151" y="203821"/>
                  </a:lnTo>
                  <a:lnTo>
                    <a:pt x="74659" y="204479"/>
                  </a:lnTo>
                  <a:lnTo>
                    <a:pt x="76167" y="205106"/>
                  </a:lnTo>
                  <a:lnTo>
                    <a:pt x="77686" y="205724"/>
                  </a:lnTo>
                  <a:lnTo>
                    <a:pt x="79214" y="206311"/>
                  </a:lnTo>
                  <a:lnTo>
                    <a:pt x="80753" y="206878"/>
                  </a:lnTo>
                  <a:lnTo>
                    <a:pt x="82292" y="207435"/>
                  </a:lnTo>
                  <a:lnTo>
                    <a:pt x="83851" y="207961"/>
                  </a:lnTo>
                  <a:lnTo>
                    <a:pt x="85400" y="208457"/>
                  </a:lnTo>
                  <a:lnTo>
                    <a:pt x="86969" y="208943"/>
                  </a:lnTo>
                  <a:lnTo>
                    <a:pt x="88538" y="209409"/>
                  </a:lnTo>
                  <a:lnTo>
                    <a:pt x="88538" y="209409"/>
                  </a:lnTo>
                  <a:lnTo>
                    <a:pt x="89449" y="209662"/>
                  </a:lnTo>
                  <a:lnTo>
                    <a:pt x="90350" y="209905"/>
                  </a:lnTo>
                  <a:lnTo>
                    <a:pt x="91251" y="210137"/>
                  </a:lnTo>
                  <a:lnTo>
                    <a:pt x="92152" y="210370"/>
                  </a:lnTo>
                  <a:lnTo>
                    <a:pt x="93063" y="210593"/>
                  </a:lnTo>
                  <a:lnTo>
                    <a:pt x="93964" y="210806"/>
                  </a:lnTo>
                  <a:lnTo>
                    <a:pt x="94865" y="211008"/>
                  </a:lnTo>
                  <a:lnTo>
                    <a:pt x="95766" y="211200"/>
                  </a:lnTo>
                  <a:lnTo>
                    <a:pt x="96667" y="211393"/>
                  </a:lnTo>
                  <a:lnTo>
                    <a:pt x="97568" y="211575"/>
                  </a:lnTo>
                  <a:lnTo>
                    <a:pt x="98469" y="211747"/>
                  </a:lnTo>
                  <a:lnTo>
                    <a:pt x="99370" y="211909"/>
                  </a:lnTo>
                  <a:lnTo>
                    <a:pt x="100271" y="212071"/>
                  </a:lnTo>
                  <a:lnTo>
                    <a:pt x="101172" y="212213"/>
                  </a:lnTo>
                  <a:lnTo>
                    <a:pt x="102073" y="212354"/>
                  </a:lnTo>
                  <a:lnTo>
                    <a:pt x="102974" y="212486"/>
                  </a:lnTo>
                  <a:lnTo>
                    <a:pt x="103864" y="212607"/>
                  </a:lnTo>
                  <a:lnTo>
                    <a:pt x="104765" y="212729"/>
                  </a:lnTo>
                  <a:lnTo>
                    <a:pt x="105666" y="212840"/>
                  </a:lnTo>
                  <a:lnTo>
                    <a:pt x="106557" y="212942"/>
                  </a:lnTo>
                  <a:lnTo>
                    <a:pt x="107458" y="213033"/>
                  </a:lnTo>
                  <a:lnTo>
                    <a:pt x="108349" y="213114"/>
                  </a:lnTo>
                  <a:lnTo>
                    <a:pt x="109240" y="213184"/>
                  </a:lnTo>
                  <a:lnTo>
                    <a:pt x="110131" y="213255"/>
                  </a:lnTo>
                  <a:lnTo>
                    <a:pt x="111022" y="213316"/>
                  </a:lnTo>
                  <a:lnTo>
                    <a:pt x="111912" y="213367"/>
                  </a:lnTo>
                  <a:lnTo>
                    <a:pt x="112803" y="213417"/>
                  </a:lnTo>
                  <a:lnTo>
                    <a:pt x="113694" y="213448"/>
                  </a:lnTo>
                  <a:lnTo>
                    <a:pt x="114585" y="213478"/>
                  </a:lnTo>
                  <a:lnTo>
                    <a:pt x="115466" y="213498"/>
                  </a:lnTo>
                  <a:lnTo>
                    <a:pt x="116356" y="213508"/>
                  </a:lnTo>
                  <a:lnTo>
                    <a:pt x="117237" y="213508"/>
                  </a:lnTo>
                  <a:lnTo>
                    <a:pt x="117237" y="213508"/>
                  </a:lnTo>
                  <a:lnTo>
                    <a:pt x="118067" y="213508"/>
                  </a:lnTo>
                  <a:lnTo>
                    <a:pt x="118907" y="213498"/>
                  </a:lnTo>
                  <a:lnTo>
                    <a:pt x="119738" y="213478"/>
                  </a:lnTo>
                  <a:lnTo>
                    <a:pt x="120568" y="213458"/>
                  </a:lnTo>
                  <a:lnTo>
                    <a:pt x="121398" y="213427"/>
                  </a:lnTo>
                  <a:lnTo>
                    <a:pt x="122228" y="213387"/>
                  </a:lnTo>
                  <a:lnTo>
                    <a:pt x="123058" y="213336"/>
                  </a:lnTo>
                  <a:lnTo>
                    <a:pt x="123878" y="213286"/>
                  </a:lnTo>
                  <a:lnTo>
                    <a:pt x="124708" y="213225"/>
                  </a:lnTo>
                  <a:lnTo>
                    <a:pt x="125528" y="213154"/>
                  </a:lnTo>
                  <a:lnTo>
                    <a:pt x="126348" y="213083"/>
                  </a:lnTo>
                  <a:lnTo>
                    <a:pt x="127168" y="213002"/>
                  </a:lnTo>
                  <a:lnTo>
                    <a:pt x="127988" y="212911"/>
                  </a:lnTo>
                  <a:lnTo>
                    <a:pt x="128808" y="212820"/>
                  </a:lnTo>
                  <a:lnTo>
                    <a:pt x="129618" y="212709"/>
                  </a:lnTo>
                  <a:lnTo>
                    <a:pt x="130438" y="212607"/>
                  </a:lnTo>
                  <a:lnTo>
                    <a:pt x="131248" y="212486"/>
                  </a:lnTo>
                  <a:lnTo>
                    <a:pt x="132057" y="212365"/>
                  </a:lnTo>
                  <a:lnTo>
                    <a:pt x="132867" y="212233"/>
                  </a:lnTo>
                  <a:lnTo>
                    <a:pt x="133677" y="212091"/>
                  </a:lnTo>
                  <a:lnTo>
                    <a:pt x="134477" y="211949"/>
                  </a:lnTo>
                  <a:lnTo>
                    <a:pt x="135287" y="211798"/>
                  </a:lnTo>
                  <a:lnTo>
                    <a:pt x="136087" y="211636"/>
                  </a:lnTo>
                  <a:lnTo>
                    <a:pt x="136886" y="211474"/>
                  </a:lnTo>
                  <a:lnTo>
                    <a:pt x="137686" y="211291"/>
                  </a:lnTo>
                  <a:lnTo>
                    <a:pt x="138476" y="211119"/>
                  </a:lnTo>
                  <a:lnTo>
                    <a:pt x="139275" y="210927"/>
                  </a:lnTo>
                  <a:lnTo>
                    <a:pt x="140065" y="210735"/>
                  </a:lnTo>
                  <a:lnTo>
                    <a:pt x="140855" y="210532"/>
                  </a:lnTo>
                  <a:lnTo>
                    <a:pt x="141644" y="210320"/>
                  </a:lnTo>
                  <a:lnTo>
                    <a:pt x="142434" y="210107"/>
                  </a:lnTo>
                  <a:lnTo>
                    <a:pt x="143213" y="209884"/>
                  </a:lnTo>
                  <a:lnTo>
                    <a:pt x="143993" y="209662"/>
                  </a:lnTo>
                  <a:lnTo>
                    <a:pt x="144772" y="209419"/>
                  </a:lnTo>
                  <a:lnTo>
                    <a:pt x="145552" y="209176"/>
                  </a:lnTo>
                  <a:lnTo>
                    <a:pt x="146321" y="208923"/>
                  </a:lnTo>
                  <a:lnTo>
                    <a:pt x="147101" y="208670"/>
                  </a:lnTo>
                  <a:lnTo>
                    <a:pt x="147870" y="208406"/>
                  </a:lnTo>
                  <a:lnTo>
                    <a:pt x="148639" y="208133"/>
                  </a:lnTo>
                  <a:lnTo>
                    <a:pt x="149399" y="207860"/>
                  </a:lnTo>
                  <a:lnTo>
                    <a:pt x="150168" y="207566"/>
                  </a:lnTo>
                  <a:lnTo>
                    <a:pt x="150927" y="207283"/>
                  </a:lnTo>
                  <a:lnTo>
                    <a:pt x="151686" y="206979"/>
                  </a:lnTo>
                  <a:lnTo>
                    <a:pt x="152435" y="206675"/>
                  </a:lnTo>
                  <a:lnTo>
                    <a:pt x="153195" y="206361"/>
                  </a:lnTo>
                  <a:lnTo>
                    <a:pt x="153944" y="206038"/>
                  </a:lnTo>
                  <a:lnTo>
                    <a:pt x="154693" y="205714"/>
                  </a:lnTo>
                  <a:lnTo>
                    <a:pt x="155432" y="205380"/>
                  </a:lnTo>
                  <a:lnTo>
                    <a:pt x="156181" y="205035"/>
                  </a:lnTo>
                  <a:lnTo>
                    <a:pt x="156920" y="204691"/>
                  </a:lnTo>
                  <a:lnTo>
                    <a:pt x="157659" y="204337"/>
                  </a:lnTo>
                  <a:lnTo>
                    <a:pt x="158388" y="203972"/>
                  </a:lnTo>
                  <a:lnTo>
                    <a:pt x="159117" y="203608"/>
                  </a:lnTo>
                  <a:lnTo>
                    <a:pt x="159846" y="203233"/>
                  </a:lnTo>
                  <a:lnTo>
                    <a:pt x="160575" y="202849"/>
                  </a:lnTo>
                  <a:lnTo>
                    <a:pt x="161293" y="202464"/>
                  </a:lnTo>
                  <a:lnTo>
                    <a:pt x="162012" y="202069"/>
                  </a:lnTo>
                  <a:lnTo>
                    <a:pt x="162731" y="201664"/>
                  </a:lnTo>
                  <a:lnTo>
                    <a:pt x="163450" y="201249"/>
                  </a:lnTo>
                  <a:lnTo>
                    <a:pt x="164158" y="200834"/>
                  </a:lnTo>
                  <a:lnTo>
                    <a:pt x="164867" y="200409"/>
                  </a:lnTo>
                  <a:lnTo>
                    <a:pt x="165565" y="199984"/>
                  </a:lnTo>
                  <a:lnTo>
                    <a:pt x="166274" y="199549"/>
                  </a:lnTo>
                  <a:lnTo>
                    <a:pt x="166972" y="199103"/>
                  </a:lnTo>
                  <a:lnTo>
                    <a:pt x="166972" y="199103"/>
                  </a:lnTo>
                  <a:lnTo>
                    <a:pt x="167256" y="198911"/>
                  </a:lnTo>
                  <a:lnTo>
                    <a:pt x="167519" y="198708"/>
                  </a:lnTo>
                  <a:lnTo>
                    <a:pt x="167782" y="198496"/>
                  </a:lnTo>
                  <a:lnTo>
                    <a:pt x="168025" y="198263"/>
                  </a:lnTo>
                  <a:lnTo>
                    <a:pt x="168258" y="198030"/>
                  </a:lnTo>
                  <a:lnTo>
                    <a:pt x="168471" y="197787"/>
                  </a:lnTo>
                  <a:lnTo>
                    <a:pt x="168673" y="197534"/>
                  </a:lnTo>
                  <a:lnTo>
                    <a:pt x="168865" y="197271"/>
                  </a:lnTo>
                  <a:lnTo>
                    <a:pt x="169038" y="196998"/>
                  </a:lnTo>
                  <a:lnTo>
                    <a:pt x="169199" y="196714"/>
                  </a:lnTo>
                  <a:lnTo>
                    <a:pt x="169351" y="196431"/>
                  </a:lnTo>
                  <a:lnTo>
                    <a:pt x="169483" y="196137"/>
                  </a:lnTo>
                  <a:lnTo>
                    <a:pt x="169604" y="195843"/>
                  </a:lnTo>
                  <a:lnTo>
                    <a:pt x="169706" y="195540"/>
                  </a:lnTo>
                  <a:lnTo>
                    <a:pt x="169797" y="195236"/>
                  </a:lnTo>
                  <a:lnTo>
                    <a:pt x="169868" y="194922"/>
                  </a:lnTo>
                  <a:lnTo>
                    <a:pt x="169928" y="194608"/>
                  </a:lnTo>
                  <a:lnTo>
                    <a:pt x="169979" y="194295"/>
                  </a:lnTo>
                  <a:lnTo>
                    <a:pt x="170009" y="193981"/>
                  </a:lnTo>
                  <a:lnTo>
                    <a:pt x="170019" y="193657"/>
                  </a:lnTo>
                  <a:lnTo>
                    <a:pt x="170019" y="193343"/>
                  </a:lnTo>
                  <a:lnTo>
                    <a:pt x="170009" y="193019"/>
                  </a:lnTo>
                  <a:lnTo>
                    <a:pt x="169979" y="192695"/>
                  </a:lnTo>
                  <a:lnTo>
                    <a:pt x="169928" y="192381"/>
                  </a:lnTo>
                  <a:lnTo>
                    <a:pt x="169868" y="192057"/>
                  </a:lnTo>
                  <a:lnTo>
                    <a:pt x="169787" y="191744"/>
                  </a:lnTo>
                  <a:lnTo>
                    <a:pt x="169685" y="191430"/>
                  </a:lnTo>
                  <a:lnTo>
                    <a:pt x="169574" y="191116"/>
                  </a:lnTo>
                  <a:lnTo>
                    <a:pt x="169453" y="190812"/>
                  </a:lnTo>
                  <a:lnTo>
                    <a:pt x="169311" y="190509"/>
                  </a:lnTo>
                  <a:lnTo>
                    <a:pt x="169149" y="190215"/>
                  </a:lnTo>
                  <a:lnTo>
                    <a:pt x="168967" y="189921"/>
                  </a:lnTo>
                  <a:lnTo>
                    <a:pt x="168967" y="189921"/>
                  </a:lnTo>
                  <a:lnTo>
                    <a:pt x="168774" y="189638"/>
                  </a:lnTo>
                  <a:lnTo>
                    <a:pt x="168572" y="189365"/>
                  </a:lnTo>
                  <a:lnTo>
                    <a:pt x="168359" y="189112"/>
                  </a:lnTo>
                  <a:lnTo>
                    <a:pt x="168126" y="188858"/>
                  </a:lnTo>
                  <a:lnTo>
                    <a:pt x="167894" y="188636"/>
                  </a:lnTo>
                  <a:lnTo>
                    <a:pt x="167651" y="188413"/>
                  </a:lnTo>
                  <a:lnTo>
                    <a:pt x="167398" y="188211"/>
                  </a:lnTo>
                  <a:lnTo>
                    <a:pt x="167134" y="188018"/>
                  </a:lnTo>
                  <a:lnTo>
                    <a:pt x="166861" y="187846"/>
                  </a:lnTo>
                  <a:lnTo>
                    <a:pt x="166578" y="187684"/>
                  </a:lnTo>
                  <a:lnTo>
                    <a:pt x="166294" y="187532"/>
                  </a:lnTo>
                  <a:lnTo>
                    <a:pt x="166001" y="187401"/>
                  </a:lnTo>
                  <a:lnTo>
                    <a:pt x="165707" y="187279"/>
                  </a:lnTo>
                  <a:lnTo>
                    <a:pt x="165403" y="187178"/>
                  </a:lnTo>
                  <a:lnTo>
                    <a:pt x="165100" y="187087"/>
                  </a:lnTo>
                  <a:lnTo>
                    <a:pt x="164786" y="187016"/>
                  </a:lnTo>
                  <a:lnTo>
                    <a:pt x="164472" y="186955"/>
                  </a:lnTo>
                  <a:lnTo>
                    <a:pt x="164158" y="186905"/>
                  </a:lnTo>
                  <a:lnTo>
                    <a:pt x="163844" y="186874"/>
                  </a:lnTo>
                  <a:lnTo>
                    <a:pt x="163520" y="186864"/>
                  </a:lnTo>
                  <a:lnTo>
                    <a:pt x="163207" y="186864"/>
                  </a:lnTo>
                  <a:lnTo>
                    <a:pt x="162883" y="186874"/>
                  </a:lnTo>
                  <a:lnTo>
                    <a:pt x="162559" y="186905"/>
                  </a:lnTo>
                  <a:lnTo>
                    <a:pt x="162245" y="186955"/>
                  </a:lnTo>
                  <a:lnTo>
                    <a:pt x="161921" y="187016"/>
                  </a:lnTo>
                  <a:lnTo>
                    <a:pt x="161607" y="187097"/>
                  </a:lnTo>
                  <a:lnTo>
                    <a:pt x="161293" y="187188"/>
                  </a:lnTo>
                  <a:lnTo>
                    <a:pt x="160979" y="187300"/>
                  </a:lnTo>
                  <a:lnTo>
                    <a:pt x="160676" y="187431"/>
                  </a:lnTo>
                  <a:lnTo>
                    <a:pt x="160372" y="187573"/>
                  </a:lnTo>
                  <a:lnTo>
                    <a:pt x="160078" y="187735"/>
                  </a:lnTo>
                  <a:lnTo>
                    <a:pt x="159785" y="187917"/>
                  </a:lnTo>
                  <a:lnTo>
                    <a:pt x="159785" y="187917"/>
                  </a:lnTo>
                  <a:lnTo>
                    <a:pt x="158874" y="188494"/>
                  </a:lnTo>
                  <a:lnTo>
                    <a:pt x="157953" y="189061"/>
                  </a:lnTo>
                  <a:lnTo>
                    <a:pt x="157021" y="189608"/>
                  </a:lnTo>
                  <a:lnTo>
                    <a:pt x="156080" y="190144"/>
                  </a:lnTo>
                  <a:lnTo>
                    <a:pt x="155148" y="190671"/>
                  </a:lnTo>
                  <a:lnTo>
                    <a:pt x="154197" y="191177"/>
                  </a:lnTo>
                  <a:lnTo>
                    <a:pt x="153245" y="191673"/>
                  </a:lnTo>
                  <a:lnTo>
                    <a:pt x="152284" y="192159"/>
                  </a:lnTo>
                  <a:lnTo>
                    <a:pt x="151322" y="192624"/>
                  </a:lnTo>
                  <a:lnTo>
                    <a:pt x="150350" y="193080"/>
                  </a:lnTo>
                  <a:lnTo>
                    <a:pt x="149368" y="193525"/>
                  </a:lnTo>
                  <a:lnTo>
                    <a:pt x="148386" y="193950"/>
                  </a:lnTo>
                  <a:lnTo>
                    <a:pt x="147404" y="194355"/>
                  </a:lnTo>
                  <a:lnTo>
                    <a:pt x="146412" y="194760"/>
                  </a:lnTo>
                  <a:lnTo>
                    <a:pt x="145410" y="195145"/>
                  </a:lnTo>
                  <a:lnTo>
                    <a:pt x="144408" y="195509"/>
                  </a:lnTo>
                  <a:lnTo>
                    <a:pt x="143406" y="195874"/>
                  </a:lnTo>
                  <a:lnTo>
                    <a:pt x="142383" y="196208"/>
                  </a:lnTo>
                  <a:lnTo>
                    <a:pt x="141371" y="196542"/>
                  </a:lnTo>
                  <a:lnTo>
                    <a:pt x="140348" y="196856"/>
                  </a:lnTo>
                  <a:lnTo>
                    <a:pt x="139316" y="197159"/>
                  </a:lnTo>
                  <a:lnTo>
                    <a:pt x="138283" y="197443"/>
                  </a:lnTo>
                  <a:lnTo>
                    <a:pt x="137251" y="197716"/>
                  </a:lnTo>
                  <a:lnTo>
                    <a:pt x="136208" y="197969"/>
                  </a:lnTo>
                  <a:lnTo>
                    <a:pt x="135165" y="198212"/>
                  </a:lnTo>
                  <a:lnTo>
                    <a:pt x="134113" y="198445"/>
                  </a:lnTo>
                  <a:lnTo>
                    <a:pt x="133060" y="198668"/>
                  </a:lnTo>
                  <a:lnTo>
                    <a:pt x="132007" y="198860"/>
                  </a:lnTo>
                  <a:lnTo>
                    <a:pt x="130944" y="199053"/>
                  </a:lnTo>
                  <a:lnTo>
                    <a:pt x="129881" y="199225"/>
                  </a:lnTo>
                  <a:lnTo>
                    <a:pt x="128818" y="199387"/>
                  </a:lnTo>
                  <a:lnTo>
                    <a:pt x="127745" y="199528"/>
                  </a:lnTo>
                  <a:lnTo>
                    <a:pt x="126662" y="199660"/>
                  </a:lnTo>
                  <a:lnTo>
                    <a:pt x="125589" y="199781"/>
                  </a:lnTo>
                  <a:lnTo>
                    <a:pt x="124506" y="199883"/>
                  </a:lnTo>
                  <a:lnTo>
                    <a:pt x="123422" y="199974"/>
                  </a:lnTo>
                  <a:lnTo>
                    <a:pt x="122329" y="200045"/>
                  </a:lnTo>
                  <a:lnTo>
                    <a:pt x="121246" y="200105"/>
                  </a:lnTo>
                  <a:lnTo>
                    <a:pt x="120153" y="200146"/>
                  </a:lnTo>
                  <a:lnTo>
                    <a:pt x="119049" y="200176"/>
                  </a:lnTo>
                  <a:lnTo>
                    <a:pt x="117956" y="200196"/>
                  </a:lnTo>
                  <a:lnTo>
                    <a:pt x="116852" y="200196"/>
                  </a:lnTo>
                  <a:lnTo>
                    <a:pt x="115749" y="200186"/>
                  </a:lnTo>
                  <a:lnTo>
                    <a:pt x="114646" y="200166"/>
                  </a:lnTo>
                  <a:lnTo>
                    <a:pt x="113532" y="200126"/>
                  </a:lnTo>
                  <a:lnTo>
                    <a:pt x="112429" y="200065"/>
                  </a:lnTo>
                  <a:lnTo>
                    <a:pt x="111315" y="200004"/>
                  </a:lnTo>
                  <a:lnTo>
                    <a:pt x="110202" y="199913"/>
                  </a:lnTo>
                  <a:lnTo>
                    <a:pt x="109078" y="199822"/>
                  </a:lnTo>
                  <a:lnTo>
                    <a:pt x="107964" y="199711"/>
                  </a:lnTo>
                  <a:lnTo>
                    <a:pt x="106841" y="199579"/>
                  </a:lnTo>
                  <a:lnTo>
                    <a:pt x="105727" y="199437"/>
                  </a:lnTo>
                  <a:lnTo>
                    <a:pt x="104603" y="199285"/>
                  </a:lnTo>
                  <a:lnTo>
                    <a:pt x="103480" y="199113"/>
                  </a:lnTo>
                  <a:lnTo>
                    <a:pt x="102356" y="198931"/>
                  </a:lnTo>
                  <a:lnTo>
                    <a:pt x="101232" y="198729"/>
                  </a:lnTo>
                  <a:lnTo>
                    <a:pt x="100099" y="198516"/>
                  </a:lnTo>
                  <a:lnTo>
                    <a:pt x="98975" y="198283"/>
                  </a:lnTo>
                  <a:lnTo>
                    <a:pt x="97841" y="198050"/>
                  </a:lnTo>
                  <a:lnTo>
                    <a:pt x="96717" y="197787"/>
                  </a:lnTo>
                  <a:lnTo>
                    <a:pt x="95584" y="197514"/>
                  </a:lnTo>
                  <a:lnTo>
                    <a:pt x="94460" y="197230"/>
                  </a:lnTo>
                  <a:lnTo>
                    <a:pt x="93326" y="196927"/>
                  </a:lnTo>
                  <a:lnTo>
                    <a:pt x="92192" y="196613"/>
                  </a:lnTo>
                  <a:lnTo>
                    <a:pt x="92192" y="196613"/>
                  </a:lnTo>
                  <a:lnTo>
                    <a:pt x="90795" y="196208"/>
                  </a:lnTo>
                  <a:lnTo>
                    <a:pt x="89398" y="195773"/>
                  </a:lnTo>
                  <a:lnTo>
                    <a:pt x="88001" y="195327"/>
                  </a:lnTo>
                  <a:lnTo>
                    <a:pt x="86625" y="194851"/>
                  </a:lnTo>
                  <a:lnTo>
                    <a:pt x="85238" y="194365"/>
                  </a:lnTo>
                  <a:lnTo>
                    <a:pt x="83871" y="193859"/>
                  </a:lnTo>
                  <a:lnTo>
                    <a:pt x="82504" y="193323"/>
                  </a:lnTo>
                  <a:lnTo>
                    <a:pt x="81148" y="192776"/>
                  </a:lnTo>
                  <a:lnTo>
                    <a:pt x="79802" y="192219"/>
                  </a:lnTo>
                  <a:lnTo>
                    <a:pt x="78455" y="191632"/>
                  </a:lnTo>
                  <a:lnTo>
                    <a:pt x="77129" y="191035"/>
                  </a:lnTo>
                  <a:lnTo>
                    <a:pt x="75803" y="190407"/>
                  </a:lnTo>
                  <a:lnTo>
                    <a:pt x="74477" y="189770"/>
                  </a:lnTo>
                  <a:lnTo>
                    <a:pt x="73171" y="189112"/>
                  </a:lnTo>
                  <a:lnTo>
                    <a:pt x="71865" y="188443"/>
                  </a:lnTo>
                  <a:lnTo>
                    <a:pt x="70579" y="187755"/>
                  </a:lnTo>
                  <a:lnTo>
                    <a:pt x="69294" y="187046"/>
                  </a:lnTo>
                  <a:lnTo>
                    <a:pt x="68018" y="186318"/>
                  </a:lnTo>
                  <a:lnTo>
                    <a:pt x="66753" y="185579"/>
                  </a:lnTo>
                  <a:lnTo>
                    <a:pt x="65498" y="184809"/>
                  </a:lnTo>
                  <a:lnTo>
                    <a:pt x="64252" y="184040"/>
                  </a:lnTo>
                  <a:lnTo>
                    <a:pt x="63017" y="183240"/>
                  </a:lnTo>
                  <a:lnTo>
                    <a:pt x="61792" y="182430"/>
                  </a:lnTo>
                  <a:lnTo>
                    <a:pt x="60568" y="181610"/>
                  </a:lnTo>
                  <a:lnTo>
                    <a:pt x="59363" y="180770"/>
                  </a:lnTo>
                  <a:lnTo>
                    <a:pt x="58168" y="179910"/>
                  </a:lnTo>
                  <a:lnTo>
                    <a:pt x="56984" y="179039"/>
                  </a:lnTo>
                  <a:lnTo>
                    <a:pt x="55810" y="178148"/>
                  </a:lnTo>
                  <a:lnTo>
                    <a:pt x="54645" y="177247"/>
                  </a:lnTo>
                  <a:lnTo>
                    <a:pt x="53502" y="176326"/>
                  </a:lnTo>
                  <a:lnTo>
                    <a:pt x="52358" y="175395"/>
                  </a:lnTo>
                  <a:lnTo>
                    <a:pt x="51234" y="174443"/>
                  </a:lnTo>
                  <a:lnTo>
                    <a:pt x="50120" y="173471"/>
                  </a:lnTo>
                  <a:lnTo>
                    <a:pt x="49017" y="172499"/>
                  </a:lnTo>
                  <a:lnTo>
                    <a:pt x="47924" y="171507"/>
                  </a:lnTo>
                  <a:lnTo>
                    <a:pt x="46840" y="170495"/>
                  </a:lnTo>
                  <a:lnTo>
                    <a:pt x="45778" y="169473"/>
                  </a:lnTo>
                  <a:lnTo>
                    <a:pt x="44725" y="168440"/>
                  </a:lnTo>
                  <a:lnTo>
                    <a:pt x="43682" y="167387"/>
                  </a:lnTo>
                  <a:lnTo>
                    <a:pt x="42660" y="166324"/>
                  </a:lnTo>
                  <a:lnTo>
                    <a:pt x="41647" y="165251"/>
                  </a:lnTo>
                  <a:lnTo>
                    <a:pt x="40645" y="164168"/>
                  </a:lnTo>
                  <a:lnTo>
                    <a:pt x="39663" y="163065"/>
                  </a:lnTo>
                  <a:lnTo>
                    <a:pt x="38691" y="161941"/>
                  </a:lnTo>
                  <a:lnTo>
                    <a:pt x="37730" y="160817"/>
                  </a:lnTo>
                  <a:lnTo>
                    <a:pt x="36788" y="159673"/>
                  </a:lnTo>
                  <a:lnTo>
                    <a:pt x="35867" y="158529"/>
                  </a:lnTo>
                  <a:lnTo>
                    <a:pt x="34946" y="157355"/>
                  </a:lnTo>
                  <a:lnTo>
                    <a:pt x="34055" y="156181"/>
                  </a:lnTo>
                  <a:lnTo>
                    <a:pt x="33174" y="154996"/>
                  </a:lnTo>
                  <a:lnTo>
                    <a:pt x="32304" y="153792"/>
                  </a:lnTo>
                  <a:lnTo>
                    <a:pt x="31453" y="152577"/>
                  </a:lnTo>
                  <a:lnTo>
                    <a:pt x="30613" y="151352"/>
                  </a:lnTo>
                  <a:lnTo>
                    <a:pt x="29793" y="150117"/>
                  </a:lnTo>
                  <a:lnTo>
                    <a:pt x="28993" y="148872"/>
                  </a:lnTo>
                  <a:lnTo>
                    <a:pt x="28204" y="147617"/>
                  </a:lnTo>
                  <a:lnTo>
                    <a:pt x="27434" y="146351"/>
                  </a:lnTo>
                  <a:lnTo>
                    <a:pt x="26685" y="145066"/>
                  </a:lnTo>
                  <a:lnTo>
                    <a:pt x="25946" y="143780"/>
                  </a:lnTo>
                  <a:lnTo>
                    <a:pt x="25227" y="142484"/>
                  </a:lnTo>
                  <a:lnTo>
                    <a:pt x="24529" y="141168"/>
                  </a:lnTo>
                  <a:lnTo>
                    <a:pt x="23841" y="139852"/>
                  </a:lnTo>
                  <a:lnTo>
                    <a:pt x="23172" y="138526"/>
                  </a:lnTo>
                  <a:lnTo>
                    <a:pt x="22525" y="137190"/>
                  </a:lnTo>
                  <a:lnTo>
                    <a:pt x="22525" y="137190"/>
                  </a:lnTo>
                  <a:lnTo>
                    <a:pt x="22231" y="136552"/>
                  </a:lnTo>
                  <a:lnTo>
                    <a:pt x="21937" y="135914"/>
                  </a:lnTo>
                  <a:lnTo>
                    <a:pt x="21644" y="135266"/>
                  </a:lnTo>
                  <a:lnTo>
                    <a:pt x="21360" y="134629"/>
                  </a:lnTo>
                  <a:lnTo>
                    <a:pt x="20804" y="133323"/>
                  </a:lnTo>
                  <a:lnTo>
                    <a:pt x="20277" y="131997"/>
                  </a:lnTo>
                  <a:lnTo>
                    <a:pt x="19761" y="130660"/>
                  </a:lnTo>
                  <a:lnTo>
                    <a:pt x="19265" y="129314"/>
                  </a:lnTo>
                  <a:lnTo>
                    <a:pt x="18789" y="127947"/>
                  </a:lnTo>
                  <a:lnTo>
                    <a:pt x="18334" y="126570"/>
                  </a:lnTo>
                  <a:lnTo>
                    <a:pt x="17898" y="125173"/>
                  </a:lnTo>
                  <a:lnTo>
                    <a:pt x="17483" y="123766"/>
                  </a:lnTo>
                  <a:lnTo>
                    <a:pt x="17078" y="122359"/>
                  </a:lnTo>
                  <a:lnTo>
                    <a:pt x="16704" y="120932"/>
                  </a:lnTo>
                  <a:lnTo>
                    <a:pt x="16349" y="119494"/>
                  </a:lnTo>
                  <a:lnTo>
                    <a:pt x="16005" y="118047"/>
                  </a:lnTo>
                  <a:lnTo>
                    <a:pt x="15681" y="116589"/>
                  </a:lnTo>
                  <a:lnTo>
                    <a:pt x="15388" y="115121"/>
                  </a:lnTo>
                  <a:lnTo>
                    <a:pt x="15104" y="113643"/>
                  </a:lnTo>
                  <a:lnTo>
                    <a:pt x="14841" y="112165"/>
                  </a:lnTo>
                  <a:lnTo>
                    <a:pt x="14598" y="110677"/>
                  </a:lnTo>
                  <a:lnTo>
                    <a:pt x="14375" y="109179"/>
                  </a:lnTo>
                  <a:lnTo>
                    <a:pt x="14173" y="107681"/>
                  </a:lnTo>
                  <a:lnTo>
                    <a:pt x="13991" y="106172"/>
                  </a:lnTo>
                  <a:lnTo>
                    <a:pt x="13819" y="104654"/>
                  </a:lnTo>
                  <a:lnTo>
                    <a:pt x="13677" y="103135"/>
                  </a:lnTo>
                  <a:lnTo>
                    <a:pt x="13545" y="101617"/>
                  </a:lnTo>
                  <a:lnTo>
                    <a:pt x="13444" y="100088"/>
                  </a:lnTo>
                  <a:lnTo>
                    <a:pt x="13353" y="98560"/>
                  </a:lnTo>
                  <a:lnTo>
                    <a:pt x="13282" y="97031"/>
                  </a:lnTo>
                  <a:lnTo>
                    <a:pt x="13232" y="95492"/>
                  </a:lnTo>
                  <a:lnTo>
                    <a:pt x="13201" y="93964"/>
                  </a:lnTo>
                  <a:lnTo>
                    <a:pt x="13191" y="92425"/>
                  </a:lnTo>
                  <a:lnTo>
                    <a:pt x="13201" y="90886"/>
                  </a:lnTo>
                  <a:lnTo>
                    <a:pt x="13232" y="89358"/>
                  </a:lnTo>
                  <a:lnTo>
                    <a:pt x="13282" y="87819"/>
                  </a:lnTo>
                  <a:lnTo>
                    <a:pt x="13343" y="86290"/>
                  </a:lnTo>
                  <a:lnTo>
                    <a:pt x="13424" y="84762"/>
                  </a:lnTo>
                  <a:lnTo>
                    <a:pt x="13535" y="83233"/>
                  </a:lnTo>
                  <a:lnTo>
                    <a:pt x="13657" y="81705"/>
                  </a:lnTo>
                  <a:lnTo>
                    <a:pt x="13798" y="80186"/>
                  </a:lnTo>
                  <a:lnTo>
                    <a:pt x="13960" y="78668"/>
                  </a:lnTo>
                  <a:lnTo>
                    <a:pt x="14143" y="77159"/>
                  </a:lnTo>
                  <a:lnTo>
                    <a:pt x="14345" y="75651"/>
                  </a:lnTo>
                  <a:lnTo>
                    <a:pt x="14568" y="74153"/>
                  </a:lnTo>
                  <a:lnTo>
                    <a:pt x="14801" y="72654"/>
                  </a:lnTo>
                  <a:lnTo>
                    <a:pt x="15064" y="71166"/>
                  </a:lnTo>
                  <a:lnTo>
                    <a:pt x="15337" y="69688"/>
                  </a:lnTo>
                  <a:lnTo>
                    <a:pt x="15641" y="68220"/>
                  </a:lnTo>
                  <a:lnTo>
                    <a:pt x="15955" y="66753"/>
                  </a:lnTo>
                  <a:lnTo>
                    <a:pt x="16289" y="65305"/>
                  </a:lnTo>
                  <a:lnTo>
                    <a:pt x="16643" y="63857"/>
                  </a:lnTo>
                  <a:lnTo>
                    <a:pt x="17018" y="62430"/>
                  </a:lnTo>
                  <a:lnTo>
                    <a:pt x="17402" y="61003"/>
                  </a:lnTo>
                  <a:lnTo>
                    <a:pt x="17817" y="59595"/>
                  </a:lnTo>
                  <a:lnTo>
                    <a:pt x="18253" y="58188"/>
                  </a:lnTo>
                  <a:lnTo>
                    <a:pt x="18698" y="56801"/>
                  </a:lnTo>
                  <a:lnTo>
                    <a:pt x="19164" y="55435"/>
                  </a:lnTo>
                  <a:lnTo>
                    <a:pt x="19660" y="54068"/>
                  </a:lnTo>
                  <a:lnTo>
                    <a:pt x="20166" y="52722"/>
                  </a:lnTo>
                  <a:lnTo>
                    <a:pt x="20692" y="51396"/>
                  </a:lnTo>
                  <a:lnTo>
                    <a:pt x="21229" y="50080"/>
                  </a:lnTo>
                  <a:lnTo>
                    <a:pt x="21796" y="48784"/>
                  </a:lnTo>
                  <a:lnTo>
                    <a:pt x="22089" y="48136"/>
                  </a:lnTo>
                  <a:lnTo>
                    <a:pt x="22383" y="47498"/>
                  </a:lnTo>
                  <a:lnTo>
                    <a:pt x="22676" y="46861"/>
                  </a:lnTo>
                  <a:lnTo>
                    <a:pt x="22980" y="46233"/>
                  </a:lnTo>
                  <a:lnTo>
                    <a:pt x="23294" y="45605"/>
                  </a:lnTo>
                  <a:lnTo>
                    <a:pt x="23608" y="44978"/>
                  </a:lnTo>
                  <a:lnTo>
                    <a:pt x="23608" y="44978"/>
                  </a:lnTo>
                  <a:lnTo>
                    <a:pt x="24185" y="43854"/>
                  </a:lnTo>
                  <a:lnTo>
                    <a:pt x="24802" y="42720"/>
                  </a:lnTo>
                  <a:lnTo>
                    <a:pt x="25126" y="42143"/>
                  </a:lnTo>
                  <a:lnTo>
                    <a:pt x="25460" y="41566"/>
                  </a:lnTo>
                  <a:lnTo>
                    <a:pt x="25794" y="40979"/>
                  </a:lnTo>
                  <a:lnTo>
                    <a:pt x="26149" y="40402"/>
                  </a:lnTo>
                  <a:lnTo>
                    <a:pt x="26503" y="39815"/>
                  </a:lnTo>
                  <a:lnTo>
                    <a:pt x="26867" y="39228"/>
                  </a:lnTo>
                  <a:lnTo>
                    <a:pt x="27242" y="38640"/>
                  </a:lnTo>
                  <a:lnTo>
                    <a:pt x="27627" y="38053"/>
                  </a:lnTo>
                  <a:lnTo>
                    <a:pt x="28021" y="37466"/>
                  </a:lnTo>
                  <a:lnTo>
                    <a:pt x="28416" y="36869"/>
                  </a:lnTo>
                  <a:lnTo>
                    <a:pt x="28831" y="36282"/>
                  </a:lnTo>
                  <a:lnTo>
                    <a:pt x="29257" y="35695"/>
                  </a:lnTo>
                  <a:lnTo>
                    <a:pt x="29682" y="35107"/>
                  </a:lnTo>
                  <a:lnTo>
                    <a:pt x="30127" y="34520"/>
                  </a:lnTo>
                  <a:lnTo>
                    <a:pt x="30573" y="33933"/>
                  </a:lnTo>
                  <a:lnTo>
                    <a:pt x="31038" y="33346"/>
                  </a:lnTo>
                  <a:lnTo>
                    <a:pt x="31504" y="32759"/>
                  </a:lnTo>
                  <a:lnTo>
                    <a:pt x="31980" y="32182"/>
                  </a:lnTo>
                  <a:lnTo>
                    <a:pt x="32476" y="31605"/>
                  </a:lnTo>
                  <a:lnTo>
                    <a:pt x="32972" y="31028"/>
                  </a:lnTo>
                  <a:lnTo>
                    <a:pt x="33488" y="30451"/>
                  </a:lnTo>
                  <a:lnTo>
                    <a:pt x="34004" y="29884"/>
                  </a:lnTo>
                  <a:lnTo>
                    <a:pt x="34541" y="29317"/>
                  </a:lnTo>
                  <a:lnTo>
                    <a:pt x="35077" y="28760"/>
                  </a:lnTo>
                  <a:lnTo>
                    <a:pt x="35634" y="28203"/>
                  </a:lnTo>
                  <a:lnTo>
                    <a:pt x="36191" y="27657"/>
                  </a:lnTo>
                  <a:lnTo>
                    <a:pt x="36768" y="27110"/>
                  </a:lnTo>
                  <a:lnTo>
                    <a:pt x="37355" y="26564"/>
                  </a:lnTo>
                  <a:lnTo>
                    <a:pt x="37952" y="26037"/>
                  </a:lnTo>
                  <a:lnTo>
                    <a:pt x="38560" y="25501"/>
                  </a:lnTo>
                  <a:lnTo>
                    <a:pt x="39177" y="24984"/>
                  </a:lnTo>
                  <a:lnTo>
                    <a:pt x="39805" y="24468"/>
                  </a:lnTo>
                  <a:lnTo>
                    <a:pt x="40443" y="23962"/>
                  </a:lnTo>
                  <a:lnTo>
                    <a:pt x="41101" y="23456"/>
                  </a:lnTo>
                  <a:lnTo>
                    <a:pt x="41759" y="22970"/>
                  </a:lnTo>
                  <a:lnTo>
                    <a:pt x="42437" y="22484"/>
                  </a:lnTo>
                  <a:lnTo>
                    <a:pt x="43125" y="22008"/>
                  </a:lnTo>
                  <a:lnTo>
                    <a:pt x="43824" y="21532"/>
                  </a:lnTo>
                  <a:lnTo>
                    <a:pt x="44532" y="21077"/>
                  </a:lnTo>
                  <a:lnTo>
                    <a:pt x="45261" y="20631"/>
                  </a:lnTo>
                  <a:lnTo>
                    <a:pt x="45990" y="20186"/>
                  </a:lnTo>
                  <a:lnTo>
                    <a:pt x="46739" y="19761"/>
                  </a:lnTo>
                  <a:lnTo>
                    <a:pt x="47499" y="19346"/>
                  </a:lnTo>
                  <a:lnTo>
                    <a:pt x="48268" y="18931"/>
                  </a:lnTo>
                  <a:lnTo>
                    <a:pt x="49057" y="18536"/>
                  </a:lnTo>
                  <a:lnTo>
                    <a:pt x="49847" y="18151"/>
                  </a:lnTo>
                  <a:lnTo>
                    <a:pt x="50657" y="17777"/>
                  </a:lnTo>
                  <a:lnTo>
                    <a:pt x="51477" y="17412"/>
                  </a:lnTo>
                  <a:lnTo>
                    <a:pt x="52317" y="17068"/>
                  </a:lnTo>
                  <a:lnTo>
                    <a:pt x="53157" y="16724"/>
                  </a:lnTo>
                  <a:lnTo>
                    <a:pt x="54018" y="16400"/>
                  </a:lnTo>
                  <a:lnTo>
                    <a:pt x="54899" y="16086"/>
                  </a:lnTo>
                  <a:lnTo>
                    <a:pt x="55779" y="15792"/>
                  </a:lnTo>
                  <a:lnTo>
                    <a:pt x="56680" y="15509"/>
                  </a:lnTo>
                  <a:lnTo>
                    <a:pt x="57591" y="15236"/>
                  </a:lnTo>
                  <a:lnTo>
                    <a:pt x="58523" y="14983"/>
                  </a:lnTo>
                  <a:lnTo>
                    <a:pt x="59454" y="14750"/>
                  </a:lnTo>
                  <a:lnTo>
                    <a:pt x="60416" y="14517"/>
                  </a:lnTo>
                  <a:lnTo>
                    <a:pt x="61377" y="14314"/>
                  </a:lnTo>
                  <a:lnTo>
                    <a:pt x="62359" y="14122"/>
                  </a:lnTo>
                  <a:lnTo>
                    <a:pt x="62359" y="14122"/>
                  </a:lnTo>
                  <a:lnTo>
                    <a:pt x="62896" y="14021"/>
                  </a:lnTo>
                  <a:lnTo>
                    <a:pt x="63422" y="13930"/>
                  </a:lnTo>
                  <a:lnTo>
                    <a:pt x="63959" y="13849"/>
                  </a:lnTo>
                  <a:lnTo>
                    <a:pt x="64495" y="13768"/>
                  </a:lnTo>
                  <a:lnTo>
                    <a:pt x="65558" y="13636"/>
                  </a:lnTo>
                  <a:lnTo>
                    <a:pt x="66621" y="13515"/>
                  </a:lnTo>
                  <a:lnTo>
                    <a:pt x="67674" y="13434"/>
                  </a:lnTo>
                  <a:lnTo>
                    <a:pt x="68737" y="13363"/>
                  </a:lnTo>
                  <a:lnTo>
                    <a:pt x="69790" y="13322"/>
                  </a:lnTo>
                  <a:lnTo>
                    <a:pt x="70843" y="13302"/>
                  </a:lnTo>
                  <a:lnTo>
                    <a:pt x="71885" y="13312"/>
                  </a:lnTo>
                  <a:lnTo>
                    <a:pt x="72928" y="13343"/>
                  </a:lnTo>
                  <a:lnTo>
                    <a:pt x="73961" y="13393"/>
                  </a:lnTo>
                  <a:lnTo>
                    <a:pt x="74993" y="13464"/>
                  </a:lnTo>
                  <a:lnTo>
                    <a:pt x="76016" y="13565"/>
                  </a:lnTo>
                  <a:lnTo>
                    <a:pt x="77038" y="13687"/>
                  </a:lnTo>
                  <a:lnTo>
                    <a:pt x="78050" y="13829"/>
                  </a:lnTo>
                  <a:lnTo>
                    <a:pt x="79052" y="13991"/>
                  </a:lnTo>
                  <a:lnTo>
                    <a:pt x="80055" y="14173"/>
                  </a:lnTo>
                  <a:lnTo>
                    <a:pt x="81047" y="14385"/>
                  </a:lnTo>
                  <a:lnTo>
                    <a:pt x="82029" y="14608"/>
                  </a:lnTo>
                  <a:lnTo>
                    <a:pt x="83011" y="14861"/>
                  </a:lnTo>
                  <a:lnTo>
                    <a:pt x="83972" y="15134"/>
                  </a:lnTo>
                  <a:lnTo>
                    <a:pt x="84934" y="15418"/>
                  </a:lnTo>
                  <a:lnTo>
                    <a:pt x="85886" y="15732"/>
                  </a:lnTo>
                  <a:lnTo>
                    <a:pt x="86827" y="16066"/>
                  </a:lnTo>
                  <a:lnTo>
                    <a:pt x="87758" y="16410"/>
                  </a:lnTo>
                  <a:lnTo>
                    <a:pt x="88670" y="16785"/>
                  </a:lnTo>
                  <a:lnTo>
                    <a:pt x="89581" y="17179"/>
                  </a:lnTo>
                  <a:lnTo>
                    <a:pt x="90482" y="17584"/>
                  </a:lnTo>
                  <a:lnTo>
                    <a:pt x="91372" y="18020"/>
                  </a:lnTo>
                  <a:lnTo>
                    <a:pt x="92243" y="18465"/>
                  </a:lnTo>
                  <a:lnTo>
                    <a:pt x="93103" y="18931"/>
                  </a:lnTo>
                  <a:lnTo>
                    <a:pt x="93954" y="19417"/>
                  </a:lnTo>
                  <a:lnTo>
                    <a:pt x="94794" y="19923"/>
                  </a:lnTo>
                  <a:lnTo>
                    <a:pt x="95624" y="20439"/>
                  </a:lnTo>
                  <a:lnTo>
                    <a:pt x="96434" y="20986"/>
                  </a:lnTo>
                  <a:lnTo>
                    <a:pt x="97224" y="21542"/>
                  </a:lnTo>
                  <a:lnTo>
                    <a:pt x="98013" y="22119"/>
                  </a:lnTo>
                  <a:lnTo>
                    <a:pt x="98783" y="22707"/>
                  </a:lnTo>
                  <a:lnTo>
                    <a:pt x="99532" y="23314"/>
                  </a:lnTo>
                  <a:lnTo>
                    <a:pt x="100271" y="23942"/>
                  </a:lnTo>
                  <a:lnTo>
                    <a:pt x="100989" y="24590"/>
                  </a:lnTo>
                  <a:lnTo>
                    <a:pt x="101698" y="25248"/>
                  </a:lnTo>
                  <a:lnTo>
                    <a:pt x="102386" y="25916"/>
                  </a:lnTo>
                  <a:lnTo>
                    <a:pt x="103055" y="26614"/>
                  </a:lnTo>
                  <a:lnTo>
                    <a:pt x="103713" y="27313"/>
                  </a:lnTo>
                  <a:lnTo>
                    <a:pt x="104350" y="28042"/>
                  </a:lnTo>
                  <a:lnTo>
                    <a:pt x="104968" y="28781"/>
                  </a:lnTo>
                  <a:lnTo>
                    <a:pt x="105575" y="29530"/>
                  </a:lnTo>
                  <a:lnTo>
                    <a:pt x="106152" y="30299"/>
                  </a:lnTo>
                  <a:lnTo>
                    <a:pt x="106719" y="31078"/>
                  </a:lnTo>
                  <a:lnTo>
                    <a:pt x="107266" y="31878"/>
                  </a:lnTo>
                  <a:lnTo>
                    <a:pt x="107529" y="32283"/>
                  </a:lnTo>
                  <a:lnTo>
                    <a:pt x="107782" y="32688"/>
                  </a:lnTo>
                  <a:lnTo>
                    <a:pt x="108045" y="33093"/>
                  </a:lnTo>
                  <a:lnTo>
                    <a:pt x="108288" y="33508"/>
                  </a:lnTo>
                  <a:lnTo>
                    <a:pt x="108531" y="33933"/>
                  </a:lnTo>
                  <a:lnTo>
                    <a:pt x="108774" y="34348"/>
                  </a:lnTo>
                  <a:lnTo>
                    <a:pt x="109007" y="34773"/>
                  </a:lnTo>
                  <a:lnTo>
                    <a:pt x="109240" y="35199"/>
                  </a:lnTo>
                  <a:lnTo>
                    <a:pt x="109463" y="35634"/>
                  </a:lnTo>
                  <a:lnTo>
                    <a:pt x="109685" y="36069"/>
                  </a:lnTo>
                  <a:lnTo>
                    <a:pt x="109898" y="36504"/>
                  </a:lnTo>
                  <a:lnTo>
                    <a:pt x="110100" y="36950"/>
                  </a:lnTo>
                  <a:lnTo>
                    <a:pt x="110303" y="37395"/>
                  </a:lnTo>
                  <a:lnTo>
                    <a:pt x="110495" y="37841"/>
                  </a:lnTo>
                  <a:lnTo>
                    <a:pt x="110687" y="38286"/>
                  </a:lnTo>
                  <a:lnTo>
                    <a:pt x="110880" y="38742"/>
                  </a:lnTo>
                  <a:lnTo>
                    <a:pt x="111052" y="39197"/>
                  </a:lnTo>
                  <a:lnTo>
                    <a:pt x="111224" y="39663"/>
                  </a:lnTo>
                  <a:lnTo>
                    <a:pt x="111396" y="40129"/>
                  </a:lnTo>
                  <a:lnTo>
                    <a:pt x="111558" y="40594"/>
                  </a:lnTo>
                  <a:lnTo>
                    <a:pt x="111720" y="41060"/>
                  </a:lnTo>
                  <a:lnTo>
                    <a:pt x="111862" y="41536"/>
                  </a:lnTo>
                  <a:lnTo>
                    <a:pt x="112014" y="42012"/>
                  </a:lnTo>
                  <a:lnTo>
                    <a:pt x="112145" y="42487"/>
                  </a:lnTo>
                  <a:lnTo>
                    <a:pt x="112277" y="42963"/>
                  </a:lnTo>
                  <a:lnTo>
                    <a:pt x="112408" y="43449"/>
                  </a:lnTo>
                  <a:lnTo>
                    <a:pt x="112408" y="43449"/>
                  </a:lnTo>
                  <a:lnTo>
                    <a:pt x="112591" y="44168"/>
                  </a:lnTo>
                  <a:lnTo>
                    <a:pt x="112753" y="44886"/>
                  </a:lnTo>
                  <a:lnTo>
                    <a:pt x="112915" y="45605"/>
                  </a:lnTo>
                  <a:lnTo>
                    <a:pt x="113056" y="46324"/>
                  </a:lnTo>
                  <a:lnTo>
                    <a:pt x="113198" y="47033"/>
                  </a:lnTo>
                  <a:lnTo>
                    <a:pt x="113319" y="47741"/>
                  </a:lnTo>
                  <a:lnTo>
                    <a:pt x="113441" y="48450"/>
                  </a:lnTo>
                  <a:lnTo>
                    <a:pt x="113542" y="49158"/>
                  </a:lnTo>
                  <a:lnTo>
                    <a:pt x="113643" y="49857"/>
                  </a:lnTo>
                  <a:lnTo>
                    <a:pt x="113724" y="50555"/>
                  </a:lnTo>
                  <a:lnTo>
                    <a:pt x="113805" y="51254"/>
                  </a:lnTo>
                  <a:lnTo>
                    <a:pt x="113866" y="51952"/>
                  </a:lnTo>
                  <a:lnTo>
                    <a:pt x="113917" y="52651"/>
                  </a:lnTo>
                  <a:lnTo>
                    <a:pt x="113967" y="53339"/>
                  </a:lnTo>
                  <a:lnTo>
                    <a:pt x="113998" y="54028"/>
                  </a:lnTo>
                  <a:lnTo>
                    <a:pt x="114028" y="54716"/>
                  </a:lnTo>
                  <a:lnTo>
                    <a:pt x="114038" y="55394"/>
                  </a:lnTo>
                  <a:lnTo>
                    <a:pt x="114038" y="56073"/>
                  </a:lnTo>
                  <a:lnTo>
                    <a:pt x="114038" y="56751"/>
                  </a:lnTo>
                  <a:lnTo>
                    <a:pt x="114018" y="57429"/>
                  </a:lnTo>
                  <a:lnTo>
                    <a:pt x="113988" y="58097"/>
                  </a:lnTo>
                  <a:lnTo>
                    <a:pt x="113957" y="58765"/>
                  </a:lnTo>
                  <a:lnTo>
                    <a:pt x="113907" y="59434"/>
                  </a:lnTo>
                  <a:lnTo>
                    <a:pt x="113856" y="60092"/>
                  </a:lnTo>
                  <a:lnTo>
                    <a:pt x="113785" y="60750"/>
                  </a:lnTo>
                  <a:lnTo>
                    <a:pt x="113704" y="61408"/>
                  </a:lnTo>
                  <a:lnTo>
                    <a:pt x="113623" y="62055"/>
                  </a:lnTo>
                  <a:lnTo>
                    <a:pt x="113522" y="62703"/>
                  </a:lnTo>
                  <a:lnTo>
                    <a:pt x="113421" y="63351"/>
                  </a:lnTo>
                  <a:lnTo>
                    <a:pt x="113299" y="63989"/>
                  </a:lnTo>
                  <a:lnTo>
                    <a:pt x="113178" y="64627"/>
                  </a:lnTo>
                  <a:lnTo>
                    <a:pt x="113036" y="65264"/>
                  </a:lnTo>
                  <a:lnTo>
                    <a:pt x="112884" y="65892"/>
                  </a:lnTo>
                  <a:lnTo>
                    <a:pt x="112732" y="66520"/>
                  </a:lnTo>
                  <a:lnTo>
                    <a:pt x="112560" y="67137"/>
                  </a:lnTo>
                  <a:lnTo>
                    <a:pt x="112388" y="67755"/>
                  </a:lnTo>
                  <a:lnTo>
                    <a:pt x="112206" y="68372"/>
                  </a:lnTo>
                  <a:lnTo>
                    <a:pt x="112003" y="68980"/>
                  </a:lnTo>
                  <a:lnTo>
                    <a:pt x="111801" y="69587"/>
                  </a:lnTo>
                  <a:lnTo>
                    <a:pt x="111578" y="70194"/>
                  </a:lnTo>
                  <a:lnTo>
                    <a:pt x="111356" y="70792"/>
                  </a:lnTo>
                  <a:lnTo>
                    <a:pt x="111123" y="71379"/>
                  </a:lnTo>
                  <a:lnTo>
                    <a:pt x="110880" y="71976"/>
                  </a:lnTo>
                  <a:lnTo>
                    <a:pt x="110617" y="72553"/>
                  </a:lnTo>
                  <a:lnTo>
                    <a:pt x="110353" y="73140"/>
                  </a:lnTo>
                  <a:lnTo>
                    <a:pt x="110080" y="73717"/>
                  </a:lnTo>
                  <a:lnTo>
                    <a:pt x="109797" y="74284"/>
                  </a:lnTo>
                  <a:lnTo>
                    <a:pt x="109503" y="74851"/>
                  </a:lnTo>
                  <a:lnTo>
                    <a:pt x="109199" y="75418"/>
                  </a:lnTo>
                  <a:lnTo>
                    <a:pt x="108886" y="75975"/>
                  </a:lnTo>
                  <a:lnTo>
                    <a:pt x="108562" y="76521"/>
                  </a:lnTo>
                  <a:lnTo>
                    <a:pt x="108228" y="77068"/>
                  </a:lnTo>
                  <a:lnTo>
                    <a:pt x="107883" y="77615"/>
                  </a:lnTo>
                  <a:lnTo>
                    <a:pt x="107529" y="78151"/>
                  </a:lnTo>
                  <a:lnTo>
                    <a:pt x="107165" y="78688"/>
                  </a:lnTo>
                  <a:lnTo>
                    <a:pt x="106790" y="79214"/>
                  </a:lnTo>
                  <a:lnTo>
                    <a:pt x="106405" y="79731"/>
                  </a:lnTo>
                  <a:lnTo>
                    <a:pt x="106021" y="80247"/>
                  </a:lnTo>
                  <a:lnTo>
                    <a:pt x="105616" y="80763"/>
                  </a:lnTo>
                  <a:lnTo>
                    <a:pt x="105211" y="81269"/>
                  </a:lnTo>
                  <a:lnTo>
                    <a:pt x="104786" y="81765"/>
                  </a:lnTo>
                  <a:lnTo>
                    <a:pt x="104360" y="82261"/>
                  </a:lnTo>
                  <a:lnTo>
                    <a:pt x="103915" y="82757"/>
                  </a:lnTo>
                  <a:lnTo>
                    <a:pt x="103470" y="83243"/>
                  </a:lnTo>
                  <a:lnTo>
                    <a:pt x="103470" y="83243"/>
                  </a:lnTo>
                  <a:lnTo>
                    <a:pt x="103267" y="83436"/>
                  </a:lnTo>
                  <a:lnTo>
                    <a:pt x="103055" y="83638"/>
                  </a:lnTo>
                  <a:lnTo>
                    <a:pt x="102771" y="83901"/>
                  </a:lnTo>
                  <a:lnTo>
                    <a:pt x="102417" y="84215"/>
                  </a:lnTo>
                  <a:lnTo>
                    <a:pt x="101992" y="84569"/>
                  </a:lnTo>
                  <a:lnTo>
                    <a:pt x="101496" y="84984"/>
                  </a:lnTo>
                  <a:lnTo>
                    <a:pt x="100929" y="85430"/>
                  </a:lnTo>
                  <a:lnTo>
                    <a:pt x="100291" y="85916"/>
                  </a:lnTo>
                  <a:lnTo>
                    <a:pt x="99582" y="86422"/>
                  </a:lnTo>
                  <a:lnTo>
                    <a:pt x="98803" y="86958"/>
                  </a:lnTo>
                  <a:lnTo>
                    <a:pt x="98398" y="87232"/>
                  </a:lnTo>
                  <a:lnTo>
                    <a:pt x="97963" y="87515"/>
                  </a:lnTo>
                  <a:lnTo>
                    <a:pt x="97517" y="87799"/>
                  </a:lnTo>
                  <a:lnTo>
                    <a:pt x="97052" y="88082"/>
                  </a:lnTo>
                  <a:lnTo>
                    <a:pt x="96566" y="88376"/>
                  </a:lnTo>
                  <a:lnTo>
                    <a:pt x="96059" y="88659"/>
                  </a:lnTo>
                  <a:lnTo>
                    <a:pt x="95543" y="88953"/>
                  </a:lnTo>
                  <a:lnTo>
                    <a:pt x="95017" y="89246"/>
                  </a:lnTo>
                  <a:lnTo>
                    <a:pt x="94460" y="89530"/>
                  </a:lnTo>
                  <a:lnTo>
                    <a:pt x="93893" y="89823"/>
                  </a:lnTo>
                  <a:lnTo>
                    <a:pt x="93316" y="90117"/>
                  </a:lnTo>
                  <a:lnTo>
                    <a:pt x="92709" y="90400"/>
                  </a:lnTo>
                  <a:lnTo>
                    <a:pt x="92091" y="90684"/>
                  </a:lnTo>
                  <a:lnTo>
                    <a:pt x="91464" y="90967"/>
                  </a:lnTo>
                  <a:lnTo>
                    <a:pt x="90816" y="91241"/>
                  </a:lnTo>
                  <a:lnTo>
                    <a:pt x="90147" y="91514"/>
                  </a:lnTo>
                  <a:lnTo>
                    <a:pt x="89459" y="91777"/>
                  </a:lnTo>
                  <a:lnTo>
                    <a:pt x="88761" y="92040"/>
                  </a:lnTo>
                  <a:lnTo>
                    <a:pt x="88052" y="92293"/>
                  </a:lnTo>
                  <a:lnTo>
                    <a:pt x="87313" y="92536"/>
                  </a:lnTo>
                  <a:lnTo>
                    <a:pt x="86564" y="92769"/>
                  </a:lnTo>
                  <a:lnTo>
                    <a:pt x="85805" y="93002"/>
                  </a:lnTo>
                  <a:lnTo>
                    <a:pt x="85025" y="93225"/>
                  </a:lnTo>
                  <a:lnTo>
                    <a:pt x="84225" y="93437"/>
                  </a:lnTo>
                  <a:lnTo>
                    <a:pt x="83416" y="93640"/>
                  </a:lnTo>
                  <a:lnTo>
                    <a:pt x="82585" y="93822"/>
                  </a:lnTo>
                  <a:lnTo>
                    <a:pt x="81745" y="94004"/>
                  </a:lnTo>
                  <a:lnTo>
                    <a:pt x="80885" y="94166"/>
                  </a:lnTo>
                  <a:lnTo>
                    <a:pt x="80014" y="94318"/>
                  </a:lnTo>
                  <a:lnTo>
                    <a:pt x="79123" y="94460"/>
                  </a:lnTo>
                  <a:lnTo>
                    <a:pt x="78212" y="94581"/>
                  </a:lnTo>
                  <a:lnTo>
                    <a:pt x="77291" y="94693"/>
                  </a:lnTo>
                  <a:lnTo>
                    <a:pt x="76360" y="94784"/>
                  </a:lnTo>
                  <a:lnTo>
                    <a:pt x="75408" y="94865"/>
                  </a:lnTo>
                  <a:lnTo>
                    <a:pt x="74436" y="94925"/>
                  </a:lnTo>
                  <a:lnTo>
                    <a:pt x="73454" y="94966"/>
                  </a:lnTo>
                  <a:lnTo>
                    <a:pt x="72452" y="94996"/>
                  </a:lnTo>
                  <a:lnTo>
                    <a:pt x="71440" y="95006"/>
                  </a:lnTo>
                  <a:lnTo>
                    <a:pt x="70417" y="94986"/>
                  </a:lnTo>
                  <a:lnTo>
                    <a:pt x="69375" y="94956"/>
                  </a:lnTo>
                  <a:lnTo>
                    <a:pt x="68312" y="94905"/>
                  </a:lnTo>
                  <a:lnTo>
                    <a:pt x="67239" y="94834"/>
                  </a:lnTo>
                  <a:lnTo>
                    <a:pt x="67239" y="94834"/>
                  </a:lnTo>
                  <a:lnTo>
                    <a:pt x="66895" y="94814"/>
                  </a:lnTo>
                  <a:lnTo>
                    <a:pt x="66560" y="94814"/>
                  </a:lnTo>
                  <a:lnTo>
                    <a:pt x="66226" y="94824"/>
                  </a:lnTo>
                  <a:lnTo>
                    <a:pt x="65892" y="94865"/>
                  </a:lnTo>
                  <a:lnTo>
                    <a:pt x="65568" y="94905"/>
                  </a:lnTo>
                  <a:lnTo>
                    <a:pt x="65244" y="94976"/>
                  </a:lnTo>
                  <a:lnTo>
                    <a:pt x="64931" y="95057"/>
                  </a:lnTo>
                  <a:lnTo>
                    <a:pt x="64617" y="95148"/>
                  </a:lnTo>
                  <a:lnTo>
                    <a:pt x="64313" y="95259"/>
                  </a:lnTo>
                  <a:lnTo>
                    <a:pt x="64020" y="95381"/>
                  </a:lnTo>
                  <a:lnTo>
                    <a:pt x="63726" y="95523"/>
                  </a:lnTo>
                  <a:lnTo>
                    <a:pt x="63443" y="95675"/>
                  </a:lnTo>
                  <a:lnTo>
                    <a:pt x="63169" y="95836"/>
                  </a:lnTo>
                  <a:lnTo>
                    <a:pt x="62906" y="96009"/>
                  </a:lnTo>
                  <a:lnTo>
                    <a:pt x="62643" y="96201"/>
                  </a:lnTo>
                  <a:lnTo>
                    <a:pt x="62400" y="96403"/>
                  </a:lnTo>
                  <a:lnTo>
                    <a:pt x="62167" y="96616"/>
                  </a:lnTo>
                  <a:lnTo>
                    <a:pt x="61934" y="96839"/>
                  </a:lnTo>
                  <a:lnTo>
                    <a:pt x="61722" y="97082"/>
                  </a:lnTo>
                  <a:lnTo>
                    <a:pt x="61509" y="97325"/>
                  </a:lnTo>
                  <a:lnTo>
                    <a:pt x="61317" y="97578"/>
                  </a:lnTo>
                  <a:lnTo>
                    <a:pt x="61134" y="97841"/>
                  </a:lnTo>
                  <a:lnTo>
                    <a:pt x="60972" y="98114"/>
                  </a:lnTo>
                  <a:lnTo>
                    <a:pt x="60810" y="98398"/>
                  </a:lnTo>
                  <a:lnTo>
                    <a:pt x="60669" y="98691"/>
                  </a:lnTo>
                  <a:lnTo>
                    <a:pt x="60547" y="98995"/>
                  </a:lnTo>
                  <a:lnTo>
                    <a:pt x="60426" y="99299"/>
                  </a:lnTo>
                  <a:lnTo>
                    <a:pt x="60335" y="99612"/>
                  </a:lnTo>
                  <a:lnTo>
                    <a:pt x="60244" y="99936"/>
                  </a:lnTo>
                  <a:lnTo>
                    <a:pt x="60173" y="100270"/>
                  </a:lnTo>
                  <a:lnTo>
                    <a:pt x="60122" y="100605"/>
                  </a:lnTo>
                  <a:lnTo>
                    <a:pt x="60092" y="100939"/>
                  </a:lnTo>
                  <a:lnTo>
                    <a:pt x="60092" y="100939"/>
                  </a:lnTo>
                  <a:lnTo>
                    <a:pt x="60072" y="101283"/>
                  </a:lnTo>
                  <a:lnTo>
                    <a:pt x="60072" y="101617"/>
                  </a:lnTo>
                  <a:lnTo>
                    <a:pt x="60092" y="101961"/>
                  </a:lnTo>
                  <a:lnTo>
                    <a:pt x="60122" y="102285"/>
                  </a:lnTo>
                  <a:lnTo>
                    <a:pt x="60173" y="102619"/>
                  </a:lnTo>
                  <a:lnTo>
                    <a:pt x="60233" y="102933"/>
                  </a:lnTo>
                  <a:lnTo>
                    <a:pt x="60314" y="103257"/>
                  </a:lnTo>
                  <a:lnTo>
                    <a:pt x="60406" y="103560"/>
                  </a:lnTo>
                  <a:lnTo>
                    <a:pt x="60517" y="103864"/>
                  </a:lnTo>
                  <a:lnTo>
                    <a:pt x="60638" y="104168"/>
                  </a:lnTo>
                  <a:lnTo>
                    <a:pt x="60780" y="104451"/>
                  </a:lnTo>
                  <a:lnTo>
                    <a:pt x="60932" y="104735"/>
                  </a:lnTo>
                  <a:lnTo>
                    <a:pt x="61094" y="105008"/>
                  </a:lnTo>
                  <a:lnTo>
                    <a:pt x="61276" y="105281"/>
                  </a:lnTo>
                  <a:lnTo>
                    <a:pt x="61458" y="105535"/>
                  </a:lnTo>
                  <a:lnTo>
                    <a:pt x="61661" y="105777"/>
                  </a:lnTo>
                  <a:lnTo>
                    <a:pt x="61873" y="106020"/>
                  </a:lnTo>
                  <a:lnTo>
                    <a:pt x="62106" y="106243"/>
                  </a:lnTo>
                  <a:lnTo>
                    <a:pt x="62339" y="106466"/>
                  </a:lnTo>
                  <a:lnTo>
                    <a:pt x="62582" y="106668"/>
                  </a:lnTo>
                  <a:lnTo>
                    <a:pt x="62835" y="106861"/>
                  </a:lnTo>
                  <a:lnTo>
                    <a:pt x="63098" y="107043"/>
                  </a:lnTo>
                  <a:lnTo>
                    <a:pt x="63372" y="107215"/>
                  </a:lnTo>
                  <a:lnTo>
                    <a:pt x="63655" y="107367"/>
                  </a:lnTo>
                  <a:lnTo>
                    <a:pt x="63949" y="107509"/>
                  </a:lnTo>
                  <a:lnTo>
                    <a:pt x="64252" y="107640"/>
                  </a:lnTo>
                  <a:lnTo>
                    <a:pt x="64556" y="107751"/>
                  </a:lnTo>
                  <a:lnTo>
                    <a:pt x="64870" y="107853"/>
                  </a:lnTo>
                  <a:lnTo>
                    <a:pt x="65194" y="107934"/>
                  </a:lnTo>
                  <a:lnTo>
                    <a:pt x="65528" y="108005"/>
                  </a:lnTo>
                  <a:lnTo>
                    <a:pt x="65862" y="108055"/>
                  </a:lnTo>
                  <a:lnTo>
                    <a:pt x="66196" y="108086"/>
                  </a:lnTo>
                  <a:lnTo>
                    <a:pt x="66196" y="108086"/>
                  </a:lnTo>
                  <a:lnTo>
                    <a:pt x="66884" y="108136"/>
                  </a:lnTo>
                  <a:lnTo>
                    <a:pt x="67573" y="108187"/>
                  </a:lnTo>
                  <a:lnTo>
                    <a:pt x="68251" y="108217"/>
                  </a:lnTo>
                  <a:lnTo>
                    <a:pt x="68929" y="108248"/>
                  </a:lnTo>
                  <a:lnTo>
                    <a:pt x="69597" y="108268"/>
                  </a:lnTo>
                  <a:lnTo>
                    <a:pt x="70255" y="108288"/>
                  </a:lnTo>
                  <a:lnTo>
                    <a:pt x="70924" y="108298"/>
                  </a:lnTo>
                  <a:lnTo>
                    <a:pt x="71582" y="108298"/>
                  </a:lnTo>
                  <a:lnTo>
                    <a:pt x="71582" y="108298"/>
                  </a:lnTo>
                  <a:lnTo>
                    <a:pt x="72452" y="108298"/>
                  </a:lnTo>
                  <a:lnTo>
                    <a:pt x="73313" y="108278"/>
                  </a:lnTo>
                  <a:lnTo>
                    <a:pt x="74173" y="108248"/>
                  </a:lnTo>
                  <a:lnTo>
                    <a:pt x="75013" y="108217"/>
                  </a:lnTo>
                  <a:lnTo>
                    <a:pt x="75854" y="108167"/>
                  </a:lnTo>
                  <a:lnTo>
                    <a:pt x="76684" y="108106"/>
                  </a:lnTo>
                  <a:lnTo>
                    <a:pt x="77504" y="108035"/>
                  </a:lnTo>
                  <a:lnTo>
                    <a:pt x="78313" y="107954"/>
                  </a:lnTo>
                  <a:lnTo>
                    <a:pt x="79123" y="107873"/>
                  </a:lnTo>
                  <a:lnTo>
                    <a:pt x="79913" y="107772"/>
                  </a:lnTo>
                  <a:lnTo>
                    <a:pt x="80703" y="107660"/>
                  </a:lnTo>
                  <a:lnTo>
                    <a:pt x="81482" y="107549"/>
                  </a:lnTo>
                  <a:lnTo>
                    <a:pt x="82251" y="107428"/>
                  </a:lnTo>
                  <a:lnTo>
                    <a:pt x="83011" y="107296"/>
                  </a:lnTo>
                  <a:lnTo>
                    <a:pt x="83760" y="107154"/>
                  </a:lnTo>
                  <a:lnTo>
                    <a:pt x="84499" y="107002"/>
                  </a:lnTo>
                  <a:lnTo>
                    <a:pt x="85238" y="106851"/>
                  </a:lnTo>
                  <a:lnTo>
                    <a:pt x="85956" y="106689"/>
                  </a:lnTo>
                  <a:lnTo>
                    <a:pt x="86675" y="106527"/>
                  </a:lnTo>
                  <a:lnTo>
                    <a:pt x="87384" y="106344"/>
                  </a:lnTo>
                  <a:lnTo>
                    <a:pt x="88072" y="106162"/>
                  </a:lnTo>
                  <a:lnTo>
                    <a:pt x="88761" y="105980"/>
                  </a:lnTo>
                  <a:lnTo>
                    <a:pt x="89439" y="105777"/>
                  </a:lnTo>
                  <a:lnTo>
                    <a:pt x="90117" y="105585"/>
                  </a:lnTo>
                  <a:lnTo>
                    <a:pt x="90775" y="105373"/>
                  </a:lnTo>
                  <a:lnTo>
                    <a:pt x="91423" y="105170"/>
                  </a:lnTo>
                  <a:lnTo>
                    <a:pt x="92071" y="104947"/>
                  </a:lnTo>
                  <a:lnTo>
                    <a:pt x="92699" y="104735"/>
                  </a:lnTo>
                  <a:lnTo>
                    <a:pt x="93326" y="104502"/>
                  </a:lnTo>
                  <a:lnTo>
                    <a:pt x="93944" y="104279"/>
                  </a:lnTo>
                  <a:lnTo>
                    <a:pt x="94551" y="104046"/>
                  </a:lnTo>
                  <a:lnTo>
                    <a:pt x="95148" y="103814"/>
                  </a:lnTo>
                  <a:lnTo>
                    <a:pt x="95735" y="103571"/>
                  </a:lnTo>
                  <a:lnTo>
                    <a:pt x="96313" y="103328"/>
                  </a:lnTo>
                  <a:lnTo>
                    <a:pt x="96879" y="103085"/>
                  </a:lnTo>
                  <a:lnTo>
                    <a:pt x="97436" y="102832"/>
                  </a:lnTo>
                  <a:lnTo>
                    <a:pt x="98529" y="102325"/>
                  </a:lnTo>
                  <a:lnTo>
                    <a:pt x="99582" y="101819"/>
                  </a:lnTo>
                  <a:lnTo>
                    <a:pt x="100605" y="101303"/>
                  </a:lnTo>
                  <a:lnTo>
                    <a:pt x="101577" y="100777"/>
                  </a:lnTo>
                  <a:lnTo>
                    <a:pt x="102518" y="100250"/>
                  </a:lnTo>
                  <a:lnTo>
                    <a:pt x="103419" y="99734"/>
                  </a:lnTo>
                  <a:lnTo>
                    <a:pt x="104279" y="99208"/>
                  </a:lnTo>
                  <a:lnTo>
                    <a:pt x="105099" y="98691"/>
                  </a:lnTo>
                  <a:lnTo>
                    <a:pt x="105889" y="98185"/>
                  </a:lnTo>
                  <a:lnTo>
                    <a:pt x="106638" y="97689"/>
                  </a:lnTo>
                  <a:lnTo>
                    <a:pt x="107337" y="97193"/>
                  </a:lnTo>
                  <a:lnTo>
                    <a:pt x="108005" y="96717"/>
                  </a:lnTo>
                  <a:lnTo>
                    <a:pt x="108632" y="96252"/>
                  </a:lnTo>
                  <a:lnTo>
                    <a:pt x="109220" y="95806"/>
                  </a:lnTo>
                  <a:lnTo>
                    <a:pt x="109220" y="95806"/>
                  </a:lnTo>
                  <a:lnTo>
                    <a:pt x="109786" y="96160"/>
                  </a:lnTo>
                  <a:lnTo>
                    <a:pt x="110353" y="96545"/>
                  </a:lnTo>
                  <a:lnTo>
                    <a:pt x="110920" y="96950"/>
                  </a:lnTo>
                  <a:lnTo>
                    <a:pt x="111487" y="97375"/>
                  </a:lnTo>
                  <a:lnTo>
                    <a:pt x="112064" y="97821"/>
                  </a:lnTo>
                  <a:lnTo>
                    <a:pt x="112631" y="98286"/>
                  </a:lnTo>
                  <a:lnTo>
                    <a:pt x="113198" y="98782"/>
                  </a:lnTo>
                  <a:lnTo>
                    <a:pt x="113765" y="99299"/>
                  </a:lnTo>
                  <a:lnTo>
                    <a:pt x="114332" y="99845"/>
                  </a:lnTo>
                  <a:lnTo>
                    <a:pt x="114899" y="100412"/>
                  </a:lnTo>
                  <a:lnTo>
                    <a:pt x="115455" y="101009"/>
                  </a:lnTo>
                  <a:lnTo>
                    <a:pt x="116002" y="101627"/>
                  </a:lnTo>
                  <a:lnTo>
                    <a:pt x="116549" y="102275"/>
                  </a:lnTo>
                  <a:lnTo>
                    <a:pt x="117095" y="102953"/>
                  </a:lnTo>
                  <a:lnTo>
                    <a:pt x="117632" y="103652"/>
                  </a:lnTo>
                  <a:lnTo>
                    <a:pt x="118148" y="104391"/>
                  </a:lnTo>
                  <a:lnTo>
                    <a:pt x="118675" y="105150"/>
                  </a:lnTo>
                  <a:lnTo>
                    <a:pt x="118928" y="105545"/>
                  </a:lnTo>
                  <a:lnTo>
                    <a:pt x="119181" y="105939"/>
                  </a:lnTo>
                  <a:lnTo>
                    <a:pt x="119424" y="106344"/>
                  </a:lnTo>
                  <a:lnTo>
                    <a:pt x="119677" y="106759"/>
                  </a:lnTo>
                  <a:lnTo>
                    <a:pt x="119920" y="107185"/>
                  </a:lnTo>
                  <a:lnTo>
                    <a:pt x="120163" y="107610"/>
                  </a:lnTo>
                  <a:lnTo>
                    <a:pt x="120406" y="108055"/>
                  </a:lnTo>
                  <a:lnTo>
                    <a:pt x="120639" y="108501"/>
                  </a:lnTo>
                  <a:lnTo>
                    <a:pt x="120871" y="108956"/>
                  </a:lnTo>
                  <a:lnTo>
                    <a:pt x="121104" y="109412"/>
                  </a:lnTo>
                  <a:lnTo>
                    <a:pt x="121327" y="109887"/>
                  </a:lnTo>
                  <a:lnTo>
                    <a:pt x="121550" y="110363"/>
                  </a:lnTo>
                  <a:lnTo>
                    <a:pt x="121772" y="110849"/>
                  </a:lnTo>
                  <a:lnTo>
                    <a:pt x="121985" y="111345"/>
                  </a:lnTo>
                  <a:lnTo>
                    <a:pt x="122198" y="111851"/>
                  </a:lnTo>
                  <a:lnTo>
                    <a:pt x="122410" y="112368"/>
                  </a:lnTo>
                  <a:lnTo>
                    <a:pt x="122613" y="112884"/>
                  </a:lnTo>
                  <a:lnTo>
                    <a:pt x="122815" y="113420"/>
                  </a:lnTo>
                  <a:lnTo>
                    <a:pt x="123017" y="113957"/>
                  </a:lnTo>
                  <a:lnTo>
                    <a:pt x="123210" y="114504"/>
                  </a:lnTo>
                  <a:lnTo>
                    <a:pt x="123392" y="115060"/>
                  </a:lnTo>
                  <a:lnTo>
                    <a:pt x="123584" y="115627"/>
                  </a:lnTo>
                  <a:lnTo>
                    <a:pt x="123756" y="116204"/>
                  </a:lnTo>
                  <a:lnTo>
                    <a:pt x="123939" y="116781"/>
                  </a:lnTo>
                  <a:lnTo>
                    <a:pt x="124111" y="117379"/>
                  </a:lnTo>
                  <a:lnTo>
                    <a:pt x="124273" y="117986"/>
                  </a:lnTo>
                  <a:lnTo>
                    <a:pt x="124435" y="118593"/>
                  </a:lnTo>
                  <a:lnTo>
                    <a:pt x="124597" y="119211"/>
                  </a:lnTo>
                  <a:lnTo>
                    <a:pt x="124749" y="119849"/>
                  </a:lnTo>
                  <a:lnTo>
                    <a:pt x="124890" y="120486"/>
                  </a:lnTo>
                  <a:lnTo>
                    <a:pt x="124890" y="120486"/>
                  </a:lnTo>
                  <a:lnTo>
                    <a:pt x="125022" y="121074"/>
                  </a:lnTo>
                  <a:lnTo>
                    <a:pt x="125143" y="121671"/>
                  </a:lnTo>
                  <a:lnTo>
                    <a:pt x="125265" y="122258"/>
                  </a:lnTo>
                  <a:lnTo>
                    <a:pt x="125376" y="122855"/>
                  </a:lnTo>
                  <a:lnTo>
                    <a:pt x="125569" y="124030"/>
                  </a:lnTo>
                  <a:lnTo>
                    <a:pt x="125751" y="125214"/>
                  </a:lnTo>
                  <a:lnTo>
                    <a:pt x="125903" y="126378"/>
                  </a:lnTo>
                  <a:lnTo>
                    <a:pt x="126034" y="127552"/>
                  </a:lnTo>
                  <a:lnTo>
                    <a:pt x="126135" y="128706"/>
                  </a:lnTo>
                  <a:lnTo>
                    <a:pt x="126216" y="129861"/>
                  </a:lnTo>
                  <a:lnTo>
                    <a:pt x="126287" y="131004"/>
                  </a:lnTo>
                  <a:lnTo>
                    <a:pt x="126328" y="132128"/>
                  </a:lnTo>
                  <a:lnTo>
                    <a:pt x="126348" y="133252"/>
                  </a:lnTo>
                  <a:lnTo>
                    <a:pt x="126348" y="134365"/>
                  </a:lnTo>
                  <a:lnTo>
                    <a:pt x="126328" y="135459"/>
                  </a:lnTo>
                  <a:lnTo>
                    <a:pt x="126287" y="136542"/>
                  </a:lnTo>
                  <a:lnTo>
                    <a:pt x="126237" y="137615"/>
                  </a:lnTo>
                  <a:lnTo>
                    <a:pt x="126166" y="138658"/>
                  </a:lnTo>
                  <a:lnTo>
                    <a:pt x="126075" y="139700"/>
                  </a:lnTo>
                  <a:lnTo>
                    <a:pt x="125973" y="140713"/>
                  </a:lnTo>
                  <a:lnTo>
                    <a:pt x="125852" y="141705"/>
                  </a:lnTo>
                  <a:lnTo>
                    <a:pt x="125710" y="142687"/>
                  </a:lnTo>
                  <a:lnTo>
                    <a:pt x="125558" y="143638"/>
                  </a:lnTo>
                  <a:lnTo>
                    <a:pt x="125396" y="144570"/>
                  </a:lnTo>
                  <a:lnTo>
                    <a:pt x="125214" y="145481"/>
                  </a:lnTo>
                  <a:lnTo>
                    <a:pt x="125032" y="146371"/>
                  </a:lnTo>
                  <a:lnTo>
                    <a:pt x="124830" y="147232"/>
                  </a:lnTo>
                  <a:lnTo>
                    <a:pt x="124607" y="148062"/>
                  </a:lnTo>
                  <a:lnTo>
                    <a:pt x="124384" y="148872"/>
                  </a:lnTo>
                  <a:lnTo>
                    <a:pt x="124151" y="149651"/>
                  </a:lnTo>
                  <a:lnTo>
                    <a:pt x="123908" y="150400"/>
                  </a:lnTo>
                  <a:lnTo>
                    <a:pt x="123655" y="151119"/>
                  </a:lnTo>
                  <a:lnTo>
                    <a:pt x="123392" y="151808"/>
                  </a:lnTo>
                  <a:lnTo>
                    <a:pt x="123119" y="152455"/>
                  </a:lnTo>
                  <a:lnTo>
                    <a:pt x="123119" y="152455"/>
                  </a:lnTo>
                  <a:lnTo>
                    <a:pt x="123038" y="152648"/>
                  </a:lnTo>
                  <a:lnTo>
                    <a:pt x="122967" y="152840"/>
                  </a:lnTo>
                  <a:lnTo>
                    <a:pt x="122906" y="153043"/>
                  </a:lnTo>
                  <a:lnTo>
                    <a:pt x="122845" y="153235"/>
                  </a:lnTo>
                  <a:lnTo>
                    <a:pt x="122785" y="153437"/>
                  </a:lnTo>
                  <a:lnTo>
                    <a:pt x="122744" y="153630"/>
                  </a:lnTo>
                  <a:lnTo>
                    <a:pt x="122704" y="153832"/>
                  </a:lnTo>
                  <a:lnTo>
                    <a:pt x="122663" y="154035"/>
                  </a:lnTo>
                  <a:lnTo>
                    <a:pt x="122633" y="154237"/>
                  </a:lnTo>
                  <a:lnTo>
                    <a:pt x="122613" y="154430"/>
                  </a:lnTo>
                  <a:lnTo>
                    <a:pt x="122592" y="154632"/>
                  </a:lnTo>
                  <a:lnTo>
                    <a:pt x="122582" y="154834"/>
                  </a:lnTo>
                  <a:lnTo>
                    <a:pt x="122582" y="155037"/>
                  </a:lnTo>
                  <a:lnTo>
                    <a:pt x="122582" y="155239"/>
                  </a:lnTo>
                  <a:lnTo>
                    <a:pt x="122592" y="155442"/>
                  </a:lnTo>
                  <a:lnTo>
                    <a:pt x="122602" y="155644"/>
                  </a:lnTo>
                  <a:lnTo>
                    <a:pt x="122623" y="155847"/>
                  </a:lnTo>
                  <a:lnTo>
                    <a:pt x="122653" y="156049"/>
                  </a:lnTo>
                  <a:lnTo>
                    <a:pt x="122683" y="156242"/>
                  </a:lnTo>
                  <a:lnTo>
                    <a:pt x="122724" y="156444"/>
                  </a:lnTo>
                  <a:lnTo>
                    <a:pt x="122764" y="156636"/>
                  </a:lnTo>
                  <a:lnTo>
                    <a:pt x="122815" y="156839"/>
                  </a:lnTo>
                  <a:lnTo>
                    <a:pt x="122876" y="157031"/>
                  </a:lnTo>
                  <a:lnTo>
                    <a:pt x="122937" y="157224"/>
                  </a:lnTo>
                  <a:lnTo>
                    <a:pt x="123007" y="157416"/>
                  </a:lnTo>
                  <a:lnTo>
                    <a:pt x="123078" y="157608"/>
                  </a:lnTo>
                  <a:lnTo>
                    <a:pt x="123159" y="157790"/>
                  </a:lnTo>
                  <a:lnTo>
                    <a:pt x="123250" y="157983"/>
                  </a:lnTo>
                  <a:lnTo>
                    <a:pt x="123341" y="158165"/>
                  </a:lnTo>
                  <a:lnTo>
                    <a:pt x="123433" y="158347"/>
                  </a:lnTo>
                  <a:lnTo>
                    <a:pt x="123544" y="158519"/>
                  </a:lnTo>
                  <a:lnTo>
                    <a:pt x="123655" y="158701"/>
                  </a:lnTo>
                  <a:lnTo>
                    <a:pt x="123655" y="158701"/>
                  </a:lnTo>
                  <a:lnTo>
                    <a:pt x="123767" y="158874"/>
                  </a:lnTo>
                  <a:lnTo>
                    <a:pt x="123888" y="159036"/>
                  </a:lnTo>
                  <a:lnTo>
                    <a:pt x="124010" y="159198"/>
                  </a:lnTo>
                  <a:lnTo>
                    <a:pt x="124141" y="159360"/>
                  </a:lnTo>
                  <a:lnTo>
                    <a:pt x="124273" y="159511"/>
                  </a:lnTo>
                  <a:lnTo>
                    <a:pt x="124414" y="159663"/>
                  </a:lnTo>
                  <a:lnTo>
                    <a:pt x="124556" y="159815"/>
                  </a:lnTo>
                  <a:lnTo>
                    <a:pt x="124708" y="159947"/>
                  </a:lnTo>
                  <a:lnTo>
                    <a:pt x="124850" y="160088"/>
                  </a:lnTo>
                  <a:lnTo>
                    <a:pt x="125012" y="160220"/>
                  </a:lnTo>
                  <a:lnTo>
                    <a:pt x="125164" y="160341"/>
                  </a:lnTo>
                  <a:lnTo>
                    <a:pt x="125326" y="160463"/>
                  </a:lnTo>
                  <a:lnTo>
                    <a:pt x="125498" y="160584"/>
                  </a:lnTo>
                  <a:lnTo>
                    <a:pt x="125660" y="160696"/>
                  </a:lnTo>
                  <a:lnTo>
                    <a:pt x="125832" y="160797"/>
                  </a:lnTo>
                  <a:lnTo>
                    <a:pt x="126014" y="160898"/>
                  </a:lnTo>
                  <a:lnTo>
                    <a:pt x="126186" y="160989"/>
                  </a:lnTo>
                  <a:lnTo>
                    <a:pt x="126368" y="161080"/>
                  </a:lnTo>
                  <a:lnTo>
                    <a:pt x="126550" y="161172"/>
                  </a:lnTo>
                  <a:lnTo>
                    <a:pt x="126743" y="161242"/>
                  </a:lnTo>
                  <a:lnTo>
                    <a:pt x="126925" y="161323"/>
                  </a:lnTo>
                  <a:lnTo>
                    <a:pt x="127117" y="161384"/>
                  </a:lnTo>
                  <a:lnTo>
                    <a:pt x="127310" y="161445"/>
                  </a:lnTo>
                  <a:lnTo>
                    <a:pt x="127512" y="161506"/>
                  </a:lnTo>
                  <a:lnTo>
                    <a:pt x="127705" y="161556"/>
                  </a:lnTo>
                  <a:lnTo>
                    <a:pt x="127907" y="161597"/>
                  </a:lnTo>
                  <a:lnTo>
                    <a:pt x="128109" y="161637"/>
                  </a:lnTo>
                  <a:lnTo>
                    <a:pt x="128312" y="161668"/>
                  </a:lnTo>
                  <a:lnTo>
                    <a:pt x="128514" y="161688"/>
                  </a:lnTo>
                  <a:lnTo>
                    <a:pt x="128717" y="161708"/>
                  </a:lnTo>
                  <a:lnTo>
                    <a:pt x="128919" y="161728"/>
                  </a:lnTo>
                  <a:lnTo>
                    <a:pt x="129132" y="161728"/>
                  </a:lnTo>
                  <a:lnTo>
                    <a:pt x="129132" y="161728"/>
                  </a:lnTo>
                  <a:lnTo>
                    <a:pt x="129648" y="161738"/>
                  </a:lnTo>
                  <a:lnTo>
                    <a:pt x="130175" y="161728"/>
                  </a:lnTo>
                  <a:lnTo>
                    <a:pt x="130691" y="161718"/>
                  </a:lnTo>
                  <a:lnTo>
                    <a:pt x="131217" y="161698"/>
                  </a:lnTo>
                  <a:lnTo>
                    <a:pt x="131734" y="161668"/>
                  </a:lnTo>
                  <a:lnTo>
                    <a:pt x="132260" y="161637"/>
                  </a:lnTo>
                  <a:lnTo>
                    <a:pt x="132786" y="161587"/>
                  </a:lnTo>
                  <a:lnTo>
                    <a:pt x="133313" y="161536"/>
                  </a:lnTo>
                  <a:lnTo>
                    <a:pt x="133839" y="161475"/>
                  </a:lnTo>
                  <a:lnTo>
                    <a:pt x="134376" y="161415"/>
                  </a:lnTo>
                  <a:lnTo>
                    <a:pt x="134902" y="161334"/>
                  </a:lnTo>
                  <a:lnTo>
                    <a:pt x="135439" y="161253"/>
                  </a:lnTo>
                  <a:lnTo>
                    <a:pt x="135975" y="161161"/>
                  </a:lnTo>
                  <a:lnTo>
                    <a:pt x="136512" y="161070"/>
                  </a:lnTo>
                  <a:lnTo>
                    <a:pt x="137048" y="160959"/>
                  </a:lnTo>
                  <a:lnTo>
                    <a:pt x="137585" y="160848"/>
                  </a:lnTo>
                  <a:lnTo>
                    <a:pt x="138121" y="160736"/>
                  </a:lnTo>
                  <a:lnTo>
                    <a:pt x="138668" y="160605"/>
                  </a:lnTo>
                  <a:lnTo>
                    <a:pt x="139215" y="160473"/>
                  </a:lnTo>
                  <a:lnTo>
                    <a:pt x="139761" y="160331"/>
                  </a:lnTo>
                  <a:lnTo>
                    <a:pt x="140308" y="160190"/>
                  </a:lnTo>
                  <a:lnTo>
                    <a:pt x="140855" y="160028"/>
                  </a:lnTo>
                  <a:lnTo>
                    <a:pt x="141958" y="159704"/>
                  </a:lnTo>
                  <a:lnTo>
                    <a:pt x="143082" y="159349"/>
                  </a:lnTo>
                  <a:lnTo>
                    <a:pt x="144195" y="158965"/>
                  </a:lnTo>
                  <a:lnTo>
                    <a:pt x="145329" y="158560"/>
                  </a:lnTo>
                  <a:lnTo>
                    <a:pt x="146473" y="158124"/>
                  </a:lnTo>
                  <a:lnTo>
                    <a:pt x="147627" y="157669"/>
                  </a:lnTo>
                  <a:lnTo>
                    <a:pt x="148781" y="157183"/>
                  </a:lnTo>
                  <a:lnTo>
                    <a:pt x="149955" y="156677"/>
                  </a:lnTo>
                  <a:lnTo>
                    <a:pt x="151130" y="156150"/>
                  </a:lnTo>
                  <a:lnTo>
                    <a:pt x="152324" y="155604"/>
                  </a:lnTo>
                  <a:lnTo>
                    <a:pt x="153529" y="155027"/>
                  </a:lnTo>
                  <a:lnTo>
                    <a:pt x="154733" y="154430"/>
                  </a:lnTo>
                  <a:lnTo>
                    <a:pt x="155968" y="153822"/>
                  </a:lnTo>
                  <a:lnTo>
                    <a:pt x="157203" y="153184"/>
                  </a:lnTo>
                  <a:lnTo>
                    <a:pt x="158449" y="152526"/>
                  </a:lnTo>
                  <a:lnTo>
                    <a:pt x="159714" y="151848"/>
                  </a:lnTo>
                  <a:lnTo>
                    <a:pt x="160990" y="151160"/>
                  </a:lnTo>
                  <a:lnTo>
                    <a:pt x="162275" y="150441"/>
                  </a:lnTo>
                  <a:lnTo>
                    <a:pt x="163581" y="149712"/>
                  </a:lnTo>
                  <a:lnTo>
                    <a:pt x="164897" y="148963"/>
                  </a:lnTo>
                  <a:lnTo>
                    <a:pt x="166223" y="148204"/>
                  </a:lnTo>
                  <a:lnTo>
                    <a:pt x="166223" y="148204"/>
                  </a:lnTo>
                  <a:lnTo>
                    <a:pt x="166588" y="148001"/>
                  </a:lnTo>
                  <a:lnTo>
                    <a:pt x="166942" y="147809"/>
                  </a:lnTo>
                  <a:lnTo>
                    <a:pt x="167296" y="147627"/>
                  </a:lnTo>
                  <a:lnTo>
                    <a:pt x="167651" y="147455"/>
                  </a:lnTo>
                  <a:lnTo>
                    <a:pt x="167995" y="147283"/>
                  </a:lnTo>
                  <a:lnTo>
                    <a:pt x="168349" y="147131"/>
                  </a:lnTo>
                  <a:lnTo>
                    <a:pt x="168693" y="146989"/>
                  </a:lnTo>
                  <a:lnTo>
                    <a:pt x="169027" y="146847"/>
                  </a:lnTo>
                  <a:lnTo>
                    <a:pt x="169372" y="146726"/>
                  </a:lnTo>
                  <a:lnTo>
                    <a:pt x="169706" y="146604"/>
                  </a:lnTo>
                  <a:lnTo>
                    <a:pt x="170040" y="146493"/>
                  </a:lnTo>
                  <a:lnTo>
                    <a:pt x="170374" y="146392"/>
                  </a:lnTo>
                  <a:lnTo>
                    <a:pt x="170708" y="146301"/>
                  </a:lnTo>
                  <a:lnTo>
                    <a:pt x="171032" y="146209"/>
                  </a:lnTo>
                  <a:lnTo>
                    <a:pt x="171356" y="146139"/>
                  </a:lnTo>
                  <a:lnTo>
                    <a:pt x="171670" y="146068"/>
                  </a:lnTo>
                  <a:lnTo>
                    <a:pt x="171993" y="146007"/>
                  </a:lnTo>
                  <a:lnTo>
                    <a:pt x="172307" y="145956"/>
                  </a:lnTo>
                  <a:lnTo>
                    <a:pt x="172621" y="145906"/>
                  </a:lnTo>
                  <a:lnTo>
                    <a:pt x="172925" y="145875"/>
                  </a:lnTo>
                  <a:lnTo>
                    <a:pt x="173229" y="145845"/>
                  </a:lnTo>
                  <a:lnTo>
                    <a:pt x="173532" y="145815"/>
                  </a:lnTo>
                  <a:lnTo>
                    <a:pt x="173836" y="145805"/>
                  </a:lnTo>
                  <a:lnTo>
                    <a:pt x="174129" y="145794"/>
                  </a:lnTo>
                  <a:lnTo>
                    <a:pt x="174423" y="145794"/>
                  </a:lnTo>
                  <a:lnTo>
                    <a:pt x="174717" y="145794"/>
                  </a:lnTo>
                  <a:lnTo>
                    <a:pt x="175000" y="145805"/>
                  </a:lnTo>
                  <a:lnTo>
                    <a:pt x="175284" y="145825"/>
                  </a:lnTo>
                  <a:lnTo>
                    <a:pt x="175567" y="145845"/>
                  </a:lnTo>
                  <a:lnTo>
                    <a:pt x="175840" y="145875"/>
                  </a:lnTo>
                  <a:lnTo>
                    <a:pt x="176114" y="145916"/>
                  </a:lnTo>
                  <a:lnTo>
                    <a:pt x="176387" y="145956"/>
                  </a:lnTo>
                  <a:lnTo>
                    <a:pt x="176650" y="145997"/>
                  </a:lnTo>
                  <a:lnTo>
                    <a:pt x="176913" y="146058"/>
                  </a:lnTo>
                  <a:lnTo>
                    <a:pt x="177430" y="146179"/>
                  </a:lnTo>
                  <a:lnTo>
                    <a:pt x="177936" y="146321"/>
                  </a:lnTo>
                  <a:lnTo>
                    <a:pt x="178422" y="146483"/>
                  </a:lnTo>
                  <a:lnTo>
                    <a:pt x="178887" y="146665"/>
                  </a:lnTo>
                  <a:lnTo>
                    <a:pt x="179343" y="146857"/>
                  </a:lnTo>
                  <a:lnTo>
                    <a:pt x="179788" y="147080"/>
                  </a:lnTo>
                  <a:lnTo>
                    <a:pt x="180214" y="147303"/>
                  </a:lnTo>
                  <a:lnTo>
                    <a:pt x="180618" y="147556"/>
                  </a:lnTo>
                  <a:lnTo>
                    <a:pt x="181013" y="147809"/>
                  </a:lnTo>
                  <a:lnTo>
                    <a:pt x="181388" y="148082"/>
                  </a:lnTo>
                  <a:lnTo>
                    <a:pt x="181742" y="148366"/>
                  </a:lnTo>
                  <a:lnTo>
                    <a:pt x="182076" y="148659"/>
                  </a:lnTo>
                  <a:lnTo>
                    <a:pt x="182400" y="148953"/>
                  </a:lnTo>
                  <a:lnTo>
                    <a:pt x="182704" y="149267"/>
                  </a:lnTo>
                  <a:lnTo>
                    <a:pt x="182987" y="149581"/>
                  </a:lnTo>
                  <a:lnTo>
                    <a:pt x="182987" y="149581"/>
                  </a:lnTo>
                  <a:lnTo>
                    <a:pt x="183291" y="149955"/>
                  </a:lnTo>
                  <a:lnTo>
                    <a:pt x="183574" y="150340"/>
                  </a:lnTo>
                  <a:lnTo>
                    <a:pt x="183848" y="150745"/>
                  </a:lnTo>
                  <a:lnTo>
                    <a:pt x="184111" y="151170"/>
                  </a:lnTo>
                  <a:lnTo>
                    <a:pt x="184354" y="151605"/>
                  </a:lnTo>
                  <a:lnTo>
                    <a:pt x="184577" y="152061"/>
                  </a:lnTo>
                  <a:lnTo>
                    <a:pt x="184789" y="152536"/>
                  </a:lnTo>
                  <a:lnTo>
                    <a:pt x="184880" y="152779"/>
                  </a:lnTo>
                  <a:lnTo>
                    <a:pt x="184971" y="153022"/>
                  </a:lnTo>
                  <a:lnTo>
                    <a:pt x="185063" y="153275"/>
                  </a:lnTo>
                  <a:lnTo>
                    <a:pt x="185143" y="153529"/>
                  </a:lnTo>
                  <a:lnTo>
                    <a:pt x="185214" y="153782"/>
                  </a:lnTo>
                  <a:lnTo>
                    <a:pt x="185285" y="154045"/>
                  </a:lnTo>
                  <a:lnTo>
                    <a:pt x="185356" y="154308"/>
                  </a:lnTo>
                  <a:lnTo>
                    <a:pt x="185407" y="154581"/>
                  </a:lnTo>
                  <a:lnTo>
                    <a:pt x="185467" y="154855"/>
                  </a:lnTo>
                  <a:lnTo>
                    <a:pt x="185508" y="155128"/>
                  </a:lnTo>
                  <a:lnTo>
                    <a:pt x="185548" y="155411"/>
                  </a:lnTo>
                  <a:lnTo>
                    <a:pt x="185589" y="155695"/>
                  </a:lnTo>
                  <a:lnTo>
                    <a:pt x="185609" y="155978"/>
                  </a:lnTo>
                  <a:lnTo>
                    <a:pt x="185640" y="156272"/>
                  </a:lnTo>
                  <a:lnTo>
                    <a:pt x="185650" y="156555"/>
                  </a:lnTo>
                  <a:lnTo>
                    <a:pt x="185660" y="156859"/>
                  </a:lnTo>
                  <a:lnTo>
                    <a:pt x="185660" y="157153"/>
                  </a:lnTo>
                  <a:lnTo>
                    <a:pt x="185650" y="157456"/>
                  </a:lnTo>
                  <a:lnTo>
                    <a:pt x="185640" y="157770"/>
                  </a:lnTo>
                  <a:lnTo>
                    <a:pt x="185619" y="158074"/>
                  </a:lnTo>
                  <a:lnTo>
                    <a:pt x="185589" y="158388"/>
                  </a:lnTo>
                  <a:lnTo>
                    <a:pt x="185559" y="158701"/>
                  </a:lnTo>
                  <a:lnTo>
                    <a:pt x="185508" y="159025"/>
                  </a:lnTo>
                  <a:lnTo>
                    <a:pt x="185457" y="159339"/>
                  </a:lnTo>
                  <a:lnTo>
                    <a:pt x="185397" y="159663"/>
                  </a:lnTo>
                  <a:lnTo>
                    <a:pt x="185336" y="159997"/>
                  </a:lnTo>
                  <a:lnTo>
                    <a:pt x="185255" y="160321"/>
                  </a:lnTo>
                  <a:lnTo>
                    <a:pt x="185174" y="160655"/>
                  </a:lnTo>
                  <a:lnTo>
                    <a:pt x="185083" y="160989"/>
                  </a:lnTo>
                  <a:lnTo>
                    <a:pt x="184982" y="161334"/>
                  </a:lnTo>
                  <a:lnTo>
                    <a:pt x="184870" y="161668"/>
                  </a:lnTo>
                  <a:lnTo>
                    <a:pt x="184749" y="162012"/>
                  </a:lnTo>
                  <a:lnTo>
                    <a:pt x="184627" y="162356"/>
                  </a:lnTo>
                  <a:lnTo>
                    <a:pt x="184485" y="162710"/>
                  </a:lnTo>
                  <a:lnTo>
                    <a:pt x="184344" y="163054"/>
                  </a:lnTo>
                  <a:lnTo>
                    <a:pt x="184192" y="163409"/>
                  </a:lnTo>
                  <a:lnTo>
                    <a:pt x="184020" y="163763"/>
                  </a:lnTo>
                  <a:lnTo>
                    <a:pt x="183848" y="164117"/>
                  </a:lnTo>
                  <a:lnTo>
                    <a:pt x="183666" y="164482"/>
                  </a:lnTo>
                  <a:lnTo>
                    <a:pt x="183473" y="164846"/>
                  </a:lnTo>
                  <a:lnTo>
                    <a:pt x="183271" y="165211"/>
                  </a:lnTo>
                  <a:lnTo>
                    <a:pt x="183058" y="165575"/>
                  </a:lnTo>
                  <a:lnTo>
                    <a:pt x="182825" y="165940"/>
                  </a:lnTo>
                  <a:lnTo>
                    <a:pt x="182592" y="166314"/>
                  </a:lnTo>
                  <a:lnTo>
                    <a:pt x="182349" y="166689"/>
                  </a:lnTo>
                  <a:lnTo>
                    <a:pt x="182096" y="167063"/>
                  </a:lnTo>
                  <a:lnTo>
                    <a:pt x="181823" y="167438"/>
                  </a:lnTo>
                  <a:lnTo>
                    <a:pt x="181550" y="167812"/>
                  </a:lnTo>
                  <a:lnTo>
                    <a:pt x="181256" y="168197"/>
                  </a:lnTo>
                  <a:lnTo>
                    <a:pt x="180963" y="168572"/>
                  </a:lnTo>
                  <a:lnTo>
                    <a:pt x="180963" y="168572"/>
                  </a:lnTo>
                  <a:lnTo>
                    <a:pt x="180750" y="168845"/>
                  </a:lnTo>
                  <a:lnTo>
                    <a:pt x="180558" y="169128"/>
                  </a:lnTo>
                  <a:lnTo>
                    <a:pt x="180386" y="169412"/>
                  </a:lnTo>
                  <a:lnTo>
                    <a:pt x="180224" y="169705"/>
                  </a:lnTo>
                  <a:lnTo>
                    <a:pt x="180082" y="169999"/>
                  </a:lnTo>
                  <a:lnTo>
                    <a:pt x="179960" y="170303"/>
                  </a:lnTo>
                  <a:lnTo>
                    <a:pt x="179849" y="170606"/>
                  </a:lnTo>
                  <a:lnTo>
                    <a:pt x="179748" y="170920"/>
                  </a:lnTo>
                  <a:lnTo>
                    <a:pt x="179667" y="171234"/>
                  </a:lnTo>
                  <a:lnTo>
                    <a:pt x="179606" y="171548"/>
                  </a:lnTo>
                  <a:lnTo>
                    <a:pt x="179555" y="171872"/>
                  </a:lnTo>
                  <a:lnTo>
                    <a:pt x="179525" y="172186"/>
                  </a:lnTo>
                  <a:lnTo>
                    <a:pt x="179505" y="172510"/>
                  </a:lnTo>
                  <a:lnTo>
                    <a:pt x="179505" y="172823"/>
                  </a:lnTo>
                  <a:lnTo>
                    <a:pt x="179515" y="173147"/>
                  </a:lnTo>
                  <a:lnTo>
                    <a:pt x="179545" y="173461"/>
                  </a:lnTo>
                  <a:lnTo>
                    <a:pt x="179586" y="173775"/>
                  </a:lnTo>
                  <a:lnTo>
                    <a:pt x="179647" y="174089"/>
                  </a:lnTo>
                  <a:lnTo>
                    <a:pt x="179717" y="174403"/>
                  </a:lnTo>
                  <a:lnTo>
                    <a:pt x="179798" y="174706"/>
                  </a:lnTo>
                  <a:lnTo>
                    <a:pt x="179910" y="175010"/>
                  </a:lnTo>
                  <a:lnTo>
                    <a:pt x="180021" y="175314"/>
                  </a:lnTo>
                  <a:lnTo>
                    <a:pt x="180153" y="175607"/>
                  </a:lnTo>
                  <a:lnTo>
                    <a:pt x="180305" y="175891"/>
                  </a:lnTo>
                  <a:lnTo>
                    <a:pt x="180467" y="176174"/>
                  </a:lnTo>
                  <a:lnTo>
                    <a:pt x="180639" y="176447"/>
                  </a:lnTo>
                  <a:lnTo>
                    <a:pt x="180831" y="176721"/>
                  </a:lnTo>
                  <a:lnTo>
                    <a:pt x="181033" y="176974"/>
                  </a:lnTo>
                  <a:lnTo>
                    <a:pt x="181256" y="177227"/>
                  </a:lnTo>
                  <a:lnTo>
                    <a:pt x="181489" y="177470"/>
                  </a:lnTo>
                  <a:lnTo>
                    <a:pt x="181732" y="177703"/>
                  </a:lnTo>
                  <a:lnTo>
                    <a:pt x="181995" y="177915"/>
                  </a:lnTo>
                  <a:lnTo>
                    <a:pt x="181995" y="177915"/>
                  </a:lnTo>
                  <a:lnTo>
                    <a:pt x="182269" y="178128"/>
                  </a:lnTo>
                  <a:lnTo>
                    <a:pt x="182552" y="178320"/>
                  </a:lnTo>
                  <a:lnTo>
                    <a:pt x="182835" y="178492"/>
                  </a:lnTo>
                  <a:lnTo>
                    <a:pt x="183129" y="178654"/>
                  </a:lnTo>
                  <a:lnTo>
                    <a:pt x="183423" y="178796"/>
                  </a:lnTo>
                  <a:lnTo>
                    <a:pt x="183726" y="178918"/>
                  </a:lnTo>
                  <a:lnTo>
                    <a:pt x="184030" y="179029"/>
                  </a:lnTo>
                  <a:lnTo>
                    <a:pt x="184344" y="179130"/>
                  </a:lnTo>
                  <a:lnTo>
                    <a:pt x="184658" y="179211"/>
                  </a:lnTo>
                  <a:lnTo>
                    <a:pt x="184971" y="179272"/>
                  </a:lnTo>
                  <a:lnTo>
                    <a:pt x="185285" y="179322"/>
                  </a:lnTo>
                  <a:lnTo>
                    <a:pt x="185609" y="179353"/>
                  </a:lnTo>
                  <a:lnTo>
                    <a:pt x="185923" y="179373"/>
                  </a:lnTo>
                  <a:lnTo>
                    <a:pt x="186247" y="179373"/>
                  </a:lnTo>
                  <a:lnTo>
                    <a:pt x="186561" y="179363"/>
                  </a:lnTo>
                  <a:lnTo>
                    <a:pt x="186885" y="179333"/>
                  </a:lnTo>
                  <a:lnTo>
                    <a:pt x="187199" y="179292"/>
                  </a:lnTo>
                  <a:lnTo>
                    <a:pt x="187512" y="179231"/>
                  </a:lnTo>
                  <a:lnTo>
                    <a:pt x="187826" y="179160"/>
                  </a:lnTo>
                  <a:lnTo>
                    <a:pt x="188130" y="179069"/>
                  </a:lnTo>
                  <a:lnTo>
                    <a:pt x="188434" y="178968"/>
                  </a:lnTo>
                  <a:lnTo>
                    <a:pt x="188737" y="178857"/>
                  </a:lnTo>
                  <a:lnTo>
                    <a:pt x="189031" y="178725"/>
                  </a:lnTo>
                  <a:lnTo>
                    <a:pt x="189314" y="178573"/>
                  </a:lnTo>
                  <a:lnTo>
                    <a:pt x="189598" y="178411"/>
                  </a:lnTo>
                  <a:lnTo>
                    <a:pt x="189871" y="178239"/>
                  </a:lnTo>
                  <a:lnTo>
                    <a:pt x="190144" y="178047"/>
                  </a:lnTo>
                  <a:lnTo>
                    <a:pt x="190397" y="177844"/>
                  </a:lnTo>
                  <a:lnTo>
                    <a:pt x="190651" y="177622"/>
                  </a:lnTo>
                  <a:lnTo>
                    <a:pt x="190893" y="177389"/>
                  </a:lnTo>
                  <a:lnTo>
                    <a:pt x="191126" y="177146"/>
                  </a:lnTo>
                  <a:lnTo>
                    <a:pt x="191339" y="176883"/>
                  </a:lnTo>
                  <a:lnTo>
                    <a:pt x="191339" y="176883"/>
                  </a:lnTo>
                  <a:lnTo>
                    <a:pt x="191784" y="176316"/>
                  </a:lnTo>
                  <a:lnTo>
                    <a:pt x="192220" y="175749"/>
                  </a:lnTo>
                  <a:lnTo>
                    <a:pt x="192635" y="175182"/>
                  </a:lnTo>
                  <a:lnTo>
                    <a:pt x="193040" y="174605"/>
                  </a:lnTo>
                  <a:lnTo>
                    <a:pt x="193434" y="174028"/>
                  </a:lnTo>
                  <a:lnTo>
                    <a:pt x="193809" y="173441"/>
                  </a:lnTo>
                  <a:lnTo>
                    <a:pt x="194173" y="172864"/>
                  </a:lnTo>
                  <a:lnTo>
                    <a:pt x="194528" y="172277"/>
                  </a:lnTo>
                  <a:lnTo>
                    <a:pt x="194862" y="171690"/>
                  </a:lnTo>
                  <a:lnTo>
                    <a:pt x="195196" y="171092"/>
                  </a:lnTo>
                  <a:lnTo>
                    <a:pt x="195500" y="170495"/>
                  </a:lnTo>
                  <a:lnTo>
                    <a:pt x="195803" y="169908"/>
                  </a:lnTo>
                  <a:lnTo>
                    <a:pt x="196087" y="169300"/>
                  </a:lnTo>
                  <a:lnTo>
                    <a:pt x="196360" y="168703"/>
                  </a:lnTo>
                  <a:lnTo>
                    <a:pt x="196623" y="168096"/>
                  </a:lnTo>
                  <a:lnTo>
                    <a:pt x="196866" y="167499"/>
                  </a:lnTo>
                  <a:lnTo>
                    <a:pt x="197099" y="166891"/>
                  </a:lnTo>
                  <a:lnTo>
                    <a:pt x="197322" y="166284"/>
                  </a:lnTo>
                  <a:lnTo>
                    <a:pt x="197524" y="165676"/>
                  </a:lnTo>
                  <a:lnTo>
                    <a:pt x="197716" y="165059"/>
                  </a:lnTo>
                  <a:lnTo>
                    <a:pt x="197899" y="164451"/>
                  </a:lnTo>
                  <a:lnTo>
                    <a:pt x="198061" y="163834"/>
                  </a:lnTo>
                  <a:lnTo>
                    <a:pt x="198213" y="163227"/>
                  </a:lnTo>
                  <a:lnTo>
                    <a:pt x="198344" y="162609"/>
                  </a:lnTo>
                  <a:lnTo>
                    <a:pt x="198466" y="161992"/>
                  </a:lnTo>
                  <a:lnTo>
                    <a:pt x="198577" y="161374"/>
                  </a:lnTo>
                  <a:lnTo>
                    <a:pt x="198668" y="160767"/>
                  </a:lnTo>
                  <a:lnTo>
                    <a:pt x="198749" y="160149"/>
                  </a:lnTo>
                  <a:lnTo>
                    <a:pt x="198820" y="159532"/>
                  </a:lnTo>
                  <a:lnTo>
                    <a:pt x="198871" y="158914"/>
                  </a:lnTo>
                  <a:lnTo>
                    <a:pt x="198911" y="158297"/>
                  </a:lnTo>
                  <a:lnTo>
                    <a:pt x="198931" y="157679"/>
                  </a:lnTo>
                  <a:lnTo>
                    <a:pt x="198931" y="157679"/>
                  </a:lnTo>
                  <a:lnTo>
                    <a:pt x="198941" y="157102"/>
                  </a:lnTo>
                  <a:lnTo>
                    <a:pt x="198931" y="156515"/>
                  </a:lnTo>
                  <a:lnTo>
                    <a:pt x="198911" y="155938"/>
                  </a:lnTo>
                  <a:lnTo>
                    <a:pt x="198881" y="155361"/>
                  </a:lnTo>
                  <a:lnTo>
                    <a:pt x="198840" y="154784"/>
                  </a:lnTo>
                  <a:lnTo>
                    <a:pt x="198790" y="154217"/>
                  </a:lnTo>
                  <a:lnTo>
                    <a:pt x="198719" y="153650"/>
                  </a:lnTo>
                  <a:lnTo>
                    <a:pt x="198638" y="153083"/>
                  </a:lnTo>
                  <a:lnTo>
                    <a:pt x="198536" y="152516"/>
                  </a:lnTo>
                  <a:lnTo>
                    <a:pt x="198435" y="151959"/>
                  </a:lnTo>
                  <a:lnTo>
                    <a:pt x="198314" y="151403"/>
                  </a:lnTo>
                  <a:lnTo>
                    <a:pt x="198182" y="150846"/>
                  </a:lnTo>
                  <a:lnTo>
                    <a:pt x="198040" y="150299"/>
                  </a:lnTo>
                  <a:lnTo>
                    <a:pt x="197889" y="149753"/>
                  </a:lnTo>
                  <a:lnTo>
                    <a:pt x="197716" y="149216"/>
                  </a:lnTo>
                  <a:lnTo>
                    <a:pt x="197534" y="148680"/>
                  </a:lnTo>
                  <a:lnTo>
                    <a:pt x="197342" y="148153"/>
                  </a:lnTo>
                  <a:lnTo>
                    <a:pt x="197139" y="147627"/>
                  </a:lnTo>
                  <a:lnTo>
                    <a:pt x="196927" y="147110"/>
                  </a:lnTo>
                  <a:lnTo>
                    <a:pt x="196694" y="146594"/>
                  </a:lnTo>
                  <a:lnTo>
                    <a:pt x="196461" y="146088"/>
                  </a:lnTo>
                  <a:lnTo>
                    <a:pt x="196208" y="145582"/>
                  </a:lnTo>
                  <a:lnTo>
                    <a:pt x="195945" y="145086"/>
                  </a:lnTo>
                  <a:lnTo>
                    <a:pt x="195672" y="144590"/>
                  </a:lnTo>
                  <a:lnTo>
                    <a:pt x="195388" y="144114"/>
                  </a:lnTo>
                  <a:lnTo>
                    <a:pt x="195084" y="143628"/>
                  </a:lnTo>
                  <a:lnTo>
                    <a:pt x="194781" y="143162"/>
                  </a:lnTo>
                  <a:lnTo>
                    <a:pt x="194457" y="142697"/>
                  </a:lnTo>
                  <a:lnTo>
                    <a:pt x="194133" y="142241"/>
                  </a:lnTo>
                  <a:lnTo>
                    <a:pt x="193789" y="141796"/>
                  </a:lnTo>
                  <a:lnTo>
                    <a:pt x="193434" y="141350"/>
                  </a:lnTo>
                  <a:lnTo>
                    <a:pt x="193070" y="140915"/>
                  </a:lnTo>
                  <a:lnTo>
                    <a:pt x="193070" y="140915"/>
                  </a:lnTo>
                  <a:lnTo>
                    <a:pt x="192746" y="140551"/>
                  </a:lnTo>
                  <a:lnTo>
                    <a:pt x="192422" y="140196"/>
                  </a:lnTo>
                  <a:lnTo>
                    <a:pt x="192078" y="139842"/>
                  </a:lnTo>
                  <a:lnTo>
                    <a:pt x="191734" y="139488"/>
                  </a:lnTo>
                  <a:lnTo>
                    <a:pt x="191379" y="139143"/>
                  </a:lnTo>
                  <a:lnTo>
                    <a:pt x="191015" y="138809"/>
                  </a:lnTo>
                  <a:lnTo>
                    <a:pt x="190640" y="138485"/>
                  </a:lnTo>
                  <a:lnTo>
                    <a:pt x="190266" y="138162"/>
                  </a:lnTo>
                  <a:lnTo>
                    <a:pt x="189871" y="137838"/>
                  </a:lnTo>
                  <a:lnTo>
                    <a:pt x="189476" y="137534"/>
                  </a:lnTo>
                  <a:lnTo>
                    <a:pt x="189071" y="137230"/>
                  </a:lnTo>
                  <a:lnTo>
                    <a:pt x="188656" y="136937"/>
                  </a:lnTo>
                  <a:lnTo>
                    <a:pt x="188241" y="136643"/>
                  </a:lnTo>
                  <a:lnTo>
                    <a:pt x="187816" y="136370"/>
                  </a:lnTo>
                  <a:lnTo>
                    <a:pt x="187381" y="136096"/>
                  </a:lnTo>
                  <a:lnTo>
                    <a:pt x="186935" y="135833"/>
                  </a:lnTo>
                  <a:lnTo>
                    <a:pt x="186480" y="135570"/>
                  </a:lnTo>
                  <a:lnTo>
                    <a:pt x="186024" y="135327"/>
                  </a:lnTo>
                  <a:lnTo>
                    <a:pt x="185569" y="135084"/>
                  </a:lnTo>
                  <a:lnTo>
                    <a:pt x="185093" y="134861"/>
                  </a:lnTo>
                  <a:lnTo>
                    <a:pt x="184617" y="134639"/>
                  </a:lnTo>
                  <a:lnTo>
                    <a:pt x="184131" y="134426"/>
                  </a:lnTo>
                  <a:lnTo>
                    <a:pt x="183645" y="134224"/>
                  </a:lnTo>
                  <a:lnTo>
                    <a:pt x="183149" y="134031"/>
                  </a:lnTo>
                  <a:lnTo>
                    <a:pt x="182643" y="133849"/>
                  </a:lnTo>
                  <a:lnTo>
                    <a:pt x="182137" y="133677"/>
                  </a:lnTo>
                  <a:lnTo>
                    <a:pt x="181621" y="133525"/>
                  </a:lnTo>
                  <a:lnTo>
                    <a:pt x="181104" y="133373"/>
                  </a:lnTo>
                  <a:lnTo>
                    <a:pt x="180578" y="133232"/>
                  </a:lnTo>
                  <a:lnTo>
                    <a:pt x="180041" y="133100"/>
                  </a:lnTo>
                  <a:lnTo>
                    <a:pt x="179505" y="132978"/>
                  </a:lnTo>
                  <a:lnTo>
                    <a:pt x="178968" y="132877"/>
                  </a:lnTo>
                  <a:lnTo>
                    <a:pt x="178422" y="132786"/>
                  </a:lnTo>
                  <a:lnTo>
                    <a:pt x="177865" y="132695"/>
                  </a:lnTo>
                  <a:lnTo>
                    <a:pt x="177308" y="132624"/>
                  </a:lnTo>
                  <a:lnTo>
                    <a:pt x="176751" y="132574"/>
                  </a:lnTo>
                  <a:lnTo>
                    <a:pt x="176184" y="132523"/>
                  </a:lnTo>
                  <a:lnTo>
                    <a:pt x="175607" y="132493"/>
                  </a:lnTo>
                  <a:lnTo>
                    <a:pt x="175041" y="132472"/>
                  </a:lnTo>
                  <a:lnTo>
                    <a:pt x="174453" y="132462"/>
                  </a:lnTo>
                  <a:lnTo>
                    <a:pt x="173876" y="132462"/>
                  </a:lnTo>
                  <a:lnTo>
                    <a:pt x="173289" y="132482"/>
                  </a:lnTo>
                  <a:lnTo>
                    <a:pt x="172692" y="132513"/>
                  </a:lnTo>
                  <a:lnTo>
                    <a:pt x="172095" y="132563"/>
                  </a:lnTo>
                  <a:lnTo>
                    <a:pt x="171497" y="132624"/>
                  </a:lnTo>
                  <a:lnTo>
                    <a:pt x="170900" y="132695"/>
                  </a:lnTo>
                  <a:lnTo>
                    <a:pt x="170293" y="132786"/>
                  </a:lnTo>
                  <a:lnTo>
                    <a:pt x="169675" y="132887"/>
                  </a:lnTo>
                  <a:lnTo>
                    <a:pt x="169068" y="133009"/>
                  </a:lnTo>
                  <a:lnTo>
                    <a:pt x="168450" y="133140"/>
                  </a:lnTo>
                  <a:lnTo>
                    <a:pt x="167833" y="133282"/>
                  </a:lnTo>
                  <a:lnTo>
                    <a:pt x="167215" y="133454"/>
                  </a:lnTo>
                  <a:lnTo>
                    <a:pt x="166588" y="133626"/>
                  </a:lnTo>
                  <a:lnTo>
                    <a:pt x="165960" y="133829"/>
                  </a:lnTo>
                  <a:lnTo>
                    <a:pt x="165332" y="134031"/>
                  </a:lnTo>
                  <a:lnTo>
                    <a:pt x="164695" y="134264"/>
                  </a:lnTo>
                  <a:lnTo>
                    <a:pt x="164067" y="134507"/>
                  </a:lnTo>
                  <a:lnTo>
                    <a:pt x="163429" y="134770"/>
                  </a:lnTo>
                  <a:lnTo>
                    <a:pt x="162791" y="135044"/>
                  </a:lnTo>
                  <a:lnTo>
                    <a:pt x="162154" y="135337"/>
                  </a:lnTo>
                  <a:lnTo>
                    <a:pt x="161506" y="135651"/>
                  </a:lnTo>
                  <a:lnTo>
                    <a:pt x="160868" y="135975"/>
                  </a:lnTo>
                  <a:lnTo>
                    <a:pt x="160220" y="136319"/>
                  </a:lnTo>
                  <a:lnTo>
                    <a:pt x="159572" y="136684"/>
                  </a:lnTo>
                  <a:lnTo>
                    <a:pt x="159572" y="136684"/>
                  </a:lnTo>
                  <a:lnTo>
                    <a:pt x="158094" y="137544"/>
                  </a:lnTo>
                  <a:lnTo>
                    <a:pt x="156626" y="138374"/>
                  </a:lnTo>
                  <a:lnTo>
                    <a:pt x="155189" y="139174"/>
                  </a:lnTo>
                  <a:lnTo>
                    <a:pt x="153772" y="139953"/>
                  </a:lnTo>
                  <a:lnTo>
                    <a:pt x="152375" y="140702"/>
                  </a:lnTo>
                  <a:lnTo>
                    <a:pt x="151008" y="141421"/>
                  </a:lnTo>
                  <a:lnTo>
                    <a:pt x="149662" y="142110"/>
                  </a:lnTo>
                  <a:lnTo>
                    <a:pt x="148336" y="142778"/>
                  </a:lnTo>
                  <a:lnTo>
                    <a:pt x="147040" y="143405"/>
                  </a:lnTo>
                  <a:lnTo>
                    <a:pt x="145754" y="144003"/>
                  </a:lnTo>
                  <a:lnTo>
                    <a:pt x="144499" y="144570"/>
                  </a:lnTo>
                  <a:lnTo>
                    <a:pt x="143264" y="145096"/>
                  </a:lnTo>
                  <a:lnTo>
                    <a:pt x="142656" y="145349"/>
                  </a:lnTo>
                  <a:lnTo>
                    <a:pt x="142049" y="145592"/>
                  </a:lnTo>
                  <a:lnTo>
                    <a:pt x="141452" y="145825"/>
                  </a:lnTo>
                  <a:lnTo>
                    <a:pt x="140855" y="146048"/>
                  </a:lnTo>
                  <a:lnTo>
                    <a:pt x="140267" y="146270"/>
                  </a:lnTo>
                  <a:lnTo>
                    <a:pt x="139690" y="146473"/>
                  </a:lnTo>
                  <a:lnTo>
                    <a:pt x="139113" y="146665"/>
                  </a:lnTo>
                  <a:lnTo>
                    <a:pt x="138536" y="146857"/>
                  </a:lnTo>
                  <a:lnTo>
                    <a:pt x="138536" y="146857"/>
                  </a:lnTo>
                  <a:lnTo>
                    <a:pt x="138668" y="146118"/>
                  </a:lnTo>
                  <a:lnTo>
                    <a:pt x="138789" y="145369"/>
                  </a:lnTo>
                  <a:lnTo>
                    <a:pt x="138911" y="144620"/>
                  </a:lnTo>
                  <a:lnTo>
                    <a:pt x="139012" y="143871"/>
                  </a:lnTo>
                  <a:lnTo>
                    <a:pt x="139113" y="143112"/>
                  </a:lnTo>
                  <a:lnTo>
                    <a:pt x="139204" y="142353"/>
                  </a:lnTo>
                  <a:lnTo>
                    <a:pt x="139285" y="141583"/>
                  </a:lnTo>
                  <a:lnTo>
                    <a:pt x="139366" y="140814"/>
                  </a:lnTo>
                  <a:lnTo>
                    <a:pt x="139427" y="140034"/>
                  </a:lnTo>
                  <a:lnTo>
                    <a:pt x="139488" y="139255"/>
                  </a:lnTo>
                  <a:lnTo>
                    <a:pt x="139539" y="138475"/>
                  </a:lnTo>
                  <a:lnTo>
                    <a:pt x="139579" y="137696"/>
                  </a:lnTo>
                  <a:lnTo>
                    <a:pt x="139609" y="136906"/>
                  </a:lnTo>
                  <a:lnTo>
                    <a:pt x="139640" y="136117"/>
                  </a:lnTo>
                  <a:lnTo>
                    <a:pt x="139650" y="135317"/>
                  </a:lnTo>
                  <a:lnTo>
                    <a:pt x="139660" y="134527"/>
                  </a:lnTo>
                  <a:lnTo>
                    <a:pt x="139660" y="133728"/>
                  </a:lnTo>
                  <a:lnTo>
                    <a:pt x="139650" y="132928"/>
                  </a:lnTo>
                  <a:lnTo>
                    <a:pt x="139640" y="132128"/>
                  </a:lnTo>
                  <a:lnTo>
                    <a:pt x="139609" y="131328"/>
                  </a:lnTo>
                  <a:lnTo>
                    <a:pt x="139579" y="130529"/>
                  </a:lnTo>
                  <a:lnTo>
                    <a:pt x="139539" y="129729"/>
                  </a:lnTo>
                  <a:lnTo>
                    <a:pt x="139488" y="128919"/>
                  </a:lnTo>
                  <a:lnTo>
                    <a:pt x="139427" y="128119"/>
                  </a:lnTo>
                  <a:lnTo>
                    <a:pt x="139366" y="127320"/>
                  </a:lnTo>
                  <a:lnTo>
                    <a:pt x="139285" y="126510"/>
                  </a:lnTo>
                  <a:lnTo>
                    <a:pt x="139204" y="125710"/>
                  </a:lnTo>
                  <a:lnTo>
                    <a:pt x="139113" y="124910"/>
                  </a:lnTo>
                  <a:lnTo>
                    <a:pt x="139012" y="124111"/>
                  </a:lnTo>
                  <a:lnTo>
                    <a:pt x="138901" y="123311"/>
                  </a:lnTo>
                  <a:lnTo>
                    <a:pt x="138789" y="122511"/>
                  </a:lnTo>
                  <a:lnTo>
                    <a:pt x="138658" y="121711"/>
                  </a:lnTo>
                  <a:lnTo>
                    <a:pt x="138658" y="121711"/>
                  </a:lnTo>
                  <a:lnTo>
                    <a:pt x="138779" y="120962"/>
                  </a:lnTo>
                  <a:lnTo>
                    <a:pt x="138941" y="120001"/>
                  </a:lnTo>
                  <a:lnTo>
                    <a:pt x="139053" y="119444"/>
                  </a:lnTo>
                  <a:lnTo>
                    <a:pt x="139164" y="118847"/>
                  </a:lnTo>
                  <a:lnTo>
                    <a:pt x="139306" y="118199"/>
                  </a:lnTo>
                  <a:lnTo>
                    <a:pt x="139458" y="117530"/>
                  </a:lnTo>
                  <a:lnTo>
                    <a:pt x="139630" y="116822"/>
                  </a:lnTo>
                  <a:lnTo>
                    <a:pt x="139812" y="116083"/>
                  </a:lnTo>
                  <a:lnTo>
                    <a:pt x="140024" y="115314"/>
                  </a:lnTo>
                  <a:lnTo>
                    <a:pt x="140247" y="114524"/>
                  </a:lnTo>
                  <a:lnTo>
                    <a:pt x="140490" y="113724"/>
                  </a:lnTo>
                  <a:lnTo>
                    <a:pt x="140763" y="112904"/>
                  </a:lnTo>
                  <a:lnTo>
                    <a:pt x="141047" y="112064"/>
                  </a:lnTo>
                  <a:lnTo>
                    <a:pt x="141361" y="111224"/>
                  </a:lnTo>
                  <a:lnTo>
                    <a:pt x="141695" y="110373"/>
                  </a:lnTo>
                  <a:lnTo>
                    <a:pt x="142049" y="109533"/>
                  </a:lnTo>
                  <a:lnTo>
                    <a:pt x="142241" y="109108"/>
                  </a:lnTo>
                  <a:lnTo>
                    <a:pt x="142434" y="108683"/>
                  </a:lnTo>
                  <a:lnTo>
                    <a:pt x="142636" y="108258"/>
                  </a:lnTo>
                  <a:lnTo>
                    <a:pt x="142839" y="107843"/>
                  </a:lnTo>
                  <a:lnTo>
                    <a:pt x="143051" y="107428"/>
                  </a:lnTo>
                  <a:lnTo>
                    <a:pt x="143274" y="107012"/>
                  </a:lnTo>
                  <a:lnTo>
                    <a:pt x="143497" y="106597"/>
                  </a:lnTo>
                  <a:lnTo>
                    <a:pt x="143730" y="106193"/>
                  </a:lnTo>
                  <a:lnTo>
                    <a:pt x="143972" y="105788"/>
                  </a:lnTo>
                  <a:lnTo>
                    <a:pt x="144215" y="105383"/>
                  </a:lnTo>
                  <a:lnTo>
                    <a:pt x="144469" y="104988"/>
                  </a:lnTo>
                  <a:lnTo>
                    <a:pt x="144732" y="104603"/>
                  </a:lnTo>
                  <a:lnTo>
                    <a:pt x="145005" y="104218"/>
                  </a:lnTo>
                  <a:lnTo>
                    <a:pt x="145278" y="103834"/>
                  </a:lnTo>
                  <a:lnTo>
                    <a:pt x="145562" y="103469"/>
                  </a:lnTo>
                  <a:lnTo>
                    <a:pt x="145845" y="103105"/>
                  </a:lnTo>
                  <a:lnTo>
                    <a:pt x="146149" y="102741"/>
                  </a:lnTo>
                  <a:lnTo>
                    <a:pt x="146453" y="102396"/>
                  </a:lnTo>
                  <a:lnTo>
                    <a:pt x="146766" y="102052"/>
                  </a:lnTo>
                  <a:lnTo>
                    <a:pt x="147090" y="101728"/>
                  </a:lnTo>
                  <a:lnTo>
                    <a:pt x="147414" y="101404"/>
                  </a:lnTo>
                  <a:lnTo>
                    <a:pt x="147748" y="101090"/>
                  </a:lnTo>
                  <a:lnTo>
                    <a:pt x="148093" y="100787"/>
                  </a:lnTo>
                  <a:lnTo>
                    <a:pt x="148447" y="100493"/>
                  </a:lnTo>
                  <a:lnTo>
                    <a:pt x="148811" y="100210"/>
                  </a:lnTo>
                  <a:lnTo>
                    <a:pt x="149176" y="99947"/>
                  </a:lnTo>
                  <a:lnTo>
                    <a:pt x="149560" y="99683"/>
                  </a:lnTo>
                  <a:lnTo>
                    <a:pt x="149945" y="99440"/>
                  </a:lnTo>
                  <a:lnTo>
                    <a:pt x="149945" y="99440"/>
                  </a:lnTo>
                  <a:lnTo>
                    <a:pt x="150350" y="99197"/>
                  </a:lnTo>
                  <a:lnTo>
                    <a:pt x="150765" y="98975"/>
                  </a:lnTo>
                  <a:lnTo>
                    <a:pt x="151190" y="98772"/>
                  </a:lnTo>
                  <a:lnTo>
                    <a:pt x="151615" y="98580"/>
                  </a:lnTo>
                  <a:lnTo>
                    <a:pt x="152051" y="98398"/>
                  </a:lnTo>
                  <a:lnTo>
                    <a:pt x="152496" y="98246"/>
                  </a:lnTo>
                  <a:lnTo>
                    <a:pt x="152942" y="98094"/>
                  </a:lnTo>
                  <a:lnTo>
                    <a:pt x="153397" y="97972"/>
                  </a:lnTo>
                  <a:lnTo>
                    <a:pt x="153863" y="97851"/>
                  </a:lnTo>
                  <a:lnTo>
                    <a:pt x="154329" y="97760"/>
                  </a:lnTo>
                  <a:lnTo>
                    <a:pt x="154814" y="97679"/>
                  </a:lnTo>
                  <a:lnTo>
                    <a:pt x="155300" y="97608"/>
                  </a:lnTo>
                  <a:lnTo>
                    <a:pt x="155796" y="97557"/>
                  </a:lnTo>
                  <a:lnTo>
                    <a:pt x="156292" y="97527"/>
                  </a:lnTo>
                  <a:lnTo>
                    <a:pt x="156799" y="97507"/>
                  </a:lnTo>
                  <a:lnTo>
                    <a:pt x="157315" y="97507"/>
                  </a:lnTo>
                  <a:lnTo>
                    <a:pt x="157841" y="97517"/>
                  </a:lnTo>
                  <a:lnTo>
                    <a:pt x="158378" y="97547"/>
                  </a:lnTo>
                  <a:lnTo>
                    <a:pt x="158914" y="97598"/>
                  </a:lnTo>
                  <a:lnTo>
                    <a:pt x="159461" y="97659"/>
                  </a:lnTo>
                  <a:lnTo>
                    <a:pt x="160018" y="97730"/>
                  </a:lnTo>
                  <a:lnTo>
                    <a:pt x="160585" y="97821"/>
                  </a:lnTo>
                  <a:lnTo>
                    <a:pt x="161162" y="97932"/>
                  </a:lnTo>
                  <a:lnTo>
                    <a:pt x="161739" y="98053"/>
                  </a:lnTo>
                  <a:lnTo>
                    <a:pt x="162326" y="98195"/>
                  </a:lnTo>
                  <a:lnTo>
                    <a:pt x="162923" y="98347"/>
                  </a:lnTo>
                  <a:lnTo>
                    <a:pt x="163530" y="98519"/>
                  </a:lnTo>
                  <a:lnTo>
                    <a:pt x="164148" y="98711"/>
                  </a:lnTo>
                  <a:lnTo>
                    <a:pt x="164776" y="98914"/>
                  </a:lnTo>
                  <a:lnTo>
                    <a:pt x="165403" y="99127"/>
                  </a:lnTo>
                  <a:lnTo>
                    <a:pt x="166041" y="99369"/>
                  </a:lnTo>
                  <a:lnTo>
                    <a:pt x="166689" y="99612"/>
                  </a:lnTo>
                  <a:lnTo>
                    <a:pt x="166689" y="99612"/>
                  </a:lnTo>
                  <a:lnTo>
                    <a:pt x="167802" y="100048"/>
                  </a:lnTo>
                  <a:lnTo>
                    <a:pt x="168906" y="100443"/>
                  </a:lnTo>
                  <a:lnTo>
                    <a:pt x="169999" y="100807"/>
                  </a:lnTo>
                  <a:lnTo>
                    <a:pt x="171072" y="101151"/>
                  </a:lnTo>
                  <a:lnTo>
                    <a:pt x="171609" y="101313"/>
                  </a:lnTo>
                  <a:lnTo>
                    <a:pt x="172135" y="101465"/>
                  </a:lnTo>
                  <a:lnTo>
                    <a:pt x="172672" y="101607"/>
                  </a:lnTo>
                  <a:lnTo>
                    <a:pt x="173188" y="101748"/>
                  </a:lnTo>
                  <a:lnTo>
                    <a:pt x="173714" y="101870"/>
                  </a:lnTo>
                  <a:lnTo>
                    <a:pt x="174231" y="102002"/>
                  </a:lnTo>
                  <a:lnTo>
                    <a:pt x="174747" y="102113"/>
                  </a:lnTo>
                  <a:lnTo>
                    <a:pt x="175263" y="102224"/>
                  </a:lnTo>
                  <a:lnTo>
                    <a:pt x="175780" y="102325"/>
                  </a:lnTo>
                  <a:lnTo>
                    <a:pt x="176286" y="102417"/>
                  </a:lnTo>
                  <a:lnTo>
                    <a:pt x="176792" y="102498"/>
                  </a:lnTo>
                  <a:lnTo>
                    <a:pt x="177288" y="102579"/>
                  </a:lnTo>
                  <a:lnTo>
                    <a:pt x="177784" y="102649"/>
                  </a:lnTo>
                  <a:lnTo>
                    <a:pt x="178280" y="102720"/>
                  </a:lnTo>
                  <a:lnTo>
                    <a:pt x="178776" y="102771"/>
                  </a:lnTo>
                  <a:lnTo>
                    <a:pt x="179262" y="102821"/>
                  </a:lnTo>
                  <a:lnTo>
                    <a:pt x="179748" y="102862"/>
                  </a:lnTo>
                  <a:lnTo>
                    <a:pt x="180234" y="102902"/>
                  </a:lnTo>
                  <a:lnTo>
                    <a:pt x="180720" y="102933"/>
                  </a:lnTo>
                  <a:lnTo>
                    <a:pt x="181195" y="102953"/>
                  </a:lnTo>
                  <a:lnTo>
                    <a:pt x="181671" y="102963"/>
                  </a:lnTo>
                  <a:lnTo>
                    <a:pt x="182137" y="102973"/>
                  </a:lnTo>
                  <a:lnTo>
                    <a:pt x="182603" y="102963"/>
                  </a:lnTo>
                  <a:lnTo>
                    <a:pt x="183068" y="102963"/>
                  </a:lnTo>
                  <a:lnTo>
                    <a:pt x="183534" y="102943"/>
                  </a:lnTo>
                  <a:lnTo>
                    <a:pt x="183989" y="102923"/>
                  </a:lnTo>
                  <a:lnTo>
                    <a:pt x="184445" y="102892"/>
                  </a:lnTo>
                  <a:lnTo>
                    <a:pt x="184901" y="102852"/>
                  </a:lnTo>
                  <a:lnTo>
                    <a:pt x="185346" y="102801"/>
                  </a:lnTo>
                  <a:lnTo>
                    <a:pt x="185791" y="102751"/>
                  </a:lnTo>
                  <a:lnTo>
                    <a:pt x="186237" y="102690"/>
                  </a:lnTo>
                  <a:lnTo>
                    <a:pt x="186682" y="102629"/>
                  </a:lnTo>
                  <a:lnTo>
                    <a:pt x="187118" y="102548"/>
                  </a:lnTo>
                  <a:lnTo>
                    <a:pt x="187553" y="102467"/>
                  </a:lnTo>
                  <a:lnTo>
                    <a:pt x="187978" y="102386"/>
                  </a:lnTo>
                  <a:lnTo>
                    <a:pt x="188403" y="102285"/>
                  </a:lnTo>
                  <a:lnTo>
                    <a:pt x="188828" y="102184"/>
                  </a:lnTo>
                  <a:lnTo>
                    <a:pt x="189254" y="102072"/>
                  </a:lnTo>
                  <a:lnTo>
                    <a:pt x="189669" y="101951"/>
                  </a:lnTo>
                  <a:lnTo>
                    <a:pt x="190084" y="101829"/>
                  </a:lnTo>
                  <a:lnTo>
                    <a:pt x="190499" y="101698"/>
                  </a:lnTo>
                  <a:lnTo>
                    <a:pt x="190904" y="101556"/>
                  </a:lnTo>
                  <a:lnTo>
                    <a:pt x="191309" y="101404"/>
                  </a:lnTo>
                  <a:lnTo>
                    <a:pt x="191713" y="101252"/>
                  </a:lnTo>
                  <a:lnTo>
                    <a:pt x="192108" y="101090"/>
                  </a:lnTo>
                  <a:lnTo>
                    <a:pt x="192503" y="100918"/>
                  </a:lnTo>
                  <a:lnTo>
                    <a:pt x="192898" y="100746"/>
                  </a:lnTo>
                  <a:lnTo>
                    <a:pt x="193283" y="100564"/>
                  </a:lnTo>
                  <a:lnTo>
                    <a:pt x="193667" y="100372"/>
                  </a:lnTo>
                  <a:lnTo>
                    <a:pt x="194052" y="100169"/>
                  </a:lnTo>
                  <a:lnTo>
                    <a:pt x="194437" y="99967"/>
                  </a:lnTo>
                  <a:lnTo>
                    <a:pt x="194811" y="99754"/>
                  </a:lnTo>
                  <a:lnTo>
                    <a:pt x="195186" y="99531"/>
                  </a:lnTo>
                  <a:lnTo>
                    <a:pt x="195550" y="99309"/>
                  </a:lnTo>
                  <a:lnTo>
                    <a:pt x="195915" y="99076"/>
                  </a:lnTo>
                  <a:lnTo>
                    <a:pt x="196279" y="98833"/>
                  </a:lnTo>
                  <a:lnTo>
                    <a:pt x="196279" y="98833"/>
                  </a:lnTo>
                  <a:lnTo>
                    <a:pt x="196795" y="98469"/>
                  </a:lnTo>
                  <a:lnTo>
                    <a:pt x="197312" y="98084"/>
                  </a:lnTo>
                  <a:lnTo>
                    <a:pt x="197808" y="97699"/>
                  </a:lnTo>
                  <a:lnTo>
                    <a:pt x="198304" y="97284"/>
                  </a:lnTo>
                  <a:lnTo>
                    <a:pt x="198779" y="96859"/>
                  </a:lnTo>
                  <a:lnTo>
                    <a:pt x="199255" y="96424"/>
                  </a:lnTo>
                  <a:lnTo>
                    <a:pt x="199721" y="95968"/>
                  </a:lnTo>
                  <a:lnTo>
                    <a:pt x="200176" y="95502"/>
                  </a:lnTo>
                  <a:lnTo>
                    <a:pt x="200622" y="95027"/>
                  </a:lnTo>
                  <a:lnTo>
                    <a:pt x="201057" y="94531"/>
                  </a:lnTo>
                  <a:lnTo>
                    <a:pt x="201482" y="94014"/>
                  </a:lnTo>
                  <a:lnTo>
                    <a:pt x="201897" y="93498"/>
                  </a:lnTo>
                  <a:lnTo>
                    <a:pt x="202302" y="92962"/>
                  </a:lnTo>
                  <a:lnTo>
                    <a:pt x="202697" y="92405"/>
                  </a:lnTo>
                  <a:lnTo>
                    <a:pt x="203082" y="91848"/>
                  </a:lnTo>
                  <a:lnTo>
                    <a:pt x="203456" y="91271"/>
                  </a:lnTo>
                  <a:lnTo>
                    <a:pt x="203821" y="90674"/>
                  </a:lnTo>
                  <a:lnTo>
                    <a:pt x="204175" y="90076"/>
                  </a:lnTo>
                  <a:lnTo>
                    <a:pt x="204519" y="89459"/>
                  </a:lnTo>
                  <a:lnTo>
                    <a:pt x="204853" y="88831"/>
                  </a:lnTo>
                  <a:lnTo>
                    <a:pt x="205177" y="88183"/>
                  </a:lnTo>
                  <a:lnTo>
                    <a:pt x="205491" y="87525"/>
                  </a:lnTo>
                  <a:lnTo>
                    <a:pt x="205785" y="86867"/>
                  </a:lnTo>
                  <a:lnTo>
                    <a:pt x="206078" y="86179"/>
                  </a:lnTo>
                  <a:lnTo>
                    <a:pt x="206362" y="85491"/>
                  </a:lnTo>
                  <a:lnTo>
                    <a:pt x="206625" y="84792"/>
                  </a:lnTo>
                  <a:lnTo>
                    <a:pt x="206888" y="84073"/>
                  </a:lnTo>
                  <a:lnTo>
                    <a:pt x="207131" y="83344"/>
                  </a:lnTo>
                  <a:lnTo>
                    <a:pt x="207364" y="82605"/>
                  </a:lnTo>
                  <a:lnTo>
                    <a:pt x="207597" y="81856"/>
                  </a:lnTo>
                  <a:lnTo>
                    <a:pt x="207809" y="81087"/>
                  </a:lnTo>
                  <a:lnTo>
                    <a:pt x="208002" y="80318"/>
                  </a:lnTo>
                  <a:lnTo>
                    <a:pt x="208002" y="80318"/>
                  </a:lnTo>
                  <a:lnTo>
                    <a:pt x="208133" y="79781"/>
                  </a:lnTo>
                  <a:lnTo>
                    <a:pt x="208265" y="79245"/>
                  </a:lnTo>
                  <a:lnTo>
                    <a:pt x="208488" y="78212"/>
                  </a:lnTo>
                  <a:lnTo>
                    <a:pt x="208680" y="77210"/>
                  </a:lnTo>
                  <a:lnTo>
                    <a:pt x="208852" y="76238"/>
                  </a:lnTo>
                  <a:lnTo>
                    <a:pt x="208994" y="75317"/>
                  </a:lnTo>
                  <a:lnTo>
                    <a:pt x="209115" y="74446"/>
                  </a:lnTo>
                  <a:lnTo>
                    <a:pt x="209216" y="73616"/>
                  </a:lnTo>
                  <a:lnTo>
                    <a:pt x="209297" y="72857"/>
                  </a:lnTo>
                  <a:lnTo>
                    <a:pt x="209358" y="72148"/>
                  </a:lnTo>
                  <a:lnTo>
                    <a:pt x="209409" y="71510"/>
                  </a:lnTo>
                  <a:lnTo>
                    <a:pt x="209439" y="70933"/>
                  </a:lnTo>
                  <a:lnTo>
                    <a:pt x="209470" y="70448"/>
                  </a:lnTo>
                  <a:lnTo>
                    <a:pt x="209490" y="69698"/>
                  </a:lnTo>
                  <a:lnTo>
                    <a:pt x="209490" y="69314"/>
                  </a:lnTo>
                  <a:lnTo>
                    <a:pt x="209490" y="69314"/>
                  </a:lnTo>
                  <a:lnTo>
                    <a:pt x="209480" y="68980"/>
                  </a:lnTo>
                  <a:lnTo>
                    <a:pt x="209459" y="68635"/>
                  </a:lnTo>
                  <a:lnTo>
                    <a:pt x="209419" y="68301"/>
                  </a:lnTo>
                  <a:lnTo>
                    <a:pt x="209358" y="67977"/>
                  </a:lnTo>
                  <a:lnTo>
                    <a:pt x="209287" y="67654"/>
                  </a:lnTo>
                  <a:lnTo>
                    <a:pt x="209196" y="67340"/>
                  </a:lnTo>
                  <a:lnTo>
                    <a:pt x="209085" y="67036"/>
                  </a:lnTo>
                  <a:lnTo>
                    <a:pt x="208973" y="66732"/>
                  </a:lnTo>
                  <a:lnTo>
                    <a:pt x="208842" y="66439"/>
                  </a:lnTo>
                  <a:lnTo>
                    <a:pt x="208690" y="66145"/>
                  </a:lnTo>
                  <a:lnTo>
                    <a:pt x="208528" y="65872"/>
                  </a:lnTo>
                  <a:lnTo>
                    <a:pt x="208356" y="65599"/>
                  </a:lnTo>
                  <a:lnTo>
                    <a:pt x="208174" y="65345"/>
                  </a:lnTo>
                  <a:lnTo>
                    <a:pt x="207971" y="65092"/>
                  </a:lnTo>
                  <a:lnTo>
                    <a:pt x="207769" y="64849"/>
                  </a:lnTo>
                  <a:lnTo>
                    <a:pt x="207546" y="64617"/>
                  </a:lnTo>
                  <a:lnTo>
                    <a:pt x="207313" y="64394"/>
                  </a:lnTo>
                  <a:lnTo>
                    <a:pt x="207070" y="64191"/>
                  </a:lnTo>
                  <a:lnTo>
                    <a:pt x="206817" y="63989"/>
                  </a:lnTo>
                  <a:lnTo>
                    <a:pt x="206564" y="63807"/>
                  </a:lnTo>
                  <a:lnTo>
                    <a:pt x="206291" y="63635"/>
                  </a:lnTo>
                  <a:lnTo>
                    <a:pt x="206018" y="63473"/>
                  </a:lnTo>
                  <a:lnTo>
                    <a:pt x="205724" y="63321"/>
                  </a:lnTo>
                  <a:lnTo>
                    <a:pt x="205430" y="63189"/>
                  </a:lnTo>
                  <a:lnTo>
                    <a:pt x="205127" y="63068"/>
                  </a:lnTo>
                  <a:lnTo>
                    <a:pt x="204823" y="62967"/>
                  </a:lnTo>
                  <a:lnTo>
                    <a:pt x="204509" y="62875"/>
                  </a:lnTo>
                  <a:lnTo>
                    <a:pt x="204185" y="62805"/>
                  </a:lnTo>
                  <a:lnTo>
                    <a:pt x="203861" y="62744"/>
                  </a:lnTo>
                  <a:lnTo>
                    <a:pt x="203527" y="62703"/>
                  </a:lnTo>
                  <a:lnTo>
                    <a:pt x="203183" y="62673"/>
                  </a:lnTo>
                  <a:lnTo>
                    <a:pt x="202849" y="62673"/>
                  </a:lnTo>
                  <a:lnTo>
                    <a:pt x="202849" y="62673"/>
                  </a:lnTo>
                  <a:lnTo>
                    <a:pt x="202505" y="62673"/>
                  </a:lnTo>
                  <a:lnTo>
                    <a:pt x="202161" y="62703"/>
                  </a:lnTo>
                  <a:lnTo>
                    <a:pt x="201827" y="62744"/>
                  </a:lnTo>
                  <a:lnTo>
                    <a:pt x="201503" y="62805"/>
                  </a:lnTo>
                  <a:lnTo>
                    <a:pt x="201179" y="62875"/>
                  </a:lnTo>
                  <a:lnTo>
                    <a:pt x="200865" y="62967"/>
                  </a:lnTo>
                  <a:lnTo>
                    <a:pt x="200561" y="63068"/>
                  </a:lnTo>
                  <a:lnTo>
                    <a:pt x="200257" y="63189"/>
                  </a:lnTo>
                  <a:lnTo>
                    <a:pt x="199964" y="63321"/>
                  </a:lnTo>
                  <a:lnTo>
                    <a:pt x="199670" y="63473"/>
                  </a:lnTo>
                  <a:lnTo>
                    <a:pt x="199397" y="63635"/>
                  </a:lnTo>
                  <a:lnTo>
                    <a:pt x="199124" y="63807"/>
                  </a:lnTo>
                  <a:lnTo>
                    <a:pt x="198860" y="63989"/>
                  </a:lnTo>
                  <a:lnTo>
                    <a:pt x="198617" y="64191"/>
                  </a:lnTo>
                  <a:lnTo>
                    <a:pt x="198375" y="64394"/>
                  </a:lnTo>
                  <a:lnTo>
                    <a:pt x="198142" y="64617"/>
                  </a:lnTo>
                  <a:lnTo>
                    <a:pt x="197919" y="64849"/>
                  </a:lnTo>
                  <a:lnTo>
                    <a:pt x="197716" y="65092"/>
                  </a:lnTo>
                  <a:lnTo>
                    <a:pt x="197514" y="65345"/>
                  </a:lnTo>
                  <a:lnTo>
                    <a:pt x="197332" y="65599"/>
                  </a:lnTo>
                  <a:lnTo>
                    <a:pt x="197160" y="65872"/>
                  </a:lnTo>
                  <a:lnTo>
                    <a:pt x="196998" y="66155"/>
                  </a:lnTo>
                  <a:lnTo>
                    <a:pt x="196846" y="66439"/>
                  </a:lnTo>
                  <a:lnTo>
                    <a:pt x="196714" y="66732"/>
                  </a:lnTo>
                  <a:lnTo>
                    <a:pt x="196603" y="67036"/>
                  </a:lnTo>
                  <a:lnTo>
                    <a:pt x="196492" y="67340"/>
                  </a:lnTo>
                  <a:lnTo>
                    <a:pt x="196400" y="67664"/>
                  </a:lnTo>
                  <a:lnTo>
                    <a:pt x="196330" y="67977"/>
                  </a:lnTo>
                  <a:lnTo>
                    <a:pt x="196269" y="68312"/>
                  </a:lnTo>
                  <a:lnTo>
                    <a:pt x="196228" y="68646"/>
                  </a:lnTo>
                  <a:lnTo>
                    <a:pt x="196208" y="68980"/>
                  </a:lnTo>
                  <a:lnTo>
                    <a:pt x="196198" y="69324"/>
                  </a:lnTo>
                  <a:lnTo>
                    <a:pt x="196198" y="69324"/>
                  </a:lnTo>
                  <a:lnTo>
                    <a:pt x="196188" y="69668"/>
                  </a:lnTo>
                  <a:lnTo>
                    <a:pt x="196178" y="70063"/>
                  </a:lnTo>
                  <a:lnTo>
                    <a:pt x="196158" y="70488"/>
                  </a:lnTo>
                  <a:lnTo>
                    <a:pt x="196127" y="70954"/>
                  </a:lnTo>
                  <a:lnTo>
                    <a:pt x="196087" y="71450"/>
                  </a:lnTo>
                  <a:lnTo>
                    <a:pt x="196026" y="71976"/>
                  </a:lnTo>
                  <a:lnTo>
                    <a:pt x="195965" y="72533"/>
                  </a:lnTo>
                  <a:lnTo>
                    <a:pt x="195894" y="73110"/>
                  </a:lnTo>
                  <a:lnTo>
                    <a:pt x="195803" y="73717"/>
                  </a:lnTo>
                  <a:lnTo>
                    <a:pt x="195702" y="74335"/>
                  </a:lnTo>
                  <a:lnTo>
                    <a:pt x="195581" y="74983"/>
                  </a:lnTo>
                  <a:lnTo>
                    <a:pt x="195449" y="75631"/>
                  </a:lnTo>
                  <a:lnTo>
                    <a:pt x="195297" y="76299"/>
                  </a:lnTo>
                  <a:lnTo>
                    <a:pt x="195135" y="76977"/>
                  </a:lnTo>
                  <a:lnTo>
                    <a:pt x="194963" y="77665"/>
                  </a:lnTo>
                  <a:lnTo>
                    <a:pt x="194761" y="78354"/>
                  </a:lnTo>
                  <a:lnTo>
                    <a:pt x="194548" y="79042"/>
                  </a:lnTo>
                  <a:lnTo>
                    <a:pt x="194315" y="79731"/>
                  </a:lnTo>
                  <a:lnTo>
                    <a:pt x="194062" y="80419"/>
                  </a:lnTo>
                  <a:lnTo>
                    <a:pt x="193799" y="81097"/>
                  </a:lnTo>
                  <a:lnTo>
                    <a:pt x="193505" y="81765"/>
                  </a:lnTo>
                  <a:lnTo>
                    <a:pt x="193353" y="82099"/>
                  </a:lnTo>
                  <a:lnTo>
                    <a:pt x="193191" y="82423"/>
                  </a:lnTo>
                  <a:lnTo>
                    <a:pt x="193029" y="82747"/>
                  </a:lnTo>
                  <a:lnTo>
                    <a:pt x="192857" y="83071"/>
                  </a:lnTo>
                  <a:lnTo>
                    <a:pt x="192685" y="83385"/>
                  </a:lnTo>
                  <a:lnTo>
                    <a:pt x="192503" y="83699"/>
                  </a:lnTo>
                  <a:lnTo>
                    <a:pt x="192321" y="84013"/>
                  </a:lnTo>
                  <a:lnTo>
                    <a:pt x="192128" y="84316"/>
                  </a:lnTo>
                  <a:lnTo>
                    <a:pt x="191926" y="84610"/>
                  </a:lnTo>
                  <a:lnTo>
                    <a:pt x="191724" y="84903"/>
                  </a:lnTo>
                  <a:lnTo>
                    <a:pt x="191521" y="85187"/>
                  </a:lnTo>
                  <a:lnTo>
                    <a:pt x="191298" y="85470"/>
                  </a:lnTo>
                  <a:lnTo>
                    <a:pt x="191076" y="85744"/>
                  </a:lnTo>
                  <a:lnTo>
                    <a:pt x="190853" y="86007"/>
                  </a:lnTo>
                  <a:lnTo>
                    <a:pt x="190620" y="86260"/>
                  </a:lnTo>
                  <a:lnTo>
                    <a:pt x="190377" y="86513"/>
                  </a:lnTo>
                  <a:lnTo>
                    <a:pt x="190134" y="86756"/>
                  </a:lnTo>
                  <a:lnTo>
                    <a:pt x="189881" y="86989"/>
                  </a:lnTo>
                  <a:lnTo>
                    <a:pt x="189618" y="87212"/>
                  </a:lnTo>
                  <a:lnTo>
                    <a:pt x="189355" y="87434"/>
                  </a:lnTo>
                  <a:lnTo>
                    <a:pt x="189081" y="87637"/>
                  </a:lnTo>
                  <a:lnTo>
                    <a:pt x="188798" y="87839"/>
                  </a:lnTo>
                  <a:lnTo>
                    <a:pt x="188798" y="87839"/>
                  </a:lnTo>
                  <a:lnTo>
                    <a:pt x="188434" y="88072"/>
                  </a:lnTo>
                  <a:lnTo>
                    <a:pt x="188059" y="88295"/>
                  </a:lnTo>
                  <a:lnTo>
                    <a:pt x="187664" y="88497"/>
                  </a:lnTo>
                  <a:lnTo>
                    <a:pt x="187269" y="88679"/>
                  </a:lnTo>
                  <a:lnTo>
                    <a:pt x="186854" y="88851"/>
                  </a:lnTo>
                  <a:lnTo>
                    <a:pt x="186439" y="89013"/>
                  </a:lnTo>
                  <a:lnTo>
                    <a:pt x="186004" y="89145"/>
                  </a:lnTo>
                  <a:lnTo>
                    <a:pt x="185559" y="89267"/>
                  </a:lnTo>
                  <a:lnTo>
                    <a:pt x="185103" y="89378"/>
                  </a:lnTo>
                  <a:lnTo>
                    <a:pt x="184637" y="89459"/>
                  </a:lnTo>
                  <a:lnTo>
                    <a:pt x="184151" y="89530"/>
                  </a:lnTo>
                  <a:lnTo>
                    <a:pt x="183666" y="89590"/>
                  </a:lnTo>
                  <a:lnTo>
                    <a:pt x="183159" y="89631"/>
                  </a:lnTo>
                  <a:lnTo>
                    <a:pt x="182653" y="89651"/>
                  </a:lnTo>
                  <a:lnTo>
                    <a:pt x="182127" y="89661"/>
                  </a:lnTo>
                  <a:lnTo>
                    <a:pt x="181600" y="89651"/>
                  </a:lnTo>
                  <a:lnTo>
                    <a:pt x="181054" y="89621"/>
                  </a:lnTo>
                  <a:lnTo>
                    <a:pt x="180497" y="89580"/>
                  </a:lnTo>
                  <a:lnTo>
                    <a:pt x="179930" y="89520"/>
                  </a:lnTo>
                  <a:lnTo>
                    <a:pt x="179353" y="89439"/>
                  </a:lnTo>
                  <a:lnTo>
                    <a:pt x="178766" y="89348"/>
                  </a:lnTo>
                  <a:lnTo>
                    <a:pt x="178158" y="89246"/>
                  </a:lnTo>
                  <a:lnTo>
                    <a:pt x="177551" y="89115"/>
                  </a:lnTo>
                  <a:lnTo>
                    <a:pt x="176934" y="88973"/>
                  </a:lnTo>
                  <a:lnTo>
                    <a:pt x="176296" y="88821"/>
                  </a:lnTo>
                  <a:lnTo>
                    <a:pt x="175658" y="88639"/>
                  </a:lnTo>
                  <a:lnTo>
                    <a:pt x="175010" y="88457"/>
                  </a:lnTo>
                  <a:lnTo>
                    <a:pt x="174342" y="88244"/>
                  </a:lnTo>
                  <a:lnTo>
                    <a:pt x="173664" y="88021"/>
                  </a:lnTo>
                  <a:lnTo>
                    <a:pt x="172986" y="87778"/>
                  </a:lnTo>
                  <a:lnTo>
                    <a:pt x="172287" y="87525"/>
                  </a:lnTo>
                  <a:lnTo>
                    <a:pt x="171578" y="87252"/>
                  </a:lnTo>
                  <a:lnTo>
                    <a:pt x="171578" y="87252"/>
                  </a:lnTo>
                  <a:lnTo>
                    <a:pt x="170556" y="86857"/>
                  </a:lnTo>
                  <a:lnTo>
                    <a:pt x="169544" y="86493"/>
                  </a:lnTo>
                  <a:lnTo>
                    <a:pt x="168531" y="86149"/>
                  </a:lnTo>
                  <a:lnTo>
                    <a:pt x="167529" y="85845"/>
                  </a:lnTo>
                  <a:lnTo>
                    <a:pt x="166537" y="85561"/>
                  </a:lnTo>
                  <a:lnTo>
                    <a:pt x="165555" y="85298"/>
                  </a:lnTo>
                  <a:lnTo>
                    <a:pt x="165069" y="85177"/>
                  </a:lnTo>
                  <a:lnTo>
                    <a:pt x="164583" y="85065"/>
                  </a:lnTo>
                  <a:lnTo>
                    <a:pt x="164097" y="84964"/>
                  </a:lnTo>
                  <a:lnTo>
                    <a:pt x="163611" y="84863"/>
                  </a:lnTo>
                  <a:lnTo>
                    <a:pt x="163136" y="84772"/>
                  </a:lnTo>
                  <a:lnTo>
                    <a:pt x="162660" y="84691"/>
                  </a:lnTo>
                  <a:lnTo>
                    <a:pt x="162174" y="84610"/>
                  </a:lnTo>
                  <a:lnTo>
                    <a:pt x="161708" y="84539"/>
                  </a:lnTo>
                  <a:lnTo>
                    <a:pt x="161233" y="84478"/>
                  </a:lnTo>
                  <a:lnTo>
                    <a:pt x="160767" y="84418"/>
                  </a:lnTo>
                  <a:lnTo>
                    <a:pt x="160291" y="84367"/>
                  </a:lnTo>
                  <a:lnTo>
                    <a:pt x="159825" y="84326"/>
                  </a:lnTo>
                  <a:lnTo>
                    <a:pt x="159360" y="84286"/>
                  </a:lnTo>
                  <a:lnTo>
                    <a:pt x="158904" y="84256"/>
                  </a:lnTo>
                  <a:lnTo>
                    <a:pt x="158439" y="84235"/>
                  </a:lnTo>
                  <a:lnTo>
                    <a:pt x="157983" y="84215"/>
                  </a:lnTo>
                  <a:lnTo>
                    <a:pt x="157527" y="84205"/>
                  </a:lnTo>
                  <a:lnTo>
                    <a:pt x="157082" y="84195"/>
                  </a:lnTo>
                  <a:lnTo>
                    <a:pt x="156626" y="84205"/>
                  </a:lnTo>
                  <a:lnTo>
                    <a:pt x="156181" y="84215"/>
                  </a:lnTo>
                  <a:lnTo>
                    <a:pt x="155736" y="84225"/>
                  </a:lnTo>
                  <a:lnTo>
                    <a:pt x="155290" y="84256"/>
                  </a:lnTo>
                  <a:lnTo>
                    <a:pt x="154845" y="84286"/>
                  </a:lnTo>
                  <a:lnTo>
                    <a:pt x="154409" y="84316"/>
                  </a:lnTo>
                  <a:lnTo>
                    <a:pt x="153964" y="84367"/>
                  </a:lnTo>
                  <a:lnTo>
                    <a:pt x="153529" y="84418"/>
                  </a:lnTo>
                  <a:lnTo>
                    <a:pt x="153093" y="84468"/>
                  </a:lnTo>
                  <a:lnTo>
                    <a:pt x="152668" y="84539"/>
                  </a:lnTo>
                  <a:lnTo>
                    <a:pt x="152243" y="84610"/>
                  </a:lnTo>
                  <a:lnTo>
                    <a:pt x="151808" y="84681"/>
                  </a:lnTo>
                  <a:lnTo>
                    <a:pt x="151383" y="84772"/>
                  </a:lnTo>
                  <a:lnTo>
                    <a:pt x="150968" y="84863"/>
                  </a:lnTo>
                  <a:lnTo>
                    <a:pt x="150542" y="84954"/>
                  </a:lnTo>
                  <a:lnTo>
                    <a:pt x="150127" y="85065"/>
                  </a:lnTo>
                  <a:lnTo>
                    <a:pt x="149712" y="85177"/>
                  </a:lnTo>
                  <a:lnTo>
                    <a:pt x="149297" y="85288"/>
                  </a:lnTo>
                  <a:lnTo>
                    <a:pt x="148892" y="85420"/>
                  </a:lnTo>
                  <a:lnTo>
                    <a:pt x="148477" y="85551"/>
                  </a:lnTo>
                  <a:lnTo>
                    <a:pt x="148072" y="85683"/>
                  </a:lnTo>
                  <a:lnTo>
                    <a:pt x="147667" y="85835"/>
                  </a:lnTo>
                  <a:lnTo>
                    <a:pt x="147263" y="85987"/>
                  </a:lnTo>
                  <a:lnTo>
                    <a:pt x="146868" y="86138"/>
                  </a:lnTo>
                  <a:lnTo>
                    <a:pt x="146473" y="86311"/>
                  </a:lnTo>
                  <a:lnTo>
                    <a:pt x="146078" y="86483"/>
                  </a:lnTo>
                  <a:lnTo>
                    <a:pt x="145683" y="86655"/>
                  </a:lnTo>
                  <a:lnTo>
                    <a:pt x="145289" y="86847"/>
                  </a:lnTo>
                  <a:lnTo>
                    <a:pt x="144904" y="87039"/>
                  </a:lnTo>
                  <a:lnTo>
                    <a:pt x="144519" y="87232"/>
                  </a:lnTo>
                  <a:lnTo>
                    <a:pt x="144134" y="87444"/>
                  </a:lnTo>
                  <a:lnTo>
                    <a:pt x="143760" y="87657"/>
                  </a:lnTo>
                  <a:lnTo>
                    <a:pt x="143375" y="87880"/>
                  </a:lnTo>
                  <a:lnTo>
                    <a:pt x="143001" y="88102"/>
                  </a:lnTo>
                  <a:lnTo>
                    <a:pt x="143001" y="88102"/>
                  </a:lnTo>
                  <a:lnTo>
                    <a:pt x="142525" y="88406"/>
                  </a:lnTo>
                  <a:lnTo>
                    <a:pt x="142049" y="88710"/>
                  </a:lnTo>
                  <a:lnTo>
                    <a:pt x="141594" y="89024"/>
                  </a:lnTo>
                  <a:lnTo>
                    <a:pt x="141138" y="89358"/>
                  </a:lnTo>
                  <a:lnTo>
                    <a:pt x="140693" y="89692"/>
                  </a:lnTo>
                  <a:lnTo>
                    <a:pt x="140257" y="90026"/>
                  </a:lnTo>
                  <a:lnTo>
                    <a:pt x="139822" y="90380"/>
                  </a:lnTo>
                  <a:lnTo>
                    <a:pt x="139407" y="90734"/>
                  </a:lnTo>
                  <a:lnTo>
                    <a:pt x="138992" y="91099"/>
                  </a:lnTo>
                  <a:lnTo>
                    <a:pt x="138587" y="91473"/>
                  </a:lnTo>
                  <a:lnTo>
                    <a:pt x="138192" y="91848"/>
                  </a:lnTo>
                  <a:lnTo>
                    <a:pt x="137797" y="92233"/>
                  </a:lnTo>
                  <a:lnTo>
                    <a:pt x="137423" y="92617"/>
                  </a:lnTo>
                  <a:lnTo>
                    <a:pt x="137048" y="93012"/>
                  </a:lnTo>
                  <a:lnTo>
                    <a:pt x="136684" y="93417"/>
                  </a:lnTo>
                  <a:lnTo>
                    <a:pt x="136319" y="93822"/>
                  </a:lnTo>
                  <a:lnTo>
                    <a:pt x="135975" y="94227"/>
                  </a:lnTo>
                  <a:lnTo>
                    <a:pt x="135631" y="94642"/>
                  </a:lnTo>
                  <a:lnTo>
                    <a:pt x="135297" y="95067"/>
                  </a:lnTo>
                  <a:lnTo>
                    <a:pt x="134963" y="95492"/>
                  </a:lnTo>
                  <a:lnTo>
                    <a:pt x="134639" y="95917"/>
                  </a:lnTo>
                  <a:lnTo>
                    <a:pt x="134325" y="96353"/>
                  </a:lnTo>
                  <a:lnTo>
                    <a:pt x="134021" y="96788"/>
                  </a:lnTo>
                  <a:lnTo>
                    <a:pt x="133718" y="97223"/>
                  </a:lnTo>
                  <a:lnTo>
                    <a:pt x="133424" y="97669"/>
                  </a:lnTo>
                  <a:lnTo>
                    <a:pt x="133141" y="98114"/>
                  </a:lnTo>
                  <a:lnTo>
                    <a:pt x="132857" y="98560"/>
                  </a:lnTo>
                  <a:lnTo>
                    <a:pt x="132584" y="99015"/>
                  </a:lnTo>
                  <a:lnTo>
                    <a:pt x="132311" y="99461"/>
                  </a:lnTo>
                  <a:lnTo>
                    <a:pt x="132057" y="99916"/>
                  </a:lnTo>
                  <a:lnTo>
                    <a:pt x="131794" y="100372"/>
                  </a:lnTo>
                  <a:lnTo>
                    <a:pt x="131551" y="100827"/>
                  </a:lnTo>
                  <a:lnTo>
                    <a:pt x="131551" y="100827"/>
                  </a:lnTo>
                  <a:lnTo>
                    <a:pt x="131227" y="100260"/>
                  </a:lnTo>
                  <a:lnTo>
                    <a:pt x="130893" y="99704"/>
                  </a:lnTo>
                  <a:lnTo>
                    <a:pt x="130559" y="99147"/>
                  </a:lnTo>
                  <a:lnTo>
                    <a:pt x="130215" y="98600"/>
                  </a:lnTo>
                  <a:lnTo>
                    <a:pt x="129861" y="98053"/>
                  </a:lnTo>
                  <a:lnTo>
                    <a:pt x="129506" y="97517"/>
                  </a:lnTo>
                  <a:lnTo>
                    <a:pt x="129152" y="96991"/>
                  </a:lnTo>
                  <a:lnTo>
                    <a:pt x="128778" y="96464"/>
                  </a:lnTo>
                  <a:lnTo>
                    <a:pt x="128413" y="95948"/>
                  </a:lnTo>
                  <a:lnTo>
                    <a:pt x="128028" y="95432"/>
                  </a:lnTo>
                  <a:lnTo>
                    <a:pt x="127644" y="94925"/>
                  </a:lnTo>
                  <a:lnTo>
                    <a:pt x="127259" y="94429"/>
                  </a:lnTo>
                  <a:lnTo>
                    <a:pt x="126864" y="93943"/>
                  </a:lnTo>
                  <a:lnTo>
                    <a:pt x="126469" y="93458"/>
                  </a:lnTo>
                  <a:lnTo>
                    <a:pt x="126054" y="92982"/>
                  </a:lnTo>
                  <a:lnTo>
                    <a:pt x="125650" y="92506"/>
                  </a:lnTo>
                  <a:lnTo>
                    <a:pt x="125234" y="92040"/>
                  </a:lnTo>
                  <a:lnTo>
                    <a:pt x="124809" y="91585"/>
                  </a:lnTo>
                  <a:lnTo>
                    <a:pt x="124384" y="91139"/>
                  </a:lnTo>
                  <a:lnTo>
                    <a:pt x="123949" y="90694"/>
                  </a:lnTo>
                  <a:lnTo>
                    <a:pt x="123514" y="90259"/>
                  </a:lnTo>
                  <a:lnTo>
                    <a:pt x="123068" y="89823"/>
                  </a:lnTo>
                  <a:lnTo>
                    <a:pt x="122623" y="89398"/>
                  </a:lnTo>
                  <a:lnTo>
                    <a:pt x="122167" y="88983"/>
                  </a:lnTo>
                  <a:lnTo>
                    <a:pt x="121712" y="88578"/>
                  </a:lnTo>
                  <a:lnTo>
                    <a:pt x="121246" y="88173"/>
                  </a:lnTo>
                  <a:lnTo>
                    <a:pt x="120770" y="87778"/>
                  </a:lnTo>
                  <a:lnTo>
                    <a:pt x="120294" y="87394"/>
                  </a:lnTo>
                  <a:lnTo>
                    <a:pt x="119819" y="87009"/>
                  </a:lnTo>
                  <a:lnTo>
                    <a:pt x="119333" y="86645"/>
                  </a:lnTo>
                  <a:lnTo>
                    <a:pt x="118847" y="86270"/>
                  </a:lnTo>
                  <a:lnTo>
                    <a:pt x="118351" y="85916"/>
                  </a:lnTo>
                  <a:lnTo>
                    <a:pt x="118351" y="85916"/>
                  </a:lnTo>
                  <a:lnTo>
                    <a:pt x="118756" y="85308"/>
                  </a:lnTo>
                  <a:lnTo>
                    <a:pt x="119150" y="84701"/>
                  </a:lnTo>
                  <a:lnTo>
                    <a:pt x="119545" y="84094"/>
                  </a:lnTo>
                  <a:lnTo>
                    <a:pt x="119920" y="83476"/>
                  </a:lnTo>
                  <a:lnTo>
                    <a:pt x="120294" y="82859"/>
                  </a:lnTo>
                  <a:lnTo>
                    <a:pt x="120659" y="82231"/>
                  </a:lnTo>
                  <a:lnTo>
                    <a:pt x="121003" y="81603"/>
                  </a:lnTo>
                  <a:lnTo>
                    <a:pt x="121347" y="80966"/>
                  </a:lnTo>
                  <a:lnTo>
                    <a:pt x="121681" y="80328"/>
                  </a:lnTo>
                  <a:lnTo>
                    <a:pt x="122005" y="79690"/>
                  </a:lnTo>
                  <a:lnTo>
                    <a:pt x="122319" y="79042"/>
                  </a:lnTo>
                  <a:lnTo>
                    <a:pt x="122623" y="78384"/>
                  </a:lnTo>
                  <a:lnTo>
                    <a:pt x="122916" y="77736"/>
                  </a:lnTo>
                  <a:lnTo>
                    <a:pt x="123210" y="77078"/>
                  </a:lnTo>
                  <a:lnTo>
                    <a:pt x="123483" y="76410"/>
                  </a:lnTo>
                  <a:lnTo>
                    <a:pt x="123746" y="75752"/>
                  </a:lnTo>
                  <a:lnTo>
                    <a:pt x="124010" y="75074"/>
                  </a:lnTo>
                  <a:lnTo>
                    <a:pt x="124253" y="74406"/>
                  </a:lnTo>
                  <a:lnTo>
                    <a:pt x="124495" y="73727"/>
                  </a:lnTo>
                  <a:lnTo>
                    <a:pt x="124728" y="73049"/>
                  </a:lnTo>
                  <a:lnTo>
                    <a:pt x="124941" y="72361"/>
                  </a:lnTo>
                  <a:lnTo>
                    <a:pt x="125153" y="71672"/>
                  </a:lnTo>
                  <a:lnTo>
                    <a:pt x="125356" y="70984"/>
                  </a:lnTo>
                  <a:lnTo>
                    <a:pt x="125548" y="70286"/>
                  </a:lnTo>
                  <a:lnTo>
                    <a:pt x="125731" y="69587"/>
                  </a:lnTo>
                  <a:lnTo>
                    <a:pt x="125903" y="68889"/>
                  </a:lnTo>
                  <a:lnTo>
                    <a:pt x="126065" y="68180"/>
                  </a:lnTo>
                  <a:lnTo>
                    <a:pt x="126216" y="67471"/>
                  </a:lnTo>
                  <a:lnTo>
                    <a:pt x="126368" y="66753"/>
                  </a:lnTo>
                  <a:lnTo>
                    <a:pt x="126500" y="66044"/>
                  </a:lnTo>
                  <a:lnTo>
                    <a:pt x="126621" y="65325"/>
                  </a:lnTo>
                  <a:lnTo>
                    <a:pt x="126743" y="64606"/>
                  </a:lnTo>
                  <a:lnTo>
                    <a:pt x="126844" y="63878"/>
                  </a:lnTo>
                  <a:lnTo>
                    <a:pt x="126935" y="63149"/>
                  </a:lnTo>
                  <a:lnTo>
                    <a:pt x="127026" y="62420"/>
                  </a:lnTo>
                  <a:lnTo>
                    <a:pt x="127107" y="61691"/>
                  </a:lnTo>
                  <a:lnTo>
                    <a:pt x="127168" y="60952"/>
                  </a:lnTo>
                  <a:lnTo>
                    <a:pt x="127229" y="60213"/>
                  </a:lnTo>
                  <a:lnTo>
                    <a:pt x="127279" y="59474"/>
                  </a:lnTo>
                  <a:lnTo>
                    <a:pt x="127310" y="58725"/>
                  </a:lnTo>
                  <a:lnTo>
                    <a:pt x="127340" y="57976"/>
                  </a:lnTo>
                  <a:lnTo>
                    <a:pt x="127360" y="57227"/>
                  </a:lnTo>
                  <a:lnTo>
                    <a:pt x="127370" y="56478"/>
                  </a:lnTo>
                  <a:lnTo>
                    <a:pt x="127370" y="55728"/>
                  </a:lnTo>
                  <a:lnTo>
                    <a:pt x="127360" y="54969"/>
                  </a:lnTo>
                  <a:lnTo>
                    <a:pt x="127340" y="54210"/>
                  </a:lnTo>
                  <a:lnTo>
                    <a:pt x="127310" y="53441"/>
                  </a:lnTo>
                  <a:lnTo>
                    <a:pt x="127269" y="52681"/>
                  </a:lnTo>
                  <a:lnTo>
                    <a:pt x="127219" y="51912"/>
                  </a:lnTo>
                  <a:lnTo>
                    <a:pt x="127158" y="51143"/>
                  </a:lnTo>
                  <a:lnTo>
                    <a:pt x="127097" y="50373"/>
                  </a:lnTo>
                  <a:lnTo>
                    <a:pt x="127016" y="49604"/>
                  </a:lnTo>
                  <a:lnTo>
                    <a:pt x="126925" y="48824"/>
                  </a:lnTo>
                  <a:lnTo>
                    <a:pt x="126824" y="48055"/>
                  </a:lnTo>
                  <a:lnTo>
                    <a:pt x="126723" y="47276"/>
                  </a:lnTo>
                  <a:lnTo>
                    <a:pt x="126601" y="46486"/>
                  </a:lnTo>
                  <a:lnTo>
                    <a:pt x="126469" y="45706"/>
                  </a:lnTo>
                  <a:lnTo>
                    <a:pt x="126338" y="44927"/>
                  </a:lnTo>
                  <a:lnTo>
                    <a:pt x="126186" y="44137"/>
                  </a:lnTo>
                  <a:lnTo>
                    <a:pt x="126024" y="43348"/>
                  </a:lnTo>
                  <a:lnTo>
                    <a:pt x="125862" y="42558"/>
                  </a:lnTo>
                  <a:lnTo>
                    <a:pt x="125680" y="41769"/>
                  </a:lnTo>
                  <a:lnTo>
                    <a:pt x="125498" y="40969"/>
                  </a:lnTo>
                  <a:lnTo>
                    <a:pt x="125295" y="40179"/>
                  </a:lnTo>
                  <a:lnTo>
                    <a:pt x="125295" y="40179"/>
                  </a:lnTo>
                  <a:lnTo>
                    <a:pt x="125133" y="39541"/>
                  </a:lnTo>
                  <a:lnTo>
                    <a:pt x="124951" y="38894"/>
                  </a:lnTo>
                  <a:lnTo>
                    <a:pt x="124769" y="38266"/>
                  </a:lnTo>
                  <a:lnTo>
                    <a:pt x="124576" y="37628"/>
                  </a:lnTo>
                  <a:lnTo>
                    <a:pt x="124384" y="37001"/>
                  </a:lnTo>
                  <a:lnTo>
                    <a:pt x="124172" y="36373"/>
                  </a:lnTo>
                  <a:lnTo>
                    <a:pt x="123959" y="35755"/>
                  </a:lnTo>
                  <a:lnTo>
                    <a:pt x="123736" y="35138"/>
                  </a:lnTo>
                  <a:lnTo>
                    <a:pt x="123514" y="34520"/>
                  </a:lnTo>
                  <a:lnTo>
                    <a:pt x="123271" y="33913"/>
                  </a:lnTo>
                  <a:lnTo>
                    <a:pt x="123028" y="33295"/>
                  </a:lnTo>
                  <a:lnTo>
                    <a:pt x="122785" y="32698"/>
                  </a:lnTo>
                  <a:lnTo>
                    <a:pt x="122521" y="32101"/>
                  </a:lnTo>
                  <a:lnTo>
                    <a:pt x="122258" y="31504"/>
                  </a:lnTo>
                  <a:lnTo>
                    <a:pt x="121985" y="30906"/>
                  </a:lnTo>
                  <a:lnTo>
                    <a:pt x="121701" y="30319"/>
                  </a:lnTo>
                  <a:lnTo>
                    <a:pt x="121408" y="29732"/>
                  </a:lnTo>
                  <a:lnTo>
                    <a:pt x="121114" y="29155"/>
                  </a:lnTo>
                  <a:lnTo>
                    <a:pt x="120811" y="28578"/>
                  </a:lnTo>
                  <a:lnTo>
                    <a:pt x="120507" y="28011"/>
                  </a:lnTo>
                  <a:lnTo>
                    <a:pt x="120193" y="27444"/>
                  </a:lnTo>
                  <a:lnTo>
                    <a:pt x="119869" y="26877"/>
                  </a:lnTo>
                  <a:lnTo>
                    <a:pt x="119535" y="26321"/>
                  </a:lnTo>
                  <a:lnTo>
                    <a:pt x="119201" y="25764"/>
                  </a:lnTo>
                  <a:lnTo>
                    <a:pt x="118857" y="25217"/>
                  </a:lnTo>
                  <a:lnTo>
                    <a:pt x="118503" y="24670"/>
                  </a:lnTo>
                  <a:lnTo>
                    <a:pt x="118138" y="24124"/>
                  </a:lnTo>
                  <a:lnTo>
                    <a:pt x="117774" y="23587"/>
                  </a:lnTo>
                  <a:lnTo>
                    <a:pt x="117409" y="23061"/>
                  </a:lnTo>
                  <a:lnTo>
                    <a:pt x="117025" y="22534"/>
                  </a:lnTo>
                  <a:lnTo>
                    <a:pt x="116640" y="22008"/>
                  </a:lnTo>
                  <a:lnTo>
                    <a:pt x="116245" y="21492"/>
                  </a:lnTo>
                  <a:lnTo>
                    <a:pt x="115850" y="20976"/>
                  </a:lnTo>
                  <a:lnTo>
                    <a:pt x="115445" y="20469"/>
                  </a:lnTo>
                  <a:lnTo>
                    <a:pt x="115030" y="19963"/>
                  </a:lnTo>
                  <a:lnTo>
                    <a:pt x="114615" y="19467"/>
                  </a:lnTo>
                  <a:lnTo>
                    <a:pt x="114190" y="18971"/>
                  </a:lnTo>
                  <a:lnTo>
                    <a:pt x="113755" y="18485"/>
                  </a:lnTo>
                  <a:lnTo>
                    <a:pt x="113319" y="17999"/>
                  </a:lnTo>
                  <a:lnTo>
                    <a:pt x="112874" y="17524"/>
                  </a:lnTo>
                  <a:lnTo>
                    <a:pt x="112429" y="17048"/>
                  </a:lnTo>
                  <a:lnTo>
                    <a:pt x="111973" y="16582"/>
                  </a:lnTo>
                  <a:lnTo>
                    <a:pt x="111507" y="16116"/>
                  </a:lnTo>
                  <a:lnTo>
                    <a:pt x="111042" y="15661"/>
                  </a:lnTo>
                  <a:lnTo>
                    <a:pt x="110566" y="15205"/>
                  </a:lnTo>
                  <a:lnTo>
                    <a:pt x="110080" y="14760"/>
                  </a:lnTo>
                  <a:lnTo>
                    <a:pt x="109594" y="14314"/>
                  </a:lnTo>
                  <a:lnTo>
                    <a:pt x="109098" y="13879"/>
                  </a:lnTo>
                  <a:lnTo>
                    <a:pt x="108602" y="13454"/>
                  </a:lnTo>
                  <a:lnTo>
                    <a:pt x="108096" y="13029"/>
                  </a:lnTo>
                  <a:lnTo>
                    <a:pt x="107580" y="12614"/>
                  </a:lnTo>
                  <a:lnTo>
                    <a:pt x="107063" y="12199"/>
                  </a:lnTo>
                  <a:lnTo>
                    <a:pt x="106537" y="11784"/>
                  </a:lnTo>
                  <a:lnTo>
                    <a:pt x="106011" y="11389"/>
                  </a:lnTo>
                  <a:lnTo>
                    <a:pt x="105474" y="10994"/>
                  </a:lnTo>
                  <a:lnTo>
                    <a:pt x="104937" y="10599"/>
                  </a:lnTo>
                  <a:lnTo>
                    <a:pt x="104391" y="10215"/>
                  </a:lnTo>
                  <a:lnTo>
                    <a:pt x="103834" y="9840"/>
                  </a:lnTo>
                  <a:lnTo>
                    <a:pt x="103277" y="9465"/>
                  </a:lnTo>
                  <a:lnTo>
                    <a:pt x="102710" y="9101"/>
                  </a:lnTo>
                  <a:lnTo>
                    <a:pt x="102143" y="8747"/>
                  </a:lnTo>
                  <a:lnTo>
                    <a:pt x="101566" y="8392"/>
                  </a:lnTo>
                  <a:lnTo>
                    <a:pt x="100989" y="8038"/>
                  </a:lnTo>
                  <a:lnTo>
                    <a:pt x="100402" y="7704"/>
                  </a:lnTo>
                  <a:lnTo>
                    <a:pt x="100402" y="7704"/>
                  </a:lnTo>
                  <a:lnTo>
                    <a:pt x="99835" y="7380"/>
                  </a:lnTo>
                  <a:lnTo>
                    <a:pt x="99268" y="7066"/>
                  </a:lnTo>
                  <a:lnTo>
                    <a:pt x="98691" y="6763"/>
                  </a:lnTo>
                  <a:lnTo>
                    <a:pt x="98114" y="6459"/>
                  </a:lnTo>
                  <a:lnTo>
                    <a:pt x="97537" y="6165"/>
                  </a:lnTo>
                  <a:lnTo>
                    <a:pt x="96950" y="5872"/>
                  </a:lnTo>
                  <a:lnTo>
                    <a:pt x="96363" y="5598"/>
                  </a:lnTo>
                  <a:lnTo>
                    <a:pt x="95776" y="5325"/>
                  </a:lnTo>
                  <a:lnTo>
                    <a:pt x="95189" y="5052"/>
                  </a:lnTo>
                  <a:lnTo>
                    <a:pt x="94592" y="4789"/>
                  </a:lnTo>
                  <a:lnTo>
                    <a:pt x="93994" y="4535"/>
                  </a:lnTo>
                  <a:lnTo>
                    <a:pt x="93387" y="4293"/>
                  </a:lnTo>
                  <a:lnTo>
                    <a:pt x="92790" y="4050"/>
                  </a:lnTo>
                  <a:lnTo>
                    <a:pt x="92182" y="3817"/>
                  </a:lnTo>
                  <a:lnTo>
                    <a:pt x="91575" y="3594"/>
                  </a:lnTo>
                  <a:lnTo>
                    <a:pt x="90967" y="3371"/>
                  </a:lnTo>
                  <a:lnTo>
                    <a:pt x="90350" y="3159"/>
                  </a:lnTo>
                  <a:lnTo>
                    <a:pt x="89732" y="2956"/>
                  </a:lnTo>
                  <a:lnTo>
                    <a:pt x="89115" y="2754"/>
                  </a:lnTo>
                  <a:lnTo>
                    <a:pt x="88497" y="2561"/>
                  </a:lnTo>
                  <a:lnTo>
                    <a:pt x="87870" y="2379"/>
                  </a:lnTo>
                  <a:lnTo>
                    <a:pt x="87252" y="2197"/>
                  </a:lnTo>
                  <a:lnTo>
                    <a:pt x="86625" y="2025"/>
                  </a:lnTo>
                  <a:lnTo>
                    <a:pt x="85997" y="1863"/>
                  </a:lnTo>
                  <a:lnTo>
                    <a:pt x="85359" y="1701"/>
                  </a:lnTo>
                  <a:lnTo>
                    <a:pt x="84732" y="1549"/>
                  </a:lnTo>
                  <a:lnTo>
                    <a:pt x="84094" y="1407"/>
                  </a:lnTo>
                  <a:lnTo>
                    <a:pt x="83456" y="1276"/>
                  </a:lnTo>
                  <a:lnTo>
                    <a:pt x="82818" y="1144"/>
                  </a:lnTo>
                  <a:lnTo>
                    <a:pt x="82181" y="1023"/>
                  </a:lnTo>
                  <a:lnTo>
                    <a:pt x="81543" y="901"/>
                  </a:lnTo>
                  <a:lnTo>
                    <a:pt x="80905" y="790"/>
                  </a:lnTo>
                  <a:lnTo>
                    <a:pt x="80257" y="689"/>
                  </a:lnTo>
                  <a:lnTo>
                    <a:pt x="79609" y="598"/>
                  </a:lnTo>
                  <a:lnTo>
                    <a:pt x="78961" y="506"/>
                  </a:lnTo>
                  <a:lnTo>
                    <a:pt x="78313" y="425"/>
                  </a:lnTo>
                  <a:lnTo>
                    <a:pt x="77666" y="355"/>
                  </a:lnTo>
                  <a:lnTo>
                    <a:pt x="77018" y="284"/>
                  </a:lnTo>
                  <a:lnTo>
                    <a:pt x="76370" y="223"/>
                  </a:lnTo>
                  <a:lnTo>
                    <a:pt x="75712" y="172"/>
                  </a:lnTo>
                  <a:lnTo>
                    <a:pt x="75064" y="132"/>
                  </a:lnTo>
                  <a:lnTo>
                    <a:pt x="74406" y="91"/>
                  </a:lnTo>
                  <a:lnTo>
                    <a:pt x="73748" y="61"/>
                  </a:lnTo>
                  <a:lnTo>
                    <a:pt x="73100" y="31"/>
                  </a:lnTo>
                  <a:lnTo>
                    <a:pt x="72442" y="10"/>
                  </a:lnTo>
                  <a:lnTo>
                    <a:pt x="71784" y="0"/>
                  </a:lnTo>
                  <a:lnTo>
                    <a:pt x="71126" y="0"/>
                  </a:lnTo>
                  <a:lnTo>
                    <a:pt x="70468" y="10"/>
                  </a:lnTo>
                  <a:lnTo>
                    <a:pt x="69810" y="21"/>
                  </a:lnTo>
                  <a:lnTo>
                    <a:pt x="69142" y="41"/>
                  </a:lnTo>
                  <a:lnTo>
                    <a:pt x="68484" y="61"/>
                  </a:lnTo>
                  <a:lnTo>
                    <a:pt x="67826" y="91"/>
                  </a:lnTo>
                  <a:lnTo>
                    <a:pt x="67168" y="132"/>
                  </a:lnTo>
                  <a:lnTo>
                    <a:pt x="66510" y="182"/>
                  </a:lnTo>
                  <a:lnTo>
                    <a:pt x="65842" y="233"/>
                  </a:lnTo>
                  <a:lnTo>
                    <a:pt x="65184" y="294"/>
                  </a:lnTo>
                  <a:lnTo>
                    <a:pt x="64526" y="365"/>
                  </a:lnTo>
                  <a:lnTo>
                    <a:pt x="63868" y="446"/>
                  </a:lnTo>
                  <a:lnTo>
                    <a:pt x="63200" y="527"/>
                  </a:lnTo>
                  <a:lnTo>
                    <a:pt x="62542" y="618"/>
                  </a:lnTo>
                  <a:lnTo>
                    <a:pt x="61884" y="719"/>
                  </a:lnTo>
                  <a:lnTo>
                    <a:pt x="61226" y="820"/>
                  </a:lnTo>
                  <a:lnTo>
                    <a:pt x="60568" y="932"/>
                  </a:lnTo>
                  <a:lnTo>
                    <a:pt x="59910" y="1053"/>
                  </a:lnTo>
                  <a:lnTo>
                    <a:pt x="59910" y="1053"/>
                  </a:lnTo>
                  <a:lnTo>
                    <a:pt x="58928" y="1245"/>
                  </a:lnTo>
                  <a:lnTo>
                    <a:pt x="57966" y="1448"/>
                  </a:lnTo>
                  <a:lnTo>
                    <a:pt x="56994" y="1660"/>
                  </a:lnTo>
                  <a:lnTo>
                    <a:pt x="56042" y="1893"/>
                  </a:lnTo>
                  <a:lnTo>
                    <a:pt x="55091" y="2136"/>
                  </a:lnTo>
                  <a:lnTo>
                    <a:pt x="54149" y="2389"/>
                  </a:lnTo>
                  <a:lnTo>
                    <a:pt x="53208" y="2663"/>
                  </a:lnTo>
                  <a:lnTo>
                    <a:pt x="52277" y="2946"/>
                  </a:lnTo>
                  <a:lnTo>
                    <a:pt x="51355" y="3240"/>
                  </a:lnTo>
                  <a:lnTo>
                    <a:pt x="50434" y="3554"/>
                  </a:lnTo>
                  <a:lnTo>
                    <a:pt x="49523" y="3877"/>
                  </a:lnTo>
                  <a:lnTo>
                    <a:pt x="48622" y="4212"/>
                  </a:lnTo>
                  <a:lnTo>
                    <a:pt x="47721" y="4566"/>
                  </a:lnTo>
                  <a:lnTo>
                    <a:pt x="46830" y="4920"/>
                  </a:lnTo>
                  <a:lnTo>
                    <a:pt x="45950" y="5305"/>
                  </a:lnTo>
                  <a:lnTo>
                    <a:pt x="45069" y="5690"/>
                  </a:lnTo>
                  <a:lnTo>
                    <a:pt x="44198" y="6094"/>
                  </a:lnTo>
                  <a:lnTo>
                    <a:pt x="43338" y="6499"/>
                  </a:lnTo>
                  <a:lnTo>
                    <a:pt x="42477" y="6935"/>
                  </a:lnTo>
                  <a:lnTo>
                    <a:pt x="41627" y="7370"/>
                  </a:lnTo>
                  <a:lnTo>
                    <a:pt x="40787" y="7826"/>
                  </a:lnTo>
                  <a:lnTo>
                    <a:pt x="39947" y="8291"/>
                  </a:lnTo>
                  <a:lnTo>
                    <a:pt x="39117" y="8767"/>
                  </a:lnTo>
                  <a:lnTo>
                    <a:pt x="38297" y="9253"/>
                  </a:lnTo>
                  <a:lnTo>
                    <a:pt x="37487" y="9759"/>
                  </a:lnTo>
                  <a:lnTo>
                    <a:pt x="36677" y="10275"/>
                  </a:lnTo>
                  <a:lnTo>
                    <a:pt x="35877" y="10802"/>
                  </a:lnTo>
                  <a:lnTo>
                    <a:pt x="35087" y="11348"/>
                  </a:lnTo>
                  <a:lnTo>
                    <a:pt x="34298" y="11905"/>
                  </a:lnTo>
                  <a:lnTo>
                    <a:pt x="33518" y="12472"/>
                  </a:lnTo>
                  <a:lnTo>
                    <a:pt x="32749" y="13049"/>
                  </a:lnTo>
                  <a:lnTo>
                    <a:pt x="31990" y="13636"/>
                  </a:lnTo>
                  <a:lnTo>
                    <a:pt x="31231" y="14244"/>
                  </a:lnTo>
                  <a:lnTo>
                    <a:pt x="30481" y="14861"/>
                  </a:lnTo>
                  <a:lnTo>
                    <a:pt x="29742" y="15489"/>
                  </a:lnTo>
                  <a:lnTo>
                    <a:pt x="29003" y="16127"/>
                  </a:lnTo>
                  <a:lnTo>
                    <a:pt x="28285" y="16785"/>
                  </a:lnTo>
                  <a:lnTo>
                    <a:pt x="27566" y="17453"/>
                  </a:lnTo>
                  <a:lnTo>
                    <a:pt x="26857" y="18121"/>
                  </a:lnTo>
                  <a:lnTo>
                    <a:pt x="26149" y="18819"/>
                  </a:lnTo>
                  <a:lnTo>
                    <a:pt x="25460" y="19518"/>
                  </a:lnTo>
                  <a:lnTo>
                    <a:pt x="24772" y="20237"/>
                  </a:lnTo>
                  <a:lnTo>
                    <a:pt x="24094" y="20955"/>
                  </a:lnTo>
                  <a:lnTo>
                    <a:pt x="23426" y="21694"/>
                  </a:lnTo>
                  <a:lnTo>
                    <a:pt x="22757" y="22443"/>
                  </a:lnTo>
                  <a:lnTo>
                    <a:pt x="22110" y="23213"/>
                  </a:lnTo>
                  <a:lnTo>
                    <a:pt x="21462" y="23982"/>
                  </a:lnTo>
                  <a:lnTo>
                    <a:pt x="20824" y="24772"/>
                  </a:lnTo>
                  <a:lnTo>
                    <a:pt x="20196" y="25571"/>
                  </a:lnTo>
                  <a:lnTo>
                    <a:pt x="19569" y="26381"/>
                  </a:lnTo>
                  <a:lnTo>
                    <a:pt x="18961" y="27201"/>
                  </a:lnTo>
                  <a:lnTo>
                    <a:pt x="18354" y="28031"/>
                  </a:lnTo>
                  <a:lnTo>
                    <a:pt x="17757" y="28882"/>
                  </a:lnTo>
                  <a:lnTo>
                    <a:pt x="17169" y="29742"/>
                  </a:lnTo>
                  <a:lnTo>
                    <a:pt x="16592" y="30613"/>
                  </a:lnTo>
                  <a:lnTo>
                    <a:pt x="16015" y="31494"/>
                  </a:lnTo>
                  <a:lnTo>
                    <a:pt x="15448" y="32384"/>
                  </a:lnTo>
                  <a:lnTo>
                    <a:pt x="14902" y="33285"/>
                  </a:lnTo>
                  <a:lnTo>
                    <a:pt x="14355" y="34196"/>
                  </a:lnTo>
                  <a:lnTo>
                    <a:pt x="13819" y="35128"/>
                  </a:lnTo>
                  <a:lnTo>
                    <a:pt x="13282" y="36069"/>
                  </a:lnTo>
                  <a:lnTo>
                    <a:pt x="12766" y="37021"/>
                  </a:lnTo>
                  <a:lnTo>
                    <a:pt x="12260" y="37982"/>
                  </a:lnTo>
                  <a:lnTo>
                    <a:pt x="11754" y="38954"/>
                  </a:lnTo>
                  <a:lnTo>
                    <a:pt x="11754" y="389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-6896550" y="-7241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-5571175" y="-7207500"/>
              <a:ext cx="332325" cy="691700"/>
            </a:xfrm>
            <a:custGeom>
              <a:rect b="b" l="l" r="r" t="t"/>
              <a:pathLst>
                <a:path extrusionOk="0" h="27668" w="13293">
                  <a:moveTo>
                    <a:pt x="6652" y="1"/>
                  </a:moveTo>
                  <a:lnTo>
                    <a:pt x="6307" y="11"/>
                  </a:lnTo>
                  <a:lnTo>
                    <a:pt x="5963" y="31"/>
                  </a:lnTo>
                  <a:lnTo>
                    <a:pt x="5639" y="72"/>
                  </a:lnTo>
                  <a:lnTo>
                    <a:pt x="5305" y="132"/>
                  </a:lnTo>
                  <a:lnTo>
                    <a:pt x="4981" y="203"/>
                  </a:lnTo>
                  <a:lnTo>
                    <a:pt x="466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2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44" y="1944"/>
                  </a:lnTo>
                  <a:lnTo>
                    <a:pt x="1722" y="2177"/>
                  </a:lnTo>
                  <a:lnTo>
                    <a:pt x="1519" y="2420"/>
                  </a:lnTo>
                  <a:lnTo>
                    <a:pt x="131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17" y="4060"/>
                  </a:lnTo>
                  <a:lnTo>
                    <a:pt x="406" y="4364"/>
                  </a:lnTo>
                  <a:lnTo>
                    <a:pt x="29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72" y="563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21017"/>
                  </a:lnTo>
                  <a:lnTo>
                    <a:pt x="11" y="21361"/>
                  </a:lnTo>
                  <a:lnTo>
                    <a:pt x="31" y="21695"/>
                  </a:lnTo>
                  <a:lnTo>
                    <a:pt x="72" y="22029"/>
                  </a:lnTo>
                  <a:lnTo>
                    <a:pt x="132" y="22363"/>
                  </a:lnTo>
                  <a:lnTo>
                    <a:pt x="213" y="22677"/>
                  </a:lnTo>
                  <a:lnTo>
                    <a:pt x="294" y="23001"/>
                  </a:lnTo>
                  <a:lnTo>
                    <a:pt x="406" y="23304"/>
                  </a:lnTo>
                  <a:lnTo>
                    <a:pt x="517" y="23608"/>
                  </a:lnTo>
                  <a:lnTo>
                    <a:pt x="659" y="23902"/>
                  </a:lnTo>
                  <a:lnTo>
                    <a:pt x="800" y="24185"/>
                  </a:lnTo>
                  <a:lnTo>
                    <a:pt x="962" y="24469"/>
                  </a:lnTo>
                  <a:lnTo>
                    <a:pt x="1134" y="24742"/>
                  </a:lnTo>
                  <a:lnTo>
                    <a:pt x="1317" y="24995"/>
                  </a:lnTo>
                  <a:lnTo>
                    <a:pt x="1519" y="25248"/>
                  </a:lnTo>
                  <a:lnTo>
                    <a:pt x="1722" y="25491"/>
                  </a:lnTo>
                  <a:lnTo>
                    <a:pt x="1944" y="25724"/>
                  </a:lnTo>
                  <a:lnTo>
                    <a:pt x="2177" y="25936"/>
                  </a:lnTo>
                  <a:lnTo>
                    <a:pt x="2420" y="26149"/>
                  </a:lnTo>
                  <a:lnTo>
                    <a:pt x="2673" y="26351"/>
                  </a:lnTo>
                  <a:lnTo>
                    <a:pt x="2926" y="26534"/>
                  </a:lnTo>
                  <a:lnTo>
                    <a:pt x="3200" y="26706"/>
                  </a:lnTo>
                  <a:lnTo>
                    <a:pt x="3483" y="26868"/>
                  </a:lnTo>
                  <a:lnTo>
                    <a:pt x="3766" y="27009"/>
                  </a:lnTo>
                  <a:lnTo>
                    <a:pt x="4060" y="27141"/>
                  </a:lnTo>
                  <a:lnTo>
                    <a:pt x="4364" y="27263"/>
                  </a:lnTo>
                  <a:lnTo>
                    <a:pt x="4667" y="27374"/>
                  </a:lnTo>
                  <a:lnTo>
                    <a:pt x="4981" y="27455"/>
                  </a:lnTo>
                  <a:lnTo>
                    <a:pt x="5305" y="27536"/>
                  </a:lnTo>
                  <a:lnTo>
                    <a:pt x="5639" y="27597"/>
                  </a:lnTo>
                  <a:lnTo>
                    <a:pt x="5963" y="27637"/>
                  </a:lnTo>
                  <a:lnTo>
                    <a:pt x="6307" y="27657"/>
                  </a:lnTo>
                  <a:lnTo>
                    <a:pt x="6652" y="27667"/>
                  </a:lnTo>
                  <a:lnTo>
                    <a:pt x="6986" y="27657"/>
                  </a:lnTo>
                  <a:lnTo>
                    <a:pt x="7330" y="27637"/>
                  </a:lnTo>
                  <a:lnTo>
                    <a:pt x="7664" y="27597"/>
                  </a:lnTo>
                  <a:lnTo>
                    <a:pt x="7988" y="27536"/>
                  </a:lnTo>
                  <a:lnTo>
                    <a:pt x="8312" y="27455"/>
                  </a:lnTo>
                  <a:lnTo>
                    <a:pt x="8626" y="27374"/>
                  </a:lnTo>
                  <a:lnTo>
                    <a:pt x="8929" y="27263"/>
                  </a:lnTo>
                  <a:lnTo>
                    <a:pt x="9233" y="27141"/>
                  </a:lnTo>
                  <a:lnTo>
                    <a:pt x="9527" y="27009"/>
                  </a:lnTo>
                  <a:lnTo>
                    <a:pt x="9820" y="26868"/>
                  </a:lnTo>
                  <a:lnTo>
                    <a:pt x="10093" y="26706"/>
                  </a:lnTo>
                  <a:lnTo>
                    <a:pt x="10367" y="26534"/>
                  </a:lnTo>
                  <a:lnTo>
                    <a:pt x="10630" y="26351"/>
                  </a:lnTo>
                  <a:lnTo>
                    <a:pt x="10873" y="26149"/>
                  </a:lnTo>
                  <a:lnTo>
                    <a:pt x="11116" y="25936"/>
                  </a:lnTo>
                  <a:lnTo>
                    <a:pt x="11349" y="25724"/>
                  </a:lnTo>
                  <a:lnTo>
                    <a:pt x="11571" y="25491"/>
                  </a:lnTo>
                  <a:lnTo>
                    <a:pt x="11774" y="25248"/>
                  </a:lnTo>
                  <a:lnTo>
                    <a:pt x="11976" y="24995"/>
                  </a:lnTo>
                  <a:lnTo>
                    <a:pt x="12159" y="24742"/>
                  </a:lnTo>
                  <a:lnTo>
                    <a:pt x="12331" y="24469"/>
                  </a:lnTo>
                  <a:lnTo>
                    <a:pt x="12493" y="24185"/>
                  </a:lnTo>
                  <a:lnTo>
                    <a:pt x="12645" y="23902"/>
                  </a:lnTo>
                  <a:lnTo>
                    <a:pt x="12776" y="23608"/>
                  </a:lnTo>
                  <a:lnTo>
                    <a:pt x="12898" y="23304"/>
                  </a:lnTo>
                  <a:lnTo>
                    <a:pt x="12999" y="23001"/>
                  </a:lnTo>
                  <a:lnTo>
                    <a:pt x="13090" y="22677"/>
                  </a:lnTo>
                  <a:lnTo>
                    <a:pt x="13161" y="22363"/>
                  </a:lnTo>
                  <a:lnTo>
                    <a:pt x="13222" y="22029"/>
                  </a:lnTo>
                  <a:lnTo>
                    <a:pt x="13262" y="21695"/>
                  </a:lnTo>
                  <a:lnTo>
                    <a:pt x="13292" y="21361"/>
                  </a:lnTo>
                  <a:lnTo>
                    <a:pt x="13292" y="21017"/>
                  </a:lnTo>
                  <a:lnTo>
                    <a:pt x="13292" y="665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2" y="563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31" y="3200"/>
                  </a:lnTo>
                  <a:lnTo>
                    <a:pt x="12159" y="2926"/>
                  </a:lnTo>
                  <a:lnTo>
                    <a:pt x="11976" y="2673"/>
                  </a:lnTo>
                  <a:lnTo>
                    <a:pt x="1177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16" y="1722"/>
                  </a:lnTo>
                  <a:lnTo>
                    <a:pt x="1087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27" y="659"/>
                  </a:lnTo>
                  <a:lnTo>
                    <a:pt x="9233" y="517"/>
                  </a:lnTo>
                  <a:lnTo>
                    <a:pt x="8929" y="406"/>
                  </a:lnTo>
                  <a:lnTo>
                    <a:pt x="8626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8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-5571175" y="-7207500"/>
              <a:ext cx="332325" cy="691700"/>
            </a:xfrm>
            <a:custGeom>
              <a:rect b="b" l="l" r="r" t="t"/>
              <a:pathLst>
                <a:path extrusionOk="0" fill="none" h="27668" w="13293">
                  <a:moveTo>
                    <a:pt x="6652" y="27667"/>
                  </a:moveTo>
                  <a:lnTo>
                    <a:pt x="6652" y="27667"/>
                  </a:lnTo>
                  <a:lnTo>
                    <a:pt x="6986" y="27657"/>
                  </a:lnTo>
                  <a:lnTo>
                    <a:pt x="7330" y="27637"/>
                  </a:lnTo>
                  <a:lnTo>
                    <a:pt x="7664" y="27597"/>
                  </a:lnTo>
                  <a:lnTo>
                    <a:pt x="7988" y="27536"/>
                  </a:lnTo>
                  <a:lnTo>
                    <a:pt x="8312" y="27455"/>
                  </a:lnTo>
                  <a:lnTo>
                    <a:pt x="8626" y="27374"/>
                  </a:lnTo>
                  <a:lnTo>
                    <a:pt x="8929" y="27263"/>
                  </a:lnTo>
                  <a:lnTo>
                    <a:pt x="9233" y="27141"/>
                  </a:lnTo>
                  <a:lnTo>
                    <a:pt x="9527" y="27009"/>
                  </a:lnTo>
                  <a:lnTo>
                    <a:pt x="9820" y="26868"/>
                  </a:lnTo>
                  <a:lnTo>
                    <a:pt x="10093" y="26706"/>
                  </a:lnTo>
                  <a:lnTo>
                    <a:pt x="10367" y="26534"/>
                  </a:lnTo>
                  <a:lnTo>
                    <a:pt x="10630" y="26351"/>
                  </a:lnTo>
                  <a:lnTo>
                    <a:pt x="10873" y="26149"/>
                  </a:lnTo>
                  <a:lnTo>
                    <a:pt x="11116" y="25936"/>
                  </a:lnTo>
                  <a:lnTo>
                    <a:pt x="11349" y="25724"/>
                  </a:lnTo>
                  <a:lnTo>
                    <a:pt x="11571" y="25491"/>
                  </a:lnTo>
                  <a:lnTo>
                    <a:pt x="11774" y="25248"/>
                  </a:lnTo>
                  <a:lnTo>
                    <a:pt x="11976" y="24995"/>
                  </a:lnTo>
                  <a:lnTo>
                    <a:pt x="12159" y="24742"/>
                  </a:lnTo>
                  <a:lnTo>
                    <a:pt x="12331" y="24469"/>
                  </a:lnTo>
                  <a:lnTo>
                    <a:pt x="12493" y="24185"/>
                  </a:lnTo>
                  <a:lnTo>
                    <a:pt x="12645" y="23902"/>
                  </a:lnTo>
                  <a:lnTo>
                    <a:pt x="12776" y="23608"/>
                  </a:lnTo>
                  <a:lnTo>
                    <a:pt x="12898" y="23304"/>
                  </a:lnTo>
                  <a:lnTo>
                    <a:pt x="12999" y="23001"/>
                  </a:lnTo>
                  <a:lnTo>
                    <a:pt x="13090" y="22677"/>
                  </a:lnTo>
                  <a:lnTo>
                    <a:pt x="13161" y="22363"/>
                  </a:lnTo>
                  <a:lnTo>
                    <a:pt x="13222" y="22029"/>
                  </a:lnTo>
                  <a:lnTo>
                    <a:pt x="13262" y="21695"/>
                  </a:lnTo>
                  <a:lnTo>
                    <a:pt x="13292" y="21361"/>
                  </a:lnTo>
                  <a:lnTo>
                    <a:pt x="13292" y="21017"/>
                  </a:lnTo>
                  <a:lnTo>
                    <a:pt x="13292" y="6652"/>
                  </a:lnTo>
                  <a:lnTo>
                    <a:pt x="13292" y="665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2" y="563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31" y="3200"/>
                  </a:lnTo>
                  <a:lnTo>
                    <a:pt x="12159" y="2926"/>
                  </a:lnTo>
                  <a:lnTo>
                    <a:pt x="11976" y="2673"/>
                  </a:lnTo>
                  <a:lnTo>
                    <a:pt x="1177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16" y="1722"/>
                  </a:lnTo>
                  <a:lnTo>
                    <a:pt x="1087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27" y="659"/>
                  </a:lnTo>
                  <a:lnTo>
                    <a:pt x="9233" y="517"/>
                  </a:lnTo>
                  <a:lnTo>
                    <a:pt x="8929" y="406"/>
                  </a:lnTo>
                  <a:lnTo>
                    <a:pt x="8626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8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63" y="31"/>
                  </a:lnTo>
                  <a:lnTo>
                    <a:pt x="5639" y="72"/>
                  </a:lnTo>
                  <a:lnTo>
                    <a:pt x="5305" y="132"/>
                  </a:lnTo>
                  <a:lnTo>
                    <a:pt x="4981" y="203"/>
                  </a:lnTo>
                  <a:lnTo>
                    <a:pt x="466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2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44" y="1944"/>
                  </a:lnTo>
                  <a:lnTo>
                    <a:pt x="1722" y="2177"/>
                  </a:lnTo>
                  <a:lnTo>
                    <a:pt x="1519" y="2420"/>
                  </a:lnTo>
                  <a:lnTo>
                    <a:pt x="131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17" y="4060"/>
                  </a:lnTo>
                  <a:lnTo>
                    <a:pt x="406" y="4364"/>
                  </a:lnTo>
                  <a:lnTo>
                    <a:pt x="29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72" y="563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21017"/>
                  </a:lnTo>
                  <a:lnTo>
                    <a:pt x="1" y="21017"/>
                  </a:lnTo>
                  <a:lnTo>
                    <a:pt x="11" y="21361"/>
                  </a:lnTo>
                  <a:lnTo>
                    <a:pt x="31" y="21695"/>
                  </a:lnTo>
                  <a:lnTo>
                    <a:pt x="72" y="22029"/>
                  </a:lnTo>
                  <a:lnTo>
                    <a:pt x="132" y="22363"/>
                  </a:lnTo>
                  <a:lnTo>
                    <a:pt x="213" y="22677"/>
                  </a:lnTo>
                  <a:lnTo>
                    <a:pt x="294" y="23001"/>
                  </a:lnTo>
                  <a:lnTo>
                    <a:pt x="406" y="23304"/>
                  </a:lnTo>
                  <a:lnTo>
                    <a:pt x="517" y="23608"/>
                  </a:lnTo>
                  <a:lnTo>
                    <a:pt x="659" y="23902"/>
                  </a:lnTo>
                  <a:lnTo>
                    <a:pt x="800" y="24185"/>
                  </a:lnTo>
                  <a:lnTo>
                    <a:pt x="962" y="24469"/>
                  </a:lnTo>
                  <a:lnTo>
                    <a:pt x="1134" y="24742"/>
                  </a:lnTo>
                  <a:lnTo>
                    <a:pt x="1317" y="24995"/>
                  </a:lnTo>
                  <a:lnTo>
                    <a:pt x="1519" y="25248"/>
                  </a:lnTo>
                  <a:lnTo>
                    <a:pt x="1722" y="25491"/>
                  </a:lnTo>
                  <a:lnTo>
                    <a:pt x="1944" y="25724"/>
                  </a:lnTo>
                  <a:lnTo>
                    <a:pt x="2177" y="25936"/>
                  </a:lnTo>
                  <a:lnTo>
                    <a:pt x="2420" y="26149"/>
                  </a:lnTo>
                  <a:lnTo>
                    <a:pt x="2673" y="26351"/>
                  </a:lnTo>
                  <a:lnTo>
                    <a:pt x="2926" y="26534"/>
                  </a:lnTo>
                  <a:lnTo>
                    <a:pt x="3200" y="26706"/>
                  </a:lnTo>
                  <a:lnTo>
                    <a:pt x="3483" y="26868"/>
                  </a:lnTo>
                  <a:lnTo>
                    <a:pt x="3766" y="27009"/>
                  </a:lnTo>
                  <a:lnTo>
                    <a:pt x="4060" y="27141"/>
                  </a:lnTo>
                  <a:lnTo>
                    <a:pt x="4364" y="27263"/>
                  </a:lnTo>
                  <a:lnTo>
                    <a:pt x="4667" y="27374"/>
                  </a:lnTo>
                  <a:lnTo>
                    <a:pt x="4981" y="27455"/>
                  </a:lnTo>
                  <a:lnTo>
                    <a:pt x="5305" y="27536"/>
                  </a:lnTo>
                  <a:lnTo>
                    <a:pt x="5639" y="27597"/>
                  </a:lnTo>
                  <a:lnTo>
                    <a:pt x="5963" y="27637"/>
                  </a:lnTo>
                  <a:lnTo>
                    <a:pt x="6307" y="27657"/>
                  </a:lnTo>
                  <a:lnTo>
                    <a:pt x="6652" y="27667"/>
                  </a:lnTo>
                  <a:lnTo>
                    <a:pt x="6652" y="2766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-5404900" y="-6515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-7796000" y="-3426475"/>
              <a:ext cx="997425" cy="997400"/>
            </a:xfrm>
            <a:custGeom>
              <a:rect b="b" l="l" r="r" t="t"/>
              <a:pathLst>
                <a:path extrusionOk="0" h="39896" w="39897">
                  <a:moveTo>
                    <a:pt x="19954" y="13302"/>
                  </a:moveTo>
                  <a:lnTo>
                    <a:pt x="20298" y="13312"/>
                  </a:lnTo>
                  <a:lnTo>
                    <a:pt x="20632" y="13332"/>
                  </a:lnTo>
                  <a:lnTo>
                    <a:pt x="20966" y="13373"/>
                  </a:lnTo>
                  <a:lnTo>
                    <a:pt x="21290" y="13434"/>
                  </a:lnTo>
                  <a:lnTo>
                    <a:pt x="21614" y="13505"/>
                  </a:lnTo>
                  <a:lnTo>
                    <a:pt x="21928" y="13596"/>
                  </a:lnTo>
                  <a:lnTo>
                    <a:pt x="22231" y="13707"/>
                  </a:lnTo>
                  <a:lnTo>
                    <a:pt x="22535" y="13818"/>
                  </a:lnTo>
                  <a:lnTo>
                    <a:pt x="22829" y="13960"/>
                  </a:lnTo>
                  <a:lnTo>
                    <a:pt x="23122" y="14102"/>
                  </a:lnTo>
                  <a:lnTo>
                    <a:pt x="23395" y="14264"/>
                  </a:lnTo>
                  <a:lnTo>
                    <a:pt x="23669" y="14436"/>
                  </a:lnTo>
                  <a:lnTo>
                    <a:pt x="23932" y="14618"/>
                  </a:lnTo>
                  <a:lnTo>
                    <a:pt x="24175" y="14821"/>
                  </a:lnTo>
                  <a:lnTo>
                    <a:pt x="24418" y="15033"/>
                  </a:lnTo>
                  <a:lnTo>
                    <a:pt x="24651" y="15246"/>
                  </a:lnTo>
                  <a:lnTo>
                    <a:pt x="24873" y="15479"/>
                  </a:lnTo>
                  <a:lnTo>
                    <a:pt x="25076" y="15722"/>
                  </a:lnTo>
                  <a:lnTo>
                    <a:pt x="25278" y="15975"/>
                  </a:lnTo>
                  <a:lnTo>
                    <a:pt x="25461" y="16238"/>
                  </a:lnTo>
                  <a:lnTo>
                    <a:pt x="25633" y="16501"/>
                  </a:lnTo>
                  <a:lnTo>
                    <a:pt x="25795" y="16784"/>
                  </a:lnTo>
                  <a:lnTo>
                    <a:pt x="25946" y="17068"/>
                  </a:lnTo>
                  <a:lnTo>
                    <a:pt x="26078" y="17362"/>
                  </a:lnTo>
                  <a:lnTo>
                    <a:pt x="26200" y="17665"/>
                  </a:lnTo>
                  <a:lnTo>
                    <a:pt x="26301" y="17969"/>
                  </a:lnTo>
                  <a:lnTo>
                    <a:pt x="26392" y="18293"/>
                  </a:lnTo>
                  <a:lnTo>
                    <a:pt x="26463" y="18607"/>
                  </a:lnTo>
                  <a:lnTo>
                    <a:pt x="26523" y="18941"/>
                  </a:lnTo>
                  <a:lnTo>
                    <a:pt x="26564" y="19265"/>
                  </a:lnTo>
                  <a:lnTo>
                    <a:pt x="26594" y="19609"/>
                  </a:lnTo>
                  <a:lnTo>
                    <a:pt x="26604" y="19953"/>
                  </a:lnTo>
                  <a:lnTo>
                    <a:pt x="26594" y="20287"/>
                  </a:lnTo>
                  <a:lnTo>
                    <a:pt x="26564" y="20631"/>
                  </a:lnTo>
                  <a:lnTo>
                    <a:pt x="26523" y="20955"/>
                  </a:lnTo>
                  <a:lnTo>
                    <a:pt x="26463" y="21289"/>
                  </a:lnTo>
                  <a:lnTo>
                    <a:pt x="26392" y="21603"/>
                  </a:lnTo>
                  <a:lnTo>
                    <a:pt x="26301" y="21927"/>
                  </a:lnTo>
                  <a:lnTo>
                    <a:pt x="26200" y="22231"/>
                  </a:lnTo>
                  <a:lnTo>
                    <a:pt x="26078" y="22534"/>
                  </a:lnTo>
                  <a:lnTo>
                    <a:pt x="25946" y="22828"/>
                  </a:lnTo>
                  <a:lnTo>
                    <a:pt x="25795" y="23111"/>
                  </a:lnTo>
                  <a:lnTo>
                    <a:pt x="25633" y="23395"/>
                  </a:lnTo>
                  <a:lnTo>
                    <a:pt x="25461" y="23668"/>
                  </a:lnTo>
                  <a:lnTo>
                    <a:pt x="25278" y="23921"/>
                  </a:lnTo>
                  <a:lnTo>
                    <a:pt x="25076" y="24174"/>
                  </a:lnTo>
                  <a:lnTo>
                    <a:pt x="24873" y="24417"/>
                  </a:lnTo>
                  <a:lnTo>
                    <a:pt x="24651" y="24650"/>
                  </a:lnTo>
                  <a:lnTo>
                    <a:pt x="24418" y="24873"/>
                  </a:lnTo>
                  <a:lnTo>
                    <a:pt x="24175" y="25075"/>
                  </a:lnTo>
                  <a:lnTo>
                    <a:pt x="23932" y="25278"/>
                  </a:lnTo>
                  <a:lnTo>
                    <a:pt x="23669" y="25460"/>
                  </a:lnTo>
                  <a:lnTo>
                    <a:pt x="23395" y="25632"/>
                  </a:lnTo>
                  <a:lnTo>
                    <a:pt x="23122" y="25794"/>
                  </a:lnTo>
                  <a:lnTo>
                    <a:pt x="22829" y="25936"/>
                  </a:lnTo>
                  <a:lnTo>
                    <a:pt x="22535" y="26078"/>
                  </a:lnTo>
                  <a:lnTo>
                    <a:pt x="22231" y="26189"/>
                  </a:lnTo>
                  <a:lnTo>
                    <a:pt x="21928" y="26300"/>
                  </a:lnTo>
                  <a:lnTo>
                    <a:pt x="21614" y="26391"/>
                  </a:lnTo>
                  <a:lnTo>
                    <a:pt x="21290" y="26462"/>
                  </a:lnTo>
                  <a:lnTo>
                    <a:pt x="20966" y="26523"/>
                  </a:lnTo>
                  <a:lnTo>
                    <a:pt x="20632" y="26563"/>
                  </a:lnTo>
                  <a:lnTo>
                    <a:pt x="20298" y="26584"/>
                  </a:lnTo>
                  <a:lnTo>
                    <a:pt x="19954" y="26594"/>
                  </a:lnTo>
                  <a:lnTo>
                    <a:pt x="19609" y="26584"/>
                  </a:lnTo>
                  <a:lnTo>
                    <a:pt x="19275" y="26563"/>
                  </a:lnTo>
                  <a:lnTo>
                    <a:pt x="18941" y="26523"/>
                  </a:lnTo>
                  <a:lnTo>
                    <a:pt x="18617" y="26462"/>
                  </a:lnTo>
                  <a:lnTo>
                    <a:pt x="18293" y="26391"/>
                  </a:lnTo>
                  <a:lnTo>
                    <a:pt x="17980" y="26300"/>
                  </a:lnTo>
                  <a:lnTo>
                    <a:pt x="17666" y="26189"/>
                  </a:lnTo>
                  <a:lnTo>
                    <a:pt x="17362" y="26078"/>
                  </a:lnTo>
                  <a:lnTo>
                    <a:pt x="17068" y="25936"/>
                  </a:lnTo>
                  <a:lnTo>
                    <a:pt x="16785" y="25794"/>
                  </a:lnTo>
                  <a:lnTo>
                    <a:pt x="16502" y="25632"/>
                  </a:lnTo>
                  <a:lnTo>
                    <a:pt x="16238" y="25460"/>
                  </a:lnTo>
                  <a:lnTo>
                    <a:pt x="15975" y="25278"/>
                  </a:lnTo>
                  <a:lnTo>
                    <a:pt x="15722" y="25075"/>
                  </a:lnTo>
                  <a:lnTo>
                    <a:pt x="15479" y="24873"/>
                  </a:lnTo>
                  <a:lnTo>
                    <a:pt x="15246" y="24650"/>
                  </a:lnTo>
                  <a:lnTo>
                    <a:pt x="15034" y="24417"/>
                  </a:lnTo>
                  <a:lnTo>
                    <a:pt x="14821" y="24174"/>
                  </a:lnTo>
                  <a:lnTo>
                    <a:pt x="14619" y="23921"/>
                  </a:lnTo>
                  <a:lnTo>
                    <a:pt x="14436" y="23668"/>
                  </a:lnTo>
                  <a:lnTo>
                    <a:pt x="14264" y="23395"/>
                  </a:lnTo>
                  <a:lnTo>
                    <a:pt x="14102" y="23111"/>
                  </a:lnTo>
                  <a:lnTo>
                    <a:pt x="13961" y="22828"/>
                  </a:lnTo>
                  <a:lnTo>
                    <a:pt x="13819" y="22534"/>
                  </a:lnTo>
                  <a:lnTo>
                    <a:pt x="13708" y="22231"/>
                  </a:lnTo>
                  <a:lnTo>
                    <a:pt x="13596" y="21927"/>
                  </a:lnTo>
                  <a:lnTo>
                    <a:pt x="13505" y="21603"/>
                  </a:lnTo>
                  <a:lnTo>
                    <a:pt x="13434" y="21289"/>
                  </a:lnTo>
                  <a:lnTo>
                    <a:pt x="13373" y="20955"/>
                  </a:lnTo>
                  <a:lnTo>
                    <a:pt x="13333" y="20631"/>
                  </a:lnTo>
                  <a:lnTo>
                    <a:pt x="13303" y="20287"/>
                  </a:lnTo>
                  <a:lnTo>
                    <a:pt x="13303" y="19953"/>
                  </a:lnTo>
                  <a:lnTo>
                    <a:pt x="13303" y="19609"/>
                  </a:lnTo>
                  <a:lnTo>
                    <a:pt x="13333" y="19265"/>
                  </a:lnTo>
                  <a:lnTo>
                    <a:pt x="13373" y="18941"/>
                  </a:lnTo>
                  <a:lnTo>
                    <a:pt x="13434" y="18607"/>
                  </a:lnTo>
                  <a:lnTo>
                    <a:pt x="13505" y="18293"/>
                  </a:lnTo>
                  <a:lnTo>
                    <a:pt x="13596" y="17969"/>
                  </a:lnTo>
                  <a:lnTo>
                    <a:pt x="13708" y="17665"/>
                  </a:lnTo>
                  <a:lnTo>
                    <a:pt x="13819" y="17362"/>
                  </a:lnTo>
                  <a:lnTo>
                    <a:pt x="13950" y="17068"/>
                  </a:lnTo>
                  <a:lnTo>
                    <a:pt x="14102" y="16784"/>
                  </a:lnTo>
                  <a:lnTo>
                    <a:pt x="14264" y="16501"/>
                  </a:lnTo>
                  <a:lnTo>
                    <a:pt x="14436" y="16238"/>
                  </a:lnTo>
                  <a:lnTo>
                    <a:pt x="14619" y="15975"/>
                  </a:lnTo>
                  <a:lnTo>
                    <a:pt x="14821" y="15722"/>
                  </a:lnTo>
                  <a:lnTo>
                    <a:pt x="15024" y="15479"/>
                  </a:lnTo>
                  <a:lnTo>
                    <a:pt x="15246" y="15246"/>
                  </a:lnTo>
                  <a:lnTo>
                    <a:pt x="15479" y="15033"/>
                  </a:lnTo>
                  <a:lnTo>
                    <a:pt x="15722" y="14821"/>
                  </a:lnTo>
                  <a:lnTo>
                    <a:pt x="15975" y="14618"/>
                  </a:lnTo>
                  <a:lnTo>
                    <a:pt x="16238" y="14436"/>
                  </a:lnTo>
                  <a:lnTo>
                    <a:pt x="16502" y="14264"/>
                  </a:lnTo>
                  <a:lnTo>
                    <a:pt x="16785" y="14102"/>
                  </a:lnTo>
                  <a:lnTo>
                    <a:pt x="17068" y="13960"/>
                  </a:lnTo>
                  <a:lnTo>
                    <a:pt x="17362" y="13818"/>
                  </a:lnTo>
                  <a:lnTo>
                    <a:pt x="17666" y="13707"/>
                  </a:lnTo>
                  <a:lnTo>
                    <a:pt x="17980" y="13596"/>
                  </a:lnTo>
                  <a:lnTo>
                    <a:pt x="18293" y="13505"/>
                  </a:lnTo>
                  <a:lnTo>
                    <a:pt x="18617" y="13434"/>
                  </a:lnTo>
                  <a:lnTo>
                    <a:pt x="18941" y="13373"/>
                  </a:lnTo>
                  <a:lnTo>
                    <a:pt x="19275" y="13332"/>
                  </a:lnTo>
                  <a:lnTo>
                    <a:pt x="19609" y="13312"/>
                  </a:lnTo>
                  <a:lnTo>
                    <a:pt x="19954" y="13302"/>
                  </a:lnTo>
                  <a:close/>
                  <a:moveTo>
                    <a:pt x="19954" y="0"/>
                  </a:moveTo>
                  <a:lnTo>
                    <a:pt x="19437" y="10"/>
                  </a:lnTo>
                  <a:lnTo>
                    <a:pt x="18931" y="31"/>
                  </a:lnTo>
                  <a:lnTo>
                    <a:pt x="18415" y="61"/>
                  </a:lnTo>
                  <a:lnTo>
                    <a:pt x="17919" y="101"/>
                  </a:lnTo>
                  <a:lnTo>
                    <a:pt x="17413" y="162"/>
                  </a:lnTo>
                  <a:lnTo>
                    <a:pt x="16917" y="233"/>
                  </a:lnTo>
                  <a:lnTo>
                    <a:pt x="16431" y="314"/>
                  </a:lnTo>
                  <a:lnTo>
                    <a:pt x="15935" y="405"/>
                  </a:lnTo>
                  <a:lnTo>
                    <a:pt x="15449" y="517"/>
                  </a:lnTo>
                  <a:lnTo>
                    <a:pt x="14973" y="628"/>
                  </a:lnTo>
                  <a:lnTo>
                    <a:pt x="14497" y="759"/>
                  </a:lnTo>
                  <a:lnTo>
                    <a:pt x="14031" y="901"/>
                  </a:lnTo>
                  <a:lnTo>
                    <a:pt x="1356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99" y="1569"/>
                  </a:lnTo>
                  <a:lnTo>
                    <a:pt x="11754" y="1772"/>
                  </a:lnTo>
                  <a:lnTo>
                    <a:pt x="11308" y="1974"/>
                  </a:lnTo>
                  <a:lnTo>
                    <a:pt x="10883" y="2187"/>
                  </a:lnTo>
                  <a:lnTo>
                    <a:pt x="10448" y="2410"/>
                  </a:lnTo>
                  <a:lnTo>
                    <a:pt x="10033" y="2653"/>
                  </a:lnTo>
                  <a:lnTo>
                    <a:pt x="9618" y="2895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28" y="3969"/>
                  </a:lnTo>
                  <a:lnTo>
                    <a:pt x="7644" y="4262"/>
                  </a:lnTo>
                  <a:lnTo>
                    <a:pt x="7269" y="4566"/>
                  </a:lnTo>
                  <a:lnTo>
                    <a:pt x="6905" y="4869"/>
                  </a:lnTo>
                  <a:lnTo>
                    <a:pt x="6550" y="5193"/>
                  </a:lnTo>
                  <a:lnTo>
                    <a:pt x="6196" y="5517"/>
                  </a:lnTo>
                  <a:lnTo>
                    <a:pt x="5852" y="5851"/>
                  </a:lnTo>
                  <a:lnTo>
                    <a:pt x="5518" y="6196"/>
                  </a:lnTo>
                  <a:lnTo>
                    <a:pt x="5194" y="6540"/>
                  </a:lnTo>
                  <a:lnTo>
                    <a:pt x="4870" y="6904"/>
                  </a:lnTo>
                  <a:lnTo>
                    <a:pt x="4566" y="7269"/>
                  </a:lnTo>
                  <a:lnTo>
                    <a:pt x="4263" y="7643"/>
                  </a:lnTo>
                  <a:lnTo>
                    <a:pt x="3969" y="8018"/>
                  </a:lnTo>
                  <a:lnTo>
                    <a:pt x="3686" y="8413"/>
                  </a:lnTo>
                  <a:lnTo>
                    <a:pt x="3412" y="8807"/>
                  </a:lnTo>
                  <a:lnTo>
                    <a:pt x="3149" y="9202"/>
                  </a:lnTo>
                  <a:lnTo>
                    <a:pt x="2896" y="9617"/>
                  </a:lnTo>
                  <a:lnTo>
                    <a:pt x="2653" y="10032"/>
                  </a:lnTo>
                  <a:lnTo>
                    <a:pt x="2410" y="10447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62" y="11743"/>
                  </a:lnTo>
                  <a:lnTo>
                    <a:pt x="1570" y="12189"/>
                  </a:lnTo>
                  <a:lnTo>
                    <a:pt x="1388" y="12644"/>
                  </a:lnTo>
                  <a:lnTo>
                    <a:pt x="1216" y="13100"/>
                  </a:lnTo>
                  <a:lnTo>
                    <a:pt x="1054" y="13555"/>
                  </a:lnTo>
                  <a:lnTo>
                    <a:pt x="902" y="14021"/>
                  </a:lnTo>
                  <a:lnTo>
                    <a:pt x="760" y="14497"/>
                  </a:lnTo>
                  <a:lnTo>
                    <a:pt x="628" y="14972"/>
                  </a:lnTo>
                  <a:lnTo>
                    <a:pt x="517" y="15448"/>
                  </a:lnTo>
                  <a:lnTo>
                    <a:pt x="406" y="15934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2"/>
                  </a:lnTo>
                  <a:lnTo>
                    <a:pt x="102" y="17908"/>
                  </a:lnTo>
                  <a:lnTo>
                    <a:pt x="61" y="18414"/>
                  </a:lnTo>
                  <a:lnTo>
                    <a:pt x="31" y="18920"/>
                  </a:lnTo>
                  <a:lnTo>
                    <a:pt x="11" y="19437"/>
                  </a:lnTo>
                  <a:lnTo>
                    <a:pt x="1" y="19953"/>
                  </a:lnTo>
                  <a:lnTo>
                    <a:pt x="11" y="20459"/>
                  </a:lnTo>
                  <a:lnTo>
                    <a:pt x="31" y="20975"/>
                  </a:lnTo>
                  <a:lnTo>
                    <a:pt x="61" y="21482"/>
                  </a:lnTo>
                  <a:lnTo>
                    <a:pt x="102" y="2198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399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6"/>
                  </a:lnTo>
                  <a:lnTo>
                    <a:pt x="1388" y="27252"/>
                  </a:lnTo>
                  <a:lnTo>
                    <a:pt x="1570" y="27707"/>
                  </a:lnTo>
                  <a:lnTo>
                    <a:pt x="1762" y="28153"/>
                  </a:lnTo>
                  <a:lnTo>
                    <a:pt x="1975" y="28588"/>
                  </a:lnTo>
                  <a:lnTo>
                    <a:pt x="2187" y="29023"/>
                  </a:lnTo>
                  <a:lnTo>
                    <a:pt x="2410" y="29449"/>
                  </a:lnTo>
                  <a:lnTo>
                    <a:pt x="2643" y="29874"/>
                  </a:lnTo>
                  <a:lnTo>
                    <a:pt x="2896" y="30279"/>
                  </a:lnTo>
                  <a:lnTo>
                    <a:pt x="3149" y="30694"/>
                  </a:lnTo>
                  <a:lnTo>
                    <a:pt x="3412" y="31089"/>
                  </a:lnTo>
                  <a:lnTo>
                    <a:pt x="3686" y="31483"/>
                  </a:lnTo>
                  <a:lnTo>
                    <a:pt x="3969" y="31878"/>
                  </a:lnTo>
                  <a:lnTo>
                    <a:pt x="4263" y="32253"/>
                  </a:lnTo>
                  <a:lnTo>
                    <a:pt x="4566" y="32627"/>
                  </a:lnTo>
                  <a:lnTo>
                    <a:pt x="4870" y="32992"/>
                  </a:lnTo>
                  <a:lnTo>
                    <a:pt x="5194" y="33356"/>
                  </a:lnTo>
                  <a:lnTo>
                    <a:pt x="5518" y="33700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6"/>
                  </a:lnTo>
                  <a:lnTo>
                    <a:pt x="7269" y="35330"/>
                  </a:lnTo>
                  <a:lnTo>
                    <a:pt x="7644" y="35634"/>
                  </a:lnTo>
                  <a:lnTo>
                    <a:pt x="8018" y="35927"/>
                  </a:lnTo>
                  <a:lnTo>
                    <a:pt x="8413" y="36211"/>
                  </a:lnTo>
                  <a:lnTo>
                    <a:pt x="8808" y="36484"/>
                  </a:lnTo>
                  <a:lnTo>
                    <a:pt x="9203" y="36747"/>
                  </a:lnTo>
                  <a:lnTo>
                    <a:pt x="9618" y="37000"/>
                  </a:lnTo>
                  <a:lnTo>
                    <a:pt x="10033" y="37243"/>
                  </a:lnTo>
                  <a:lnTo>
                    <a:pt x="10448" y="37486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34"/>
                  </a:lnTo>
                  <a:lnTo>
                    <a:pt x="12189" y="3832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6"/>
                  </a:lnTo>
                  <a:lnTo>
                    <a:pt x="14973" y="39268"/>
                  </a:lnTo>
                  <a:lnTo>
                    <a:pt x="15449" y="39379"/>
                  </a:lnTo>
                  <a:lnTo>
                    <a:pt x="15935" y="3949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19" y="39794"/>
                  </a:lnTo>
                  <a:lnTo>
                    <a:pt x="18415" y="39835"/>
                  </a:lnTo>
                  <a:lnTo>
                    <a:pt x="18931" y="39865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20470" y="39886"/>
                  </a:lnTo>
                  <a:lnTo>
                    <a:pt x="20976" y="39865"/>
                  </a:lnTo>
                  <a:lnTo>
                    <a:pt x="21482" y="39835"/>
                  </a:lnTo>
                  <a:lnTo>
                    <a:pt x="21988" y="39794"/>
                  </a:lnTo>
                  <a:lnTo>
                    <a:pt x="22484" y="39734"/>
                  </a:lnTo>
                  <a:lnTo>
                    <a:pt x="22990" y="39663"/>
                  </a:lnTo>
                  <a:lnTo>
                    <a:pt x="23476" y="39582"/>
                  </a:lnTo>
                  <a:lnTo>
                    <a:pt x="23962" y="39491"/>
                  </a:lnTo>
                  <a:lnTo>
                    <a:pt x="24448" y="39379"/>
                  </a:lnTo>
                  <a:lnTo>
                    <a:pt x="24934" y="39268"/>
                  </a:lnTo>
                  <a:lnTo>
                    <a:pt x="25410" y="39136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807" y="38681"/>
                  </a:lnTo>
                  <a:lnTo>
                    <a:pt x="27262" y="38509"/>
                  </a:lnTo>
                  <a:lnTo>
                    <a:pt x="27708" y="38327"/>
                  </a:lnTo>
                  <a:lnTo>
                    <a:pt x="28153" y="38134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86"/>
                  </a:lnTo>
                  <a:lnTo>
                    <a:pt x="29874" y="37243"/>
                  </a:lnTo>
                  <a:lnTo>
                    <a:pt x="30289" y="37000"/>
                  </a:lnTo>
                  <a:lnTo>
                    <a:pt x="30694" y="36747"/>
                  </a:lnTo>
                  <a:lnTo>
                    <a:pt x="31099" y="36484"/>
                  </a:lnTo>
                  <a:lnTo>
                    <a:pt x="31494" y="36211"/>
                  </a:lnTo>
                  <a:lnTo>
                    <a:pt x="31879" y="35927"/>
                  </a:lnTo>
                  <a:lnTo>
                    <a:pt x="32263" y="35634"/>
                  </a:lnTo>
                  <a:lnTo>
                    <a:pt x="32628" y="35330"/>
                  </a:lnTo>
                  <a:lnTo>
                    <a:pt x="33002" y="35026"/>
                  </a:lnTo>
                  <a:lnTo>
                    <a:pt x="33357" y="34703"/>
                  </a:lnTo>
                  <a:lnTo>
                    <a:pt x="33711" y="34379"/>
                  </a:lnTo>
                  <a:lnTo>
                    <a:pt x="34045" y="34045"/>
                  </a:lnTo>
                  <a:lnTo>
                    <a:pt x="34379" y="33700"/>
                  </a:lnTo>
                  <a:lnTo>
                    <a:pt x="34713" y="33356"/>
                  </a:lnTo>
                  <a:lnTo>
                    <a:pt x="35027" y="32992"/>
                  </a:lnTo>
                  <a:lnTo>
                    <a:pt x="35341" y="32627"/>
                  </a:lnTo>
                  <a:lnTo>
                    <a:pt x="35634" y="32253"/>
                  </a:lnTo>
                  <a:lnTo>
                    <a:pt x="35928" y="31878"/>
                  </a:lnTo>
                  <a:lnTo>
                    <a:pt x="36211" y="31483"/>
                  </a:lnTo>
                  <a:lnTo>
                    <a:pt x="36485" y="31089"/>
                  </a:lnTo>
                  <a:lnTo>
                    <a:pt x="36748" y="30694"/>
                  </a:lnTo>
                  <a:lnTo>
                    <a:pt x="37011" y="30279"/>
                  </a:lnTo>
                  <a:lnTo>
                    <a:pt x="37254" y="29874"/>
                  </a:lnTo>
                  <a:lnTo>
                    <a:pt x="37487" y="29449"/>
                  </a:lnTo>
                  <a:lnTo>
                    <a:pt x="37710" y="29023"/>
                  </a:lnTo>
                  <a:lnTo>
                    <a:pt x="37932" y="28588"/>
                  </a:lnTo>
                  <a:lnTo>
                    <a:pt x="38135" y="28153"/>
                  </a:lnTo>
                  <a:lnTo>
                    <a:pt x="38327" y="27707"/>
                  </a:lnTo>
                  <a:lnTo>
                    <a:pt x="38509" y="27252"/>
                  </a:lnTo>
                  <a:lnTo>
                    <a:pt x="38681" y="26796"/>
                  </a:lnTo>
                  <a:lnTo>
                    <a:pt x="38854" y="26341"/>
                  </a:lnTo>
                  <a:lnTo>
                    <a:pt x="38995" y="25875"/>
                  </a:lnTo>
                  <a:lnTo>
                    <a:pt x="39137" y="25399"/>
                  </a:lnTo>
                  <a:lnTo>
                    <a:pt x="39269" y="24924"/>
                  </a:lnTo>
                  <a:lnTo>
                    <a:pt x="3939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88"/>
                  </a:lnTo>
                  <a:lnTo>
                    <a:pt x="39835" y="21482"/>
                  </a:lnTo>
                  <a:lnTo>
                    <a:pt x="39876" y="20975"/>
                  </a:lnTo>
                  <a:lnTo>
                    <a:pt x="39896" y="20459"/>
                  </a:lnTo>
                  <a:lnTo>
                    <a:pt x="39896" y="19953"/>
                  </a:lnTo>
                  <a:lnTo>
                    <a:pt x="39896" y="19437"/>
                  </a:lnTo>
                  <a:lnTo>
                    <a:pt x="39876" y="18920"/>
                  </a:lnTo>
                  <a:lnTo>
                    <a:pt x="39835" y="18414"/>
                  </a:lnTo>
                  <a:lnTo>
                    <a:pt x="39795" y="17908"/>
                  </a:lnTo>
                  <a:lnTo>
                    <a:pt x="39734" y="17412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4"/>
                  </a:lnTo>
                  <a:lnTo>
                    <a:pt x="39390" y="15448"/>
                  </a:lnTo>
                  <a:lnTo>
                    <a:pt x="39269" y="14972"/>
                  </a:lnTo>
                  <a:lnTo>
                    <a:pt x="39137" y="14497"/>
                  </a:lnTo>
                  <a:lnTo>
                    <a:pt x="38995" y="14021"/>
                  </a:lnTo>
                  <a:lnTo>
                    <a:pt x="38854" y="13555"/>
                  </a:lnTo>
                  <a:lnTo>
                    <a:pt x="38681" y="13100"/>
                  </a:lnTo>
                  <a:lnTo>
                    <a:pt x="38509" y="12644"/>
                  </a:lnTo>
                  <a:lnTo>
                    <a:pt x="38327" y="12189"/>
                  </a:lnTo>
                  <a:lnTo>
                    <a:pt x="38135" y="11743"/>
                  </a:lnTo>
                  <a:lnTo>
                    <a:pt x="37932" y="11308"/>
                  </a:lnTo>
                  <a:lnTo>
                    <a:pt x="37710" y="10873"/>
                  </a:lnTo>
                  <a:lnTo>
                    <a:pt x="37487" y="10447"/>
                  </a:lnTo>
                  <a:lnTo>
                    <a:pt x="37254" y="10032"/>
                  </a:lnTo>
                  <a:lnTo>
                    <a:pt x="37011" y="9617"/>
                  </a:lnTo>
                  <a:lnTo>
                    <a:pt x="36748" y="9202"/>
                  </a:lnTo>
                  <a:lnTo>
                    <a:pt x="36485" y="8807"/>
                  </a:lnTo>
                  <a:lnTo>
                    <a:pt x="36211" y="8413"/>
                  </a:lnTo>
                  <a:lnTo>
                    <a:pt x="35928" y="8018"/>
                  </a:lnTo>
                  <a:lnTo>
                    <a:pt x="35634" y="7643"/>
                  </a:lnTo>
                  <a:lnTo>
                    <a:pt x="35341" y="7269"/>
                  </a:lnTo>
                  <a:lnTo>
                    <a:pt x="35027" y="6904"/>
                  </a:lnTo>
                  <a:lnTo>
                    <a:pt x="34713" y="6540"/>
                  </a:lnTo>
                  <a:lnTo>
                    <a:pt x="34379" y="6196"/>
                  </a:lnTo>
                  <a:lnTo>
                    <a:pt x="34045" y="5851"/>
                  </a:lnTo>
                  <a:lnTo>
                    <a:pt x="33711" y="5517"/>
                  </a:lnTo>
                  <a:lnTo>
                    <a:pt x="33357" y="5193"/>
                  </a:lnTo>
                  <a:lnTo>
                    <a:pt x="33002" y="4869"/>
                  </a:lnTo>
                  <a:lnTo>
                    <a:pt x="32628" y="4566"/>
                  </a:lnTo>
                  <a:lnTo>
                    <a:pt x="32263" y="4262"/>
                  </a:lnTo>
                  <a:lnTo>
                    <a:pt x="31879" y="3969"/>
                  </a:lnTo>
                  <a:lnTo>
                    <a:pt x="31494" y="3685"/>
                  </a:lnTo>
                  <a:lnTo>
                    <a:pt x="31099" y="3412"/>
                  </a:lnTo>
                  <a:lnTo>
                    <a:pt x="30694" y="3149"/>
                  </a:lnTo>
                  <a:lnTo>
                    <a:pt x="30289" y="2895"/>
                  </a:lnTo>
                  <a:lnTo>
                    <a:pt x="29874" y="265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74"/>
                  </a:lnTo>
                  <a:lnTo>
                    <a:pt x="28153" y="1772"/>
                  </a:lnTo>
                  <a:lnTo>
                    <a:pt x="27708" y="1569"/>
                  </a:lnTo>
                  <a:lnTo>
                    <a:pt x="27262" y="1387"/>
                  </a:lnTo>
                  <a:lnTo>
                    <a:pt x="26807" y="1215"/>
                  </a:lnTo>
                  <a:lnTo>
                    <a:pt x="26341" y="1053"/>
                  </a:lnTo>
                  <a:lnTo>
                    <a:pt x="25876" y="901"/>
                  </a:lnTo>
                  <a:lnTo>
                    <a:pt x="25410" y="759"/>
                  </a:lnTo>
                  <a:lnTo>
                    <a:pt x="24934" y="628"/>
                  </a:lnTo>
                  <a:lnTo>
                    <a:pt x="24448" y="517"/>
                  </a:lnTo>
                  <a:lnTo>
                    <a:pt x="23962" y="405"/>
                  </a:lnTo>
                  <a:lnTo>
                    <a:pt x="23476" y="314"/>
                  </a:lnTo>
                  <a:lnTo>
                    <a:pt x="22990" y="233"/>
                  </a:lnTo>
                  <a:lnTo>
                    <a:pt x="22484" y="162"/>
                  </a:lnTo>
                  <a:lnTo>
                    <a:pt x="21988" y="101"/>
                  </a:lnTo>
                  <a:lnTo>
                    <a:pt x="21482" y="61"/>
                  </a:lnTo>
                  <a:lnTo>
                    <a:pt x="20976" y="31"/>
                  </a:lnTo>
                  <a:lnTo>
                    <a:pt x="20470" y="10"/>
                  </a:lnTo>
                  <a:lnTo>
                    <a:pt x="199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-7796000" y="-3426475"/>
              <a:ext cx="997425" cy="997400"/>
            </a:xfrm>
            <a:custGeom>
              <a:rect b="b" l="l" r="r" t="t"/>
              <a:pathLst>
                <a:path extrusionOk="0" fill="none" h="39896" w="39897">
                  <a:moveTo>
                    <a:pt x="19954" y="39896"/>
                  </a:moveTo>
                  <a:lnTo>
                    <a:pt x="19954" y="39896"/>
                  </a:lnTo>
                  <a:lnTo>
                    <a:pt x="20470" y="39886"/>
                  </a:lnTo>
                  <a:lnTo>
                    <a:pt x="20976" y="39865"/>
                  </a:lnTo>
                  <a:lnTo>
                    <a:pt x="21482" y="39835"/>
                  </a:lnTo>
                  <a:lnTo>
                    <a:pt x="21988" y="39794"/>
                  </a:lnTo>
                  <a:lnTo>
                    <a:pt x="22484" y="39734"/>
                  </a:lnTo>
                  <a:lnTo>
                    <a:pt x="22990" y="39663"/>
                  </a:lnTo>
                  <a:lnTo>
                    <a:pt x="23476" y="39582"/>
                  </a:lnTo>
                  <a:lnTo>
                    <a:pt x="23962" y="39491"/>
                  </a:lnTo>
                  <a:lnTo>
                    <a:pt x="24448" y="39379"/>
                  </a:lnTo>
                  <a:lnTo>
                    <a:pt x="24934" y="39268"/>
                  </a:lnTo>
                  <a:lnTo>
                    <a:pt x="25410" y="39136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807" y="38681"/>
                  </a:lnTo>
                  <a:lnTo>
                    <a:pt x="27262" y="38509"/>
                  </a:lnTo>
                  <a:lnTo>
                    <a:pt x="27708" y="38327"/>
                  </a:lnTo>
                  <a:lnTo>
                    <a:pt x="28153" y="38134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86"/>
                  </a:lnTo>
                  <a:lnTo>
                    <a:pt x="29874" y="37243"/>
                  </a:lnTo>
                  <a:lnTo>
                    <a:pt x="30289" y="37000"/>
                  </a:lnTo>
                  <a:lnTo>
                    <a:pt x="30694" y="36747"/>
                  </a:lnTo>
                  <a:lnTo>
                    <a:pt x="31099" y="36484"/>
                  </a:lnTo>
                  <a:lnTo>
                    <a:pt x="31494" y="36211"/>
                  </a:lnTo>
                  <a:lnTo>
                    <a:pt x="31879" y="35927"/>
                  </a:lnTo>
                  <a:lnTo>
                    <a:pt x="32263" y="35634"/>
                  </a:lnTo>
                  <a:lnTo>
                    <a:pt x="32628" y="35330"/>
                  </a:lnTo>
                  <a:lnTo>
                    <a:pt x="33002" y="35026"/>
                  </a:lnTo>
                  <a:lnTo>
                    <a:pt x="33357" y="34703"/>
                  </a:lnTo>
                  <a:lnTo>
                    <a:pt x="33711" y="34379"/>
                  </a:lnTo>
                  <a:lnTo>
                    <a:pt x="34045" y="34045"/>
                  </a:lnTo>
                  <a:lnTo>
                    <a:pt x="34379" y="33700"/>
                  </a:lnTo>
                  <a:lnTo>
                    <a:pt x="34713" y="33356"/>
                  </a:lnTo>
                  <a:lnTo>
                    <a:pt x="35027" y="32992"/>
                  </a:lnTo>
                  <a:lnTo>
                    <a:pt x="35341" y="32627"/>
                  </a:lnTo>
                  <a:lnTo>
                    <a:pt x="35634" y="32253"/>
                  </a:lnTo>
                  <a:lnTo>
                    <a:pt x="35928" y="31878"/>
                  </a:lnTo>
                  <a:lnTo>
                    <a:pt x="36211" y="31483"/>
                  </a:lnTo>
                  <a:lnTo>
                    <a:pt x="36485" y="31089"/>
                  </a:lnTo>
                  <a:lnTo>
                    <a:pt x="36748" y="30694"/>
                  </a:lnTo>
                  <a:lnTo>
                    <a:pt x="37011" y="30279"/>
                  </a:lnTo>
                  <a:lnTo>
                    <a:pt x="37254" y="29874"/>
                  </a:lnTo>
                  <a:lnTo>
                    <a:pt x="37487" y="29449"/>
                  </a:lnTo>
                  <a:lnTo>
                    <a:pt x="37710" y="29023"/>
                  </a:lnTo>
                  <a:lnTo>
                    <a:pt x="37932" y="28588"/>
                  </a:lnTo>
                  <a:lnTo>
                    <a:pt x="38135" y="28153"/>
                  </a:lnTo>
                  <a:lnTo>
                    <a:pt x="38327" y="27707"/>
                  </a:lnTo>
                  <a:lnTo>
                    <a:pt x="38509" y="27252"/>
                  </a:lnTo>
                  <a:lnTo>
                    <a:pt x="38681" y="26796"/>
                  </a:lnTo>
                  <a:lnTo>
                    <a:pt x="38854" y="26341"/>
                  </a:lnTo>
                  <a:lnTo>
                    <a:pt x="38995" y="25875"/>
                  </a:lnTo>
                  <a:lnTo>
                    <a:pt x="39137" y="25399"/>
                  </a:lnTo>
                  <a:lnTo>
                    <a:pt x="39269" y="24924"/>
                  </a:lnTo>
                  <a:lnTo>
                    <a:pt x="3939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88"/>
                  </a:lnTo>
                  <a:lnTo>
                    <a:pt x="39835" y="21482"/>
                  </a:lnTo>
                  <a:lnTo>
                    <a:pt x="39876" y="20975"/>
                  </a:lnTo>
                  <a:lnTo>
                    <a:pt x="39896" y="20459"/>
                  </a:lnTo>
                  <a:lnTo>
                    <a:pt x="39896" y="19953"/>
                  </a:lnTo>
                  <a:lnTo>
                    <a:pt x="39896" y="19953"/>
                  </a:lnTo>
                  <a:lnTo>
                    <a:pt x="39896" y="19437"/>
                  </a:lnTo>
                  <a:lnTo>
                    <a:pt x="39876" y="18920"/>
                  </a:lnTo>
                  <a:lnTo>
                    <a:pt x="39835" y="18414"/>
                  </a:lnTo>
                  <a:lnTo>
                    <a:pt x="39795" y="17908"/>
                  </a:lnTo>
                  <a:lnTo>
                    <a:pt x="39734" y="17412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4"/>
                  </a:lnTo>
                  <a:lnTo>
                    <a:pt x="39390" y="15448"/>
                  </a:lnTo>
                  <a:lnTo>
                    <a:pt x="39269" y="14972"/>
                  </a:lnTo>
                  <a:lnTo>
                    <a:pt x="39137" y="14497"/>
                  </a:lnTo>
                  <a:lnTo>
                    <a:pt x="38995" y="14021"/>
                  </a:lnTo>
                  <a:lnTo>
                    <a:pt x="38854" y="13555"/>
                  </a:lnTo>
                  <a:lnTo>
                    <a:pt x="38681" y="13100"/>
                  </a:lnTo>
                  <a:lnTo>
                    <a:pt x="38509" y="12644"/>
                  </a:lnTo>
                  <a:lnTo>
                    <a:pt x="38327" y="12189"/>
                  </a:lnTo>
                  <a:lnTo>
                    <a:pt x="38135" y="11743"/>
                  </a:lnTo>
                  <a:lnTo>
                    <a:pt x="37932" y="11308"/>
                  </a:lnTo>
                  <a:lnTo>
                    <a:pt x="37710" y="10873"/>
                  </a:lnTo>
                  <a:lnTo>
                    <a:pt x="37487" y="10447"/>
                  </a:lnTo>
                  <a:lnTo>
                    <a:pt x="37254" y="10032"/>
                  </a:lnTo>
                  <a:lnTo>
                    <a:pt x="37011" y="9617"/>
                  </a:lnTo>
                  <a:lnTo>
                    <a:pt x="36748" y="9202"/>
                  </a:lnTo>
                  <a:lnTo>
                    <a:pt x="36485" y="8807"/>
                  </a:lnTo>
                  <a:lnTo>
                    <a:pt x="36211" y="8413"/>
                  </a:lnTo>
                  <a:lnTo>
                    <a:pt x="35928" y="8018"/>
                  </a:lnTo>
                  <a:lnTo>
                    <a:pt x="35634" y="7643"/>
                  </a:lnTo>
                  <a:lnTo>
                    <a:pt x="35341" y="7269"/>
                  </a:lnTo>
                  <a:lnTo>
                    <a:pt x="35027" y="6904"/>
                  </a:lnTo>
                  <a:lnTo>
                    <a:pt x="34713" y="6540"/>
                  </a:lnTo>
                  <a:lnTo>
                    <a:pt x="34379" y="6196"/>
                  </a:lnTo>
                  <a:lnTo>
                    <a:pt x="34045" y="5851"/>
                  </a:lnTo>
                  <a:lnTo>
                    <a:pt x="33711" y="5517"/>
                  </a:lnTo>
                  <a:lnTo>
                    <a:pt x="33357" y="5193"/>
                  </a:lnTo>
                  <a:lnTo>
                    <a:pt x="33002" y="4869"/>
                  </a:lnTo>
                  <a:lnTo>
                    <a:pt x="32628" y="4566"/>
                  </a:lnTo>
                  <a:lnTo>
                    <a:pt x="32263" y="4262"/>
                  </a:lnTo>
                  <a:lnTo>
                    <a:pt x="31879" y="3969"/>
                  </a:lnTo>
                  <a:lnTo>
                    <a:pt x="31494" y="3685"/>
                  </a:lnTo>
                  <a:lnTo>
                    <a:pt x="31099" y="3412"/>
                  </a:lnTo>
                  <a:lnTo>
                    <a:pt x="30694" y="3149"/>
                  </a:lnTo>
                  <a:lnTo>
                    <a:pt x="30289" y="2895"/>
                  </a:lnTo>
                  <a:lnTo>
                    <a:pt x="29874" y="265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74"/>
                  </a:lnTo>
                  <a:lnTo>
                    <a:pt x="28153" y="1772"/>
                  </a:lnTo>
                  <a:lnTo>
                    <a:pt x="27708" y="1569"/>
                  </a:lnTo>
                  <a:lnTo>
                    <a:pt x="27262" y="1387"/>
                  </a:lnTo>
                  <a:lnTo>
                    <a:pt x="26807" y="1215"/>
                  </a:lnTo>
                  <a:lnTo>
                    <a:pt x="26341" y="1053"/>
                  </a:lnTo>
                  <a:lnTo>
                    <a:pt x="25876" y="901"/>
                  </a:lnTo>
                  <a:lnTo>
                    <a:pt x="25410" y="759"/>
                  </a:lnTo>
                  <a:lnTo>
                    <a:pt x="24934" y="628"/>
                  </a:lnTo>
                  <a:lnTo>
                    <a:pt x="24448" y="517"/>
                  </a:lnTo>
                  <a:lnTo>
                    <a:pt x="23962" y="405"/>
                  </a:lnTo>
                  <a:lnTo>
                    <a:pt x="23476" y="314"/>
                  </a:lnTo>
                  <a:lnTo>
                    <a:pt x="22990" y="233"/>
                  </a:lnTo>
                  <a:lnTo>
                    <a:pt x="22484" y="162"/>
                  </a:lnTo>
                  <a:lnTo>
                    <a:pt x="21988" y="101"/>
                  </a:lnTo>
                  <a:lnTo>
                    <a:pt x="21482" y="61"/>
                  </a:lnTo>
                  <a:lnTo>
                    <a:pt x="20976" y="31"/>
                  </a:lnTo>
                  <a:lnTo>
                    <a:pt x="20470" y="10"/>
                  </a:lnTo>
                  <a:lnTo>
                    <a:pt x="19954" y="0"/>
                  </a:lnTo>
                  <a:lnTo>
                    <a:pt x="19954" y="0"/>
                  </a:lnTo>
                  <a:lnTo>
                    <a:pt x="19437" y="10"/>
                  </a:lnTo>
                  <a:lnTo>
                    <a:pt x="18931" y="31"/>
                  </a:lnTo>
                  <a:lnTo>
                    <a:pt x="18415" y="61"/>
                  </a:lnTo>
                  <a:lnTo>
                    <a:pt x="17919" y="101"/>
                  </a:lnTo>
                  <a:lnTo>
                    <a:pt x="17413" y="162"/>
                  </a:lnTo>
                  <a:lnTo>
                    <a:pt x="16917" y="233"/>
                  </a:lnTo>
                  <a:lnTo>
                    <a:pt x="16431" y="314"/>
                  </a:lnTo>
                  <a:lnTo>
                    <a:pt x="15935" y="405"/>
                  </a:lnTo>
                  <a:lnTo>
                    <a:pt x="15449" y="517"/>
                  </a:lnTo>
                  <a:lnTo>
                    <a:pt x="14973" y="628"/>
                  </a:lnTo>
                  <a:lnTo>
                    <a:pt x="14497" y="759"/>
                  </a:lnTo>
                  <a:lnTo>
                    <a:pt x="14031" y="901"/>
                  </a:lnTo>
                  <a:lnTo>
                    <a:pt x="1356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99" y="1569"/>
                  </a:lnTo>
                  <a:lnTo>
                    <a:pt x="11754" y="1772"/>
                  </a:lnTo>
                  <a:lnTo>
                    <a:pt x="11308" y="1974"/>
                  </a:lnTo>
                  <a:lnTo>
                    <a:pt x="10883" y="2187"/>
                  </a:lnTo>
                  <a:lnTo>
                    <a:pt x="10448" y="2410"/>
                  </a:lnTo>
                  <a:lnTo>
                    <a:pt x="10033" y="2653"/>
                  </a:lnTo>
                  <a:lnTo>
                    <a:pt x="9618" y="2895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28" y="3969"/>
                  </a:lnTo>
                  <a:lnTo>
                    <a:pt x="7644" y="4262"/>
                  </a:lnTo>
                  <a:lnTo>
                    <a:pt x="7269" y="4566"/>
                  </a:lnTo>
                  <a:lnTo>
                    <a:pt x="6905" y="4869"/>
                  </a:lnTo>
                  <a:lnTo>
                    <a:pt x="6550" y="5193"/>
                  </a:lnTo>
                  <a:lnTo>
                    <a:pt x="6196" y="5517"/>
                  </a:lnTo>
                  <a:lnTo>
                    <a:pt x="5852" y="5851"/>
                  </a:lnTo>
                  <a:lnTo>
                    <a:pt x="5518" y="6196"/>
                  </a:lnTo>
                  <a:lnTo>
                    <a:pt x="5194" y="6540"/>
                  </a:lnTo>
                  <a:lnTo>
                    <a:pt x="4870" y="6904"/>
                  </a:lnTo>
                  <a:lnTo>
                    <a:pt x="4566" y="7269"/>
                  </a:lnTo>
                  <a:lnTo>
                    <a:pt x="4263" y="7643"/>
                  </a:lnTo>
                  <a:lnTo>
                    <a:pt x="3969" y="8018"/>
                  </a:lnTo>
                  <a:lnTo>
                    <a:pt x="3686" y="8413"/>
                  </a:lnTo>
                  <a:lnTo>
                    <a:pt x="3412" y="8807"/>
                  </a:lnTo>
                  <a:lnTo>
                    <a:pt x="3149" y="9202"/>
                  </a:lnTo>
                  <a:lnTo>
                    <a:pt x="2896" y="9617"/>
                  </a:lnTo>
                  <a:lnTo>
                    <a:pt x="2653" y="10032"/>
                  </a:lnTo>
                  <a:lnTo>
                    <a:pt x="2410" y="10447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62" y="11743"/>
                  </a:lnTo>
                  <a:lnTo>
                    <a:pt x="1570" y="12189"/>
                  </a:lnTo>
                  <a:lnTo>
                    <a:pt x="1388" y="12644"/>
                  </a:lnTo>
                  <a:lnTo>
                    <a:pt x="1216" y="13100"/>
                  </a:lnTo>
                  <a:lnTo>
                    <a:pt x="1054" y="13555"/>
                  </a:lnTo>
                  <a:lnTo>
                    <a:pt x="902" y="14021"/>
                  </a:lnTo>
                  <a:lnTo>
                    <a:pt x="760" y="14497"/>
                  </a:lnTo>
                  <a:lnTo>
                    <a:pt x="628" y="14972"/>
                  </a:lnTo>
                  <a:lnTo>
                    <a:pt x="517" y="15448"/>
                  </a:lnTo>
                  <a:lnTo>
                    <a:pt x="406" y="15934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2"/>
                  </a:lnTo>
                  <a:lnTo>
                    <a:pt x="102" y="17908"/>
                  </a:lnTo>
                  <a:lnTo>
                    <a:pt x="61" y="18414"/>
                  </a:lnTo>
                  <a:lnTo>
                    <a:pt x="31" y="18920"/>
                  </a:lnTo>
                  <a:lnTo>
                    <a:pt x="11" y="19437"/>
                  </a:lnTo>
                  <a:lnTo>
                    <a:pt x="1" y="19953"/>
                  </a:lnTo>
                  <a:lnTo>
                    <a:pt x="1" y="19953"/>
                  </a:lnTo>
                  <a:lnTo>
                    <a:pt x="11" y="20459"/>
                  </a:lnTo>
                  <a:lnTo>
                    <a:pt x="31" y="20975"/>
                  </a:lnTo>
                  <a:lnTo>
                    <a:pt x="61" y="21482"/>
                  </a:lnTo>
                  <a:lnTo>
                    <a:pt x="102" y="2198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399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6"/>
                  </a:lnTo>
                  <a:lnTo>
                    <a:pt x="1388" y="27252"/>
                  </a:lnTo>
                  <a:lnTo>
                    <a:pt x="1570" y="27707"/>
                  </a:lnTo>
                  <a:lnTo>
                    <a:pt x="1762" y="28153"/>
                  </a:lnTo>
                  <a:lnTo>
                    <a:pt x="1975" y="28588"/>
                  </a:lnTo>
                  <a:lnTo>
                    <a:pt x="2187" y="29023"/>
                  </a:lnTo>
                  <a:lnTo>
                    <a:pt x="2410" y="29449"/>
                  </a:lnTo>
                  <a:lnTo>
                    <a:pt x="2643" y="29874"/>
                  </a:lnTo>
                  <a:lnTo>
                    <a:pt x="2896" y="30279"/>
                  </a:lnTo>
                  <a:lnTo>
                    <a:pt x="3149" y="30694"/>
                  </a:lnTo>
                  <a:lnTo>
                    <a:pt x="3412" y="31089"/>
                  </a:lnTo>
                  <a:lnTo>
                    <a:pt x="3686" y="31483"/>
                  </a:lnTo>
                  <a:lnTo>
                    <a:pt x="3969" y="31878"/>
                  </a:lnTo>
                  <a:lnTo>
                    <a:pt x="4263" y="32253"/>
                  </a:lnTo>
                  <a:lnTo>
                    <a:pt x="4566" y="32627"/>
                  </a:lnTo>
                  <a:lnTo>
                    <a:pt x="4870" y="32992"/>
                  </a:lnTo>
                  <a:lnTo>
                    <a:pt x="5194" y="33356"/>
                  </a:lnTo>
                  <a:lnTo>
                    <a:pt x="5518" y="33700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6"/>
                  </a:lnTo>
                  <a:lnTo>
                    <a:pt x="7269" y="35330"/>
                  </a:lnTo>
                  <a:lnTo>
                    <a:pt x="7644" y="35634"/>
                  </a:lnTo>
                  <a:lnTo>
                    <a:pt x="8018" y="35927"/>
                  </a:lnTo>
                  <a:lnTo>
                    <a:pt x="8413" y="36211"/>
                  </a:lnTo>
                  <a:lnTo>
                    <a:pt x="8808" y="36484"/>
                  </a:lnTo>
                  <a:lnTo>
                    <a:pt x="9203" y="36747"/>
                  </a:lnTo>
                  <a:lnTo>
                    <a:pt x="9618" y="37000"/>
                  </a:lnTo>
                  <a:lnTo>
                    <a:pt x="10033" y="37243"/>
                  </a:lnTo>
                  <a:lnTo>
                    <a:pt x="10448" y="37486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34"/>
                  </a:lnTo>
                  <a:lnTo>
                    <a:pt x="12189" y="3832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6"/>
                  </a:lnTo>
                  <a:lnTo>
                    <a:pt x="14973" y="39268"/>
                  </a:lnTo>
                  <a:lnTo>
                    <a:pt x="15449" y="39379"/>
                  </a:lnTo>
                  <a:lnTo>
                    <a:pt x="15935" y="3949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19" y="39794"/>
                  </a:lnTo>
                  <a:lnTo>
                    <a:pt x="18415" y="39835"/>
                  </a:lnTo>
                  <a:lnTo>
                    <a:pt x="18931" y="39865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19954" y="398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-7463450" y="-3093925"/>
              <a:ext cx="332575" cy="332300"/>
            </a:xfrm>
            <a:custGeom>
              <a:rect b="b" l="l" r="r" t="t"/>
              <a:pathLst>
                <a:path extrusionOk="0" fill="none" h="13292" w="13303">
                  <a:moveTo>
                    <a:pt x="6652" y="0"/>
                  </a:moveTo>
                  <a:lnTo>
                    <a:pt x="6652" y="0"/>
                  </a:lnTo>
                  <a:lnTo>
                    <a:pt x="6996" y="10"/>
                  </a:lnTo>
                  <a:lnTo>
                    <a:pt x="7330" y="30"/>
                  </a:lnTo>
                  <a:lnTo>
                    <a:pt x="7664" y="71"/>
                  </a:lnTo>
                  <a:lnTo>
                    <a:pt x="7988" y="132"/>
                  </a:lnTo>
                  <a:lnTo>
                    <a:pt x="8312" y="203"/>
                  </a:lnTo>
                  <a:lnTo>
                    <a:pt x="8626" y="294"/>
                  </a:lnTo>
                  <a:lnTo>
                    <a:pt x="8929" y="405"/>
                  </a:lnTo>
                  <a:lnTo>
                    <a:pt x="9233" y="516"/>
                  </a:lnTo>
                  <a:lnTo>
                    <a:pt x="9527" y="658"/>
                  </a:lnTo>
                  <a:lnTo>
                    <a:pt x="9820" y="800"/>
                  </a:lnTo>
                  <a:lnTo>
                    <a:pt x="10093" y="962"/>
                  </a:lnTo>
                  <a:lnTo>
                    <a:pt x="10367" y="1134"/>
                  </a:lnTo>
                  <a:lnTo>
                    <a:pt x="10630" y="1316"/>
                  </a:lnTo>
                  <a:lnTo>
                    <a:pt x="10873" y="1519"/>
                  </a:lnTo>
                  <a:lnTo>
                    <a:pt x="11116" y="1731"/>
                  </a:lnTo>
                  <a:lnTo>
                    <a:pt x="11349" y="1944"/>
                  </a:lnTo>
                  <a:lnTo>
                    <a:pt x="11571" y="2177"/>
                  </a:lnTo>
                  <a:lnTo>
                    <a:pt x="11774" y="2420"/>
                  </a:lnTo>
                  <a:lnTo>
                    <a:pt x="11976" y="2673"/>
                  </a:lnTo>
                  <a:lnTo>
                    <a:pt x="12159" y="2936"/>
                  </a:lnTo>
                  <a:lnTo>
                    <a:pt x="12331" y="3199"/>
                  </a:lnTo>
                  <a:lnTo>
                    <a:pt x="12493" y="3482"/>
                  </a:lnTo>
                  <a:lnTo>
                    <a:pt x="12644" y="3766"/>
                  </a:lnTo>
                  <a:lnTo>
                    <a:pt x="12776" y="4060"/>
                  </a:lnTo>
                  <a:lnTo>
                    <a:pt x="12898" y="4363"/>
                  </a:lnTo>
                  <a:lnTo>
                    <a:pt x="12999" y="4667"/>
                  </a:lnTo>
                  <a:lnTo>
                    <a:pt x="13090" y="4991"/>
                  </a:lnTo>
                  <a:lnTo>
                    <a:pt x="13161" y="5305"/>
                  </a:lnTo>
                  <a:lnTo>
                    <a:pt x="13221" y="5639"/>
                  </a:lnTo>
                  <a:lnTo>
                    <a:pt x="13262" y="5963"/>
                  </a:lnTo>
                  <a:lnTo>
                    <a:pt x="13292" y="6307"/>
                  </a:lnTo>
                  <a:lnTo>
                    <a:pt x="13302" y="6651"/>
                  </a:lnTo>
                  <a:lnTo>
                    <a:pt x="13302" y="6651"/>
                  </a:lnTo>
                  <a:lnTo>
                    <a:pt x="13292" y="6985"/>
                  </a:lnTo>
                  <a:lnTo>
                    <a:pt x="13262" y="7329"/>
                  </a:lnTo>
                  <a:lnTo>
                    <a:pt x="13221" y="7653"/>
                  </a:lnTo>
                  <a:lnTo>
                    <a:pt x="13161" y="7987"/>
                  </a:lnTo>
                  <a:lnTo>
                    <a:pt x="13090" y="8301"/>
                  </a:lnTo>
                  <a:lnTo>
                    <a:pt x="12999" y="8625"/>
                  </a:lnTo>
                  <a:lnTo>
                    <a:pt x="12898" y="8929"/>
                  </a:lnTo>
                  <a:lnTo>
                    <a:pt x="12776" y="9232"/>
                  </a:lnTo>
                  <a:lnTo>
                    <a:pt x="12644" y="9526"/>
                  </a:lnTo>
                  <a:lnTo>
                    <a:pt x="12493" y="9809"/>
                  </a:lnTo>
                  <a:lnTo>
                    <a:pt x="12331" y="10093"/>
                  </a:lnTo>
                  <a:lnTo>
                    <a:pt x="12159" y="10366"/>
                  </a:lnTo>
                  <a:lnTo>
                    <a:pt x="11976" y="10619"/>
                  </a:lnTo>
                  <a:lnTo>
                    <a:pt x="11774" y="10872"/>
                  </a:lnTo>
                  <a:lnTo>
                    <a:pt x="11571" y="11115"/>
                  </a:lnTo>
                  <a:lnTo>
                    <a:pt x="11349" y="11348"/>
                  </a:lnTo>
                  <a:lnTo>
                    <a:pt x="11116" y="11571"/>
                  </a:lnTo>
                  <a:lnTo>
                    <a:pt x="10873" y="11773"/>
                  </a:lnTo>
                  <a:lnTo>
                    <a:pt x="10630" y="11976"/>
                  </a:lnTo>
                  <a:lnTo>
                    <a:pt x="10367" y="12158"/>
                  </a:lnTo>
                  <a:lnTo>
                    <a:pt x="10093" y="12330"/>
                  </a:lnTo>
                  <a:lnTo>
                    <a:pt x="9820" y="12492"/>
                  </a:lnTo>
                  <a:lnTo>
                    <a:pt x="9527" y="12634"/>
                  </a:lnTo>
                  <a:lnTo>
                    <a:pt x="9233" y="12776"/>
                  </a:lnTo>
                  <a:lnTo>
                    <a:pt x="8929" y="12887"/>
                  </a:lnTo>
                  <a:lnTo>
                    <a:pt x="8626" y="12998"/>
                  </a:lnTo>
                  <a:lnTo>
                    <a:pt x="8312" y="13089"/>
                  </a:lnTo>
                  <a:lnTo>
                    <a:pt x="7988" y="13160"/>
                  </a:lnTo>
                  <a:lnTo>
                    <a:pt x="7664" y="13221"/>
                  </a:lnTo>
                  <a:lnTo>
                    <a:pt x="7330" y="13261"/>
                  </a:lnTo>
                  <a:lnTo>
                    <a:pt x="6996" y="13282"/>
                  </a:lnTo>
                  <a:lnTo>
                    <a:pt x="6652" y="13292"/>
                  </a:lnTo>
                  <a:lnTo>
                    <a:pt x="6652" y="13292"/>
                  </a:lnTo>
                  <a:lnTo>
                    <a:pt x="6307" y="13282"/>
                  </a:lnTo>
                  <a:lnTo>
                    <a:pt x="5973" y="13261"/>
                  </a:lnTo>
                  <a:lnTo>
                    <a:pt x="5639" y="13221"/>
                  </a:lnTo>
                  <a:lnTo>
                    <a:pt x="5315" y="13160"/>
                  </a:lnTo>
                  <a:lnTo>
                    <a:pt x="4991" y="13089"/>
                  </a:lnTo>
                  <a:lnTo>
                    <a:pt x="4678" y="12998"/>
                  </a:lnTo>
                  <a:lnTo>
                    <a:pt x="4364" y="12887"/>
                  </a:lnTo>
                  <a:lnTo>
                    <a:pt x="4060" y="12776"/>
                  </a:lnTo>
                  <a:lnTo>
                    <a:pt x="3766" y="12634"/>
                  </a:lnTo>
                  <a:lnTo>
                    <a:pt x="3483" y="12492"/>
                  </a:lnTo>
                  <a:lnTo>
                    <a:pt x="3200" y="12330"/>
                  </a:lnTo>
                  <a:lnTo>
                    <a:pt x="2936" y="12158"/>
                  </a:lnTo>
                  <a:lnTo>
                    <a:pt x="2673" y="11976"/>
                  </a:lnTo>
                  <a:lnTo>
                    <a:pt x="2420" y="11773"/>
                  </a:lnTo>
                  <a:lnTo>
                    <a:pt x="2177" y="11571"/>
                  </a:lnTo>
                  <a:lnTo>
                    <a:pt x="1944" y="11348"/>
                  </a:lnTo>
                  <a:lnTo>
                    <a:pt x="1732" y="11115"/>
                  </a:lnTo>
                  <a:lnTo>
                    <a:pt x="1519" y="10872"/>
                  </a:lnTo>
                  <a:lnTo>
                    <a:pt x="1317" y="10619"/>
                  </a:lnTo>
                  <a:lnTo>
                    <a:pt x="1134" y="10366"/>
                  </a:lnTo>
                  <a:lnTo>
                    <a:pt x="962" y="10093"/>
                  </a:lnTo>
                  <a:lnTo>
                    <a:pt x="800" y="9809"/>
                  </a:lnTo>
                  <a:lnTo>
                    <a:pt x="659" y="9526"/>
                  </a:lnTo>
                  <a:lnTo>
                    <a:pt x="517" y="9232"/>
                  </a:lnTo>
                  <a:lnTo>
                    <a:pt x="406" y="8929"/>
                  </a:lnTo>
                  <a:lnTo>
                    <a:pt x="294" y="8625"/>
                  </a:lnTo>
                  <a:lnTo>
                    <a:pt x="203" y="8301"/>
                  </a:lnTo>
                  <a:lnTo>
                    <a:pt x="132" y="7987"/>
                  </a:lnTo>
                  <a:lnTo>
                    <a:pt x="71" y="7653"/>
                  </a:lnTo>
                  <a:lnTo>
                    <a:pt x="31" y="7329"/>
                  </a:lnTo>
                  <a:lnTo>
                    <a:pt x="1" y="6985"/>
                  </a:lnTo>
                  <a:lnTo>
                    <a:pt x="1" y="6651"/>
                  </a:lnTo>
                  <a:lnTo>
                    <a:pt x="1" y="6651"/>
                  </a:lnTo>
                  <a:lnTo>
                    <a:pt x="1" y="6307"/>
                  </a:lnTo>
                  <a:lnTo>
                    <a:pt x="31" y="5963"/>
                  </a:lnTo>
                  <a:lnTo>
                    <a:pt x="71" y="5639"/>
                  </a:lnTo>
                  <a:lnTo>
                    <a:pt x="132" y="5305"/>
                  </a:lnTo>
                  <a:lnTo>
                    <a:pt x="203" y="4991"/>
                  </a:lnTo>
                  <a:lnTo>
                    <a:pt x="294" y="4667"/>
                  </a:lnTo>
                  <a:lnTo>
                    <a:pt x="406" y="4363"/>
                  </a:lnTo>
                  <a:lnTo>
                    <a:pt x="517" y="4060"/>
                  </a:lnTo>
                  <a:lnTo>
                    <a:pt x="648" y="3766"/>
                  </a:lnTo>
                  <a:lnTo>
                    <a:pt x="800" y="3482"/>
                  </a:lnTo>
                  <a:lnTo>
                    <a:pt x="962" y="3199"/>
                  </a:lnTo>
                  <a:lnTo>
                    <a:pt x="1134" y="2936"/>
                  </a:lnTo>
                  <a:lnTo>
                    <a:pt x="1317" y="2673"/>
                  </a:lnTo>
                  <a:lnTo>
                    <a:pt x="1519" y="2420"/>
                  </a:lnTo>
                  <a:lnTo>
                    <a:pt x="1722" y="2177"/>
                  </a:lnTo>
                  <a:lnTo>
                    <a:pt x="1944" y="1944"/>
                  </a:lnTo>
                  <a:lnTo>
                    <a:pt x="2177" y="1731"/>
                  </a:lnTo>
                  <a:lnTo>
                    <a:pt x="2420" y="1519"/>
                  </a:lnTo>
                  <a:lnTo>
                    <a:pt x="2673" y="1316"/>
                  </a:lnTo>
                  <a:lnTo>
                    <a:pt x="2936" y="1134"/>
                  </a:lnTo>
                  <a:lnTo>
                    <a:pt x="3200" y="962"/>
                  </a:lnTo>
                  <a:lnTo>
                    <a:pt x="3483" y="800"/>
                  </a:lnTo>
                  <a:lnTo>
                    <a:pt x="3766" y="658"/>
                  </a:lnTo>
                  <a:lnTo>
                    <a:pt x="4060" y="516"/>
                  </a:lnTo>
                  <a:lnTo>
                    <a:pt x="4364" y="405"/>
                  </a:lnTo>
                  <a:lnTo>
                    <a:pt x="4678" y="294"/>
                  </a:lnTo>
                  <a:lnTo>
                    <a:pt x="4991" y="203"/>
                  </a:lnTo>
                  <a:lnTo>
                    <a:pt x="5315" y="132"/>
                  </a:lnTo>
                  <a:lnTo>
                    <a:pt x="5639" y="71"/>
                  </a:lnTo>
                  <a:lnTo>
                    <a:pt x="5973" y="30"/>
                  </a:lnTo>
                  <a:lnTo>
                    <a:pt x="6307" y="10"/>
                  </a:lnTo>
                  <a:lnTo>
                    <a:pt x="6652" y="0"/>
                  </a:lnTo>
                  <a:lnTo>
                    <a:pt x="6652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7297175" y="-3093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3504275" y="-8420000"/>
              <a:ext cx="997425" cy="997425"/>
            </a:xfrm>
            <a:custGeom>
              <a:rect b="b" l="l" r="r" t="t"/>
              <a:pathLst>
                <a:path extrusionOk="0" h="39897" w="39897">
                  <a:moveTo>
                    <a:pt x="19954" y="13292"/>
                  </a:moveTo>
                  <a:lnTo>
                    <a:pt x="20288" y="13302"/>
                  </a:lnTo>
                  <a:lnTo>
                    <a:pt x="20632" y="13333"/>
                  </a:lnTo>
                  <a:lnTo>
                    <a:pt x="20966" y="13373"/>
                  </a:lnTo>
                  <a:lnTo>
                    <a:pt x="21290" y="13434"/>
                  </a:lnTo>
                  <a:lnTo>
                    <a:pt x="21614" y="13505"/>
                  </a:lnTo>
                  <a:lnTo>
                    <a:pt x="21928" y="13596"/>
                  </a:lnTo>
                  <a:lnTo>
                    <a:pt x="22231" y="13697"/>
                  </a:lnTo>
                  <a:lnTo>
                    <a:pt x="22535" y="13819"/>
                  </a:lnTo>
                  <a:lnTo>
                    <a:pt x="22829" y="13950"/>
                  </a:lnTo>
                  <a:lnTo>
                    <a:pt x="23112" y="14102"/>
                  </a:lnTo>
                  <a:lnTo>
                    <a:pt x="23395" y="14264"/>
                  </a:lnTo>
                  <a:lnTo>
                    <a:pt x="23669" y="14436"/>
                  </a:lnTo>
                  <a:lnTo>
                    <a:pt x="23922" y="14619"/>
                  </a:lnTo>
                  <a:lnTo>
                    <a:pt x="24175" y="14821"/>
                  </a:lnTo>
                  <a:lnTo>
                    <a:pt x="24418" y="15023"/>
                  </a:lnTo>
                  <a:lnTo>
                    <a:pt x="24651" y="15246"/>
                  </a:lnTo>
                  <a:lnTo>
                    <a:pt x="24873" y="15479"/>
                  </a:lnTo>
                  <a:lnTo>
                    <a:pt x="25076" y="15722"/>
                  </a:lnTo>
                  <a:lnTo>
                    <a:pt x="25278" y="15965"/>
                  </a:lnTo>
                  <a:lnTo>
                    <a:pt x="25461" y="16228"/>
                  </a:lnTo>
                  <a:lnTo>
                    <a:pt x="25633" y="16501"/>
                  </a:lnTo>
                  <a:lnTo>
                    <a:pt x="25795" y="16775"/>
                  </a:lnTo>
                  <a:lnTo>
                    <a:pt x="25946" y="17068"/>
                  </a:lnTo>
                  <a:lnTo>
                    <a:pt x="26078" y="17362"/>
                  </a:lnTo>
                  <a:lnTo>
                    <a:pt x="26189" y="17666"/>
                  </a:lnTo>
                  <a:lnTo>
                    <a:pt x="26301" y="17969"/>
                  </a:lnTo>
                  <a:lnTo>
                    <a:pt x="26392" y="18283"/>
                  </a:lnTo>
                  <a:lnTo>
                    <a:pt x="26463" y="18607"/>
                  </a:lnTo>
                  <a:lnTo>
                    <a:pt x="26523" y="18931"/>
                  </a:lnTo>
                  <a:lnTo>
                    <a:pt x="26564" y="19265"/>
                  </a:lnTo>
                  <a:lnTo>
                    <a:pt x="26594" y="19599"/>
                  </a:lnTo>
                  <a:lnTo>
                    <a:pt x="26594" y="19943"/>
                  </a:lnTo>
                  <a:lnTo>
                    <a:pt x="26594" y="20287"/>
                  </a:lnTo>
                  <a:lnTo>
                    <a:pt x="26564" y="20622"/>
                  </a:lnTo>
                  <a:lnTo>
                    <a:pt x="26523" y="20956"/>
                  </a:lnTo>
                  <a:lnTo>
                    <a:pt x="26463" y="21280"/>
                  </a:lnTo>
                  <a:lnTo>
                    <a:pt x="26392" y="21604"/>
                  </a:lnTo>
                  <a:lnTo>
                    <a:pt x="26301" y="21917"/>
                  </a:lnTo>
                  <a:lnTo>
                    <a:pt x="26189" y="22231"/>
                  </a:lnTo>
                  <a:lnTo>
                    <a:pt x="26078" y="22535"/>
                  </a:lnTo>
                  <a:lnTo>
                    <a:pt x="25946" y="22828"/>
                  </a:lnTo>
                  <a:lnTo>
                    <a:pt x="25795" y="23112"/>
                  </a:lnTo>
                  <a:lnTo>
                    <a:pt x="25633" y="23395"/>
                  </a:lnTo>
                  <a:lnTo>
                    <a:pt x="25461" y="23659"/>
                  </a:lnTo>
                  <a:lnTo>
                    <a:pt x="25278" y="23922"/>
                  </a:lnTo>
                  <a:lnTo>
                    <a:pt x="25076" y="24175"/>
                  </a:lnTo>
                  <a:lnTo>
                    <a:pt x="24873" y="24418"/>
                  </a:lnTo>
                  <a:lnTo>
                    <a:pt x="24651" y="24640"/>
                  </a:lnTo>
                  <a:lnTo>
                    <a:pt x="24418" y="24863"/>
                  </a:lnTo>
                  <a:lnTo>
                    <a:pt x="24175" y="25076"/>
                  </a:lnTo>
                  <a:lnTo>
                    <a:pt x="23922" y="25268"/>
                  </a:lnTo>
                  <a:lnTo>
                    <a:pt x="23669" y="25460"/>
                  </a:lnTo>
                  <a:lnTo>
                    <a:pt x="23395" y="25633"/>
                  </a:lnTo>
                  <a:lnTo>
                    <a:pt x="23112" y="25795"/>
                  </a:lnTo>
                  <a:lnTo>
                    <a:pt x="22829" y="25936"/>
                  </a:lnTo>
                  <a:lnTo>
                    <a:pt x="22535" y="26068"/>
                  </a:lnTo>
                  <a:lnTo>
                    <a:pt x="22231" y="26189"/>
                  </a:lnTo>
                  <a:lnTo>
                    <a:pt x="21928" y="26291"/>
                  </a:lnTo>
                  <a:lnTo>
                    <a:pt x="21614" y="26382"/>
                  </a:lnTo>
                  <a:lnTo>
                    <a:pt x="21290" y="26463"/>
                  </a:lnTo>
                  <a:lnTo>
                    <a:pt x="20966" y="26513"/>
                  </a:lnTo>
                  <a:lnTo>
                    <a:pt x="20632" y="26564"/>
                  </a:lnTo>
                  <a:lnTo>
                    <a:pt x="20288" y="26584"/>
                  </a:lnTo>
                  <a:lnTo>
                    <a:pt x="19954" y="26594"/>
                  </a:lnTo>
                  <a:lnTo>
                    <a:pt x="19609" y="26584"/>
                  </a:lnTo>
                  <a:lnTo>
                    <a:pt x="19275" y="26564"/>
                  </a:lnTo>
                  <a:lnTo>
                    <a:pt x="18941" y="26513"/>
                  </a:lnTo>
                  <a:lnTo>
                    <a:pt x="18607" y="26463"/>
                  </a:lnTo>
                  <a:lnTo>
                    <a:pt x="18293" y="26382"/>
                  </a:lnTo>
                  <a:lnTo>
                    <a:pt x="17980" y="26291"/>
                  </a:lnTo>
                  <a:lnTo>
                    <a:pt x="17666" y="26189"/>
                  </a:lnTo>
                  <a:lnTo>
                    <a:pt x="17362" y="26068"/>
                  </a:lnTo>
                  <a:lnTo>
                    <a:pt x="17068" y="25936"/>
                  </a:lnTo>
                  <a:lnTo>
                    <a:pt x="16785" y="25795"/>
                  </a:lnTo>
                  <a:lnTo>
                    <a:pt x="16502" y="25633"/>
                  </a:lnTo>
                  <a:lnTo>
                    <a:pt x="16238" y="25460"/>
                  </a:lnTo>
                  <a:lnTo>
                    <a:pt x="15975" y="25268"/>
                  </a:lnTo>
                  <a:lnTo>
                    <a:pt x="15722" y="25076"/>
                  </a:lnTo>
                  <a:lnTo>
                    <a:pt x="15479" y="24863"/>
                  </a:lnTo>
                  <a:lnTo>
                    <a:pt x="15246" y="24640"/>
                  </a:lnTo>
                  <a:lnTo>
                    <a:pt x="15034" y="24418"/>
                  </a:lnTo>
                  <a:lnTo>
                    <a:pt x="14821" y="24175"/>
                  </a:lnTo>
                  <a:lnTo>
                    <a:pt x="14629" y="23922"/>
                  </a:lnTo>
                  <a:lnTo>
                    <a:pt x="14436" y="23659"/>
                  </a:lnTo>
                  <a:lnTo>
                    <a:pt x="14264" y="23395"/>
                  </a:lnTo>
                  <a:lnTo>
                    <a:pt x="14102" y="23112"/>
                  </a:lnTo>
                  <a:lnTo>
                    <a:pt x="13961" y="22828"/>
                  </a:lnTo>
                  <a:lnTo>
                    <a:pt x="13829" y="22535"/>
                  </a:lnTo>
                  <a:lnTo>
                    <a:pt x="13708" y="22231"/>
                  </a:lnTo>
                  <a:lnTo>
                    <a:pt x="13596" y="21917"/>
                  </a:lnTo>
                  <a:lnTo>
                    <a:pt x="13515" y="21604"/>
                  </a:lnTo>
                  <a:lnTo>
                    <a:pt x="13434" y="21280"/>
                  </a:lnTo>
                  <a:lnTo>
                    <a:pt x="13373" y="20956"/>
                  </a:lnTo>
                  <a:lnTo>
                    <a:pt x="13333" y="20622"/>
                  </a:lnTo>
                  <a:lnTo>
                    <a:pt x="13313" y="20287"/>
                  </a:lnTo>
                  <a:lnTo>
                    <a:pt x="13303" y="19943"/>
                  </a:lnTo>
                  <a:lnTo>
                    <a:pt x="13313" y="19599"/>
                  </a:lnTo>
                  <a:lnTo>
                    <a:pt x="13333" y="19265"/>
                  </a:lnTo>
                  <a:lnTo>
                    <a:pt x="13373" y="18931"/>
                  </a:lnTo>
                  <a:lnTo>
                    <a:pt x="13434" y="18607"/>
                  </a:lnTo>
                  <a:lnTo>
                    <a:pt x="13515" y="18283"/>
                  </a:lnTo>
                  <a:lnTo>
                    <a:pt x="13596" y="17969"/>
                  </a:lnTo>
                  <a:lnTo>
                    <a:pt x="13708" y="17666"/>
                  </a:lnTo>
                  <a:lnTo>
                    <a:pt x="13829" y="17362"/>
                  </a:lnTo>
                  <a:lnTo>
                    <a:pt x="13961" y="17068"/>
                  </a:lnTo>
                  <a:lnTo>
                    <a:pt x="14102" y="16775"/>
                  </a:lnTo>
                  <a:lnTo>
                    <a:pt x="14264" y="16501"/>
                  </a:lnTo>
                  <a:lnTo>
                    <a:pt x="14436" y="16228"/>
                  </a:lnTo>
                  <a:lnTo>
                    <a:pt x="14629" y="15965"/>
                  </a:lnTo>
                  <a:lnTo>
                    <a:pt x="14821" y="15722"/>
                  </a:lnTo>
                  <a:lnTo>
                    <a:pt x="15034" y="15479"/>
                  </a:lnTo>
                  <a:lnTo>
                    <a:pt x="15246" y="15246"/>
                  </a:lnTo>
                  <a:lnTo>
                    <a:pt x="15479" y="15023"/>
                  </a:lnTo>
                  <a:lnTo>
                    <a:pt x="15722" y="14821"/>
                  </a:lnTo>
                  <a:lnTo>
                    <a:pt x="15975" y="14619"/>
                  </a:lnTo>
                  <a:lnTo>
                    <a:pt x="16238" y="14436"/>
                  </a:lnTo>
                  <a:lnTo>
                    <a:pt x="16502" y="14264"/>
                  </a:lnTo>
                  <a:lnTo>
                    <a:pt x="16785" y="14102"/>
                  </a:lnTo>
                  <a:lnTo>
                    <a:pt x="17068" y="13950"/>
                  </a:lnTo>
                  <a:lnTo>
                    <a:pt x="17362" y="13819"/>
                  </a:lnTo>
                  <a:lnTo>
                    <a:pt x="17666" y="13697"/>
                  </a:lnTo>
                  <a:lnTo>
                    <a:pt x="17980" y="13596"/>
                  </a:lnTo>
                  <a:lnTo>
                    <a:pt x="18293" y="13505"/>
                  </a:lnTo>
                  <a:lnTo>
                    <a:pt x="18607" y="13434"/>
                  </a:lnTo>
                  <a:lnTo>
                    <a:pt x="18941" y="13373"/>
                  </a:lnTo>
                  <a:lnTo>
                    <a:pt x="19275" y="13333"/>
                  </a:lnTo>
                  <a:lnTo>
                    <a:pt x="19609" y="13302"/>
                  </a:lnTo>
                  <a:lnTo>
                    <a:pt x="19954" y="13292"/>
                  </a:lnTo>
                  <a:close/>
                  <a:moveTo>
                    <a:pt x="19954" y="1"/>
                  </a:moveTo>
                  <a:lnTo>
                    <a:pt x="19437" y="11"/>
                  </a:lnTo>
                  <a:lnTo>
                    <a:pt x="18921" y="21"/>
                  </a:lnTo>
                  <a:lnTo>
                    <a:pt x="18415" y="61"/>
                  </a:lnTo>
                  <a:lnTo>
                    <a:pt x="17909" y="102"/>
                  </a:lnTo>
                  <a:lnTo>
                    <a:pt x="17413" y="163"/>
                  </a:lnTo>
                  <a:lnTo>
                    <a:pt x="16917" y="233"/>
                  </a:lnTo>
                  <a:lnTo>
                    <a:pt x="16421" y="314"/>
                  </a:lnTo>
                  <a:lnTo>
                    <a:pt x="15935" y="406"/>
                  </a:lnTo>
                  <a:lnTo>
                    <a:pt x="15449" y="507"/>
                  </a:lnTo>
                  <a:lnTo>
                    <a:pt x="14973" y="628"/>
                  </a:lnTo>
                  <a:lnTo>
                    <a:pt x="14497" y="760"/>
                  </a:lnTo>
                  <a:lnTo>
                    <a:pt x="14021" y="902"/>
                  </a:lnTo>
                  <a:lnTo>
                    <a:pt x="1355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89" y="1570"/>
                  </a:lnTo>
                  <a:lnTo>
                    <a:pt x="11744" y="1762"/>
                  </a:lnTo>
                  <a:lnTo>
                    <a:pt x="11308" y="1965"/>
                  </a:lnTo>
                  <a:lnTo>
                    <a:pt x="10873" y="2187"/>
                  </a:lnTo>
                  <a:lnTo>
                    <a:pt x="10448" y="2410"/>
                  </a:lnTo>
                  <a:lnTo>
                    <a:pt x="10033" y="2643"/>
                  </a:lnTo>
                  <a:lnTo>
                    <a:pt x="9618" y="2896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18" y="3969"/>
                  </a:lnTo>
                  <a:lnTo>
                    <a:pt x="7644" y="4262"/>
                  </a:lnTo>
                  <a:lnTo>
                    <a:pt x="7269" y="4556"/>
                  </a:lnTo>
                  <a:lnTo>
                    <a:pt x="6905" y="4870"/>
                  </a:lnTo>
                  <a:lnTo>
                    <a:pt x="6540" y="5184"/>
                  </a:lnTo>
                  <a:lnTo>
                    <a:pt x="6196" y="5518"/>
                  </a:lnTo>
                  <a:lnTo>
                    <a:pt x="5852" y="5852"/>
                  </a:lnTo>
                  <a:lnTo>
                    <a:pt x="5518" y="6186"/>
                  </a:lnTo>
                  <a:lnTo>
                    <a:pt x="5194" y="6540"/>
                  </a:lnTo>
                  <a:lnTo>
                    <a:pt x="4870" y="6895"/>
                  </a:lnTo>
                  <a:lnTo>
                    <a:pt x="4566" y="7269"/>
                  </a:lnTo>
                  <a:lnTo>
                    <a:pt x="4263" y="7634"/>
                  </a:lnTo>
                  <a:lnTo>
                    <a:pt x="3969" y="8018"/>
                  </a:lnTo>
                  <a:lnTo>
                    <a:pt x="3686" y="8403"/>
                  </a:lnTo>
                  <a:lnTo>
                    <a:pt x="3412" y="8798"/>
                  </a:lnTo>
                  <a:lnTo>
                    <a:pt x="3149" y="9203"/>
                  </a:lnTo>
                  <a:lnTo>
                    <a:pt x="2896" y="9608"/>
                  </a:lnTo>
                  <a:lnTo>
                    <a:pt x="2653" y="10023"/>
                  </a:lnTo>
                  <a:lnTo>
                    <a:pt x="2410" y="10448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72" y="11744"/>
                  </a:lnTo>
                  <a:lnTo>
                    <a:pt x="1570" y="12189"/>
                  </a:lnTo>
                  <a:lnTo>
                    <a:pt x="1388" y="12634"/>
                  </a:lnTo>
                  <a:lnTo>
                    <a:pt x="1216" y="13090"/>
                  </a:lnTo>
                  <a:lnTo>
                    <a:pt x="1054" y="13556"/>
                  </a:lnTo>
                  <a:lnTo>
                    <a:pt x="902" y="14021"/>
                  </a:lnTo>
                  <a:lnTo>
                    <a:pt x="760" y="14487"/>
                  </a:lnTo>
                  <a:lnTo>
                    <a:pt x="628" y="14963"/>
                  </a:lnTo>
                  <a:lnTo>
                    <a:pt x="517" y="15449"/>
                  </a:lnTo>
                  <a:lnTo>
                    <a:pt x="406" y="15935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3"/>
                  </a:lnTo>
                  <a:lnTo>
                    <a:pt x="102" y="17909"/>
                  </a:lnTo>
                  <a:lnTo>
                    <a:pt x="61" y="18415"/>
                  </a:lnTo>
                  <a:lnTo>
                    <a:pt x="31" y="18921"/>
                  </a:lnTo>
                  <a:lnTo>
                    <a:pt x="11" y="19427"/>
                  </a:lnTo>
                  <a:lnTo>
                    <a:pt x="1" y="19943"/>
                  </a:lnTo>
                  <a:lnTo>
                    <a:pt x="11" y="20460"/>
                  </a:lnTo>
                  <a:lnTo>
                    <a:pt x="31" y="20966"/>
                  </a:lnTo>
                  <a:lnTo>
                    <a:pt x="61" y="21482"/>
                  </a:lnTo>
                  <a:lnTo>
                    <a:pt x="102" y="2197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400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7"/>
                  </a:lnTo>
                  <a:lnTo>
                    <a:pt x="1388" y="27252"/>
                  </a:lnTo>
                  <a:lnTo>
                    <a:pt x="1570" y="27698"/>
                  </a:lnTo>
                  <a:lnTo>
                    <a:pt x="1772" y="28143"/>
                  </a:lnTo>
                  <a:lnTo>
                    <a:pt x="1975" y="28589"/>
                  </a:lnTo>
                  <a:lnTo>
                    <a:pt x="2187" y="29014"/>
                  </a:lnTo>
                  <a:lnTo>
                    <a:pt x="2410" y="29449"/>
                  </a:lnTo>
                  <a:lnTo>
                    <a:pt x="2653" y="29864"/>
                  </a:lnTo>
                  <a:lnTo>
                    <a:pt x="2896" y="30279"/>
                  </a:lnTo>
                  <a:lnTo>
                    <a:pt x="3149" y="30684"/>
                  </a:lnTo>
                  <a:lnTo>
                    <a:pt x="3412" y="31089"/>
                  </a:lnTo>
                  <a:lnTo>
                    <a:pt x="3686" y="31484"/>
                  </a:lnTo>
                  <a:lnTo>
                    <a:pt x="3969" y="31868"/>
                  </a:lnTo>
                  <a:lnTo>
                    <a:pt x="4263" y="32253"/>
                  </a:lnTo>
                  <a:lnTo>
                    <a:pt x="4566" y="32628"/>
                  </a:lnTo>
                  <a:lnTo>
                    <a:pt x="4870" y="32992"/>
                  </a:lnTo>
                  <a:lnTo>
                    <a:pt x="5194" y="33346"/>
                  </a:lnTo>
                  <a:lnTo>
                    <a:pt x="5518" y="33701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7"/>
                  </a:lnTo>
                  <a:lnTo>
                    <a:pt x="7269" y="35331"/>
                  </a:lnTo>
                  <a:lnTo>
                    <a:pt x="7644" y="35634"/>
                  </a:lnTo>
                  <a:lnTo>
                    <a:pt x="8018" y="35928"/>
                  </a:lnTo>
                  <a:lnTo>
                    <a:pt x="8413" y="36211"/>
                  </a:lnTo>
                  <a:lnTo>
                    <a:pt x="8808" y="36485"/>
                  </a:lnTo>
                  <a:lnTo>
                    <a:pt x="9203" y="36748"/>
                  </a:lnTo>
                  <a:lnTo>
                    <a:pt x="9618" y="37001"/>
                  </a:lnTo>
                  <a:lnTo>
                    <a:pt x="10033" y="37244"/>
                  </a:lnTo>
                  <a:lnTo>
                    <a:pt x="10448" y="37477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25"/>
                  </a:lnTo>
                  <a:lnTo>
                    <a:pt x="12189" y="3831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7"/>
                  </a:lnTo>
                  <a:lnTo>
                    <a:pt x="14973" y="39258"/>
                  </a:lnTo>
                  <a:lnTo>
                    <a:pt x="15449" y="39380"/>
                  </a:lnTo>
                  <a:lnTo>
                    <a:pt x="15935" y="3948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09" y="39785"/>
                  </a:lnTo>
                  <a:lnTo>
                    <a:pt x="18415" y="39835"/>
                  </a:lnTo>
                  <a:lnTo>
                    <a:pt x="18921" y="39866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20460" y="39886"/>
                  </a:lnTo>
                  <a:lnTo>
                    <a:pt x="20976" y="39866"/>
                  </a:lnTo>
                  <a:lnTo>
                    <a:pt x="21482" y="39835"/>
                  </a:lnTo>
                  <a:lnTo>
                    <a:pt x="21988" y="39785"/>
                  </a:lnTo>
                  <a:lnTo>
                    <a:pt x="22484" y="39734"/>
                  </a:lnTo>
                  <a:lnTo>
                    <a:pt x="22980" y="39663"/>
                  </a:lnTo>
                  <a:lnTo>
                    <a:pt x="23476" y="39582"/>
                  </a:lnTo>
                  <a:lnTo>
                    <a:pt x="23962" y="39481"/>
                  </a:lnTo>
                  <a:lnTo>
                    <a:pt x="24448" y="39380"/>
                  </a:lnTo>
                  <a:lnTo>
                    <a:pt x="24924" y="39258"/>
                  </a:lnTo>
                  <a:lnTo>
                    <a:pt x="25400" y="39137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797" y="38681"/>
                  </a:lnTo>
                  <a:lnTo>
                    <a:pt x="27252" y="38509"/>
                  </a:lnTo>
                  <a:lnTo>
                    <a:pt x="27708" y="38317"/>
                  </a:lnTo>
                  <a:lnTo>
                    <a:pt x="28153" y="38125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77"/>
                  </a:lnTo>
                  <a:lnTo>
                    <a:pt x="29874" y="37244"/>
                  </a:lnTo>
                  <a:lnTo>
                    <a:pt x="30289" y="37001"/>
                  </a:lnTo>
                  <a:lnTo>
                    <a:pt x="30694" y="36748"/>
                  </a:lnTo>
                  <a:lnTo>
                    <a:pt x="31089" y="36485"/>
                  </a:lnTo>
                  <a:lnTo>
                    <a:pt x="31484" y="36211"/>
                  </a:lnTo>
                  <a:lnTo>
                    <a:pt x="31879" y="35928"/>
                  </a:lnTo>
                  <a:lnTo>
                    <a:pt x="32253" y="35634"/>
                  </a:lnTo>
                  <a:lnTo>
                    <a:pt x="32628" y="35331"/>
                  </a:lnTo>
                  <a:lnTo>
                    <a:pt x="32992" y="35027"/>
                  </a:lnTo>
                  <a:lnTo>
                    <a:pt x="33357" y="34703"/>
                  </a:lnTo>
                  <a:lnTo>
                    <a:pt x="33701" y="34379"/>
                  </a:lnTo>
                  <a:lnTo>
                    <a:pt x="34045" y="34045"/>
                  </a:lnTo>
                  <a:lnTo>
                    <a:pt x="34379" y="33701"/>
                  </a:lnTo>
                  <a:lnTo>
                    <a:pt x="34703" y="33346"/>
                  </a:lnTo>
                  <a:lnTo>
                    <a:pt x="35027" y="32992"/>
                  </a:lnTo>
                  <a:lnTo>
                    <a:pt x="35331" y="32628"/>
                  </a:lnTo>
                  <a:lnTo>
                    <a:pt x="35634" y="32253"/>
                  </a:lnTo>
                  <a:lnTo>
                    <a:pt x="35928" y="31868"/>
                  </a:lnTo>
                  <a:lnTo>
                    <a:pt x="36211" y="31484"/>
                  </a:lnTo>
                  <a:lnTo>
                    <a:pt x="36485" y="31089"/>
                  </a:lnTo>
                  <a:lnTo>
                    <a:pt x="36748" y="30684"/>
                  </a:lnTo>
                  <a:lnTo>
                    <a:pt x="37001" y="30279"/>
                  </a:lnTo>
                  <a:lnTo>
                    <a:pt x="37254" y="29864"/>
                  </a:lnTo>
                  <a:lnTo>
                    <a:pt x="37487" y="29449"/>
                  </a:lnTo>
                  <a:lnTo>
                    <a:pt x="37710" y="29014"/>
                  </a:lnTo>
                  <a:lnTo>
                    <a:pt x="37922" y="28589"/>
                  </a:lnTo>
                  <a:lnTo>
                    <a:pt x="38135" y="28143"/>
                  </a:lnTo>
                  <a:lnTo>
                    <a:pt x="38327" y="27698"/>
                  </a:lnTo>
                  <a:lnTo>
                    <a:pt x="38509" y="27252"/>
                  </a:lnTo>
                  <a:lnTo>
                    <a:pt x="38681" y="26797"/>
                  </a:lnTo>
                  <a:lnTo>
                    <a:pt x="38843" y="26341"/>
                  </a:lnTo>
                  <a:lnTo>
                    <a:pt x="38995" y="25875"/>
                  </a:lnTo>
                  <a:lnTo>
                    <a:pt x="39137" y="25400"/>
                  </a:lnTo>
                  <a:lnTo>
                    <a:pt x="39269" y="24924"/>
                  </a:lnTo>
                  <a:lnTo>
                    <a:pt x="3938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78"/>
                  </a:lnTo>
                  <a:lnTo>
                    <a:pt x="39835" y="21482"/>
                  </a:lnTo>
                  <a:lnTo>
                    <a:pt x="39866" y="20966"/>
                  </a:lnTo>
                  <a:lnTo>
                    <a:pt x="39886" y="20460"/>
                  </a:lnTo>
                  <a:lnTo>
                    <a:pt x="39896" y="19943"/>
                  </a:lnTo>
                  <a:lnTo>
                    <a:pt x="39886" y="19427"/>
                  </a:lnTo>
                  <a:lnTo>
                    <a:pt x="39866" y="18921"/>
                  </a:lnTo>
                  <a:lnTo>
                    <a:pt x="39835" y="18415"/>
                  </a:lnTo>
                  <a:lnTo>
                    <a:pt x="39795" y="17909"/>
                  </a:lnTo>
                  <a:lnTo>
                    <a:pt x="39734" y="17413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5"/>
                  </a:lnTo>
                  <a:lnTo>
                    <a:pt x="39380" y="15449"/>
                  </a:lnTo>
                  <a:lnTo>
                    <a:pt x="39269" y="14963"/>
                  </a:lnTo>
                  <a:lnTo>
                    <a:pt x="39137" y="14487"/>
                  </a:lnTo>
                  <a:lnTo>
                    <a:pt x="38995" y="14021"/>
                  </a:lnTo>
                  <a:lnTo>
                    <a:pt x="38843" y="13556"/>
                  </a:lnTo>
                  <a:lnTo>
                    <a:pt x="38681" y="13090"/>
                  </a:lnTo>
                  <a:lnTo>
                    <a:pt x="38509" y="12634"/>
                  </a:lnTo>
                  <a:lnTo>
                    <a:pt x="38327" y="12189"/>
                  </a:lnTo>
                  <a:lnTo>
                    <a:pt x="38135" y="11744"/>
                  </a:lnTo>
                  <a:lnTo>
                    <a:pt x="37922" y="11308"/>
                  </a:lnTo>
                  <a:lnTo>
                    <a:pt x="37710" y="10873"/>
                  </a:lnTo>
                  <a:lnTo>
                    <a:pt x="37487" y="10448"/>
                  </a:lnTo>
                  <a:lnTo>
                    <a:pt x="37254" y="10023"/>
                  </a:lnTo>
                  <a:lnTo>
                    <a:pt x="37001" y="9608"/>
                  </a:lnTo>
                  <a:lnTo>
                    <a:pt x="36748" y="9203"/>
                  </a:lnTo>
                  <a:lnTo>
                    <a:pt x="36485" y="8798"/>
                  </a:lnTo>
                  <a:lnTo>
                    <a:pt x="36211" y="8403"/>
                  </a:lnTo>
                  <a:lnTo>
                    <a:pt x="35928" y="8018"/>
                  </a:lnTo>
                  <a:lnTo>
                    <a:pt x="35634" y="7634"/>
                  </a:lnTo>
                  <a:lnTo>
                    <a:pt x="35331" y="7269"/>
                  </a:lnTo>
                  <a:lnTo>
                    <a:pt x="35027" y="6895"/>
                  </a:lnTo>
                  <a:lnTo>
                    <a:pt x="34703" y="6540"/>
                  </a:lnTo>
                  <a:lnTo>
                    <a:pt x="34379" y="6186"/>
                  </a:lnTo>
                  <a:lnTo>
                    <a:pt x="34045" y="5852"/>
                  </a:lnTo>
                  <a:lnTo>
                    <a:pt x="33701" y="5518"/>
                  </a:lnTo>
                  <a:lnTo>
                    <a:pt x="33357" y="5184"/>
                  </a:lnTo>
                  <a:lnTo>
                    <a:pt x="32992" y="4870"/>
                  </a:lnTo>
                  <a:lnTo>
                    <a:pt x="32628" y="4556"/>
                  </a:lnTo>
                  <a:lnTo>
                    <a:pt x="32253" y="4262"/>
                  </a:lnTo>
                  <a:lnTo>
                    <a:pt x="31879" y="3969"/>
                  </a:lnTo>
                  <a:lnTo>
                    <a:pt x="31484" y="3685"/>
                  </a:lnTo>
                  <a:lnTo>
                    <a:pt x="31089" y="3412"/>
                  </a:lnTo>
                  <a:lnTo>
                    <a:pt x="30694" y="3149"/>
                  </a:lnTo>
                  <a:lnTo>
                    <a:pt x="30289" y="2896"/>
                  </a:lnTo>
                  <a:lnTo>
                    <a:pt x="29874" y="264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65"/>
                  </a:lnTo>
                  <a:lnTo>
                    <a:pt x="28153" y="1762"/>
                  </a:lnTo>
                  <a:lnTo>
                    <a:pt x="27708" y="1570"/>
                  </a:lnTo>
                  <a:lnTo>
                    <a:pt x="27252" y="1387"/>
                  </a:lnTo>
                  <a:lnTo>
                    <a:pt x="26797" y="1215"/>
                  </a:lnTo>
                  <a:lnTo>
                    <a:pt x="26341" y="1053"/>
                  </a:lnTo>
                  <a:lnTo>
                    <a:pt x="25876" y="902"/>
                  </a:lnTo>
                  <a:lnTo>
                    <a:pt x="25400" y="760"/>
                  </a:lnTo>
                  <a:lnTo>
                    <a:pt x="24924" y="628"/>
                  </a:lnTo>
                  <a:lnTo>
                    <a:pt x="24448" y="507"/>
                  </a:lnTo>
                  <a:lnTo>
                    <a:pt x="23962" y="406"/>
                  </a:lnTo>
                  <a:lnTo>
                    <a:pt x="23476" y="314"/>
                  </a:lnTo>
                  <a:lnTo>
                    <a:pt x="22980" y="233"/>
                  </a:lnTo>
                  <a:lnTo>
                    <a:pt x="22484" y="163"/>
                  </a:lnTo>
                  <a:lnTo>
                    <a:pt x="21988" y="102"/>
                  </a:lnTo>
                  <a:lnTo>
                    <a:pt x="21482" y="61"/>
                  </a:lnTo>
                  <a:lnTo>
                    <a:pt x="20976" y="21"/>
                  </a:lnTo>
                  <a:lnTo>
                    <a:pt x="20460" y="11"/>
                  </a:lnTo>
                  <a:lnTo>
                    <a:pt x="19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3504275" y="-8420000"/>
              <a:ext cx="997425" cy="997425"/>
            </a:xfrm>
            <a:custGeom>
              <a:rect b="b" l="l" r="r" t="t"/>
              <a:pathLst>
                <a:path extrusionOk="0" fill="none" h="39897" w="39897">
                  <a:moveTo>
                    <a:pt x="19954" y="1"/>
                  </a:moveTo>
                  <a:lnTo>
                    <a:pt x="19954" y="1"/>
                  </a:lnTo>
                  <a:lnTo>
                    <a:pt x="19437" y="11"/>
                  </a:lnTo>
                  <a:lnTo>
                    <a:pt x="18921" y="21"/>
                  </a:lnTo>
                  <a:lnTo>
                    <a:pt x="18415" y="61"/>
                  </a:lnTo>
                  <a:lnTo>
                    <a:pt x="17909" y="102"/>
                  </a:lnTo>
                  <a:lnTo>
                    <a:pt x="17413" y="163"/>
                  </a:lnTo>
                  <a:lnTo>
                    <a:pt x="16917" y="233"/>
                  </a:lnTo>
                  <a:lnTo>
                    <a:pt x="16421" y="314"/>
                  </a:lnTo>
                  <a:lnTo>
                    <a:pt x="15935" y="406"/>
                  </a:lnTo>
                  <a:lnTo>
                    <a:pt x="15449" y="507"/>
                  </a:lnTo>
                  <a:lnTo>
                    <a:pt x="14973" y="628"/>
                  </a:lnTo>
                  <a:lnTo>
                    <a:pt x="14497" y="760"/>
                  </a:lnTo>
                  <a:lnTo>
                    <a:pt x="14021" y="902"/>
                  </a:lnTo>
                  <a:lnTo>
                    <a:pt x="13556" y="1053"/>
                  </a:lnTo>
                  <a:lnTo>
                    <a:pt x="13100" y="1215"/>
                  </a:lnTo>
                  <a:lnTo>
                    <a:pt x="12645" y="1387"/>
                  </a:lnTo>
                  <a:lnTo>
                    <a:pt x="12189" y="1570"/>
                  </a:lnTo>
                  <a:lnTo>
                    <a:pt x="11744" y="1762"/>
                  </a:lnTo>
                  <a:lnTo>
                    <a:pt x="11308" y="1965"/>
                  </a:lnTo>
                  <a:lnTo>
                    <a:pt x="10873" y="2187"/>
                  </a:lnTo>
                  <a:lnTo>
                    <a:pt x="10448" y="2410"/>
                  </a:lnTo>
                  <a:lnTo>
                    <a:pt x="10033" y="2643"/>
                  </a:lnTo>
                  <a:lnTo>
                    <a:pt x="9618" y="2896"/>
                  </a:lnTo>
                  <a:lnTo>
                    <a:pt x="9203" y="3149"/>
                  </a:lnTo>
                  <a:lnTo>
                    <a:pt x="8808" y="3412"/>
                  </a:lnTo>
                  <a:lnTo>
                    <a:pt x="8413" y="3685"/>
                  </a:lnTo>
                  <a:lnTo>
                    <a:pt x="8018" y="3969"/>
                  </a:lnTo>
                  <a:lnTo>
                    <a:pt x="7644" y="4262"/>
                  </a:lnTo>
                  <a:lnTo>
                    <a:pt x="7269" y="4556"/>
                  </a:lnTo>
                  <a:lnTo>
                    <a:pt x="6905" y="4870"/>
                  </a:lnTo>
                  <a:lnTo>
                    <a:pt x="6540" y="5184"/>
                  </a:lnTo>
                  <a:lnTo>
                    <a:pt x="6196" y="5518"/>
                  </a:lnTo>
                  <a:lnTo>
                    <a:pt x="5852" y="5852"/>
                  </a:lnTo>
                  <a:lnTo>
                    <a:pt x="5518" y="6186"/>
                  </a:lnTo>
                  <a:lnTo>
                    <a:pt x="5194" y="6540"/>
                  </a:lnTo>
                  <a:lnTo>
                    <a:pt x="4870" y="6895"/>
                  </a:lnTo>
                  <a:lnTo>
                    <a:pt x="4566" y="7269"/>
                  </a:lnTo>
                  <a:lnTo>
                    <a:pt x="4263" y="7634"/>
                  </a:lnTo>
                  <a:lnTo>
                    <a:pt x="3969" y="8018"/>
                  </a:lnTo>
                  <a:lnTo>
                    <a:pt x="3686" y="8403"/>
                  </a:lnTo>
                  <a:lnTo>
                    <a:pt x="3412" y="8798"/>
                  </a:lnTo>
                  <a:lnTo>
                    <a:pt x="3149" y="9203"/>
                  </a:lnTo>
                  <a:lnTo>
                    <a:pt x="2896" y="9608"/>
                  </a:lnTo>
                  <a:lnTo>
                    <a:pt x="2653" y="10023"/>
                  </a:lnTo>
                  <a:lnTo>
                    <a:pt x="2410" y="10448"/>
                  </a:lnTo>
                  <a:lnTo>
                    <a:pt x="2187" y="10873"/>
                  </a:lnTo>
                  <a:lnTo>
                    <a:pt x="1975" y="11308"/>
                  </a:lnTo>
                  <a:lnTo>
                    <a:pt x="1772" y="11744"/>
                  </a:lnTo>
                  <a:lnTo>
                    <a:pt x="1570" y="12189"/>
                  </a:lnTo>
                  <a:lnTo>
                    <a:pt x="1388" y="12634"/>
                  </a:lnTo>
                  <a:lnTo>
                    <a:pt x="1216" y="13090"/>
                  </a:lnTo>
                  <a:lnTo>
                    <a:pt x="1054" y="13556"/>
                  </a:lnTo>
                  <a:lnTo>
                    <a:pt x="902" y="14021"/>
                  </a:lnTo>
                  <a:lnTo>
                    <a:pt x="760" y="14487"/>
                  </a:lnTo>
                  <a:lnTo>
                    <a:pt x="628" y="14963"/>
                  </a:lnTo>
                  <a:lnTo>
                    <a:pt x="517" y="15449"/>
                  </a:lnTo>
                  <a:lnTo>
                    <a:pt x="406" y="15935"/>
                  </a:lnTo>
                  <a:lnTo>
                    <a:pt x="315" y="16420"/>
                  </a:lnTo>
                  <a:lnTo>
                    <a:pt x="234" y="16916"/>
                  </a:lnTo>
                  <a:lnTo>
                    <a:pt x="163" y="17413"/>
                  </a:lnTo>
                  <a:lnTo>
                    <a:pt x="102" y="17909"/>
                  </a:lnTo>
                  <a:lnTo>
                    <a:pt x="61" y="18415"/>
                  </a:lnTo>
                  <a:lnTo>
                    <a:pt x="31" y="18921"/>
                  </a:lnTo>
                  <a:lnTo>
                    <a:pt x="11" y="19427"/>
                  </a:lnTo>
                  <a:lnTo>
                    <a:pt x="1" y="19943"/>
                  </a:lnTo>
                  <a:lnTo>
                    <a:pt x="1" y="19943"/>
                  </a:lnTo>
                  <a:lnTo>
                    <a:pt x="11" y="20460"/>
                  </a:lnTo>
                  <a:lnTo>
                    <a:pt x="31" y="20966"/>
                  </a:lnTo>
                  <a:lnTo>
                    <a:pt x="61" y="21482"/>
                  </a:lnTo>
                  <a:lnTo>
                    <a:pt x="102" y="21978"/>
                  </a:lnTo>
                  <a:lnTo>
                    <a:pt x="163" y="22484"/>
                  </a:lnTo>
                  <a:lnTo>
                    <a:pt x="234" y="22980"/>
                  </a:lnTo>
                  <a:lnTo>
                    <a:pt x="315" y="23476"/>
                  </a:lnTo>
                  <a:lnTo>
                    <a:pt x="406" y="23962"/>
                  </a:lnTo>
                  <a:lnTo>
                    <a:pt x="517" y="24448"/>
                  </a:lnTo>
                  <a:lnTo>
                    <a:pt x="628" y="24924"/>
                  </a:lnTo>
                  <a:lnTo>
                    <a:pt x="760" y="25400"/>
                  </a:lnTo>
                  <a:lnTo>
                    <a:pt x="902" y="25875"/>
                  </a:lnTo>
                  <a:lnTo>
                    <a:pt x="1054" y="26341"/>
                  </a:lnTo>
                  <a:lnTo>
                    <a:pt x="1216" y="26797"/>
                  </a:lnTo>
                  <a:lnTo>
                    <a:pt x="1388" y="27252"/>
                  </a:lnTo>
                  <a:lnTo>
                    <a:pt x="1570" y="27698"/>
                  </a:lnTo>
                  <a:lnTo>
                    <a:pt x="1772" y="28143"/>
                  </a:lnTo>
                  <a:lnTo>
                    <a:pt x="1975" y="28589"/>
                  </a:lnTo>
                  <a:lnTo>
                    <a:pt x="2187" y="29014"/>
                  </a:lnTo>
                  <a:lnTo>
                    <a:pt x="2410" y="29449"/>
                  </a:lnTo>
                  <a:lnTo>
                    <a:pt x="2653" y="29864"/>
                  </a:lnTo>
                  <a:lnTo>
                    <a:pt x="2896" y="30279"/>
                  </a:lnTo>
                  <a:lnTo>
                    <a:pt x="3149" y="30684"/>
                  </a:lnTo>
                  <a:lnTo>
                    <a:pt x="3412" y="31089"/>
                  </a:lnTo>
                  <a:lnTo>
                    <a:pt x="3686" y="31484"/>
                  </a:lnTo>
                  <a:lnTo>
                    <a:pt x="3969" y="31868"/>
                  </a:lnTo>
                  <a:lnTo>
                    <a:pt x="4263" y="32253"/>
                  </a:lnTo>
                  <a:lnTo>
                    <a:pt x="4566" y="32628"/>
                  </a:lnTo>
                  <a:lnTo>
                    <a:pt x="4870" y="32992"/>
                  </a:lnTo>
                  <a:lnTo>
                    <a:pt x="5194" y="33346"/>
                  </a:lnTo>
                  <a:lnTo>
                    <a:pt x="5518" y="33701"/>
                  </a:lnTo>
                  <a:lnTo>
                    <a:pt x="5852" y="34045"/>
                  </a:lnTo>
                  <a:lnTo>
                    <a:pt x="6196" y="34379"/>
                  </a:lnTo>
                  <a:lnTo>
                    <a:pt x="6540" y="34703"/>
                  </a:lnTo>
                  <a:lnTo>
                    <a:pt x="6905" y="35027"/>
                  </a:lnTo>
                  <a:lnTo>
                    <a:pt x="7269" y="35331"/>
                  </a:lnTo>
                  <a:lnTo>
                    <a:pt x="7644" y="35634"/>
                  </a:lnTo>
                  <a:lnTo>
                    <a:pt x="8018" y="35928"/>
                  </a:lnTo>
                  <a:lnTo>
                    <a:pt x="8413" y="36211"/>
                  </a:lnTo>
                  <a:lnTo>
                    <a:pt x="8808" y="36485"/>
                  </a:lnTo>
                  <a:lnTo>
                    <a:pt x="9203" y="36748"/>
                  </a:lnTo>
                  <a:lnTo>
                    <a:pt x="9618" y="37001"/>
                  </a:lnTo>
                  <a:lnTo>
                    <a:pt x="10033" y="37244"/>
                  </a:lnTo>
                  <a:lnTo>
                    <a:pt x="10448" y="37477"/>
                  </a:lnTo>
                  <a:lnTo>
                    <a:pt x="10873" y="37709"/>
                  </a:lnTo>
                  <a:lnTo>
                    <a:pt x="11308" y="37922"/>
                  </a:lnTo>
                  <a:lnTo>
                    <a:pt x="11744" y="38125"/>
                  </a:lnTo>
                  <a:lnTo>
                    <a:pt x="12189" y="38317"/>
                  </a:lnTo>
                  <a:lnTo>
                    <a:pt x="12645" y="38509"/>
                  </a:lnTo>
                  <a:lnTo>
                    <a:pt x="13100" y="38681"/>
                  </a:lnTo>
                  <a:lnTo>
                    <a:pt x="13556" y="38843"/>
                  </a:lnTo>
                  <a:lnTo>
                    <a:pt x="14021" y="38995"/>
                  </a:lnTo>
                  <a:lnTo>
                    <a:pt x="14497" y="39137"/>
                  </a:lnTo>
                  <a:lnTo>
                    <a:pt x="14973" y="39258"/>
                  </a:lnTo>
                  <a:lnTo>
                    <a:pt x="15449" y="39380"/>
                  </a:lnTo>
                  <a:lnTo>
                    <a:pt x="15935" y="39481"/>
                  </a:lnTo>
                  <a:lnTo>
                    <a:pt x="16421" y="39582"/>
                  </a:lnTo>
                  <a:lnTo>
                    <a:pt x="16917" y="39663"/>
                  </a:lnTo>
                  <a:lnTo>
                    <a:pt x="17413" y="39734"/>
                  </a:lnTo>
                  <a:lnTo>
                    <a:pt x="17909" y="39785"/>
                  </a:lnTo>
                  <a:lnTo>
                    <a:pt x="18415" y="39835"/>
                  </a:lnTo>
                  <a:lnTo>
                    <a:pt x="18921" y="39866"/>
                  </a:lnTo>
                  <a:lnTo>
                    <a:pt x="19437" y="39886"/>
                  </a:lnTo>
                  <a:lnTo>
                    <a:pt x="19954" y="39896"/>
                  </a:lnTo>
                  <a:lnTo>
                    <a:pt x="19954" y="39896"/>
                  </a:lnTo>
                  <a:lnTo>
                    <a:pt x="20460" y="39886"/>
                  </a:lnTo>
                  <a:lnTo>
                    <a:pt x="20976" y="39866"/>
                  </a:lnTo>
                  <a:lnTo>
                    <a:pt x="21482" y="39835"/>
                  </a:lnTo>
                  <a:lnTo>
                    <a:pt x="21988" y="39785"/>
                  </a:lnTo>
                  <a:lnTo>
                    <a:pt x="22484" y="39734"/>
                  </a:lnTo>
                  <a:lnTo>
                    <a:pt x="22980" y="39663"/>
                  </a:lnTo>
                  <a:lnTo>
                    <a:pt x="23476" y="39582"/>
                  </a:lnTo>
                  <a:lnTo>
                    <a:pt x="23962" y="39481"/>
                  </a:lnTo>
                  <a:lnTo>
                    <a:pt x="24448" y="39380"/>
                  </a:lnTo>
                  <a:lnTo>
                    <a:pt x="24924" y="39258"/>
                  </a:lnTo>
                  <a:lnTo>
                    <a:pt x="25400" y="39137"/>
                  </a:lnTo>
                  <a:lnTo>
                    <a:pt x="25876" y="38995"/>
                  </a:lnTo>
                  <a:lnTo>
                    <a:pt x="26341" y="38843"/>
                  </a:lnTo>
                  <a:lnTo>
                    <a:pt x="26797" y="38681"/>
                  </a:lnTo>
                  <a:lnTo>
                    <a:pt x="27252" y="38509"/>
                  </a:lnTo>
                  <a:lnTo>
                    <a:pt x="27708" y="38317"/>
                  </a:lnTo>
                  <a:lnTo>
                    <a:pt x="28153" y="38125"/>
                  </a:lnTo>
                  <a:lnTo>
                    <a:pt x="28589" y="37922"/>
                  </a:lnTo>
                  <a:lnTo>
                    <a:pt x="29024" y="37709"/>
                  </a:lnTo>
                  <a:lnTo>
                    <a:pt x="29449" y="37477"/>
                  </a:lnTo>
                  <a:lnTo>
                    <a:pt x="29874" y="37244"/>
                  </a:lnTo>
                  <a:lnTo>
                    <a:pt x="30289" y="37001"/>
                  </a:lnTo>
                  <a:lnTo>
                    <a:pt x="30694" y="36748"/>
                  </a:lnTo>
                  <a:lnTo>
                    <a:pt x="31089" y="36485"/>
                  </a:lnTo>
                  <a:lnTo>
                    <a:pt x="31484" y="36211"/>
                  </a:lnTo>
                  <a:lnTo>
                    <a:pt x="31879" y="35928"/>
                  </a:lnTo>
                  <a:lnTo>
                    <a:pt x="32253" y="35634"/>
                  </a:lnTo>
                  <a:lnTo>
                    <a:pt x="32628" y="35331"/>
                  </a:lnTo>
                  <a:lnTo>
                    <a:pt x="32992" y="35027"/>
                  </a:lnTo>
                  <a:lnTo>
                    <a:pt x="33357" y="34703"/>
                  </a:lnTo>
                  <a:lnTo>
                    <a:pt x="33701" y="34379"/>
                  </a:lnTo>
                  <a:lnTo>
                    <a:pt x="34045" y="34045"/>
                  </a:lnTo>
                  <a:lnTo>
                    <a:pt x="34379" y="33701"/>
                  </a:lnTo>
                  <a:lnTo>
                    <a:pt x="34703" y="33346"/>
                  </a:lnTo>
                  <a:lnTo>
                    <a:pt x="35027" y="32992"/>
                  </a:lnTo>
                  <a:lnTo>
                    <a:pt x="35331" y="32628"/>
                  </a:lnTo>
                  <a:lnTo>
                    <a:pt x="35634" y="32253"/>
                  </a:lnTo>
                  <a:lnTo>
                    <a:pt x="35928" y="31868"/>
                  </a:lnTo>
                  <a:lnTo>
                    <a:pt x="36211" y="31484"/>
                  </a:lnTo>
                  <a:lnTo>
                    <a:pt x="36485" y="31089"/>
                  </a:lnTo>
                  <a:lnTo>
                    <a:pt x="36748" y="30684"/>
                  </a:lnTo>
                  <a:lnTo>
                    <a:pt x="37001" y="30279"/>
                  </a:lnTo>
                  <a:lnTo>
                    <a:pt x="37254" y="29864"/>
                  </a:lnTo>
                  <a:lnTo>
                    <a:pt x="37487" y="29449"/>
                  </a:lnTo>
                  <a:lnTo>
                    <a:pt x="37710" y="29014"/>
                  </a:lnTo>
                  <a:lnTo>
                    <a:pt x="37922" y="28589"/>
                  </a:lnTo>
                  <a:lnTo>
                    <a:pt x="38135" y="28143"/>
                  </a:lnTo>
                  <a:lnTo>
                    <a:pt x="38327" y="27698"/>
                  </a:lnTo>
                  <a:lnTo>
                    <a:pt x="38509" y="27252"/>
                  </a:lnTo>
                  <a:lnTo>
                    <a:pt x="38681" y="26797"/>
                  </a:lnTo>
                  <a:lnTo>
                    <a:pt x="38843" y="26341"/>
                  </a:lnTo>
                  <a:lnTo>
                    <a:pt x="38995" y="25875"/>
                  </a:lnTo>
                  <a:lnTo>
                    <a:pt x="39137" y="25400"/>
                  </a:lnTo>
                  <a:lnTo>
                    <a:pt x="39269" y="24924"/>
                  </a:lnTo>
                  <a:lnTo>
                    <a:pt x="39380" y="24448"/>
                  </a:lnTo>
                  <a:lnTo>
                    <a:pt x="39491" y="23962"/>
                  </a:lnTo>
                  <a:lnTo>
                    <a:pt x="39582" y="23476"/>
                  </a:lnTo>
                  <a:lnTo>
                    <a:pt x="39663" y="22980"/>
                  </a:lnTo>
                  <a:lnTo>
                    <a:pt x="39734" y="22484"/>
                  </a:lnTo>
                  <a:lnTo>
                    <a:pt x="39795" y="21978"/>
                  </a:lnTo>
                  <a:lnTo>
                    <a:pt x="39835" y="21482"/>
                  </a:lnTo>
                  <a:lnTo>
                    <a:pt x="39866" y="20966"/>
                  </a:lnTo>
                  <a:lnTo>
                    <a:pt x="39886" y="20460"/>
                  </a:lnTo>
                  <a:lnTo>
                    <a:pt x="39896" y="19943"/>
                  </a:lnTo>
                  <a:lnTo>
                    <a:pt x="39896" y="19943"/>
                  </a:lnTo>
                  <a:lnTo>
                    <a:pt x="39886" y="19427"/>
                  </a:lnTo>
                  <a:lnTo>
                    <a:pt x="39866" y="18921"/>
                  </a:lnTo>
                  <a:lnTo>
                    <a:pt x="39835" y="18415"/>
                  </a:lnTo>
                  <a:lnTo>
                    <a:pt x="39795" y="17909"/>
                  </a:lnTo>
                  <a:lnTo>
                    <a:pt x="39734" y="17413"/>
                  </a:lnTo>
                  <a:lnTo>
                    <a:pt x="39663" y="16916"/>
                  </a:lnTo>
                  <a:lnTo>
                    <a:pt x="39582" y="16420"/>
                  </a:lnTo>
                  <a:lnTo>
                    <a:pt x="39491" y="15935"/>
                  </a:lnTo>
                  <a:lnTo>
                    <a:pt x="39380" y="15449"/>
                  </a:lnTo>
                  <a:lnTo>
                    <a:pt x="39269" y="14963"/>
                  </a:lnTo>
                  <a:lnTo>
                    <a:pt x="39137" y="14487"/>
                  </a:lnTo>
                  <a:lnTo>
                    <a:pt x="38995" y="14021"/>
                  </a:lnTo>
                  <a:lnTo>
                    <a:pt x="38843" y="13556"/>
                  </a:lnTo>
                  <a:lnTo>
                    <a:pt x="38681" y="13090"/>
                  </a:lnTo>
                  <a:lnTo>
                    <a:pt x="38509" y="12634"/>
                  </a:lnTo>
                  <a:lnTo>
                    <a:pt x="38327" y="12189"/>
                  </a:lnTo>
                  <a:lnTo>
                    <a:pt x="38135" y="11744"/>
                  </a:lnTo>
                  <a:lnTo>
                    <a:pt x="37922" y="11308"/>
                  </a:lnTo>
                  <a:lnTo>
                    <a:pt x="37710" y="10873"/>
                  </a:lnTo>
                  <a:lnTo>
                    <a:pt x="37487" y="10448"/>
                  </a:lnTo>
                  <a:lnTo>
                    <a:pt x="37254" y="10023"/>
                  </a:lnTo>
                  <a:lnTo>
                    <a:pt x="37001" y="9608"/>
                  </a:lnTo>
                  <a:lnTo>
                    <a:pt x="36748" y="9203"/>
                  </a:lnTo>
                  <a:lnTo>
                    <a:pt x="36485" y="8798"/>
                  </a:lnTo>
                  <a:lnTo>
                    <a:pt x="36211" y="8403"/>
                  </a:lnTo>
                  <a:lnTo>
                    <a:pt x="35928" y="8018"/>
                  </a:lnTo>
                  <a:lnTo>
                    <a:pt x="35634" y="7634"/>
                  </a:lnTo>
                  <a:lnTo>
                    <a:pt x="35331" y="7269"/>
                  </a:lnTo>
                  <a:lnTo>
                    <a:pt x="35027" y="6895"/>
                  </a:lnTo>
                  <a:lnTo>
                    <a:pt x="34703" y="6540"/>
                  </a:lnTo>
                  <a:lnTo>
                    <a:pt x="34379" y="6186"/>
                  </a:lnTo>
                  <a:lnTo>
                    <a:pt x="34045" y="5852"/>
                  </a:lnTo>
                  <a:lnTo>
                    <a:pt x="33701" y="5518"/>
                  </a:lnTo>
                  <a:lnTo>
                    <a:pt x="33357" y="5184"/>
                  </a:lnTo>
                  <a:lnTo>
                    <a:pt x="32992" y="4870"/>
                  </a:lnTo>
                  <a:lnTo>
                    <a:pt x="32628" y="4556"/>
                  </a:lnTo>
                  <a:lnTo>
                    <a:pt x="32253" y="4262"/>
                  </a:lnTo>
                  <a:lnTo>
                    <a:pt x="31879" y="3969"/>
                  </a:lnTo>
                  <a:lnTo>
                    <a:pt x="31484" y="3685"/>
                  </a:lnTo>
                  <a:lnTo>
                    <a:pt x="31089" y="3412"/>
                  </a:lnTo>
                  <a:lnTo>
                    <a:pt x="30694" y="3149"/>
                  </a:lnTo>
                  <a:lnTo>
                    <a:pt x="30289" y="2896"/>
                  </a:lnTo>
                  <a:lnTo>
                    <a:pt x="29874" y="2643"/>
                  </a:lnTo>
                  <a:lnTo>
                    <a:pt x="29449" y="2410"/>
                  </a:lnTo>
                  <a:lnTo>
                    <a:pt x="29024" y="2187"/>
                  </a:lnTo>
                  <a:lnTo>
                    <a:pt x="28589" y="1965"/>
                  </a:lnTo>
                  <a:lnTo>
                    <a:pt x="28153" y="1762"/>
                  </a:lnTo>
                  <a:lnTo>
                    <a:pt x="27708" y="1570"/>
                  </a:lnTo>
                  <a:lnTo>
                    <a:pt x="27252" y="1387"/>
                  </a:lnTo>
                  <a:lnTo>
                    <a:pt x="26797" y="1215"/>
                  </a:lnTo>
                  <a:lnTo>
                    <a:pt x="26341" y="1053"/>
                  </a:lnTo>
                  <a:lnTo>
                    <a:pt x="25876" y="902"/>
                  </a:lnTo>
                  <a:lnTo>
                    <a:pt x="25400" y="760"/>
                  </a:lnTo>
                  <a:lnTo>
                    <a:pt x="24924" y="628"/>
                  </a:lnTo>
                  <a:lnTo>
                    <a:pt x="24448" y="507"/>
                  </a:lnTo>
                  <a:lnTo>
                    <a:pt x="23962" y="406"/>
                  </a:lnTo>
                  <a:lnTo>
                    <a:pt x="23476" y="314"/>
                  </a:lnTo>
                  <a:lnTo>
                    <a:pt x="22980" y="233"/>
                  </a:lnTo>
                  <a:lnTo>
                    <a:pt x="22484" y="163"/>
                  </a:lnTo>
                  <a:lnTo>
                    <a:pt x="21988" y="102"/>
                  </a:lnTo>
                  <a:lnTo>
                    <a:pt x="21482" y="61"/>
                  </a:lnTo>
                  <a:lnTo>
                    <a:pt x="20976" y="21"/>
                  </a:lnTo>
                  <a:lnTo>
                    <a:pt x="20460" y="11"/>
                  </a:lnTo>
                  <a:lnTo>
                    <a:pt x="19954" y="1"/>
                  </a:lnTo>
                  <a:lnTo>
                    <a:pt x="19954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-3171725" y="-8087700"/>
              <a:ext cx="332325" cy="332575"/>
            </a:xfrm>
            <a:custGeom>
              <a:rect b="b" l="l" r="r" t="t"/>
              <a:pathLst>
                <a:path extrusionOk="0" fill="none" h="13303" w="13293">
                  <a:moveTo>
                    <a:pt x="6652" y="13302"/>
                  </a:moveTo>
                  <a:lnTo>
                    <a:pt x="6652" y="13302"/>
                  </a:lnTo>
                  <a:lnTo>
                    <a:pt x="6307" y="13292"/>
                  </a:lnTo>
                  <a:lnTo>
                    <a:pt x="5973" y="13272"/>
                  </a:lnTo>
                  <a:lnTo>
                    <a:pt x="5639" y="13221"/>
                  </a:lnTo>
                  <a:lnTo>
                    <a:pt x="5305" y="13171"/>
                  </a:lnTo>
                  <a:lnTo>
                    <a:pt x="4991" y="13090"/>
                  </a:lnTo>
                  <a:lnTo>
                    <a:pt x="4678" y="12999"/>
                  </a:lnTo>
                  <a:lnTo>
                    <a:pt x="4364" y="12897"/>
                  </a:lnTo>
                  <a:lnTo>
                    <a:pt x="4060" y="12776"/>
                  </a:lnTo>
                  <a:lnTo>
                    <a:pt x="3766" y="12644"/>
                  </a:lnTo>
                  <a:lnTo>
                    <a:pt x="3483" y="12503"/>
                  </a:lnTo>
                  <a:lnTo>
                    <a:pt x="3200" y="12341"/>
                  </a:lnTo>
                  <a:lnTo>
                    <a:pt x="2936" y="12168"/>
                  </a:lnTo>
                  <a:lnTo>
                    <a:pt x="2673" y="11976"/>
                  </a:lnTo>
                  <a:lnTo>
                    <a:pt x="2420" y="11784"/>
                  </a:lnTo>
                  <a:lnTo>
                    <a:pt x="2177" y="11571"/>
                  </a:lnTo>
                  <a:lnTo>
                    <a:pt x="1944" y="11348"/>
                  </a:lnTo>
                  <a:lnTo>
                    <a:pt x="1732" y="11126"/>
                  </a:lnTo>
                  <a:lnTo>
                    <a:pt x="1519" y="10883"/>
                  </a:lnTo>
                  <a:lnTo>
                    <a:pt x="1327" y="10630"/>
                  </a:lnTo>
                  <a:lnTo>
                    <a:pt x="1134" y="10367"/>
                  </a:lnTo>
                  <a:lnTo>
                    <a:pt x="962" y="10103"/>
                  </a:lnTo>
                  <a:lnTo>
                    <a:pt x="800" y="9820"/>
                  </a:lnTo>
                  <a:lnTo>
                    <a:pt x="659" y="9536"/>
                  </a:lnTo>
                  <a:lnTo>
                    <a:pt x="527" y="9243"/>
                  </a:lnTo>
                  <a:lnTo>
                    <a:pt x="406" y="8939"/>
                  </a:lnTo>
                  <a:lnTo>
                    <a:pt x="294" y="8625"/>
                  </a:lnTo>
                  <a:lnTo>
                    <a:pt x="213" y="8312"/>
                  </a:lnTo>
                  <a:lnTo>
                    <a:pt x="132" y="7988"/>
                  </a:lnTo>
                  <a:lnTo>
                    <a:pt x="71" y="7664"/>
                  </a:lnTo>
                  <a:lnTo>
                    <a:pt x="31" y="7330"/>
                  </a:lnTo>
                  <a:lnTo>
                    <a:pt x="11" y="6995"/>
                  </a:lnTo>
                  <a:lnTo>
                    <a:pt x="1" y="6651"/>
                  </a:lnTo>
                  <a:lnTo>
                    <a:pt x="1" y="6651"/>
                  </a:lnTo>
                  <a:lnTo>
                    <a:pt x="11" y="6307"/>
                  </a:lnTo>
                  <a:lnTo>
                    <a:pt x="31" y="5973"/>
                  </a:lnTo>
                  <a:lnTo>
                    <a:pt x="71" y="5639"/>
                  </a:lnTo>
                  <a:lnTo>
                    <a:pt x="132" y="5315"/>
                  </a:lnTo>
                  <a:lnTo>
                    <a:pt x="213" y="4991"/>
                  </a:lnTo>
                  <a:lnTo>
                    <a:pt x="294" y="4677"/>
                  </a:lnTo>
                  <a:lnTo>
                    <a:pt x="406" y="4374"/>
                  </a:lnTo>
                  <a:lnTo>
                    <a:pt x="527" y="4070"/>
                  </a:lnTo>
                  <a:lnTo>
                    <a:pt x="659" y="3776"/>
                  </a:lnTo>
                  <a:lnTo>
                    <a:pt x="800" y="3483"/>
                  </a:lnTo>
                  <a:lnTo>
                    <a:pt x="962" y="3209"/>
                  </a:lnTo>
                  <a:lnTo>
                    <a:pt x="1134" y="2936"/>
                  </a:lnTo>
                  <a:lnTo>
                    <a:pt x="1327" y="2673"/>
                  </a:lnTo>
                  <a:lnTo>
                    <a:pt x="1519" y="2430"/>
                  </a:lnTo>
                  <a:lnTo>
                    <a:pt x="1732" y="2187"/>
                  </a:lnTo>
                  <a:lnTo>
                    <a:pt x="1944" y="1954"/>
                  </a:lnTo>
                  <a:lnTo>
                    <a:pt x="2177" y="1731"/>
                  </a:lnTo>
                  <a:lnTo>
                    <a:pt x="2420" y="1529"/>
                  </a:lnTo>
                  <a:lnTo>
                    <a:pt x="2673" y="1327"/>
                  </a:lnTo>
                  <a:lnTo>
                    <a:pt x="2936" y="1144"/>
                  </a:lnTo>
                  <a:lnTo>
                    <a:pt x="3200" y="972"/>
                  </a:lnTo>
                  <a:lnTo>
                    <a:pt x="3483" y="810"/>
                  </a:lnTo>
                  <a:lnTo>
                    <a:pt x="3766" y="658"/>
                  </a:lnTo>
                  <a:lnTo>
                    <a:pt x="4060" y="527"/>
                  </a:lnTo>
                  <a:lnTo>
                    <a:pt x="4364" y="405"/>
                  </a:lnTo>
                  <a:lnTo>
                    <a:pt x="4678" y="304"/>
                  </a:lnTo>
                  <a:lnTo>
                    <a:pt x="4991" y="213"/>
                  </a:lnTo>
                  <a:lnTo>
                    <a:pt x="5305" y="142"/>
                  </a:lnTo>
                  <a:lnTo>
                    <a:pt x="5639" y="81"/>
                  </a:lnTo>
                  <a:lnTo>
                    <a:pt x="5973" y="41"/>
                  </a:lnTo>
                  <a:lnTo>
                    <a:pt x="6307" y="10"/>
                  </a:lnTo>
                  <a:lnTo>
                    <a:pt x="6652" y="0"/>
                  </a:lnTo>
                  <a:lnTo>
                    <a:pt x="6652" y="0"/>
                  </a:lnTo>
                  <a:lnTo>
                    <a:pt x="6986" y="10"/>
                  </a:lnTo>
                  <a:lnTo>
                    <a:pt x="7330" y="41"/>
                  </a:lnTo>
                  <a:lnTo>
                    <a:pt x="7664" y="81"/>
                  </a:lnTo>
                  <a:lnTo>
                    <a:pt x="7988" y="142"/>
                  </a:lnTo>
                  <a:lnTo>
                    <a:pt x="8312" y="213"/>
                  </a:lnTo>
                  <a:lnTo>
                    <a:pt x="8626" y="304"/>
                  </a:lnTo>
                  <a:lnTo>
                    <a:pt x="8929" y="405"/>
                  </a:lnTo>
                  <a:lnTo>
                    <a:pt x="9233" y="527"/>
                  </a:lnTo>
                  <a:lnTo>
                    <a:pt x="9527" y="658"/>
                  </a:lnTo>
                  <a:lnTo>
                    <a:pt x="9810" y="810"/>
                  </a:lnTo>
                  <a:lnTo>
                    <a:pt x="10093" y="972"/>
                  </a:lnTo>
                  <a:lnTo>
                    <a:pt x="10367" y="1144"/>
                  </a:lnTo>
                  <a:lnTo>
                    <a:pt x="10620" y="1327"/>
                  </a:lnTo>
                  <a:lnTo>
                    <a:pt x="10873" y="1529"/>
                  </a:lnTo>
                  <a:lnTo>
                    <a:pt x="11116" y="1731"/>
                  </a:lnTo>
                  <a:lnTo>
                    <a:pt x="11349" y="1954"/>
                  </a:lnTo>
                  <a:lnTo>
                    <a:pt x="11571" y="2187"/>
                  </a:lnTo>
                  <a:lnTo>
                    <a:pt x="11774" y="2430"/>
                  </a:lnTo>
                  <a:lnTo>
                    <a:pt x="11976" y="2673"/>
                  </a:lnTo>
                  <a:lnTo>
                    <a:pt x="12159" y="2936"/>
                  </a:lnTo>
                  <a:lnTo>
                    <a:pt x="12331" y="3209"/>
                  </a:lnTo>
                  <a:lnTo>
                    <a:pt x="12493" y="3483"/>
                  </a:lnTo>
                  <a:lnTo>
                    <a:pt x="12644" y="3776"/>
                  </a:lnTo>
                  <a:lnTo>
                    <a:pt x="12776" y="4070"/>
                  </a:lnTo>
                  <a:lnTo>
                    <a:pt x="12887" y="4374"/>
                  </a:lnTo>
                  <a:lnTo>
                    <a:pt x="12999" y="4677"/>
                  </a:lnTo>
                  <a:lnTo>
                    <a:pt x="13090" y="4991"/>
                  </a:lnTo>
                  <a:lnTo>
                    <a:pt x="13161" y="5315"/>
                  </a:lnTo>
                  <a:lnTo>
                    <a:pt x="13221" y="5639"/>
                  </a:lnTo>
                  <a:lnTo>
                    <a:pt x="13262" y="5973"/>
                  </a:lnTo>
                  <a:lnTo>
                    <a:pt x="13292" y="6307"/>
                  </a:lnTo>
                  <a:lnTo>
                    <a:pt x="13292" y="6651"/>
                  </a:lnTo>
                  <a:lnTo>
                    <a:pt x="13292" y="6651"/>
                  </a:lnTo>
                  <a:lnTo>
                    <a:pt x="13292" y="6995"/>
                  </a:lnTo>
                  <a:lnTo>
                    <a:pt x="13262" y="7330"/>
                  </a:lnTo>
                  <a:lnTo>
                    <a:pt x="13221" y="7664"/>
                  </a:lnTo>
                  <a:lnTo>
                    <a:pt x="13161" y="7988"/>
                  </a:lnTo>
                  <a:lnTo>
                    <a:pt x="13090" y="8312"/>
                  </a:lnTo>
                  <a:lnTo>
                    <a:pt x="12999" y="8625"/>
                  </a:lnTo>
                  <a:lnTo>
                    <a:pt x="12887" y="8939"/>
                  </a:lnTo>
                  <a:lnTo>
                    <a:pt x="12776" y="9243"/>
                  </a:lnTo>
                  <a:lnTo>
                    <a:pt x="12644" y="9536"/>
                  </a:lnTo>
                  <a:lnTo>
                    <a:pt x="12493" y="9820"/>
                  </a:lnTo>
                  <a:lnTo>
                    <a:pt x="12331" y="10103"/>
                  </a:lnTo>
                  <a:lnTo>
                    <a:pt x="12159" y="10367"/>
                  </a:lnTo>
                  <a:lnTo>
                    <a:pt x="11976" y="10630"/>
                  </a:lnTo>
                  <a:lnTo>
                    <a:pt x="11774" y="10883"/>
                  </a:lnTo>
                  <a:lnTo>
                    <a:pt x="11571" y="11126"/>
                  </a:lnTo>
                  <a:lnTo>
                    <a:pt x="11349" y="11348"/>
                  </a:lnTo>
                  <a:lnTo>
                    <a:pt x="11116" y="11571"/>
                  </a:lnTo>
                  <a:lnTo>
                    <a:pt x="10873" y="11784"/>
                  </a:lnTo>
                  <a:lnTo>
                    <a:pt x="10620" y="11976"/>
                  </a:lnTo>
                  <a:lnTo>
                    <a:pt x="10367" y="12168"/>
                  </a:lnTo>
                  <a:lnTo>
                    <a:pt x="10093" y="12341"/>
                  </a:lnTo>
                  <a:lnTo>
                    <a:pt x="9810" y="12503"/>
                  </a:lnTo>
                  <a:lnTo>
                    <a:pt x="9527" y="12644"/>
                  </a:lnTo>
                  <a:lnTo>
                    <a:pt x="9233" y="12776"/>
                  </a:lnTo>
                  <a:lnTo>
                    <a:pt x="8929" y="12897"/>
                  </a:lnTo>
                  <a:lnTo>
                    <a:pt x="8626" y="12999"/>
                  </a:lnTo>
                  <a:lnTo>
                    <a:pt x="8312" y="13090"/>
                  </a:lnTo>
                  <a:lnTo>
                    <a:pt x="7988" y="13171"/>
                  </a:lnTo>
                  <a:lnTo>
                    <a:pt x="7664" y="13221"/>
                  </a:lnTo>
                  <a:lnTo>
                    <a:pt x="7330" y="13272"/>
                  </a:lnTo>
                  <a:lnTo>
                    <a:pt x="6986" y="13292"/>
                  </a:lnTo>
                  <a:lnTo>
                    <a:pt x="6652" y="13302"/>
                  </a:lnTo>
                  <a:lnTo>
                    <a:pt x="6652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-3005450" y="-77551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-3319525" y="-101515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2" y="1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33"/>
                  </a:lnTo>
                  <a:lnTo>
                    <a:pt x="4991" y="214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3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7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78"/>
                  </a:lnTo>
                  <a:lnTo>
                    <a:pt x="213" y="4992"/>
                  </a:lnTo>
                  <a:lnTo>
                    <a:pt x="132" y="5316"/>
                  </a:lnTo>
                  <a:lnTo>
                    <a:pt x="82" y="5640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16"/>
                  </a:lnTo>
                  <a:lnTo>
                    <a:pt x="194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00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0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6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7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3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2" y="5640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00"/>
                  </a:lnTo>
                  <a:lnTo>
                    <a:pt x="12159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55"/>
                  </a:lnTo>
                  <a:lnTo>
                    <a:pt x="1112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37" y="659"/>
                  </a:lnTo>
                  <a:lnTo>
                    <a:pt x="9243" y="527"/>
                  </a:lnTo>
                  <a:lnTo>
                    <a:pt x="8939" y="406"/>
                  </a:lnTo>
                  <a:lnTo>
                    <a:pt x="8626" y="305"/>
                  </a:lnTo>
                  <a:lnTo>
                    <a:pt x="8312" y="214"/>
                  </a:lnTo>
                  <a:lnTo>
                    <a:pt x="7988" y="13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-3319525" y="-101515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3" y="6652"/>
                  </a:moveTo>
                  <a:lnTo>
                    <a:pt x="13303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2" y="5640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00"/>
                  </a:lnTo>
                  <a:lnTo>
                    <a:pt x="12159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55"/>
                  </a:lnTo>
                  <a:lnTo>
                    <a:pt x="1112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3" y="963"/>
                  </a:lnTo>
                  <a:lnTo>
                    <a:pt x="9820" y="801"/>
                  </a:lnTo>
                  <a:lnTo>
                    <a:pt x="9537" y="659"/>
                  </a:lnTo>
                  <a:lnTo>
                    <a:pt x="9243" y="527"/>
                  </a:lnTo>
                  <a:lnTo>
                    <a:pt x="8939" y="406"/>
                  </a:lnTo>
                  <a:lnTo>
                    <a:pt x="8626" y="305"/>
                  </a:lnTo>
                  <a:lnTo>
                    <a:pt x="8312" y="214"/>
                  </a:lnTo>
                  <a:lnTo>
                    <a:pt x="7988" y="13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33"/>
                  </a:lnTo>
                  <a:lnTo>
                    <a:pt x="4991" y="214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01"/>
                  </a:lnTo>
                  <a:lnTo>
                    <a:pt x="3200" y="963"/>
                  </a:lnTo>
                  <a:lnTo>
                    <a:pt x="293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37"/>
                  </a:lnTo>
                  <a:lnTo>
                    <a:pt x="962" y="3200"/>
                  </a:lnTo>
                  <a:lnTo>
                    <a:pt x="800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4" y="4678"/>
                  </a:lnTo>
                  <a:lnTo>
                    <a:pt x="213" y="4992"/>
                  </a:lnTo>
                  <a:lnTo>
                    <a:pt x="132" y="5316"/>
                  </a:lnTo>
                  <a:lnTo>
                    <a:pt x="82" y="5640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16"/>
                  </a:lnTo>
                  <a:lnTo>
                    <a:pt x="194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7"/>
                  </a:lnTo>
                  <a:lnTo>
                    <a:pt x="2936" y="12159"/>
                  </a:lnTo>
                  <a:lnTo>
                    <a:pt x="3200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8" y="12999"/>
                  </a:lnTo>
                  <a:lnTo>
                    <a:pt x="4991" y="13090"/>
                  </a:lnTo>
                  <a:lnTo>
                    <a:pt x="530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2" y="1330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6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7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3" y="6652"/>
                  </a:lnTo>
                  <a:lnTo>
                    <a:pt x="13303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-2986975" y="-848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-7692225" y="-414725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0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4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3" y="405"/>
                  </a:lnTo>
                  <a:lnTo>
                    <a:pt x="4060" y="527"/>
                  </a:lnTo>
                  <a:lnTo>
                    <a:pt x="3766" y="658"/>
                  </a:lnTo>
                  <a:lnTo>
                    <a:pt x="3483" y="810"/>
                  </a:lnTo>
                  <a:lnTo>
                    <a:pt x="3199" y="962"/>
                  </a:lnTo>
                  <a:lnTo>
                    <a:pt x="2936" y="1144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1" y="2187"/>
                  </a:lnTo>
                  <a:lnTo>
                    <a:pt x="1519" y="2420"/>
                  </a:lnTo>
                  <a:lnTo>
                    <a:pt x="1326" y="2673"/>
                  </a:lnTo>
                  <a:lnTo>
                    <a:pt x="1134" y="2936"/>
                  </a:lnTo>
                  <a:lnTo>
                    <a:pt x="962" y="3209"/>
                  </a:lnTo>
                  <a:lnTo>
                    <a:pt x="800" y="3483"/>
                  </a:lnTo>
                  <a:lnTo>
                    <a:pt x="658" y="3766"/>
                  </a:lnTo>
                  <a:lnTo>
                    <a:pt x="527" y="4070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3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10" y="6996"/>
                  </a:lnTo>
                  <a:lnTo>
                    <a:pt x="4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43"/>
                  </a:lnTo>
                  <a:lnTo>
                    <a:pt x="658" y="9536"/>
                  </a:lnTo>
                  <a:lnTo>
                    <a:pt x="800" y="9820"/>
                  </a:lnTo>
                  <a:lnTo>
                    <a:pt x="962" y="10103"/>
                  </a:lnTo>
                  <a:lnTo>
                    <a:pt x="1134" y="10367"/>
                  </a:lnTo>
                  <a:lnTo>
                    <a:pt x="1326" y="10630"/>
                  </a:lnTo>
                  <a:lnTo>
                    <a:pt x="1519" y="10883"/>
                  </a:lnTo>
                  <a:lnTo>
                    <a:pt x="1731" y="11126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8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3" y="12897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71"/>
                  </a:lnTo>
                  <a:lnTo>
                    <a:pt x="5639" y="13221"/>
                  </a:lnTo>
                  <a:lnTo>
                    <a:pt x="5973" y="13272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995" y="13292"/>
                  </a:lnTo>
                  <a:lnTo>
                    <a:pt x="7329" y="13272"/>
                  </a:lnTo>
                  <a:lnTo>
                    <a:pt x="7663" y="13221"/>
                  </a:lnTo>
                  <a:lnTo>
                    <a:pt x="7998" y="13171"/>
                  </a:lnTo>
                  <a:lnTo>
                    <a:pt x="8311" y="13090"/>
                  </a:lnTo>
                  <a:lnTo>
                    <a:pt x="8635" y="12999"/>
                  </a:lnTo>
                  <a:lnTo>
                    <a:pt x="8939" y="12897"/>
                  </a:lnTo>
                  <a:lnTo>
                    <a:pt x="9243" y="12776"/>
                  </a:lnTo>
                  <a:lnTo>
                    <a:pt x="9536" y="12644"/>
                  </a:lnTo>
                  <a:lnTo>
                    <a:pt x="9820" y="12503"/>
                  </a:lnTo>
                  <a:lnTo>
                    <a:pt x="10103" y="12341"/>
                  </a:lnTo>
                  <a:lnTo>
                    <a:pt x="10366" y="12168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1"/>
                  </a:lnTo>
                  <a:lnTo>
                    <a:pt x="11358" y="11348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86" y="10630"/>
                  </a:lnTo>
                  <a:lnTo>
                    <a:pt x="12168" y="10367"/>
                  </a:lnTo>
                  <a:lnTo>
                    <a:pt x="12340" y="10103"/>
                  </a:lnTo>
                  <a:lnTo>
                    <a:pt x="12502" y="9820"/>
                  </a:lnTo>
                  <a:lnTo>
                    <a:pt x="12644" y="9536"/>
                  </a:lnTo>
                  <a:lnTo>
                    <a:pt x="12776" y="9243"/>
                  </a:lnTo>
                  <a:lnTo>
                    <a:pt x="12897" y="8939"/>
                  </a:lnTo>
                  <a:lnTo>
                    <a:pt x="13009" y="8625"/>
                  </a:lnTo>
                  <a:lnTo>
                    <a:pt x="13090" y="8312"/>
                  </a:lnTo>
                  <a:lnTo>
                    <a:pt x="13170" y="7988"/>
                  </a:lnTo>
                  <a:lnTo>
                    <a:pt x="13221" y="7664"/>
                  </a:lnTo>
                  <a:lnTo>
                    <a:pt x="13272" y="7330"/>
                  </a:lnTo>
                  <a:lnTo>
                    <a:pt x="13292" y="6996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73"/>
                  </a:lnTo>
                  <a:lnTo>
                    <a:pt x="13221" y="5639"/>
                  </a:lnTo>
                  <a:lnTo>
                    <a:pt x="13170" y="5315"/>
                  </a:lnTo>
                  <a:lnTo>
                    <a:pt x="13090" y="4991"/>
                  </a:lnTo>
                  <a:lnTo>
                    <a:pt x="13009" y="4677"/>
                  </a:lnTo>
                  <a:lnTo>
                    <a:pt x="12897" y="4363"/>
                  </a:lnTo>
                  <a:lnTo>
                    <a:pt x="12776" y="4070"/>
                  </a:lnTo>
                  <a:lnTo>
                    <a:pt x="12644" y="3766"/>
                  </a:lnTo>
                  <a:lnTo>
                    <a:pt x="12502" y="3483"/>
                  </a:lnTo>
                  <a:lnTo>
                    <a:pt x="12340" y="3209"/>
                  </a:lnTo>
                  <a:lnTo>
                    <a:pt x="12168" y="2936"/>
                  </a:lnTo>
                  <a:lnTo>
                    <a:pt x="11986" y="2673"/>
                  </a:lnTo>
                  <a:lnTo>
                    <a:pt x="11784" y="2420"/>
                  </a:lnTo>
                  <a:lnTo>
                    <a:pt x="11571" y="2187"/>
                  </a:lnTo>
                  <a:lnTo>
                    <a:pt x="11358" y="1954"/>
                  </a:lnTo>
                  <a:lnTo>
                    <a:pt x="11126" y="1731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44"/>
                  </a:lnTo>
                  <a:lnTo>
                    <a:pt x="10103" y="962"/>
                  </a:lnTo>
                  <a:lnTo>
                    <a:pt x="9820" y="810"/>
                  </a:lnTo>
                  <a:lnTo>
                    <a:pt x="9536" y="658"/>
                  </a:lnTo>
                  <a:lnTo>
                    <a:pt x="9243" y="527"/>
                  </a:lnTo>
                  <a:lnTo>
                    <a:pt x="8939" y="405"/>
                  </a:lnTo>
                  <a:lnTo>
                    <a:pt x="8635" y="304"/>
                  </a:lnTo>
                  <a:lnTo>
                    <a:pt x="8311" y="213"/>
                  </a:lnTo>
                  <a:lnTo>
                    <a:pt x="7998" y="142"/>
                  </a:lnTo>
                  <a:lnTo>
                    <a:pt x="7663" y="81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-7692225" y="-414725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6651" y="13302"/>
                  </a:moveTo>
                  <a:lnTo>
                    <a:pt x="6651" y="13302"/>
                  </a:lnTo>
                  <a:lnTo>
                    <a:pt x="6995" y="13292"/>
                  </a:lnTo>
                  <a:lnTo>
                    <a:pt x="7329" y="13272"/>
                  </a:lnTo>
                  <a:lnTo>
                    <a:pt x="7663" y="13221"/>
                  </a:lnTo>
                  <a:lnTo>
                    <a:pt x="7998" y="13171"/>
                  </a:lnTo>
                  <a:lnTo>
                    <a:pt x="8311" y="13090"/>
                  </a:lnTo>
                  <a:lnTo>
                    <a:pt x="8635" y="12999"/>
                  </a:lnTo>
                  <a:lnTo>
                    <a:pt x="8939" y="12897"/>
                  </a:lnTo>
                  <a:lnTo>
                    <a:pt x="9243" y="12776"/>
                  </a:lnTo>
                  <a:lnTo>
                    <a:pt x="9536" y="12644"/>
                  </a:lnTo>
                  <a:lnTo>
                    <a:pt x="9820" y="12503"/>
                  </a:lnTo>
                  <a:lnTo>
                    <a:pt x="10103" y="12341"/>
                  </a:lnTo>
                  <a:lnTo>
                    <a:pt x="10366" y="12168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1"/>
                  </a:lnTo>
                  <a:lnTo>
                    <a:pt x="11358" y="11348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86" y="10630"/>
                  </a:lnTo>
                  <a:lnTo>
                    <a:pt x="12168" y="10367"/>
                  </a:lnTo>
                  <a:lnTo>
                    <a:pt x="12340" y="10103"/>
                  </a:lnTo>
                  <a:lnTo>
                    <a:pt x="12502" y="9820"/>
                  </a:lnTo>
                  <a:lnTo>
                    <a:pt x="12644" y="9536"/>
                  </a:lnTo>
                  <a:lnTo>
                    <a:pt x="12776" y="9243"/>
                  </a:lnTo>
                  <a:lnTo>
                    <a:pt x="12897" y="8939"/>
                  </a:lnTo>
                  <a:lnTo>
                    <a:pt x="13009" y="8625"/>
                  </a:lnTo>
                  <a:lnTo>
                    <a:pt x="13090" y="8312"/>
                  </a:lnTo>
                  <a:lnTo>
                    <a:pt x="13170" y="7988"/>
                  </a:lnTo>
                  <a:lnTo>
                    <a:pt x="13221" y="7664"/>
                  </a:lnTo>
                  <a:lnTo>
                    <a:pt x="13272" y="7330"/>
                  </a:lnTo>
                  <a:lnTo>
                    <a:pt x="13292" y="6996"/>
                  </a:lnTo>
                  <a:lnTo>
                    <a:pt x="13302" y="6651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73"/>
                  </a:lnTo>
                  <a:lnTo>
                    <a:pt x="13221" y="5639"/>
                  </a:lnTo>
                  <a:lnTo>
                    <a:pt x="13170" y="5315"/>
                  </a:lnTo>
                  <a:lnTo>
                    <a:pt x="13090" y="4991"/>
                  </a:lnTo>
                  <a:lnTo>
                    <a:pt x="13009" y="4677"/>
                  </a:lnTo>
                  <a:lnTo>
                    <a:pt x="12897" y="4363"/>
                  </a:lnTo>
                  <a:lnTo>
                    <a:pt x="12776" y="4070"/>
                  </a:lnTo>
                  <a:lnTo>
                    <a:pt x="12644" y="3766"/>
                  </a:lnTo>
                  <a:lnTo>
                    <a:pt x="12502" y="3483"/>
                  </a:lnTo>
                  <a:lnTo>
                    <a:pt x="12340" y="3209"/>
                  </a:lnTo>
                  <a:lnTo>
                    <a:pt x="12168" y="2936"/>
                  </a:lnTo>
                  <a:lnTo>
                    <a:pt x="11986" y="2673"/>
                  </a:lnTo>
                  <a:lnTo>
                    <a:pt x="11784" y="2420"/>
                  </a:lnTo>
                  <a:lnTo>
                    <a:pt x="11571" y="2187"/>
                  </a:lnTo>
                  <a:lnTo>
                    <a:pt x="11358" y="1954"/>
                  </a:lnTo>
                  <a:lnTo>
                    <a:pt x="11126" y="1731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44"/>
                  </a:lnTo>
                  <a:lnTo>
                    <a:pt x="10103" y="962"/>
                  </a:lnTo>
                  <a:lnTo>
                    <a:pt x="9820" y="810"/>
                  </a:lnTo>
                  <a:lnTo>
                    <a:pt x="9536" y="658"/>
                  </a:lnTo>
                  <a:lnTo>
                    <a:pt x="9243" y="527"/>
                  </a:lnTo>
                  <a:lnTo>
                    <a:pt x="8939" y="405"/>
                  </a:lnTo>
                  <a:lnTo>
                    <a:pt x="8635" y="304"/>
                  </a:lnTo>
                  <a:lnTo>
                    <a:pt x="8311" y="213"/>
                  </a:lnTo>
                  <a:lnTo>
                    <a:pt x="7998" y="142"/>
                  </a:lnTo>
                  <a:lnTo>
                    <a:pt x="7663" y="81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1"/>
                  </a:lnTo>
                  <a:lnTo>
                    <a:pt x="5315" y="142"/>
                  </a:lnTo>
                  <a:lnTo>
                    <a:pt x="4991" y="213"/>
                  </a:lnTo>
                  <a:lnTo>
                    <a:pt x="4677" y="304"/>
                  </a:lnTo>
                  <a:lnTo>
                    <a:pt x="4363" y="405"/>
                  </a:lnTo>
                  <a:lnTo>
                    <a:pt x="4060" y="527"/>
                  </a:lnTo>
                  <a:lnTo>
                    <a:pt x="3766" y="658"/>
                  </a:lnTo>
                  <a:lnTo>
                    <a:pt x="3483" y="810"/>
                  </a:lnTo>
                  <a:lnTo>
                    <a:pt x="3199" y="962"/>
                  </a:lnTo>
                  <a:lnTo>
                    <a:pt x="2936" y="1144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1"/>
                  </a:lnTo>
                  <a:lnTo>
                    <a:pt x="1954" y="1954"/>
                  </a:lnTo>
                  <a:lnTo>
                    <a:pt x="1731" y="2187"/>
                  </a:lnTo>
                  <a:lnTo>
                    <a:pt x="1519" y="2420"/>
                  </a:lnTo>
                  <a:lnTo>
                    <a:pt x="1326" y="2673"/>
                  </a:lnTo>
                  <a:lnTo>
                    <a:pt x="1134" y="2936"/>
                  </a:lnTo>
                  <a:lnTo>
                    <a:pt x="962" y="3209"/>
                  </a:lnTo>
                  <a:lnTo>
                    <a:pt x="800" y="3483"/>
                  </a:lnTo>
                  <a:lnTo>
                    <a:pt x="658" y="3766"/>
                  </a:lnTo>
                  <a:lnTo>
                    <a:pt x="527" y="4070"/>
                  </a:lnTo>
                  <a:lnTo>
                    <a:pt x="405" y="4363"/>
                  </a:lnTo>
                  <a:lnTo>
                    <a:pt x="304" y="4677"/>
                  </a:lnTo>
                  <a:lnTo>
                    <a:pt x="213" y="4991"/>
                  </a:lnTo>
                  <a:lnTo>
                    <a:pt x="132" y="5315"/>
                  </a:lnTo>
                  <a:lnTo>
                    <a:pt x="81" y="5639"/>
                  </a:lnTo>
                  <a:lnTo>
                    <a:pt x="41" y="597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0" y="6996"/>
                  </a:lnTo>
                  <a:lnTo>
                    <a:pt x="4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5"/>
                  </a:lnTo>
                  <a:lnTo>
                    <a:pt x="405" y="8939"/>
                  </a:lnTo>
                  <a:lnTo>
                    <a:pt x="527" y="9243"/>
                  </a:lnTo>
                  <a:lnTo>
                    <a:pt x="658" y="9536"/>
                  </a:lnTo>
                  <a:lnTo>
                    <a:pt x="800" y="9820"/>
                  </a:lnTo>
                  <a:lnTo>
                    <a:pt x="962" y="10103"/>
                  </a:lnTo>
                  <a:lnTo>
                    <a:pt x="1134" y="10367"/>
                  </a:lnTo>
                  <a:lnTo>
                    <a:pt x="1326" y="10630"/>
                  </a:lnTo>
                  <a:lnTo>
                    <a:pt x="1519" y="10883"/>
                  </a:lnTo>
                  <a:lnTo>
                    <a:pt x="1731" y="11126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8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4"/>
                  </a:lnTo>
                  <a:lnTo>
                    <a:pt x="4060" y="12776"/>
                  </a:lnTo>
                  <a:lnTo>
                    <a:pt x="4363" y="12897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71"/>
                  </a:lnTo>
                  <a:lnTo>
                    <a:pt x="5639" y="13221"/>
                  </a:lnTo>
                  <a:lnTo>
                    <a:pt x="5973" y="13272"/>
                  </a:lnTo>
                  <a:lnTo>
                    <a:pt x="6307" y="13292"/>
                  </a:lnTo>
                  <a:lnTo>
                    <a:pt x="6651" y="13302"/>
                  </a:lnTo>
                  <a:lnTo>
                    <a:pt x="6651" y="1330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-7525950" y="-3814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-6130475" y="-9313375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1"/>
                  </a:move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2"/>
                  </a:lnTo>
                  <a:lnTo>
                    <a:pt x="4991" y="203"/>
                  </a:lnTo>
                  <a:lnTo>
                    <a:pt x="467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49"/>
                  </a:lnTo>
                  <a:lnTo>
                    <a:pt x="3483" y="800"/>
                  </a:lnTo>
                  <a:lnTo>
                    <a:pt x="3199" y="962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73"/>
                  </a:lnTo>
                  <a:lnTo>
                    <a:pt x="658" y="3767"/>
                  </a:lnTo>
                  <a:lnTo>
                    <a:pt x="527" y="4060"/>
                  </a:lnTo>
                  <a:lnTo>
                    <a:pt x="405" y="4364"/>
                  </a:lnTo>
                  <a:lnTo>
                    <a:pt x="30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0" y="6642"/>
                  </a:lnTo>
                  <a:lnTo>
                    <a:pt x="11" y="6986"/>
                  </a:lnTo>
                  <a:lnTo>
                    <a:pt x="3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5" y="8929"/>
                  </a:lnTo>
                  <a:lnTo>
                    <a:pt x="527" y="9233"/>
                  </a:lnTo>
                  <a:lnTo>
                    <a:pt x="658" y="952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1" y="11116"/>
                  </a:lnTo>
                  <a:lnTo>
                    <a:pt x="195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9"/>
                  </a:lnTo>
                  <a:lnTo>
                    <a:pt x="3199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5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6" y="12645"/>
                  </a:lnTo>
                  <a:lnTo>
                    <a:pt x="9820" y="12493"/>
                  </a:lnTo>
                  <a:lnTo>
                    <a:pt x="10103" y="12341"/>
                  </a:lnTo>
                  <a:lnTo>
                    <a:pt x="10367" y="12169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1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68" y="10367"/>
                  </a:lnTo>
                  <a:lnTo>
                    <a:pt x="12341" y="10094"/>
                  </a:lnTo>
                  <a:lnTo>
                    <a:pt x="12492" y="9820"/>
                  </a:lnTo>
                  <a:lnTo>
                    <a:pt x="12644" y="9527"/>
                  </a:lnTo>
                  <a:lnTo>
                    <a:pt x="12776" y="9233"/>
                  </a:lnTo>
                  <a:lnTo>
                    <a:pt x="12897" y="8929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86"/>
                  </a:lnTo>
                  <a:lnTo>
                    <a:pt x="13302" y="664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1" y="562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73"/>
                  </a:lnTo>
                  <a:lnTo>
                    <a:pt x="12341" y="3200"/>
                  </a:lnTo>
                  <a:lnTo>
                    <a:pt x="12168" y="2926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26" y="1722"/>
                  </a:lnTo>
                  <a:lnTo>
                    <a:pt x="1088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9"/>
                  </a:lnTo>
                  <a:lnTo>
                    <a:pt x="9243" y="517"/>
                  </a:lnTo>
                  <a:lnTo>
                    <a:pt x="8939" y="406"/>
                  </a:lnTo>
                  <a:lnTo>
                    <a:pt x="8625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96" y="1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-6130475" y="-9313375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2" y="6642"/>
                  </a:moveTo>
                  <a:lnTo>
                    <a:pt x="13302" y="6642"/>
                  </a:lnTo>
                  <a:lnTo>
                    <a:pt x="13292" y="6308"/>
                  </a:lnTo>
                  <a:lnTo>
                    <a:pt x="13262" y="5963"/>
                  </a:lnTo>
                  <a:lnTo>
                    <a:pt x="13221" y="5629"/>
                  </a:lnTo>
                  <a:lnTo>
                    <a:pt x="13161" y="5305"/>
                  </a:lnTo>
                  <a:lnTo>
                    <a:pt x="13090" y="4981"/>
                  </a:lnTo>
                  <a:lnTo>
                    <a:pt x="12999" y="466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73"/>
                  </a:lnTo>
                  <a:lnTo>
                    <a:pt x="12341" y="3200"/>
                  </a:lnTo>
                  <a:lnTo>
                    <a:pt x="12168" y="2926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9" y="1944"/>
                  </a:lnTo>
                  <a:lnTo>
                    <a:pt x="11126" y="1722"/>
                  </a:lnTo>
                  <a:lnTo>
                    <a:pt x="10883" y="1519"/>
                  </a:lnTo>
                  <a:lnTo>
                    <a:pt x="10630" y="1317"/>
                  </a:lnTo>
                  <a:lnTo>
                    <a:pt x="10367" y="1135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9"/>
                  </a:lnTo>
                  <a:lnTo>
                    <a:pt x="9243" y="517"/>
                  </a:lnTo>
                  <a:lnTo>
                    <a:pt x="8939" y="406"/>
                  </a:lnTo>
                  <a:lnTo>
                    <a:pt x="8625" y="294"/>
                  </a:lnTo>
                  <a:lnTo>
                    <a:pt x="8312" y="203"/>
                  </a:lnTo>
                  <a:lnTo>
                    <a:pt x="7988" y="132"/>
                  </a:lnTo>
                  <a:lnTo>
                    <a:pt x="7664" y="72"/>
                  </a:lnTo>
                  <a:lnTo>
                    <a:pt x="7330" y="31"/>
                  </a:lnTo>
                  <a:lnTo>
                    <a:pt x="6996" y="11"/>
                  </a:lnTo>
                  <a:lnTo>
                    <a:pt x="6651" y="1"/>
                  </a:lnTo>
                  <a:lnTo>
                    <a:pt x="6651" y="1"/>
                  </a:lnTo>
                  <a:lnTo>
                    <a:pt x="6307" y="11"/>
                  </a:lnTo>
                  <a:lnTo>
                    <a:pt x="5973" y="31"/>
                  </a:lnTo>
                  <a:lnTo>
                    <a:pt x="5639" y="72"/>
                  </a:lnTo>
                  <a:lnTo>
                    <a:pt x="5315" y="132"/>
                  </a:lnTo>
                  <a:lnTo>
                    <a:pt x="4991" y="203"/>
                  </a:lnTo>
                  <a:lnTo>
                    <a:pt x="4677" y="294"/>
                  </a:lnTo>
                  <a:lnTo>
                    <a:pt x="4364" y="406"/>
                  </a:lnTo>
                  <a:lnTo>
                    <a:pt x="4060" y="517"/>
                  </a:lnTo>
                  <a:lnTo>
                    <a:pt x="3766" y="649"/>
                  </a:lnTo>
                  <a:lnTo>
                    <a:pt x="3483" y="800"/>
                  </a:lnTo>
                  <a:lnTo>
                    <a:pt x="3199" y="962"/>
                  </a:lnTo>
                  <a:lnTo>
                    <a:pt x="2936" y="1135"/>
                  </a:lnTo>
                  <a:lnTo>
                    <a:pt x="2673" y="1317"/>
                  </a:lnTo>
                  <a:lnTo>
                    <a:pt x="2420" y="1519"/>
                  </a:lnTo>
                  <a:lnTo>
                    <a:pt x="2177" y="1722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4" y="2926"/>
                  </a:lnTo>
                  <a:lnTo>
                    <a:pt x="962" y="3200"/>
                  </a:lnTo>
                  <a:lnTo>
                    <a:pt x="800" y="3473"/>
                  </a:lnTo>
                  <a:lnTo>
                    <a:pt x="658" y="3767"/>
                  </a:lnTo>
                  <a:lnTo>
                    <a:pt x="527" y="4060"/>
                  </a:lnTo>
                  <a:lnTo>
                    <a:pt x="405" y="4364"/>
                  </a:lnTo>
                  <a:lnTo>
                    <a:pt x="304" y="4668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1" y="5963"/>
                  </a:lnTo>
                  <a:lnTo>
                    <a:pt x="11" y="6308"/>
                  </a:lnTo>
                  <a:lnTo>
                    <a:pt x="0" y="6642"/>
                  </a:lnTo>
                  <a:lnTo>
                    <a:pt x="0" y="6642"/>
                  </a:lnTo>
                  <a:lnTo>
                    <a:pt x="11" y="6986"/>
                  </a:lnTo>
                  <a:lnTo>
                    <a:pt x="31" y="7330"/>
                  </a:lnTo>
                  <a:lnTo>
                    <a:pt x="81" y="7664"/>
                  </a:lnTo>
                  <a:lnTo>
                    <a:pt x="132" y="7988"/>
                  </a:lnTo>
                  <a:lnTo>
                    <a:pt x="213" y="8312"/>
                  </a:lnTo>
                  <a:lnTo>
                    <a:pt x="304" y="8626"/>
                  </a:lnTo>
                  <a:lnTo>
                    <a:pt x="405" y="8929"/>
                  </a:lnTo>
                  <a:lnTo>
                    <a:pt x="527" y="9233"/>
                  </a:lnTo>
                  <a:lnTo>
                    <a:pt x="658" y="9527"/>
                  </a:lnTo>
                  <a:lnTo>
                    <a:pt x="800" y="9820"/>
                  </a:lnTo>
                  <a:lnTo>
                    <a:pt x="962" y="10094"/>
                  </a:lnTo>
                  <a:lnTo>
                    <a:pt x="1134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1" y="11116"/>
                  </a:lnTo>
                  <a:lnTo>
                    <a:pt x="1954" y="11349"/>
                  </a:lnTo>
                  <a:lnTo>
                    <a:pt x="2177" y="11572"/>
                  </a:lnTo>
                  <a:lnTo>
                    <a:pt x="2420" y="11784"/>
                  </a:lnTo>
                  <a:lnTo>
                    <a:pt x="2673" y="11976"/>
                  </a:lnTo>
                  <a:lnTo>
                    <a:pt x="2936" y="12169"/>
                  </a:lnTo>
                  <a:lnTo>
                    <a:pt x="3199" y="12341"/>
                  </a:lnTo>
                  <a:lnTo>
                    <a:pt x="3483" y="12493"/>
                  </a:lnTo>
                  <a:lnTo>
                    <a:pt x="3766" y="12645"/>
                  </a:lnTo>
                  <a:lnTo>
                    <a:pt x="4060" y="12776"/>
                  </a:lnTo>
                  <a:lnTo>
                    <a:pt x="4364" y="12898"/>
                  </a:lnTo>
                  <a:lnTo>
                    <a:pt x="4677" y="12999"/>
                  </a:lnTo>
                  <a:lnTo>
                    <a:pt x="4991" y="13090"/>
                  </a:lnTo>
                  <a:lnTo>
                    <a:pt x="5315" y="13161"/>
                  </a:lnTo>
                  <a:lnTo>
                    <a:pt x="5639" y="13222"/>
                  </a:lnTo>
                  <a:lnTo>
                    <a:pt x="5973" y="1326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651" y="13303"/>
                  </a:lnTo>
                  <a:lnTo>
                    <a:pt x="6996" y="13293"/>
                  </a:lnTo>
                  <a:lnTo>
                    <a:pt x="7330" y="13262"/>
                  </a:lnTo>
                  <a:lnTo>
                    <a:pt x="7664" y="13222"/>
                  </a:lnTo>
                  <a:lnTo>
                    <a:pt x="7988" y="13161"/>
                  </a:lnTo>
                  <a:lnTo>
                    <a:pt x="8312" y="13090"/>
                  </a:lnTo>
                  <a:lnTo>
                    <a:pt x="8625" y="12999"/>
                  </a:lnTo>
                  <a:lnTo>
                    <a:pt x="8939" y="12898"/>
                  </a:lnTo>
                  <a:lnTo>
                    <a:pt x="9243" y="12776"/>
                  </a:lnTo>
                  <a:lnTo>
                    <a:pt x="9536" y="12645"/>
                  </a:lnTo>
                  <a:lnTo>
                    <a:pt x="9820" y="12493"/>
                  </a:lnTo>
                  <a:lnTo>
                    <a:pt x="10103" y="12341"/>
                  </a:lnTo>
                  <a:lnTo>
                    <a:pt x="10367" y="12169"/>
                  </a:lnTo>
                  <a:lnTo>
                    <a:pt x="10630" y="11976"/>
                  </a:lnTo>
                  <a:lnTo>
                    <a:pt x="10883" y="11784"/>
                  </a:lnTo>
                  <a:lnTo>
                    <a:pt x="11126" y="11572"/>
                  </a:lnTo>
                  <a:lnTo>
                    <a:pt x="11349" y="11349"/>
                  </a:lnTo>
                  <a:lnTo>
                    <a:pt x="11571" y="1111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68" y="10367"/>
                  </a:lnTo>
                  <a:lnTo>
                    <a:pt x="12341" y="10094"/>
                  </a:lnTo>
                  <a:lnTo>
                    <a:pt x="12492" y="9820"/>
                  </a:lnTo>
                  <a:lnTo>
                    <a:pt x="12644" y="9527"/>
                  </a:lnTo>
                  <a:lnTo>
                    <a:pt x="12776" y="9233"/>
                  </a:lnTo>
                  <a:lnTo>
                    <a:pt x="12897" y="8929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86"/>
                  </a:lnTo>
                  <a:lnTo>
                    <a:pt x="13302" y="6642"/>
                  </a:lnTo>
                  <a:lnTo>
                    <a:pt x="13302" y="66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-5797925" y="-9147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-1685375" y="-5335450"/>
              <a:ext cx="332550" cy="332300"/>
            </a:xfrm>
            <a:custGeom>
              <a:rect b="b" l="l" r="r" t="t"/>
              <a:pathLst>
                <a:path extrusionOk="0" h="13292" w="13302">
                  <a:moveTo>
                    <a:pt x="6651" y="0"/>
                  </a:moveTo>
                  <a:lnTo>
                    <a:pt x="6307" y="10"/>
                  </a:lnTo>
                  <a:lnTo>
                    <a:pt x="5973" y="30"/>
                  </a:lnTo>
                  <a:lnTo>
                    <a:pt x="5639" y="71"/>
                  </a:lnTo>
                  <a:lnTo>
                    <a:pt x="5315" y="132"/>
                  </a:lnTo>
                  <a:lnTo>
                    <a:pt x="4991" y="202"/>
                  </a:lnTo>
                  <a:lnTo>
                    <a:pt x="4677" y="294"/>
                  </a:lnTo>
                  <a:lnTo>
                    <a:pt x="4363" y="405"/>
                  </a:lnTo>
                  <a:lnTo>
                    <a:pt x="4059" y="516"/>
                  </a:lnTo>
                  <a:lnTo>
                    <a:pt x="3766" y="648"/>
                  </a:lnTo>
                  <a:lnTo>
                    <a:pt x="3482" y="800"/>
                  </a:lnTo>
                  <a:lnTo>
                    <a:pt x="3199" y="962"/>
                  </a:lnTo>
                  <a:lnTo>
                    <a:pt x="2936" y="1134"/>
                  </a:lnTo>
                  <a:lnTo>
                    <a:pt x="2673" y="1316"/>
                  </a:lnTo>
                  <a:lnTo>
                    <a:pt x="2420" y="1519"/>
                  </a:lnTo>
                  <a:lnTo>
                    <a:pt x="2177" y="1721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19"/>
                  </a:lnTo>
                  <a:lnTo>
                    <a:pt x="1326" y="2662"/>
                  </a:lnTo>
                  <a:lnTo>
                    <a:pt x="1134" y="2926"/>
                  </a:lnTo>
                  <a:lnTo>
                    <a:pt x="962" y="3199"/>
                  </a:lnTo>
                  <a:lnTo>
                    <a:pt x="800" y="3472"/>
                  </a:lnTo>
                  <a:lnTo>
                    <a:pt x="658" y="3766"/>
                  </a:lnTo>
                  <a:lnTo>
                    <a:pt x="526" y="4059"/>
                  </a:lnTo>
                  <a:lnTo>
                    <a:pt x="405" y="4363"/>
                  </a:lnTo>
                  <a:lnTo>
                    <a:pt x="304" y="4667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0" y="596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10" y="6985"/>
                  </a:lnTo>
                  <a:lnTo>
                    <a:pt x="30" y="7329"/>
                  </a:lnTo>
                  <a:lnTo>
                    <a:pt x="81" y="7663"/>
                  </a:lnTo>
                  <a:lnTo>
                    <a:pt x="13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29"/>
                  </a:lnTo>
                  <a:lnTo>
                    <a:pt x="526" y="9232"/>
                  </a:lnTo>
                  <a:lnTo>
                    <a:pt x="658" y="9526"/>
                  </a:lnTo>
                  <a:lnTo>
                    <a:pt x="80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6" y="10619"/>
                  </a:lnTo>
                  <a:lnTo>
                    <a:pt x="1519" y="10872"/>
                  </a:lnTo>
                  <a:lnTo>
                    <a:pt x="1731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7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199" y="12330"/>
                  </a:lnTo>
                  <a:lnTo>
                    <a:pt x="3482" y="12492"/>
                  </a:lnTo>
                  <a:lnTo>
                    <a:pt x="3766" y="12644"/>
                  </a:lnTo>
                  <a:lnTo>
                    <a:pt x="4059" y="12775"/>
                  </a:lnTo>
                  <a:lnTo>
                    <a:pt x="4363" y="1288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995" y="13292"/>
                  </a:lnTo>
                  <a:lnTo>
                    <a:pt x="7329" y="13261"/>
                  </a:lnTo>
                  <a:lnTo>
                    <a:pt x="7663" y="13221"/>
                  </a:lnTo>
                  <a:lnTo>
                    <a:pt x="7997" y="13160"/>
                  </a:lnTo>
                  <a:lnTo>
                    <a:pt x="8311" y="13089"/>
                  </a:lnTo>
                  <a:lnTo>
                    <a:pt x="8635" y="12998"/>
                  </a:lnTo>
                  <a:lnTo>
                    <a:pt x="8939" y="12887"/>
                  </a:lnTo>
                  <a:lnTo>
                    <a:pt x="9243" y="12775"/>
                  </a:lnTo>
                  <a:lnTo>
                    <a:pt x="9536" y="12644"/>
                  </a:lnTo>
                  <a:lnTo>
                    <a:pt x="9820" y="12492"/>
                  </a:lnTo>
                  <a:lnTo>
                    <a:pt x="10103" y="12330"/>
                  </a:lnTo>
                  <a:lnTo>
                    <a:pt x="10366" y="12158"/>
                  </a:lnTo>
                  <a:lnTo>
                    <a:pt x="10629" y="11976"/>
                  </a:lnTo>
                  <a:lnTo>
                    <a:pt x="10883" y="11773"/>
                  </a:lnTo>
                  <a:lnTo>
                    <a:pt x="11125" y="11571"/>
                  </a:lnTo>
                  <a:lnTo>
                    <a:pt x="11358" y="11348"/>
                  </a:lnTo>
                  <a:lnTo>
                    <a:pt x="11571" y="11115"/>
                  </a:lnTo>
                  <a:lnTo>
                    <a:pt x="11783" y="10872"/>
                  </a:lnTo>
                  <a:lnTo>
                    <a:pt x="11986" y="10619"/>
                  </a:lnTo>
                  <a:lnTo>
                    <a:pt x="12168" y="10366"/>
                  </a:lnTo>
                  <a:lnTo>
                    <a:pt x="12340" y="10093"/>
                  </a:lnTo>
                  <a:lnTo>
                    <a:pt x="12502" y="9820"/>
                  </a:lnTo>
                  <a:lnTo>
                    <a:pt x="12644" y="9526"/>
                  </a:lnTo>
                  <a:lnTo>
                    <a:pt x="12776" y="9232"/>
                  </a:lnTo>
                  <a:lnTo>
                    <a:pt x="12897" y="8929"/>
                  </a:lnTo>
                  <a:lnTo>
                    <a:pt x="13008" y="8625"/>
                  </a:lnTo>
                  <a:lnTo>
                    <a:pt x="13089" y="8311"/>
                  </a:lnTo>
                  <a:lnTo>
                    <a:pt x="13170" y="7987"/>
                  </a:lnTo>
                  <a:lnTo>
                    <a:pt x="13231" y="7663"/>
                  </a:lnTo>
                  <a:lnTo>
                    <a:pt x="13272" y="7329"/>
                  </a:lnTo>
                  <a:lnTo>
                    <a:pt x="13292" y="6985"/>
                  </a:lnTo>
                  <a:lnTo>
                    <a:pt x="13302" y="6651"/>
                  </a:lnTo>
                  <a:lnTo>
                    <a:pt x="13292" y="6307"/>
                  </a:lnTo>
                  <a:lnTo>
                    <a:pt x="13272" y="5963"/>
                  </a:lnTo>
                  <a:lnTo>
                    <a:pt x="13231" y="5629"/>
                  </a:lnTo>
                  <a:lnTo>
                    <a:pt x="13170" y="5305"/>
                  </a:lnTo>
                  <a:lnTo>
                    <a:pt x="13089" y="4981"/>
                  </a:lnTo>
                  <a:lnTo>
                    <a:pt x="13008" y="4667"/>
                  </a:lnTo>
                  <a:lnTo>
                    <a:pt x="12897" y="4363"/>
                  </a:lnTo>
                  <a:lnTo>
                    <a:pt x="12776" y="4059"/>
                  </a:lnTo>
                  <a:lnTo>
                    <a:pt x="12644" y="3766"/>
                  </a:lnTo>
                  <a:lnTo>
                    <a:pt x="12502" y="3472"/>
                  </a:lnTo>
                  <a:lnTo>
                    <a:pt x="12340" y="3199"/>
                  </a:lnTo>
                  <a:lnTo>
                    <a:pt x="12168" y="2926"/>
                  </a:lnTo>
                  <a:lnTo>
                    <a:pt x="11986" y="2662"/>
                  </a:lnTo>
                  <a:lnTo>
                    <a:pt x="11783" y="2419"/>
                  </a:lnTo>
                  <a:lnTo>
                    <a:pt x="11571" y="2177"/>
                  </a:lnTo>
                  <a:lnTo>
                    <a:pt x="11358" y="1944"/>
                  </a:lnTo>
                  <a:lnTo>
                    <a:pt x="11125" y="1721"/>
                  </a:lnTo>
                  <a:lnTo>
                    <a:pt x="10883" y="1519"/>
                  </a:lnTo>
                  <a:lnTo>
                    <a:pt x="10629" y="1316"/>
                  </a:lnTo>
                  <a:lnTo>
                    <a:pt x="10366" y="1134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8"/>
                  </a:lnTo>
                  <a:lnTo>
                    <a:pt x="9243" y="516"/>
                  </a:lnTo>
                  <a:lnTo>
                    <a:pt x="8939" y="405"/>
                  </a:lnTo>
                  <a:lnTo>
                    <a:pt x="8635" y="294"/>
                  </a:lnTo>
                  <a:lnTo>
                    <a:pt x="8311" y="202"/>
                  </a:lnTo>
                  <a:lnTo>
                    <a:pt x="7997" y="132"/>
                  </a:lnTo>
                  <a:lnTo>
                    <a:pt x="7663" y="71"/>
                  </a:lnTo>
                  <a:lnTo>
                    <a:pt x="7329" y="30"/>
                  </a:lnTo>
                  <a:lnTo>
                    <a:pt x="6995" y="10"/>
                  </a:lnTo>
                  <a:lnTo>
                    <a:pt x="6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-1685375" y="-5335450"/>
              <a:ext cx="332550" cy="332300"/>
            </a:xfrm>
            <a:custGeom>
              <a:rect b="b" l="l" r="r" t="t"/>
              <a:pathLst>
                <a:path extrusionOk="0" fill="none" h="13292" w="13302">
                  <a:moveTo>
                    <a:pt x="13302" y="6651"/>
                  </a:moveTo>
                  <a:lnTo>
                    <a:pt x="13302" y="6651"/>
                  </a:lnTo>
                  <a:lnTo>
                    <a:pt x="13292" y="6307"/>
                  </a:lnTo>
                  <a:lnTo>
                    <a:pt x="13272" y="5963"/>
                  </a:lnTo>
                  <a:lnTo>
                    <a:pt x="13231" y="5629"/>
                  </a:lnTo>
                  <a:lnTo>
                    <a:pt x="13170" y="5305"/>
                  </a:lnTo>
                  <a:lnTo>
                    <a:pt x="13089" y="4981"/>
                  </a:lnTo>
                  <a:lnTo>
                    <a:pt x="13008" y="4667"/>
                  </a:lnTo>
                  <a:lnTo>
                    <a:pt x="12897" y="4363"/>
                  </a:lnTo>
                  <a:lnTo>
                    <a:pt x="12776" y="4059"/>
                  </a:lnTo>
                  <a:lnTo>
                    <a:pt x="12644" y="3766"/>
                  </a:lnTo>
                  <a:lnTo>
                    <a:pt x="12502" y="3472"/>
                  </a:lnTo>
                  <a:lnTo>
                    <a:pt x="12340" y="3199"/>
                  </a:lnTo>
                  <a:lnTo>
                    <a:pt x="12168" y="2926"/>
                  </a:lnTo>
                  <a:lnTo>
                    <a:pt x="11986" y="2662"/>
                  </a:lnTo>
                  <a:lnTo>
                    <a:pt x="11783" y="2419"/>
                  </a:lnTo>
                  <a:lnTo>
                    <a:pt x="11571" y="2177"/>
                  </a:lnTo>
                  <a:lnTo>
                    <a:pt x="11358" y="1944"/>
                  </a:lnTo>
                  <a:lnTo>
                    <a:pt x="11125" y="1721"/>
                  </a:lnTo>
                  <a:lnTo>
                    <a:pt x="10883" y="1519"/>
                  </a:lnTo>
                  <a:lnTo>
                    <a:pt x="10629" y="1316"/>
                  </a:lnTo>
                  <a:lnTo>
                    <a:pt x="10366" y="1134"/>
                  </a:lnTo>
                  <a:lnTo>
                    <a:pt x="10103" y="962"/>
                  </a:lnTo>
                  <a:lnTo>
                    <a:pt x="9820" y="800"/>
                  </a:lnTo>
                  <a:lnTo>
                    <a:pt x="9536" y="648"/>
                  </a:lnTo>
                  <a:lnTo>
                    <a:pt x="9243" y="516"/>
                  </a:lnTo>
                  <a:lnTo>
                    <a:pt x="8939" y="405"/>
                  </a:lnTo>
                  <a:lnTo>
                    <a:pt x="8635" y="294"/>
                  </a:lnTo>
                  <a:lnTo>
                    <a:pt x="8311" y="202"/>
                  </a:lnTo>
                  <a:lnTo>
                    <a:pt x="7997" y="132"/>
                  </a:lnTo>
                  <a:lnTo>
                    <a:pt x="7663" y="71"/>
                  </a:lnTo>
                  <a:lnTo>
                    <a:pt x="7329" y="30"/>
                  </a:lnTo>
                  <a:lnTo>
                    <a:pt x="6995" y="10"/>
                  </a:lnTo>
                  <a:lnTo>
                    <a:pt x="6651" y="0"/>
                  </a:lnTo>
                  <a:lnTo>
                    <a:pt x="6651" y="0"/>
                  </a:lnTo>
                  <a:lnTo>
                    <a:pt x="6307" y="10"/>
                  </a:lnTo>
                  <a:lnTo>
                    <a:pt x="5973" y="30"/>
                  </a:lnTo>
                  <a:lnTo>
                    <a:pt x="5639" y="71"/>
                  </a:lnTo>
                  <a:lnTo>
                    <a:pt x="5315" y="132"/>
                  </a:lnTo>
                  <a:lnTo>
                    <a:pt x="4991" y="202"/>
                  </a:lnTo>
                  <a:lnTo>
                    <a:pt x="4677" y="294"/>
                  </a:lnTo>
                  <a:lnTo>
                    <a:pt x="4363" y="405"/>
                  </a:lnTo>
                  <a:lnTo>
                    <a:pt x="4059" y="516"/>
                  </a:lnTo>
                  <a:lnTo>
                    <a:pt x="3766" y="648"/>
                  </a:lnTo>
                  <a:lnTo>
                    <a:pt x="3482" y="800"/>
                  </a:lnTo>
                  <a:lnTo>
                    <a:pt x="3199" y="962"/>
                  </a:lnTo>
                  <a:lnTo>
                    <a:pt x="2936" y="1134"/>
                  </a:lnTo>
                  <a:lnTo>
                    <a:pt x="2673" y="1316"/>
                  </a:lnTo>
                  <a:lnTo>
                    <a:pt x="2420" y="1519"/>
                  </a:lnTo>
                  <a:lnTo>
                    <a:pt x="2177" y="1721"/>
                  </a:lnTo>
                  <a:lnTo>
                    <a:pt x="1954" y="1944"/>
                  </a:lnTo>
                  <a:lnTo>
                    <a:pt x="1731" y="2177"/>
                  </a:lnTo>
                  <a:lnTo>
                    <a:pt x="1519" y="2419"/>
                  </a:lnTo>
                  <a:lnTo>
                    <a:pt x="1326" y="2662"/>
                  </a:lnTo>
                  <a:lnTo>
                    <a:pt x="1134" y="2926"/>
                  </a:lnTo>
                  <a:lnTo>
                    <a:pt x="962" y="3199"/>
                  </a:lnTo>
                  <a:lnTo>
                    <a:pt x="800" y="3472"/>
                  </a:lnTo>
                  <a:lnTo>
                    <a:pt x="658" y="3766"/>
                  </a:lnTo>
                  <a:lnTo>
                    <a:pt x="526" y="4059"/>
                  </a:lnTo>
                  <a:lnTo>
                    <a:pt x="405" y="4363"/>
                  </a:lnTo>
                  <a:lnTo>
                    <a:pt x="304" y="4667"/>
                  </a:lnTo>
                  <a:lnTo>
                    <a:pt x="213" y="4981"/>
                  </a:lnTo>
                  <a:lnTo>
                    <a:pt x="132" y="5305"/>
                  </a:lnTo>
                  <a:lnTo>
                    <a:pt x="81" y="5629"/>
                  </a:lnTo>
                  <a:lnTo>
                    <a:pt x="30" y="5963"/>
                  </a:lnTo>
                  <a:lnTo>
                    <a:pt x="10" y="6307"/>
                  </a:lnTo>
                  <a:lnTo>
                    <a:pt x="0" y="6651"/>
                  </a:lnTo>
                  <a:lnTo>
                    <a:pt x="0" y="6651"/>
                  </a:lnTo>
                  <a:lnTo>
                    <a:pt x="10" y="6985"/>
                  </a:lnTo>
                  <a:lnTo>
                    <a:pt x="30" y="7329"/>
                  </a:lnTo>
                  <a:lnTo>
                    <a:pt x="81" y="7663"/>
                  </a:lnTo>
                  <a:lnTo>
                    <a:pt x="132" y="7987"/>
                  </a:lnTo>
                  <a:lnTo>
                    <a:pt x="213" y="8311"/>
                  </a:lnTo>
                  <a:lnTo>
                    <a:pt x="304" y="8625"/>
                  </a:lnTo>
                  <a:lnTo>
                    <a:pt x="405" y="8929"/>
                  </a:lnTo>
                  <a:lnTo>
                    <a:pt x="526" y="9232"/>
                  </a:lnTo>
                  <a:lnTo>
                    <a:pt x="658" y="9526"/>
                  </a:lnTo>
                  <a:lnTo>
                    <a:pt x="800" y="9820"/>
                  </a:lnTo>
                  <a:lnTo>
                    <a:pt x="962" y="10093"/>
                  </a:lnTo>
                  <a:lnTo>
                    <a:pt x="1134" y="10366"/>
                  </a:lnTo>
                  <a:lnTo>
                    <a:pt x="1326" y="10619"/>
                  </a:lnTo>
                  <a:lnTo>
                    <a:pt x="1519" y="10872"/>
                  </a:lnTo>
                  <a:lnTo>
                    <a:pt x="1731" y="11115"/>
                  </a:lnTo>
                  <a:lnTo>
                    <a:pt x="1954" y="11348"/>
                  </a:lnTo>
                  <a:lnTo>
                    <a:pt x="2177" y="11571"/>
                  </a:lnTo>
                  <a:lnTo>
                    <a:pt x="2420" y="11773"/>
                  </a:lnTo>
                  <a:lnTo>
                    <a:pt x="2673" y="11976"/>
                  </a:lnTo>
                  <a:lnTo>
                    <a:pt x="2936" y="12158"/>
                  </a:lnTo>
                  <a:lnTo>
                    <a:pt x="3199" y="12330"/>
                  </a:lnTo>
                  <a:lnTo>
                    <a:pt x="3482" y="12492"/>
                  </a:lnTo>
                  <a:lnTo>
                    <a:pt x="3766" y="12644"/>
                  </a:lnTo>
                  <a:lnTo>
                    <a:pt x="4059" y="12775"/>
                  </a:lnTo>
                  <a:lnTo>
                    <a:pt x="4363" y="12887"/>
                  </a:lnTo>
                  <a:lnTo>
                    <a:pt x="4677" y="12998"/>
                  </a:lnTo>
                  <a:lnTo>
                    <a:pt x="4991" y="13089"/>
                  </a:lnTo>
                  <a:lnTo>
                    <a:pt x="5315" y="13160"/>
                  </a:lnTo>
                  <a:lnTo>
                    <a:pt x="5639" y="13221"/>
                  </a:lnTo>
                  <a:lnTo>
                    <a:pt x="5973" y="13261"/>
                  </a:lnTo>
                  <a:lnTo>
                    <a:pt x="6307" y="13292"/>
                  </a:lnTo>
                  <a:lnTo>
                    <a:pt x="6651" y="13292"/>
                  </a:lnTo>
                  <a:lnTo>
                    <a:pt x="6651" y="13292"/>
                  </a:lnTo>
                  <a:lnTo>
                    <a:pt x="6995" y="13292"/>
                  </a:lnTo>
                  <a:lnTo>
                    <a:pt x="7329" y="13261"/>
                  </a:lnTo>
                  <a:lnTo>
                    <a:pt x="7663" y="13221"/>
                  </a:lnTo>
                  <a:lnTo>
                    <a:pt x="7997" y="13160"/>
                  </a:lnTo>
                  <a:lnTo>
                    <a:pt x="8311" y="13089"/>
                  </a:lnTo>
                  <a:lnTo>
                    <a:pt x="8635" y="12998"/>
                  </a:lnTo>
                  <a:lnTo>
                    <a:pt x="8939" y="12887"/>
                  </a:lnTo>
                  <a:lnTo>
                    <a:pt x="9243" y="12775"/>
                  </a:lnTo>
                  <a:lnTo>
                    <a:pt x="9536" y="12644"/>
                  </a:lnTo>
                  <a:lnTo>
                    <a:pt x="9820" y="12492"/>
                  </a:lnTo>
                  <a:lnTo>
                    <a:pt x="10103" y="12330"/>
                  </a:lnTo>
                  <a:lnTo>
                    <a:pt x="10366" y="12158"/>
                  </a:lnTo>
                  <a:lnTo>
                    <a:pt x="10629" y="11976"/>
                  </a:lnTo>
                  <a:lnTo>
                    <a:pt x="10883" y="11773"/>
                  </a:lnTo>
                  <a:lnTo>
                    <a:pt x="11125" y="11571"/>
                  </a:lnTo>
                  <a:lnTo>
                    <a:pt x="11358" y="11348"/>
                  </a:lnTo>
                  <a:lnTo>
                    <a:pt x="11571" y="11115"/>
                  </a:lnTo>
                  <a:lnTo>
                    <a:pt x="11783" y="10872"/>
                  </a:lnTo>
                  <a:lnTo>
                    <a:pt x="11986" y="10619"/>
                  </a:lnTo>
                  <a:lnTo>
                    <a:pt x="12168" y="10366"/>
                  </a:lnTo>
                  <a:lnTo>
                    <a:pt x="12340" y="10093"/>
                  </a:lnTo>
                  <a:lnTo>
                    <a:pt x="12502" y="9820"/>
                  </a:lnTo>
                  <a:lnTo>
                    <a:pt x="12644" y="9526"/>
                  </a:lnTo>
                  <a:lnTo>
                    <a:pt x="12776" y="9232"/>
                  </a:lnTo>
                  <a:lnTo>
                    <a:pt x="12897" y="8929"/>
                  </a:lnTo>
                  <a:lnTo>
                    <a:pt x="13008" y="8625"/>
                  </a:lnTo>
                  <a:lnTo>
                    <a:pt x="13089" y="8311"/>
                  </a:lnTo>
                  <a:lnTo>
                    <a:pt x="13170" y="7987"/>
                  </a:lnTo>
                  <a:lnTo>
                    <a:pt x="13231" y="7663"/>
                  </a:lnTo>
                  <a:lnTo>
                    <a:pt x="13272" y="7329"/>
                  </a:lnTo>
                  <a:lnTo>
                    <a:pt x="13292" y="6985"/>
                  </a:lnTo>
                  <a:lnTo>
                    <a:pt x="13302" y="6651"/>
                  </a:lnTo>
                  <a:lnTo>
                    <a:pt x="13302" y="665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-1352850" y="-51692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-2189025" y="-101540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2" y="1"/>
                  </a:moveTo>
                  <a:lnTo>
                    <a:pt x="6308" y="11"/>
                  </a:lnTo>
                  <a:lnTo>
                    <a:pt x="5974" y="41"/>
                  </a:lnTo>
                  <a:lnTo>
                    <a:pt x="5640" y="82"/>
                  </a:lnTo>
                  <a:lnTo>
                    <a:pt x="5316" y="143"/>
                  </a:lnTo>
                  <a:lnTo>
                    <a:pt x="4992" y="213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7" y="659"/>
                  </a:lnTo>
                  <a:lnTo>
                    <a:pt x="3483" y="811"/>
                  </a:lnTo>
                  <a:lnTo>
                    <a:pt x="3200" y="963"/>
                  </a:lnTo>
                  <a:lnTo>
                    <a:pt x="2937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5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5" y="2937"/>
                  </a:lnTo>
                  <a:lnTo>
                    <a:pt x="963" y="3210"/>
                  </a:lnTo>
                  <a:lnTo>
                    <a:pt x="801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5" y="4678"/>
                  </a:lnTo>
                  <a:lnTo>
                    <a:pt x="214" y="4992"/>
                  </a:lnTo>
                  <a:lnTo>
                    <a:pt x="133" y="5316"/>
                  </a:lnTo>
                  <a:lnTo>
                    <a:pt x="82" y="5639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3" y="7988"/>
                  </a:lnTo>
                  <a:lnTo>
                    <a:pt x="214" y="8312"/>
                  </a:lnTo>
                  <a:lnTo>
                    <a:pt x="305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1" y="9820"/>
                  </a:lnTo>
                  <a:lnTo>
                    <a:pt x="963" y="10104"/>
                  </a:lnTo>
                  <a:lnTo>
                    <a:pt x="1135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26"/>
                  </a:lnTo>
                  <a:lnTo>
                    <a:pt x="1945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37" y="12169"/>
                  </a:lnTo>
                  <a:lnTo>
                    <a:pt x="3200" y="12341"/>
                  </a:lnTo>
                  <a:lnTo>
                    <a:pt x="3483" y="12503"/>
                  </a:lnTo>
                  <a:lnTo>
                    <a:pt x="3767" y="12645"/>
                  </a:lnTo>
                  <a:lnTo>
                    <a:pt x="4060" y="12786"/>
                  </a:lnTo>
                  <a:lnTo>
                    <a:pt x="4364" y="12898"/>
                  </a:lnTo>
                  <a:lnTo>
                    <a:pt x="4678" y="13009"/>
                  </a:lnTo>
                  <a:lnTo>
                    <a:pt x="4992" y="13100"/>
                  </a:lnTo>
                  <a:lnTo>
                    <a:pt x="5316" y="13171"/>
                  </a:lnTo>
                  <a:lnTo>
                    <a:pt x="5640" y="13232"/>
                  </a:lnTo>
                  <a:lnTo>
                    <a:pt x="5974" y="13272"/>
                  </a:lnTo>
                  <a:lnTo>
                    <a:pt x="6308" y="1329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72"/>
                  </a:lnTo>
                  <a:lnTo>
                    <a:pt x="7664" y="13232"/>
                  </a:lnTo>
                  <a:lnTo>
                    <a:pt x="7988" y="13171"/>
                  </a:lnTo>
                  <a:lnTo>
                    <a:pt x="8312" y="13100"/>
                  </a:lnTo>
                  <a:lnTo>
                    <a:pt x="8626" y="13009"/>
                  </a:lnTo>
                  <a:lnTo>
                    <a:pt x="8940" y="12898"/>
                  </a:lnTo>
                  <a:lnTo>
                    <a:pt x="9233" y="1278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4" y="12341"/>
                  </a:lnTo>
                  <a:lnTo>
                    <a:pt x="10367" y="12169"/>
                  </a:lnTo>
                  <a:lnTo>
                    <a:pt x="10630" y="11987"/>
                  </a:lnTo>
                  <a:lnTo>
                    <a:pt x="10883" y="11784"/>
                  </a:lnTo>
                  <a:lnTo>
                    <a:pt x="11116" y="11582"/>
                  </a:lnTo>
                  <a:lnTo>
                    <a:pt x="11349" y="11359"/>
                  </a:lnTo>
                  <a:lnTo>
                    <a:pt x="11572" y="11126"/>
                  </a:lnTo>
                  <a:lnTo>
                    <a:pt x="11784" y="10883"/>
                  </a:lnTo>
                  <a:lnTo>
                    <a:pt x="11977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3" y="6996"/>
                  </a:lnTo>
                  <a:lnTo>
                    <a:pt x="13303" y="6652"/>
                  </a:lnTo>
                  <a:lnTo>
                    <a:pt x="13293" y="6308"/>
                  </a:lnTo>
                  <a:lnTo>
                    <a:pt x="13262" y="5974"/>
                  </a:lnTo>
                  <a:lnTo>
                    <a:pt x="13222" y="5639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10"/>
                  </a:lnTo>
                  <a:lnTo>
                    <a:pt x="12159" y="2937"/>
                  </a:lnTo>
                  <a:lnTo>
                    <a:pt x="11977" y="2673"/>
                  </a:lnTo>
                  <a:lnTo>
                    <a:pt x="11784" y="2420"/>
                  </a:lnTo>
                  <a:lnTo>
                    <a:pt x="11572" y="2177"/>
                  </a:lnTo>
                  <a:lnTo>
                    <a:pt x="11349" y="1955"/>
                  </a:lnTo>
                  <a:lnTo>
                    <a:pt x="1111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4" y="963"/>
                  </a:lnTo>
                  <a:lnTo>
                    <a:pt x="9820" y="811"/>
                  </a:lnTo>
                  <a:lnTo>
                    <a:pt x="9537" y="659"/>
                  </a:lnTo>
                  <a:lnTo>
                    <a:pt x="9233" y="527"/>
                  </a:lnTo>
                  <a:lnTo>
                    <a:pt x="8940" y="406"/>
                  </a:lnTo>
                  <a:lnTo>
                    <a:pt x="8626" y="305"/>
                  </a:lnTo>
                  <a:lnTo>
                    <a:pt x="8312" y="213"/>
                  </a:lnTo>
                  <a:lnTo>
                    <a:pt x="7988" y="14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-2189025" y="-101540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3" y="6652"/>
                  </a:moveTo>
                  <a:lnTo>
                    <a:pt x="13303" y="6652"/>
                  </a:lnTo>
                  <a:lnTo>
                    <a:pt x="13293" y="6308"/>
                  </a:lnTo>
                  <a:lnTo>
                    <a:pt x="13262" y="5974"/>
                  </a:lnTo>
                  <a:lnTo>
                    <a:pt x="13222" y="5639"/>
                  </a:lnTo>
                  <a:lnTo>
                    <a:pt x="13161" y="5316"/>
                  </a:lnTo>
                  <a:lnTo>
                    <a:pt x="13090" y="4992"/>
                  </a:lnTo>
                  <a:lnTo>
                    <a:pt x="12999" y="4678"/>
                  </a:lnTo>
                  <a:lnTo>
                    <a:pt x="12898" y="4364"/>
                  </a:lnTo>
                  <a:lnTo>
                    <a:pt x="12776" y="4060"/>
                  </a:lnTo>
                  <a:lnTo>
                    <a:pt x="12645" y="3767"/>
                  </a:lnTo>
                  <a:lnTo>
                    <a:pt x="12493" y="3483"/>
                  </a:lnTo>
                  <a:lnTo>
                    <a:pt x="12341" y="3210"/>
                  </a:lnTo>
                  <a:lnTo>
                    <a:pt x="12159" y="2937"/>
                  </a:lnTo>
                  <a:lnTo>
                    <a:pt x="11977" y="2673"/>
                  </a:lnTo>
                  <a:lnTo>
                    <a:pt x="11784" y="2420"/>
                  </a:lnTo>
                  <a:lnTo>
                    <a:pt x="11572" y="2177"/>
                  </a:lnTo>
                  <a:lnTo>
                    <a:pt x="11349" y="1955"/>
                  </a:lnTo>
                  <a:lnTo>
                    <a:pt x="11116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7" y="1135"/>
                  </a:lnTo>
                  <a:lnTo>
                    <a:pt x="10094" y="963"/>
                  </a:lnTo>
                  <a:lnTo>
                    <a:pt x="9820" y="811"/>
                  </a:lnTo>
                  <a:lnTo>
                    <a:pt x="9537" y="659"/>
                  </a:lnTo>
                  <a:lnTo>
                    <a:pt x="9233" y="527"/>
                  </a:lnTo>
                  <a:lnTo>
                    <a:pt x="8940" y="406"/>
                  </a:lnTo>
                  <a:lnTo>
                    <a:pt x="8626" y="305"/>
                  </a:lnTo>
                  <a:lnTo>
                    <a:pt x="8312" y="213"/>
                  </a:lnTo>
                  <a:lnTo>
                    <a:pt x="7988" y="143"/>
                  </a:lnTo>
                  <a:lnTo>
                    <a:pt x="7664" y="82"/>
                  </a:lnTo>
                  <a:lnTo>
                    <a:pt x="7330" y="41"/>
                  </a:lnTo>
                  <a:lnTo>
                    <a:pt x="6996" y="11"/>
                  </a:lnTo>
                  <a:lnTo>
                    <a:pt x="6652" y="1"/>
                  </a:lnTo>
                  <a:lnTo>
                    <a:pt x="6652" y="1"/>
                  </a:lnTo>
                  <a:lnTo>
                    <a:pt x="6308" y="11"/>
                  </a:lnTo>
                  <a:lnTo>
                    <a:pt x="5974" y="41"/>
                  </a:lnTo>
                  <a:lnTo>
                    <a:pt x="5640" y="82"/>
                  </a:lnTo>
                  <a:lnTo>
                    <a:pt x="5316" y="143"/>
                  </a:lnTo>
                  <a:lnTo>
                    <a:pt x="4992" y="213"/>
                  </a:lnTo>
                  <a:lnTo>
                    <a:pt x="4678" y="305"/>
                  </a:lnTo>
                  <a:lnTo>
                    <a:pt x="4364" y="406"/>
                  </a:lnTo>
                  <a:lnTo>
                    <a:pt x="4060" y="527"/>
                  </a:lnTo>
                  <a:lnTo>
                    <a:pt x="3767" y="659"/>
                  </a:lnTo>
                  <a:lnTo>
                    <a:pt x="3483" y="811"/>
                  </a:lnTo>
                  <a:lnTo>
                    <a:pt x="3200" y="963"/>
                  </a:lnTo>
                  <a:lnTo>
                    <a:pt x="2937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5" y="1955"/>
                  </a:lnTo>
                  <a:lnTo>
                    <a:pt x="1732" y="2177"/>
                  </a:lnTo>
                  <a:lnTo>
                    <a:pt x="1519" y="2420"/>
                  </a:lnTo>
                  <a:lnTo>
                    <a:pt x="1327" y="2673"/>
                  </a:lnTo>
                  <a:lnTo>
                    <a:pt x="1135" y="2937"/>
                  </a:lnTo>
                  <a:lnTo>
                    <a:pt x="963" y="3210"/>
                  </a:lnTo>
                  <a:lnTo>
                    <a:pt x="801" y="3483"/>
                  </a:lnTo>
                  <a:lnTo>
                    <a:pt x="659" y="3767"/>
                  </a:lnTo>
                  <a:lnTo>
                    <a:pt x="527" y="4060"/>
                  </a:lnTo>
                  <a:lnTo>
                    <a:pt x="406" y="4364"/>
                  </a:lnTo>
                  <a:lnTo>
                    <a:pt x="305" y="4678"/>
                  </a:lnTo>
                  <a:lnTo>
                    <a:pt x="214" y="4992"/>
                  </a:lnTo>
                  <a:lnTo>
                    <a:pt x="133" y="5316"/>
                  </a:lnTo>
                  <a:lnTo>
                    <a:pt x="82" y="5639"/>
                  </a:lnTo>
                  <a:lnTo>
                    <a:pt x="31" y="5974"/>
                  </a:lnTo>
                  <a:lnTo>
                    <a:pt x="11" y="6308"/>
                  </a:lnTo>
                  <a:lnTo>
                    <a:pt x="1" y="6652"/>
                  </a:lnTo>
                  <a:lnTo>
                    <a:pt x="1" y="6652"/>
                  </a:lnTo>
                  <a:lnTo>
                    <a:pt x="11" y="6996"/>
                  </a:lnTo>
                  <a:lnTo>
                    <a:pt x="31" y="7330"/>
                  </a:lnTo>
                  <a:lnTo>
                    <a:pt x="82" y="7664"/>
                  </a:lnTo>
                  <a:lnTo>
                    <a:pt x="133" y="7988"/>
                  </a:lnTo>
                  <a:lnTo>
                    <a:pt x="214" y="8312"/>
                  </a:lnTo>
                  <a:lnTo>
                    <a:pt x="305" y="8626"/>
                  </a:lnTo>
                  <a:lnTo>
                    <a:pt x="406" y="8940"/>
                  </a:lnTo>
                  <a:lnTo>
                    <a:pt x="527" y="9243"/>
                  </a:lnTo>
                  <a:lnTo>
                    <a:pt x="659" y="9537"/>
                  </a:lnTo>
                  <a:lnTo>
                    <a:pt x="801" y="9820"/>
                  </a:lnTo>
                  <a:lnTo>
                    <a:pt x="963" y="10104"/>
                  </a:lnTo>
                  <a:lnTo>
                    <a:pt x="1135" y="10367"/>
                  </a:lnTo>
                  <a:lnTo>
                    <a:pt x="1327" y="10630"/>
                  </a:lnTo>
                  <a:lnTo>
                    <a:pt x="1519" y="10883"/>
                  </a:lnTo>
                  <a:lnTo>
                    <a:pt x="1732" y="11126"/>
                  </a:lnTo>
                  <a:lnTo>
                    <a:pt x="1945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37" y="12169"/>
                  </a:lnTo>
                  <a:lnTo>
                    <a:pt x="3200" y="12341"/>
                  </a:lnTo>
                  <a:lnTo>
                    <a:pt x="3483" y="12503"/>
                  </a:lnTo>
                  <a:lnTo>
                    <a:pt x="3767" y="12645"/>
                  </a:lnTo>
                  <a:lnTo>
                    <a:pt x="4060" y="12786"/>
                  </a:lnTo>
                  <a:lnTo>
                    <a:pt x="4364" y="12898"/>
                  </a:lnTo>
                  <a:lnTo>
                    <a:pt x="4678" y="13009"/>
                  </a:lnTo>
                  <a:lnTo>
                    <a:pt x="4992" y="13100"/>
                  </a:lnTo>
                  <a:lnTo>
                    <a:pt x="5316" y="13171"/>
                  </a:lnTo>
                  <a:lnTo>
                    <a:pt x="5640" y="13232"/>
                  </a:lnTo>
                  <a:lnTo>
                    <a:pt x="5974" y="13272"/>
                  </a:lnTo>
                  <a:lnTo>
                    <a:pt x="6308" y="13293"/>
                  </a:lnTo>
                  <a:lnTo>
                    <a:pt x="6652" y="13303"/>
                  </a:lnTo>
                  <a:lnTo>
                    <a:pt x="6652" y="13303"/>
                  </a:lnTo>
                  <a:lnTo>
                    <a:pt x="6996" y="13293"/>
                  </a:lnTo>
                  <a:lnTo>
                    <a:pt x="7330" y="13272"/>
                  </a:lnTo>
                  <a:lnTo>
                    <a:pt x="7664" y="13232"/>
                  </a:lnTo>
                  <a:lnTo>
                    <a:pt x="7988" y="13171"/>
                  </a:lnTo>
                  <a:lnTo>
                    <a:pt x="8312" y="13100"/>
                  </a:lnTo>
                  <a:lnTo>
                    <a:pt x="8626" y="13009"/>
                  </a:lnTo>
                  <a:lnTo>
                    <a:pt x="8940" y="12898"/>
                  </a:lnTo>
                  <a:lnTo>
                    <a:pt x="9233" y="12786"/>
                  </a:lnTo>
                  <a:lnTo>
                    <a:pt x="9537" y="12645"/>
                  </a:lnTo>
                  <a:lnTo>
                    <a:pt x="9820" y="12503"/>
                  </a:lnTo>
                  <a:lnTo>
                    <a:pt x="10094" y="12341"/>
                  </a:lnTo>
                  <a:lnTo>
                    <a:pt x="10367" y="12169"/>
                  </a:lnTo>
                  <a:lnTo>
                    <a:pt x="10630" y="11987"/>
                  </a:lnTo>
                  <a:lnTo>
                    <a:pt x="10883" y="11784"/>
                  </a:lnTo>
                  <a:lnTo>
                    <a:pt x="11116" y="11582"/>
                  </a:lnTo>
                  <a:lnTo>
                    <a:pt x="11349" y="11359"/>
                  </a:lnTo>
                  <a:lnTo>
                    <a:pt x="11572" y="11126"/>
                  </a:lnTo>
                  <a:lnTo>
                    <a:pt x="11784" y="10883"/>
                  </a:lnTo>
                  <a:lnTo>
                    <a:pt x="11977" y="10630"/>
                  </a:lnTo>
                  <a:lnTo>
                    <a:pt x="12159" y="10367"/>
                  </a:lnTo>
                  <a:lnTo>
                    <a:pt x="12341" y="10104"/>
                  </a:lnTo>
                  <a:lnTo>
                    <a:pt x="12493" y="9820"/>
                  </a:lnTo>
                  <a:lnTo>
                    <a:pt x="12645" y="9537"/>
                  </a:lnTo>
                  <a:lnTo>
                    <a:pt x="12776" y="9243"/>
                  </a:lnTo>
                  <a:lnTo>
                    <a:pt x="12898" y="8940"/>
                  </a:lnTo>
                  <a:lnTo>
                    <a:pt x="12999" y="8626"/>
                  </a:lnTo>
                  <a:lnTo>
                    <a:pt x="13090" y="8312"/>
                  </a:lnTo>
                  <a:lnTo>
                    <a:pt x="13161" y="7988"/>
                  </a:lnTo>
                  <a:lnTo>
                    <a:pt x="13222" y="7664"/>
                  </a:lnTo>
                  <a:lnTo>
                    <a:pt x="13262" y="7330"/>
                  </a:lnTo>
                  <a:lnTo>
                    <a:pt x="13293" y="6996"/>
                  </a:lnTo>
                  <a:lnTo>
                    <a:pt x="13303" y="6652"/>
                  </a:lnTo>
                  <a:lnTo>
                    <a:pt x="13303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-1856475" y="-8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-1058500" y="-1015400"/>
              <a:ext cx="332575" cy="332575"/>
            </a:xfrm>
            <a:custGeom>
              <a:rect b="b" l="l" r="r" t="t"/>
              <a:pathLst>
                <a:path extrusionOk="0" h="13303" w="13303">
                  <a:moveTo>
                    <a:pt x="6651" y="1"/>
                  </a:move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43"/>
                  </a:lnTo>
                  <a:lnTo>
                    <a:pt x="4991" y="213"/>
                  </a:lnTo>
                  <a:lnTo>
                    <a:pt x="4667" y="305"/>
                  </a:lnTo>
                  <a:lnTo>
                    <a:pt x="4363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11"/>
                  </a:lnTo>
                  <a:lnTo>
                    <a:pt x="3199" y="963"/>
                  </a:lnTo>
                  <a:lnTo>
                    <a:pt x="292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21" y="2177"/>
                  </a:lnTo>
                  <a:lnTo>
                    <a:pt x="1519" y="2420"/>
                  </a:lnTo>
                  <a:lnTo>
                    <a:pt x="1316" y="2673"/>
                  </a:lnTo>
                  <a:lnTo>
                    <a:pt x="1134" y="2937"/>
                  </a:lnTo>
                  <a:lnTo>
                    <a:pt x="962" y="3210"/>
                  </a:lnTo>
                  <a:lnTo>
                    <a:pt x="800" y="3483"/>
                  </a:lnTo>
                  <a:lnTo>
                    <a:pt x="648" y="3767"/>
                  </a:lnTo>
                  <a:lnTo>
                    <a:pt x="517" y="4060"/>
                  </a:lnTo>
                  <a:lnTo>
                    <a:pt x="405" y="4364"/>
                  </a:lnTo>
                  <a:lnTo>
                    <a:pt x="294" y="4678"/>
                  </a:lnTo>
                  <a:lnTo>
                    <a:pt x="203" y="4992"/>
                  </a:lnTo>
                  <a:lnTo>
                    <a:pt x="132" y="5316"/>
                  </a:lnTo>
                  <a:lnTo>
                    <a:pt x="71" y="5639"/>
                  </a:lnTo>
                  <a:lnTo>
                    <a:pt x="31" y="5974"/>
                  </a:lnTo>
                  <a:lnTo>
                    <a:pt x="10" y="6308"/>
                  </a:lnTo>
                  <a:lnTo>
                    <a:pt x="0" y="6652"/>
                  </a:lnTo>
                  <a:lnTo>
                    <a:pt x="10" y="6996"/>
                  </a:lnTo>
                  <a:lnTo>
                    <a:pt x="31" y="7330"/>
                  </a:lnTo>
                  <a:lnTo>
                    <a:pt x="71" y="7664"/>
                  </a:lnTo>
                  <a:lnTo>
                    <a:pt x="132" y="7988"/>
                  </a:lnTo>
                  <a:lnTo>
                    <a:pt x="203" y="8312"/>
                  </a:lnTo>
                  <a:lnTo>
                    <a:pt x="294" y="8626"/>
                  </a:lnTo>
                  <a:lnTo>
                    <a:pt x="405" y="8940"/>
                  </a:lnTo>
                  <a:lnTo>
                    <a:pt x="517" y="9243"/>
                  </a:lnTo>
                  <a:lnTo>
                    <a:pt x="648" y="9537"/>
                  </a:lnTo>
                  <a:lnTo>
                    <a:pt x="800" y="9820"/>
                  </a:lnTo>
                  <a:lnTo>
                    <a:pt x="962" y="10104"/>
                  </a:lnTo>
                  <a:lnTo>
                    <a:pt x="1134" y="10367"/>
                  </a:lnTo>
                  <a:lnTo>
                    <a:pt x="1316" y="10630"/>
                  </a:lnTo>
                  <a:lnTo>
                    <a:pt x="1519" y="10883"/>
                  </a:lnTo>
                  <a:lnTo>
                    <a:pt x="1721" y="11126"/>
                  </a:lnTo>
                  <a:lnTo>
                    <a:pt x="1944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26" y="12169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5"/>
                  </a:lnTo>
                  <a:lnTo>
                    <a:pt x="4060" y="12786"/>
                  </a:lnTo>
                  <a:lnTo>
                    <a:pt x="4363" y="12898"/>
                  </a:lnTo>
                  <a:lnTo>
                    <a:pt x="4667" y="13009"/>
                  </a:lnTo>
                  <a:lnTo>
                    <a:pt x="4991" y="13100"/>
                  </a:lnTo>
                  <a:lnTo>
                    <a:pt x="5305" y="13171"/>
                  </a:lnTo>
                  <a:lnTo>
                    <a:pt x="5639" y="13232"/>
                  </a:lnTo>
                  <a:lnTo>
                    <a:pt x="5973" y="1327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995" y="13293"/>
                  </a:lnTo>
                  <a:lnTo>
                    <a:pt x="7329" y="13272"/>
                  </a:lnTo>
                  <a:lnTo>
                    <a:pt x="7663" y="13232"/>
                  </a:lnTo>
                  <a:lnTo>
                    <a:pt x="7987" y="13171"/>
                  </a:lnTo>
                  <a:lnTo>
                    <a:pt x="8311" y="13090"/>
                  </a:lnTo>
                  <a:lnTo>
                    <a:pt x="8625" y="13009"/>
                  </a:lnTo>
                  <a:lnTo>
                    <a:pt x="8939" y="12898"/>
                  </a:lnTo>
                  <a:lnTo>
                    <a:pt x="9233" y="12776"/>
                  </a:lnTo>
                  <a:lnTo>
                    <a:pt x="9536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6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15" y="11572"/>
                  </a:lnTo>
                  <a:lnTo>
                    <a:pt x="11348" y="1135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8" y="10367"/>
                  </a:lnTo>
                  <a:lnTo>
                    <a:pt x="12340" y="10104"/>
                  </a:lnTo>
                  <a:lnTo>
                    <a:pt x="12492" y="9820"/>
                  </a:lnTo>
                  <a:lnTo>
                    <a:pt x="12644" y="9537"/>
                  </a:lnTo>
                  <a:lnTo>
                    <a:pt x="12776" y="9243"/>
                  </a:lnTo>
                  <a:lnTo>
                    <a:pt x="12897" y="8940"/>
                  </a:lnTo>
                  <a:lnTo>
                    <a:pt x="12998" y="8626"/>
                  </a:lnTo>
                  <a:lnTo>
                    <a:pt x="13090" y="8312"/>
                  </a:lnTo>
                  <a:lnTo>
                    <a:pt x="13160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2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1" y="5639"/>
                  </a:lnTo>
                  <a:lnTo>
                    <a:pt x="13160" y="5316"/>
                  </a:lnTo>
                  <a:lnTo>
                    <a:pt x="13090" y="4992"/>
                  </a:lnTo>
                  <a:lnTo>
                    <a:pt x="12998" y="467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83"/>
                  </a:lnTo>
                  <a:lnTo>
                    <a:pt x="12340" y="3210"/>
                  </a:lnTo>
                  <a:lnTo>
                    <a:pt x="12158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8" y="1955"/>
                  </a:lnTo>
                  <a:lnTo>
                    <a:pt x="11115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35"/>
                  </a:lnTo>
                  <a:lnTo>
                    <a:pt x="10093" y="963"/>
                  </a:lnTo>
                  <a:lnTo>
                    <a:pt x="9820" y="811"/>
                  </a:lnTo>
                  <a:lnTo>
                    <a:pt x="9536" y="659"/>
                  </a:lnTo>
                  <a:lnTo>
                    <a:pt x="9233" y="527"/>
                  </a:lnTo>
                  <a:lnTo>
                    <a:pt x="8939" y="406"/>
                  </a:lnTo>
                  <a:lnTo>
                    <a:pt x="8625" y="305"/>
                  </a:lnTo>
                  <a:lnTo>
                    <a:pt x="8311" y="213"/>
                  </a:lnTo>
                  <a:lnTo>
                    <a:pt x="7987" y="143"/>
                  </a:lnTo>
                  <a:lnTo>
                    <a:pt x="7663" y="82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-1058500" y="-1015400"/>
              <a:ext cx="332575" cy="332575"/>
            </a:xfrm>
            <a:custGeom>
              <a:rect b="b" l="l" r="r" t="t"/>
              <a:pathLst>
                <a:path extrusionOk="0" fill="none" h="13303" w="13303">
                  <a:moveTo>
                    <a:pt x="13302" y="6652"/>
                  </a:moveTo>
                  <a:lnTo>
                    <a:pt x="13302" y="6652"/>
                  </a:lnTo>
                  <a:lnTo>
                    <a:pt x="13292" y="6308"/>
                  </a:lnTo>
                  <a:lnTo>
                    <a:pt x="13262" y="5974"/>
                  </a:lnTo>
                  <a:lnTo>
                    <a:pt x="13221" y="5639"/>
                  </a:lnTo>
                  <a:lnTo>
                    <a:pt x="13160" y="5316"/>
                  </a:lnTo>
                  <a:lnTo>
                    <a:pt x="13090" y="4992"/>
                  </a:lnTo>
                  <a:lnTo>
                    <a:pt x="12998" y="4678"/>
                  </a:lnTo>
                  <a:lnTo>
                    <a:pt x="12897" y="4364"/>
                  </a:lnTo>
                  <a:lnTo>
                    <a:pt x="12776" y="4060"/>
                  </a:lnTo>
                  <a:lnTo>
                    <a:pt x="12644" y="3767"/>
                  </a:lnTo>
                  <a:lnTo>
                    <a:pt x="12492" y="3483"/>
                  </a:lnTo>
                  <a:lnTo>
                    <a:pt x="12340" y="3210"/>
                  </a:lnTo>
                  <a:lnTo>
                    <a:pt x="12158" y="2937"/>
                  </a:lnTo>
                  <a:lnTo>
                    <a:pt x="11976" y="2673"/>
                  </a:lnTo>
                  <a:lnTo>
                    <a:pt x="11784" y="2420"/>
                  </a:lnTo>
                  <a:lnTo>
                    <a:pt x="11571" y="2177"/>
                  </a:lnTo>
                  <a:lnTo>
                    <a:pt x="11348" y="1955"/>
                  </a:lnTo>
                  <a:lnTo>
                    <a:pt x="11115" y="1732"/>
                  </a:lnTo>
                  <a:lnTo>
                    <a:pt x="10883" y="1519"/>
                  </a:lnTo>
                  <a:lnTo>
                    <a:pt x="10630" y="1327"/>
                  </a:lnTo>
                  <a:lnTo>
                    <a:pt x="10366" y="1135"/>
                  </a:lnTo>
                  <a:lnTo>
                    <a:pt x="10093" y="963"/>
                  </a:lnTo>
                  <a:lnTo>
                    <a:pt x="9820" y="811"/>
                  </a:lnTo>
                  <a:lnTo>
                    <a:pt x="9536" y="659"/>
                  </a:lnTo>
                  <a:lnTo>
                    <a:pt x="9233" y="527"/>
                  </a:lnTo>
                  <a:lnTo>
                    <a:pt x="8939" y="406"/>
                  </a:lnTo>
                  <a:lnTo>
                    <a:pt x="8625" y="305"/>
                  </a:lnTo>
                  <a:lnTo>
                    <a:pt x="8311" y="213"/>
                  </a:lnTo>
                  <a:lnTo>
                    <a:pt x="7987" y="143"/>
                  </a:lnTo>
                  <a:lnTo>
                    <a:pt x="7663" y="82"/>
                  </a:lnTo>
                  <a:lnTo>
                    <a:pt x="7329" y="41"/>
                  </a:lnTo>
                  <a:lnTo>
                    <a:pt x="6995" y="11"/>
                  </a:lnTo>
                  <a:lnTo>
                    <a:pt x="6651" y="1"/>
                  </a:lnTo>
                  <a:lnTo>
                    <a:pt x="6651" y="1"/>
                  </a:lnTo>
                  <a:lnTo>
                    <a:pt x="6307" y="11"/>
                  </a:lnTo>
                  <a:lnTo>
                    <a:pt x="5973" y="41"/>
                  </a:lnTo>
                  <a:lnTo>
                    <a:pt x="5639" y="82"/>
                  </a:lnTo>
                  <a:lnTo>
                    <a:pt x="5305" y="143"/>
                  </a:lnTo>
                  <a:lnTo>
                    <a:pt x="4991" y="213"/>
                  </a:lnTo>
                  <a:lnTo>
                    <a:pt x="4667" y="305"/>
                  </a:lnTo>
                  <a:lnTo>
                    <a:pt x="4363" y="406"/>
                  </a:lnTo>
                  <a:lnTo>
                    <a:pt x="4060" y="527"/>
                  </a:lnTo>
                  <a:lnTo>
                    <a:pt x="3766" y="659"/>
                  </a:lnTo>
                  <a:lnTo>
                    <a:pt x="3483" y="811"/>
                  </a:lnTo>
                  <a:lnTo>
                    <a:pt x="3199" y="963"/>
                  </a:lnTo>
                  <a:lnTo>
                    <a:pt x="2926" y="1135"/>
                  </a:lnTo>
                  <a:lnTo>
                    <a:pt x="2673" y="1327"/>
                  </a:lnTo>
                  <a:lnTo>
                    <a:pt x="2420" y="1519"/>
                  </a:lnTo>
                  <a:lnTo>
                    <a:pt x="2177" y="1732"/>
                  </a:lnTo>
                  <a:lnTo>
                    <a:pt x="1944" y="1955"/>
                  </a:lnTo>
                  <a:lnTo>
                    <a:pt x="1721" y="2177"/>
                  </a:lnTo>
                  <a:lnTo>
                    <a:pt x="1519" y="2420"/>
                  </a:lnTo>
                  <a:lnTo>
                    <a:pt x="1316" y="2673"/>
                  </a:lnTo>
                  <a:lnTo>
                    <a:pt x="1134" y="2937"/>
                  </a:lnTo>
                  <a:lnTo>
                    <a:pt x="962" y="3210"/>
                  </a:lnTo>
                  <a:lnTo>
                    <a:pt x="800" y="3483"/>
                  </a:lnTo>
                  <a:lnTo>
                    <a:pt x="648" y="3767"/>
                  </a:lnTo>
                  <a:lnTo>
                    <a:pt x="517" y="4060"/>
                  </a:lnTo>
                  <a:lnTo>
                    <a:pt x="405" y="4364"/>
                  </a:lnTo>
                  <a:lnTo>
                    <a:pt x="294" y="4678"/>
                  </a:lnTo>
                  <a:lnTo>
                    <a:pt x="203" y="4992"/>
                  </a:lnTo>
                  <a:lnTo>
                    <a:pt x="132" y="5316"/>
                  </a:lnTo>
                  <a:lnTo>
                    <a:pt x="71" y="5639"/>
                  </a:lnTo>
                  <a:lnTo>
                    <a:pt x="31" y="5974"/>
                  </a:lnTo>
                  <a:lnTo>
                    <a:pt x="10" y="6308"/>
                  </a:lnTo>
                  <a:lnTo>
                    <a:pt x="0" y="6652"/>
                  </a:lnTo>
                  <a:lnTo>
                    <a:pt x="0" y="6652"/>
                  </a:lnTo>
                  <a:lnTo>
                    <a:pt x="10" y="6996"/>
                  </a:lnTo>
                  <a:lnTo>
                    <a:pt x="31" y="7330"/>
                  </a:lnTo>
                  <a:lnTo>
                    <a:pt x="71" y="7664"/>
                  </a:lnTo>
                  <a:lnTo>
                    <a:pt x="132" y="7988"/>
                  </a:lnTo>
                  <a:lnTo>
                    <a:pt x="203" y="8312"/>
                  </a:lnTo>
                  <a:lnTo>
                    <a:pt x="294" y="8626"/>
                  </a:lnTo>
                  <a:lnTo>
                    <a:pt x="405" y="8940"/>
                  </a:lnTo>
                  <a:lnTo>
                    <a:pt x="517" y="9243"/>
                  </a:lnTo>
                  <a:lnTo>
                    <a:pt x="648" y="9537"/>
                  </a:lnTo>
                  <a:lnTo>
                    <a:pt x="800" y="9820"/>
                  </a:lnTo>
                  <a:lnTo>
                    <a:pt x="962" y="10104"/>
                  </a:lnTo>
                  <a:lnTo>
                    <a:pt x="1134" y="10367"/>
                  </a:lnTo>
                  <a:lnTo>
                    <a:pt x="1316" y="10630"/>
                  </a:lnTo>
                  <a:lnTo>
                    <a:pt x="1519" y="10883"/>
                  </a:lnTo>
                  <a:lnTo>
                    <a:pt x="1721" y="11126"/>
                  </a:lnTo>
                  <a:lnTo>
                    <a:pt x="1944" y="11359"/>
                  </a:lnTo>
                  <a:lnTo>
                    <a:pt x="2177" y="11582"/>
                  </a:lnTo>
                  <a:lnTo>
                    <a:pt x="2420" y="11784"/>
                  </a:lnTo>
                  <a:lnTo>
                    <a:pt x="2673" y="11987"/>
                  </a:lnTo>
                  <a:lnTo>
                    <a:pt x="2926" y="12169"/>
                  </a:lnTo>
                  <a:lnTo>
                    <a:pt x="3199" y="12341"/>
                  </a:lnTo>
                  <a:lnTo>
                    <a:pt x="3483" y="12503"/>
                  </a:lnTo>
                  <a:lnTo>
                    <a:pt x="3766" y="12645"/>
                  </a:lnTo>
                  <a:lnTo>
                    <a:pt x="4060" y="12786"/>
                  </a:lnTo>
                  <a:lnTo>
                    <a:pt x="4363" y="12898"/>
                  </a:lnTo>
                  <a:lnTo>
                    <a:pt x="4667" y="13009"/>
                  </a:lnTo>
                  <a:lnTo>
                    <a:pt x="4991" y="13100"/>
                  </a:lnTo>
                  <a:lnTo>
                    <a:pt x="5305" y="13171"/>
                  </a:lnTo>
                  <a:lnTo>
                    <a:pt x="5639" y="13232"/>
                  </a:lnTo>
                  <a:lnTo>
                    <a:pt x="5973" y="13272"/>
                  </a:lnTo>
                  <a:lnTo>
                    <a:pt x="6307" y="13293"/>
                  </a:lnTo>
                  <a:lnTo>
                    <a:pt x="6651" y="13303"/>
                  </a:lnTo>
                  <a:lnTo>
                    <a:pt x="6651" y="13303"/>
                  </a:lnTo>
                  <a:lnTo>
                    <a:pt x="6995" y="13293"/>
                  </a:lnTo>
                  <a:lnTo>
                    <a:pt x="7329" y="13272"/>
                  </a:lnTo>
                  <a:lnTo>
                    <a:pt x="7663" y="13232"/>
                  </a:lnTo>
                  <a:lnTo>
                    <a:pt x="7987" y="13171"/>
                  </a:lnTo>
                  <a:lnTo>
                    <a:pt x="8311" y="13090"/>
                  </a:lnTo>
                  <a:lnTo>
                    <a:pt x="8625" y="13009"/>
                  </a:lnTo>
                  <a:lnTo>
                    <a:pt x="8939" y="12898"/>
                  </a:lnTo>
                  <a:lnTo>
                    <a:pt x="9233" y="12776"/>
                  </a:lnTo>
                  <a:lnTo>
                    <a:pt x="9536" y="12645"/>
                  </a:lnTo>
                  <a:lnTo>
                    <a:pt x="9820" y="12503"/>
                  </a:lnTo>
                  <a:lnTo>
                    <a:pt x="10093" y="12341"/>
                  </a:lnTo>
                  <a:lnTo>
                    <a:pt x="10366" y="12169"/>
                  </a:lnTo>
                  <a:lnTo>
                    <a:pt x="10630" y="11977"/>
                  </a:lnTo>
                  <a:lnTo>
                    <a:pt x="10883" y="11784"/>
                  </a:lnTo>
                  <a:lnTo>
                    <a:pt x="11115" y="11572"/>
                  </a:lnTo>
                  <a:lnTo>
                    <a:pt x="11348" y="11359"/>
                  </a:lnTo>
                  <a:lnTo>
                    <a:pt x="11571" y="11126"/>
                  </a:lnTo>
                  <a:lnTo>
                    <a:pt x="11784" y="10883"/>
                  </a:lnTo>
                  <a:lnTo>
                    <a:pt x="11976" y="10630"/>
                  </a:lnTo>
                  <a:lnTo>
                    <a:pt x="12158" y="10367"/>
                  </a:lnTo>
                  <a:lnTo>
                    <a:pt x="12340" y="10104"/>
                  </a:lnTo>
                  <a:lnTo>
                    <a:pt x="12492" y="9820"/>
                  </a:lnTo>
                  <a:lnTo>
                    <a:pt x="12644" y="9537"/>
                  </a:lnTo>
                  <a:lnTo>
                    <a:pt x="12776" y="9243"/>
                  </a:lnTo>
                  <a:lnTo>
                    <a:pt x="12897" y="8940"/>
                  </a:lnTo>
                  <a:lnTo>
                    <a:pt x="12998" y="8626"/>
                  </a:lnTo>
                  <a:lnTo>
                    <a:pt x="13090" y="8312"/>
                  </a:lnTo>
                  <a:lnTo>
                    <a:pt x="13160" y="7988"/>
                  </a:lnTo>
                  <a:lnTo>
                    <a:pt x="13221" y="7664"/>
                  </a:lnTo>
                  <a:lnTo>
                    <a:pt x="13262" y="7330"/>
                  </a:lnTo>
                  <a:lnTo>
                    <a:pt x="13292" y="6996"/>
                  </a:lnTo>
                  <a:lnTo>
                    <a:pt x="13302" y="6652"/>
                  </a:lnTo>
                  <a:lnTo>
                    <a:pt x="13302" y="66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725950" y="-849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7"/>
          <p:cNvGrpSpPr/>
          <p:nvPr/>
        </p:nvGrpSpPr>
        <p:grpSpPr>
          <a:xfrm>
            <a:off x="5219074" y="1732646"/>
            <a:ext cx="532900" cy="637391"/>
            <a:chOff x="-4608675" y="-7621200"/>
            <a:chExt cx="6001125" cy="7859325"/>
          </a:xfrm>
        </p:grpSpPr>
        <p:sp>
          <p:nvSpPr>
            <p:cNvPr id="478" name="Google Shape;478;p37"/>
            <p:cNvSpPr/>
            <p:nvPr/>
          </p:nvSpPr>
          <p:spPr>
            <a:xfrm>
              <a:off x="-3576075" y="-1421125"/>
              <a:ext cx="3937425" cy="1465800"/>
            </a:xfrm>
            <a:custGeom>
              <a:rect b="b" l="l" r="r" t="t"/>
              <a:pathLst>
                <a:path extrusionOk="0" h="58632" w="157497">
                  <a:moveTo>
                    <a:pt x="122166" y="0"/>
                  </a:moveTo>
                  <a:lnTo>
                    <a:pt x="32455" y="296"/>
                  </a:lnTo>
                  <a:lnTo>
                    <a:pt x="30795" y="440"/>
                  </a:lnTo>
                  <a:lnTo>
                    <a:pt x="29174" y="584"/>
                  </a:lnTo>
                  <a:lnTo>
                    <a:pt x="27600" y="728"/>
                  </a:lnTo>
                  <a:lnTo>
                    <a:pt x="26066" y="872"/>
                  </a:lnTo>
                  <a:lnTo>
                    <a:pt x="23143" y="1159"/>
                  </a:lnTo>
                  <a:lnTo>
                    <a:pt x="20391" y="1447"/>
                  </a:lnTo>
                  <a:lnTo>
                    <a:pt x="17832" y="1735"/>
                  </a:lnTo>
                  <a:lnTo>
                    <a:pt x="15470" y="2007"/>
                  </a:lnTo>
                  <a:lnTo>
                    <a:pt x="13301" y="2271"/>
                  </a:lnTo>
                  <a:lnTo>
                    <a:pt x="11343" y="2526"/>
                  </a:lnTo>
                  <a:lnTo>
                    <a:pt x="9591" y="2758"/>
                  </a:lnTo>
                  <a:lnTo>
                    <a:pt x="8056" y="2966"/>
                  </a:lnTo>
                  <a:lnTo>
                    <a:pt x="6740" y="3150"/>
                  </a:lnTo>
                  <a:lnTo>
                    <a:pt x="5655" y="3310"/>
                  </a:lnTo>
                  <a:lnTo>
                    <a:pt x="4181" y="3542"/>
                  </a:lnTo>
                  <a:lnTo>
                    <a:pt x="3685" y="3622"/>
                  </a:lnTo>
                  <a:lnTo>
                    <a:pt x="3572" y="4613"/>
                  </a:lnTo>
                  <a:lnTo>
                    <a:pt x="3446" y="5828"/>
                  </a:lnTo>
                  <a:lnTo>
                    <a:pt x="3281" y="7507"/>
                  </a:lnTo>
                  <a:lnTo>
                    <a:pt x="3076" y="9634"/>
                  </a:lnTo>
                  <a:lnTo>
                    <a:pt x="2838" y="12192"/>
                  </a:lnTo>
                  <a:lnTo>
                    <a:pt x="2580" y="15174"/>
                  </a:lnTo>
                  <a:lnTo>
                    <a:pt x="2441" y="16821"/>
                  </a:lnTo>
                  <a:lnTo>
                    <a:pt x="2302" y="18563"/>
                  </a:lnTo>
                  <a:lnTo>
                    <a:pt x="2157" y="20402"/>
                  </a:lnTo>
                  <a:lnTo>
                    <a:pt x="2005" y="22345"/>
                  </a:lnTo>
                  <a:lnTo>
                    <a:pt x="1859" y="24375"/>
                  </a:lnTo>
                  <a:lnTo>
                    <a:pt x="1700" y="26502"/>
                  </a:lnTo>
                  <a:lnTo>
                    <a:pt x="1548" y="28724"/>
                  </a:lnTo>
                  <a:lnTo>
                    <a:pt x="1396" y="31027"/>
                  </a:lnTo>
                  <a:lnTo>
                    <a:pt x="1244" y="33425"/>
                  </a:lnTo>
                  <a:lnTo>
                    <a:pt x="1092" y="35903"/>
                  </a:lnTo>
                  <a:lnTo>
                    <a:pt x="940" y="38469"/>
                  </a:lnTo>
                  <a:lnTo>
                    <a:pt x="794" y="41116"/>
                  </a:lnTo>
                  <a:lnTo>
                    <a:pt x="649" y="43842"/>
                  </a:lnTo>
                  <a:lnTo>
                    <a:pt x="510" y="46648"/>
                  </a:lnTo>
                  <a:lnTo>
                    <a:pt x="371" y="49534"/>
                  </a:lnTo>
                  <a:lnTo>
                    <a:pt x="245" y="52492"/>
                  </a:lnTo>
                  <a:lnTo>
                    <a:pt x="120" y="55522"/>
                  </a:lnTo>
                  <a:lnTo>
                    <a:pt x="1" y="58631"/>
                  </a:lnTo>
                  <a:lnTo>
                    <a:pt x="1" y="58631"/>
                  </a:lnTo>
                  <a:lnTo>
                    <a:pt x="140678" y="58623"/>
                  </a:lnTo>
                  <a:lnTo>
                    <a:pt x="157497" y="58623"/>
                  </a:lnTo>
                  <a:lnTo>
                    <a:pt x="157371" y="55322"/>
                  </a:lnTo>
                  <a:lnTo>
                    <a:pt x="157239" y="51996"/>
                  </a:lnTo>
                  <a:lnTo>
                    <a:pt x="157087" y="48646"/>
                  </a:lnTo>
                  <a:lnTo>
                    <a:pt x="156921" y="45281"/>
                  </a:lnTo>
                  <a:lnTo>
                    <a:pt x="156743" y="41891"/>
                  </a:lnTo>
                  <a:lnTo>
                    <a:pt x="156551" y="38485"/>
                  </a:lnTo>
                  <a:lnTo>
                    <a:pt x="156339" y="35064"/>
                  </a:lnTo>
                  <a:lnTo>
                    <a:pt x="156121" y="31626"/>
                  </a:lnTo>
                  <a:lnTo>
                    <a:pt x="155883" y="28173"/>
                  </a:lnTo>
                  <a:lnTo>
                    <a:pt x="155625" y="24703"/>
                  </a:lnTo>
                  <a:lnTo>
                    <a:pt x="155354" y="21217"/>
                  </a:lnTo>
                  <a:lnTo>
                    <a:pt x="155070" y="17724"/>
                  </a:lnTo>
                  <a:lnTo>
                    <a:pt x="154924" y="15973"/>
                  </a:lnTo>
                  <a:lnTo>
                    <a:pt x="154765" y="14214"/>
                  </a:lnTo>
                  <a:lnTo>
                    <a:pt x="154613" y="12456"/>
                  </a:lnTo>
                  <a:lnTo>
                    <a:pt x="154448" y="10689"/>
                  </a:lnTo>
                  <a:lnTo>
                    <a:pt x="154283" y="8930"/>
                  </a:lnTo>
                  <a:lnTo>
                    <a:pt x="154111" y="7163"/>
                  </a:lnTo>
                  <a:lnTo>
                    <a:pt x="153939" y="5388"/>
                  </a:lnTo>
                  <a:lnTo>
                    <a:pt x="153753" y="3622"/>
                  </a:lnTo>
                  <a:lnTo>
                    <a:pt x="151624" y="3302"/>
                  </a:lnTo>
                  <a:lnTo>
                    <a:pt x="149494" y="2998"/>
                  </a:lnTo>
                  <a:lnTo>
                    <a:pt x="147371" y="2702"/>
                  </a:lnTo>
                  <a:lnTo>
                    <a:pt x="145255" y="2423"/>
                  </a:lnTo>
                  <a:lnTo>
                    <a:pt x="143138" y="2151"/>
                  </a:lnTo>
                  <a:lnTo>
                    <a:pt x="141028" y="1895"/>
                  </a:lnTo>
                  <a:lnTo>
                    <a:pt x="138932" y="1647"/>
                  </a:lnTo>
                  <a:lnTo>
                    <a:pt x="136835" y="1407"/>
                  </a:lnTo>
                  <a:lnTo>
                    <a:pt x="134977" y="1207"/>
                  </a:lnTo>
                  <a:lnTo>
                    <a:pt x="133131" y="1008"/>
                  </a:lnTo>
                  <a:lnTo>
                    <a:pt x="131293" y="824"/>
                  </a:lnTo>
                  <a:lnTo>
                    <a:pt x="129454" y="648"/>
                  </a:lnTo>
                  <a:lnTo>
                    <a:pt x="127622" y="472"/>
                  </a:lnTo>
                  <a:lnTo>
                    <a:pt x="125797" y="312"/>
                  </a:lnTo>
                  <a:lnTo>
                    <a:pt x="123978" y="152"/>
                  </a:lnTo>
                  <a:lnTo>
                    <a:pt x="1221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-3576075" y="-1421125"/>
              <a:ext cx="3937425" cy="1465800"/>
            </a:xfrm>
            <a:custGeom>
              <a:rect b="b" l="l" r="r" t="t"/>
              <a:pathLst>
                <a:path extrusionOk="0" fill="none" h="58632" w="157497">
                  <a:moveTo>
                    <a:pt x="157497" y="58623"/>
                  </a:moveTo>
                  <a:lnTo>
                    <a:pt x="140678" y="58623"/>
                  </a:lnTo>
                  <a:lnTo>
                    <a:pt x="1" y="58631"/>
                  </a:lnTo>
                  <a:lnTo>
                    <a:pt x="1" y="58631"/>
                  </a:lnTo>
                  <a:lnTo>
                    <a:pt x="120" y="55522"/>
                  </a:lnTo>
                  <a:lnTo>
                    <a:pt x="245" y="52492"/>
                  </a:lnTo>
                  <a:lnTo>
                    <a:pt x="371" y="49534"/>
                  </a:lnTo>
                  <a:lnTo>
                    <a:pt x="510" y="46648"/>
                  </a:lnTo>
                  <a:lnTo>
                    <a:pt x="649" y="43842"/>
                  </a:lnTo>
                  <a:lnTo>
                    <a:pt x="794" y="41116"/>
                  </a:lnTo>
                  <a:lnTo>
                    <a:pt x="940" y="38469"/>
                  </a:lnTo>
                  <a:lnTo>
                    <a:pt x="1092" y="35903"/>
                  </a:lnTo>
                  <a:lnTo>
                    <a:pt x="1244" y="33425"/>
                  </a:lnTo>
                  <a:lnTo>
                    <a:pt x="1396" y="31027"/>
                  </a:lnTo>
                  <a:lnTo>
                    <a:pt x="1548" y="28724"/>
                  </a:lnTo>
                  <a:lnTo>
                    <a:pt x="1700" y="26502"/>
                  </a:lnTo>
                  <a:lnTo>
                    <a:pt x="1859" y="24375"/>
                  </a:lnTo>
                  <a:lnTo>
                    <a:pt x="2005" y="22345"/>
                  </a:lnTo>
                  <a:lnTo>
                    <a:pt x="2157" y="20402"/>
                  </a:lnTo>
                  <a:lnTo>
                    <a:pt x="2302" y="18563"/>
                  </a:lnTo>
                  <a:lnTo>
                    <a:pt x="2441" y="16821"/>
                  </a:lnTo>
                  <a:lnTo>
                    <a:pt x="2580" y="15174"/>
                  </a:lnTo>
                  <a:lnTo>
                    <a:pt x="2838" y="12192"/>
                  </a:lnTo>
                  <a:lnTo>
                    <a:pt x="3076" y="9634"/>
                  </a:lnTo>
                  <a:lnTo>
                    <a:pt x="3281" y="7507"/>
                  </a:lnTo>
                  <a:lnTo>
                    <a:pt x="3446" y="5828"/>
                  </a:lnTo>
                  <a:lnTo>
                    <a:pt x="3572" y="4613"/>
                  </a:lnTo>
                  <a:lnTo>
                    <a:pt x="3685" y="3622"/>
                  </a:lnTo>
                  <a:lnTo>
                    <a:pt x="3685" y="3622"/>
                  </a:lnTo>
                  <a:lnTo>
                    <a:pt x="4181" y="3542"/>
                  </a:lnTo>
                  <a:lnTo>
                    <a:pt x="5655" y="3310"/>
                  </a:lnTo>
                  <a:lnTo>
                    <a:pt x="6740" y="3150"/>
                  </a:lnTo>
                  <a:lnTo>
                    <a:pt x="8056" y="2966"/>
                  </a:lnTo>
                  <a:lnTo>
                    <a:pt x="9591" y="2758"/>
                  </a:lnTo>
                  <a:lnTo>
                    <a:pt x="11343" y="2526"/>
                  </a:lnTo>
                  <a:lnTo>
                    <a:pt x="13301" y="2271"/>
                  </a:lnTo>
                  <a:lnTo>
                    <a:pt x="15470" y="2007"/>
                  </a:lnTo>
                  <a:lnTo>
                    <a:pt x="17832" y="1735"/>
                  </a:lnTo>
                  <a:lnTo>
                    <a:pt x="20391" y="1447"/>
                  </a:lnTo>
                  <a:lnTo>
                    <a:pt x="23143" y="1159"/>
                  </a:lnTo>
                  <a:lnTo>
                    <a:pt x="26066" y="872"/>
                  </a:lnTo>
                  <a:lnTo>
                    <a:pt x="27600" y="728"/>
                  </a:lnTo>
                  <a:lnTo>
                    <a:pt x="29174" y="584"/>
                  </a:lnTo>
                  <a:lnTo>
                    <a:pt x="30795" y="440"/>
                  </a:lnTo>
                  <a:lnTo>
                    <a:pt x="32455" y="296"/>
                  </a:lnTo>
                  <a:lnTo>
                    <a:pt x="122166" y="0"/>
                  </a:lnTo>
                  <a:lnTo>
                    <a:pt x="122166" y="0"/>
                  </a:lnTo>
                  <a:lnTo>
                    <a:pt x="123978" y="152"/>
                  </a:lnTo>
                  <a:lnTo>
                    <a:pt x="125797" y="312"/>
                  </a:lnTo>
                  <a:lnTo>
                    <a:pt x="127622" y="472"/>
                  </a:lnTo>
                  <a:lnTo>
                    <a:pt x="129454" y="648"/>
                  </a:lnTo>
                  <a:lnTo>
                    <a:pt x="131293" y="824"/>
                  </a:lnTo>
                  <a:lnTo>
                    <a:pt x="133131" y="1008"/>
                  </a:lnTo>
                  <a:lnTo>
                    <a:pt x="134977" y="1207"/>
                  </a:lnTo>
                  <a:lnTo>
                    <a:pt x="136835" y="1407"/>
                  </a:lnTo>
                  <a:lnTo>
                    <a:pt x="136835" y="1407"/>
                  </a:lnTo>
                  <a:lnTo>
                    <a:pt x="138932" y="1647"/>
                  </a:lnTo>
                  <a:lnTo>
                    <a:pt x="141028" y="1895"/>
                  </a:lnTo>
                  <a:lnTo>
                    <a:pt x="143138" y="2151"/>
                  </a:lnTo>
                  <a:lnTo>
                    <a:pt x="145255" y="2423"/>
                  </a:lnTo>
                  <a:lnTo>
                    <a:pt x="147371" y="2702"/>
                  </a:lnTo>
                  <a:lnTo>
                    <a:pt x="149494" y="2998"/>
                  </a:lnTo>
                  <a:lnTo>
                    <a:pt x="151624" y="3302"/>
                  </a:lnTo>
                  <a:lnTo>
                    <a:pt x="153753" y="3622"/>
                  </a:lnTo>
                  <a:lnTo>
                    <a:pt x="153753" y="3622"/>
                  </a:lnTo>
                  <a:lnTo>
                    <a:pt x="153939" y="5388"/>
                  </a:lnTo>
                  <a:lnTo>
                    <a:pt x="154111" y="7163"/>
                  </a:lnTo>
                  <a:lnTo>
                    <a:pt x="154283" y="8930"/>
                  </a:lnTo>
                  <a:lnTo>
                    <a:pt x="154448" y="10689"/>
                  </a:lnTo>
                  <a:lnTo>
                    <a:pt x="154613" y="12456"/>
                  </a:lnTo>
                  <a:lnTo>
                    <a:pt x="154765" y="14214"/>
                  </a:lnTo>
                  <a:lnTo>
                    <a:pt x="154924" y="15973"/>
                  </a:lnTo>
                  <a:lnTo>
                    <a:pt x="155070" y="17724"/>
                  </a:lnTo>
                  <a:lnTo>
                    <a:pt x="155354" y="21217"/>
                  </a:lnTo>
                  <a:lnTo>
                    <a:pt x="155625" y="24703"/>
                  </a:lnTo>
                  <a:lnTo>
                    <a:pt x="155883" y="28173"/>
                  </a:lnTo>
                  <a:lnTo>
                    <a:pt x="156121" y="31626"/>
                  </a:lnTo>
                  <a:lnTo>
                    <a:pt x="156339" y="35064"/>
                  </a:lnTo>
                  <a:lnTo>
                    <a:pt x="156551" y="38485"/>
                  </a:lnTo>
                  <a:lnTo>
                    <a:pt x="156743" y="41891"/>
                  </a:lnTo>
                  <a:lnTo>
                    <a:pt x="156921" y="45281"/>
                  </a:lnTo>
                  <a:lnTo>
                    <a:pt x="157087" y="48646"/>
                  </a:lnTo>
                  <a:lnTo>
                    <a:pt x="157239" y="51996"/>
                  </a:lnTo>
                  <a:lnTo>
                    <a:pt x="157371" y="55322"/>
                  </a:lnTo>
                  <a:lnTo>
                    <a:pt x="157497" y="58623"/>
                  </a:lnTo>
                  <a:lnTo>
                    <a:pt x="157497" y="586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361325" y="444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-155200" y="-1385950"/>
              <a:ext cx="516550" cy="1430425"/>
            </a:xfrm>
            <a:custGeom>
              <a:rect b="b" l="l" r="r" t="t"/>
              <a:pathLst>
                <a:path extrusionOk="0" h="57217" w="20662">
                  <a:moveTo>
                    <a:pt x="0" y="0"/>
                  </a:moveTo>
                  <a:lnTo>
                    <a:pt x="179" y="1847"/>
                  </a:lnTo>
                  <a:lnTo>
                    <a:pt x="351" y="3678"/>
                  </a:lnTo>
                  <a:lnTo>
                    <a:pt x="695" y="7347"/>
                  </a:lnTo>
                  <a:lnTo>
                    <a:pt x="1019" y="11009"/>
                  </a:lnTo>
                  <a:lnTo>
                    <a:pt x="1323" y="14654"/>
                  </a:lnTo>
                  <a:lnTo>
                    <a:pt x="1614" y="18284"/>
                  </a:lnTo>
                  <a:lnTo>
                    <a:pt x="1892" y="21905"/>
                  </a:lnTo>
                  <a:lnTo>
                    <a:pt x="2150" y="25510"/>
                  </a:lnTo>
                  <a:lnTo>
                    <a:pt x="2394" y="29108"/>
                  </a:lnTo>
                  <a:lnTo>
                    <a:pt x="2626" y="32681"/>
                  </a:lnTo>
                  <a:lnTo>
                    <a:pt x="2837" y="36239"/>
                  </a:lnTo>
                  <a:lnTo>
                    <a:pt x="3042" y="39781"/>
                  </a:lnTo>
                  <a:lnTo>
                    <a:pt x="3228" y="43306"/>
                  </a:lnTo>
                  <a:lnTo>
                    <a:pt x="3406" y="46816"/>
                  </a:lnTo>
                  <a:lnTo>
                    <a:pt x="3565" y="50301"/>
                  </a:lnTo>
                  <a:lnTo>
                    <a:pt x="3710" y="53771"/>
                  </a:lnTo>
                  <a:lnTo>
                    <a:pt x="3843" y="57216"/>
                  </a:lnTo>
                  <a:lnTo>
                    <a:pt x="20662" y="57216"/>
                  </a:lnTo>
                  <a:lnTo>
                    <a:pt x="20536" y="53915"/>
                  </a:lnTo>
                  <a:lnTo>
                    <a:pt x="20404" y="50589"/>
                  </a:lnTo>
                  <a:lnTo>
                    <a:pt x="20252" y="47239"/>
                  </a:lnTo>
                  <a:lnTo>
                    <a:pt x="20086" y="43874"/>
                  </a:lnTo>
                  <a:lnTo>
                    <a:pt x="19908" y="40484"/>
                  </a:lnTo>
                  <a:lnTo>
                    <a:pt x="19716" y="37078"/>
                  </a:lnTo>
                  <a:lnTo>
                    <a:pt x="19504" y="33657"/>
                  </a:lnTo>
                  <a:lnTo>
                    <a:pt x="19286" y="30219"/>
                  </a:lnTo>
                  <a:lnTo>
                    <a:pt x="19048" y="26766"/>
                  </a:lnTo>
                  <a:lnTo>
                    <a:pt x="18790" y="23296"/>
                  </a:lnTo>
                  <a:lnTo>
                    <a:pt x="18519" y="19810"/>
                  </a:lnTo>
                  <a:lnTo>
                    <a:pt x="18235" y="16317"/>
                  </a:lnTo>
                  <a:lnTo>
                    <a:pt x="18089" y="14566"/>
                  </a:lnTo>
                  <a:lnTo>
                    <a:pt x="17930" y="12807"/>
                  </a:lnTo>
                  <a:lnTo>
                    <a:pt x="17778" y="11049"/>
                  </a:lnTo>
                  <a:lnTo>
                    <a:pt x="17613" y="9282"/>
                  </a:lnTo>
                  <a:lnTo>
                    <a:pt x="17448" y="7523"/>
                  </a:lnTo>
                  <a:lnTo>
                    <a:pt x="17276" y="5756"/>
                  </a:lnTo>
                  <a:lnTo>
                    <a:pt x="17104" y="3981"/>
                  </a:lnTo>
                  <a:lnTo>
                    <a:pt x="16918" y="2215"/>
                  </a:lnTo>
                  <a:lnTo>
                    <a:pt x="14789" y="1895"/>
                  </a:lnTo>
                  <a:lnTo>
                    <a:pt x="12659" y="1591"/>
                  </a:lnTo>
                  <a:lnTo>
                    <a:pt x="10536" y="1295"/>
                  </a:lnTo>
                  <a:lnTo>
                    <a:pt x="8420" y="1016"/>
                  </a:lnTo>
                  <a:lnTo>
                    <a:pt x="6303" y="744"/>
                  </a:lnTo>
                  <a:lnTo>
                    <a:pt x="4193" y="488"/>
                  </a:lnTo>
                  <a:lnTo>
                    <a:pt x="2097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-155200" y="-1385950"/>
              <a:ext cx="516550" cy="1430425"/>
            </a:xfrm>
            <a:custGeom>
              <a:rect b="b" l="l" r="r" t="t"/>
              <a:pathLst>
                <a:path extrusionOk="0" fill="none" h="57217" w="20662">
                  <a:moveTo>
                    <a:pt x="16918" y="2215"/>
                  </a:moveTo>
                  <a:lnTo>
                    <a:pt x="16918" y="2215"/>
                  </a:lnTo>
                  <a:lnTo>
                    <a:pt x="17104" y="3981"/>
                  </a:lnTo>
                  <a:lnTo>
                    <a:pt x="17276" y="5756"/>
                  </a:lnTo>
                  <a:lnTo>
                    <a:pt x="17448" y="7523"/>
                  </a:lnTo>
                  <a:lnTo>
                    <a:pt x="17613" y="9282"/>
                  </a:lnTo>
                  <a:lnTo>
                    <a:pt x="17778" y="11049"/>
                  </a:lnTo>
                  <a:lnTo>
                    <a:pt x="17930" y="12807"/>
                  </a:lnTo>
                  <a:lnTo>
                    <a:pt x="18089" y="14566"/>
                  </a:lnTo>
                  <a:lnTo>
                    <a:pt x="18235" y="16317"/>
                  </a:lnTo>
                  <a:lnTo>
                    <a:pt x="18519" y="19810"/>
                  </a:lnTo>
                  <a:lnTo>
                    <a:pt x="18790" y="23296"/>
                  </a:lnTo>
                  <a:lnTo>
                    <a:pt x="19048" y="26766"/>
                  </a:lnTo>
                  <a:lnTo>
                    <a:pt x="19286" y="30219"/>
                  </a:lnTo>
                  <a:lnTo>
                    <a:pt x="19504" y="33657"/>
                  </a:lnTo>
                  <a:lnTo>
                    <a:pt x="19716" y="37078"/>
                  </a:lnTo>
                  <a:lnTo>
                    <a:pt x="19908" y="40484"/>
                  </a:lnTo>
                  <a:lnTo>
                    <a:pt x="20086" y="43874"/>
                  </a:lnTo>
                  <a:lnTo>
                    <a:pt x="20252" y="47239"/>
                  </a:lnTo>
                  <a:lnTo>
                    <a:pt x="20404" y="50589"/>
                  </a:lnTo>
                  <a:lnTo>
                    <a:pt x="20536" y="53915"/>
                  </a:lnTo>
                  <a:lnTo>
                    <a:pt x="20662" y="57216"/>
                  </a:lnTo>
                  <a:lnTo>
                    <a:pt x="3843" y="57216"/>
                  </a:lnTo>
                  <a:lnTo>
                    <a:pt x="3843" y="57216"/>
                  </a:lnTo>
                  <a:lnTo>
                    <a:pt x="3710" y="53771"/>
                  </a:lnTo>
                  <a:lnTo>
                    <a:pt x="3565" y="50301"/>
                  </a:lnTo>
                  <a:lnTo>
                    <a:pt x="3406" y="46816"/>
                  </a:lnTo>
                  <a:lnTo>
                    <a:pt x="3228" y="43306"/>
                  </a:lnTo>
                  <a:lnTo>
                    <a:pt x="3042" y="39781"/>
                  </a:lnTo>
                  <a:lnTo>
                    <a:pt x="2837" y="36239"/>
                  </a:lnTo>
                  <a:lnTo>
                    <a:pt x="2626" y="32681"/>
                  </a:lnTo>
                  <a:lnTo>
                    <a:pt x="2394" y="29108"/>
                  </a:lnTo>
                  <a:lnTo>
                    <a:pt x="2150" y="25510"/>
                  </a:lnTo>
                  <a:lnTo>
                    <a:pt x="1892" y="21905"/>
                  </a:lnTo>
                  <a:lnTo>
                    <a:pt x="1614" y="18284"/>
                  </a:lnTo>
                  <a:lnTo>
                    <a:pt x="1323" y="14654"/>
                  </a:lnTo>
                  <a:lnTo>
                    <a:pt x="1019" y="11009"/>
                  </a:lnTo>
                  <a:lnTo>
                    <a:pt x="695" y="7347"/>
                  </a:lnTo>
                  <a:lnTo>
                    <a:pt x="351" y="3678"/>
                  </a:lnTo>
                  <a:lnTo>
                    <a:pt x="179" y="18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097" y="240"/>
                  </a:lnTo>
                  <a:lnTo>
                    <a:pt x="4193" y="488"/>
                  </a:lnTo>
                  <a:lnTo>
                    <a:pt x="6303" y="744"/>
                  </a:lnTo>
                  <a:lnTo>
                    <a:pt x="8420" y="1016"/>
                  </a:lnTo>
                  <a:lnTo>
                    <a:pt x="10536" y="1295"/>
                  </a:lnTo>
                  <a:lnTo>
                    <a:pt x="12659" y="1591"/>
                  </a:lnTo>
                  <a:lnTo>
                    <a:pt x="14789" y="1895"/>
                  </a:lnTo>
                  <a:lnTo>
                    <a:pt x="16918" y="2215"/>
                  </a:lnTo>
                  <a:lnTo>
                    <a:pt x="16918" y="22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267750" y="-13306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-4020850" y="-5638400"/>
              <a:ext cx="4753425" cy="4944575"/>
            </a:xfrm>
            <a:custGeom>
              <a:rect b="b" l="l" r="r" t="t"/>
              <a:pathLst>
                <a:path extrusionOk="0" h="197783" w="190137">
                  <a:moveTo>
                    <a:pt x="0" y="1"/>
                  </a:moveTo>
                  <a:lnTo>
                    <a:pt x="443" y="1072"/>
                  </a:lnTo>
                  <a:lnTo>
                    <a:pt x="979" y="2383"/>
                  </a:lnTo>
                  <a:lnTo>
                    <a:pt x="1713" y="4198"/>
                  </a:lnTo>
                  <a:lnTo>
                    <a:pt x="2633" y="6492"/>
                  </a:lnTo>
                  <a:lnTo>
                    <a:pt x="3717" y="9266"/>
                  </a:lnTo>
                  <a:lnTo>
                    <a:pt x="4326" y="10817"/>
                  </a:lnTo>
                  <a:lnTo>
                    <a:pt x="4967" y="12488"/>
                  </a:lnTo>
                  <a:lnTo>
                    <a:pt x="5649" y="14263"/>
                  </a:lnTo>
                  <a:lnTo>
                    <a:pt x="6369" y="16150"/>
                  </a:lnTo>
                  <a:lnTo>
                    <a:pt x="7123" y="18140"/>
                  </a:lnTo>
                  <a:lnTo>
                    <a:pt x="7910" y="20243"/>
                  </a:lnTo>
                  <a:lnTo>
                    <a:pt x="8724" y="22441"/>
                  </a:lnTo>
                  <a:lnTo>
                    <a:pt x="9571" y="24736"/>
                  </a:lnTo>
                  <a:lnTo>
                    <a:pt x="10450" y="27142"/>
                  </a:lnTo>
                  <a:lnTo>
                    <a:pt x="11350" y="29636"/>
                  </a:lnTo>
                  <a:lnTo>
                    <a:pt x="12282" y="32226"/>
                  </a:lnTo>
                  <a:lnTo>
                    <a:pt x="13235" y="34912"/>
                  </a:lnTo>
                  <a:lnTo>
                    <a:pt x="14214" y="37687"/>
                  </a:lnTo>
                  <a:lnTo>
                    <a:pt x="15212" y="40557"/>
                  </a:lnTo>
                  <a:lnTo>
                    <a:pt x="16237" y="43514"/>
                  </a:lnTo>
                  <a:lnTo>
                    <a:pt x="17276" y="46552"/>
                  </a:lnTo>
                  <a:lnTo>
                    <a:pt x="18327" y="49678"/>
                  </a:lnTo>
                  <a:lnTo>
                    <a:pt x="19405" y="52884"/>
                  </a:lnTo>
                  <a:lnTo>
                    <a:pt x="20490" y="56178"/>
                  </a:lnTo>
                  <a:lnTo>
                    <a:pt x="21588" y="59543"/>
                  </a:lnTo>
                  <a:lnTo>
                    <a:pt x="22699" y="62989"/>
                  </a:lnTo>
                  <a:lnTo>
                    <a:pt x="23823" y="66506"/>
                  </a:lnTo>
                  <a:lnTo>
                    <a:pt x="24954" y="70096"/>
                  </a:lnTo>
                  <a:lnTo>
                    <a:pt x="26092" y="73757"/>
                  </a:lnTo>
                  <a:lnTo>
                    <a:pt x="27243" y="77491"/>
                  </a:lnTo>
                  <a:lnTo>
                    <a:pt x="28387" y="81296"/>
                  </a:lnTo>
                  <a:lnTo>
                    <a:pt x="28969" y="83215"/>
                  </a:lnTo>
                  <a:lnTo>
                    <a:pt x="29544" y="85157"/>
                  </a:lnTo>
                  <a:lnTo>
                    <a:pt x="30120" y="87116"/>
                  </a:lnTo>
                  <a:lnTo>
                    <a:pt x="30695" y="89091"/>
                  </a:lnTo>
                  <a:lnTo>
                    <a:pt x="31277" y="91081"/>
                  </a:lnTo>
                  <a:lnTo>
                    <a:pt x="31853" y="93080"/>
                  </a:lnTo>
                  <a:lnTo>
                    <a:pt x="32428" y="95103"/>
                  </a:lnTo>
                  <a:lnTo>
                    <a:pt x="33010" y="97133"/>
                  </a:lnTo>
                  <a:lnTo>
                    <a:pt x="33586" y="99180"/>
                  </a:lnTo>
                  <a:lnTo>
                    <a:pt x="34161" y="101242"/>
                  </a:lnTo>
                  <a:lnTo>
                    <a:pt x="34736" y="103321"/>
                  </a:lnTo>
                  <a:lnTo>
                    <a:pt x="35305" y="105415"/>
                  </a:lnTo>
                  <a:lnTo>
                    <a:pt x="35881" y="107518"/>
                  </a:lnTo>
                  <a:lnTo>
                    <a:pt x="36449" y="109636"/>
                  </a:lnTo>
                  <a:lnTo>
                    <a:pt x="37018" y="111763"/>
                  </a:lnTo>
                  <a:lnTo>
                    <a:pt x="37587" y="113913"/>
                  </a:lnTo>
                  <a:lnTo>
                    <a:pt x="38149" y="116064"/>
                  </a:lnTo>
                  <a:lnTo>
                    <a:pt x="38711" y="118238"/>
                  </a:lnTo>
                  <a:lnTo>
                    <a:pt x="39273" y="120421"/>
                  </a:lnTo>
                  <a:lnTo>
                    <a:pt x="39836" y="122611"/>
                  </a:lnTo>
                  <a:lnTo>
                    <a:pt x="40385" y="124818"/>
                  </a:lnTo>
                  <a:lnTo>
                    <a:pt x="40940" y="127032"/>
                  </a:lnTo>
                  <a:lnTo>
                    <a:pt x="41489" y="129263"/>
                  </a:lnTo>
                  <a:lnTo>
                    <a:pt x="42038" y="131501"/>
                  </a:lnTo>
                  <a:lnTo>
                    <a:pt x="42580" y="133748"/>
                  </a:lnTo>
                  <a:lnTo>
                    <a:pt x="43116" y="136010"/>
                  </a:lnTo>
                  <a:lnTo>
                    <a:pt x="43652" y="138280"/>
                  </a:lnTo>
                  <a:lnTo>
                    <a:pt x="44181" y="140567"/>
                  </a:lnTo>
                  <a:lnTo>
                    <a:pt x="44710" y="142861"/>
                  </a:lnTo>
                  <a:lnTo>
                    <a:pt x="45233" y="145156"/>
                  </a:lnTo>
                  <a:lnTo>
                    <a:pt x="45748" y="147466"/>
                  </a:lnTo>
                  <a:lnTo>
                    <a:pt x="46264" y="149792"/>
                  </a:lnTo>
                  <a:lnTo>
                    <a:pt x="46774" y="152119"/>
                  </a:lnTo>
                  <a:lnTo>
                    <a:pt x="47276" y="154453"/>
                  </a:lnTo>
                  <a:lnTo>
                    <a:pt x="47772" y="156804"/>
                  </a:lnTo>
                  <a:lnTo>
                    <a:pt x="48268" y="159162"/>
                  </a:lnTo>
                  <a:lnTo>
                    <a:pt x="48751" y="161520"/>
                  </a:lnTo>
                  <a:lnTo>
                    <a:pt x="49234" y="163895"/>
                  </a:lnTo>
                  <a:lnTo>
                    <a:pt x="49710" y="166269"/>
                  </a:lnTo>
                  <a:lnTo>
                    <a:pt x="50180" y="168659"/>
                  </a:lnTo>
                  <a:lnTo>
                    <a:pt x="50643" y="171050"/>
                  </a:lnTo>
                  <a:lnTo>
                    <a:pt x="51099" y="173448"/>
                  </a:lnTo>
                  <a:lnTo>
                    <a:pt x="51549" y="175854"/>
                  </a:lnTo>
                  <a:lnTo>
                    <a:pt x="51992" y="178269"/>
                  </a:lnTo>
                  <a:lnTo>
                    <a:pt x="52428" y="180691"/>
                  </a:lnTo>
                  <a:lnTo>
                    <a:pt x="52858" y="183121"/>
                  </a:lnTo>
                  <a:lnTo>
                    <a:pt x="53275" y="185552"/>
                  </a:lnTo>
                  <a:lnTo>
                    <a:pt x="53692" y="187990"/>
                  </a:lnTo>
                  <a:lnTo>
                    <a:pt x="54095" y="190428"/>
                  </a:lnTo>
                  <a:lnTo>
                    <a:pt x="54499" y="192874"/>
                  </a:lnTo>
                  <a:lnTo>
                    <a:pt x="54889" y="195329"/>
                  </a:lnTo>
                  <a:lnTo>
                    <a:pt x="55266" y="197783"/>
                  </a:lnTo>
                  <a:lnTo>
                    <a:pt x="134870" y="197783"/>
                  </a:lnTo>
                  <a:lnTo>
                    <a:pt x="135254" y="195329"/>
                  </a:lnTo>
                  <a:lnTo>
                    <a:pt x="135644" y="192874"/>
                  </a:lnTo>
                  <a:lnTo>
                    <a:pt x="136041" y="190428"/>
                  </a:lnTo>
                  <a:lnTo>
                    <a:pt x="136451" y="187990"/>
                  </a:lnTo>
                  <a:lnTo>
                    <a:pt x="136861" y="185552"/>
                  </a:lnTo>
                  <a:lnTo>
                    <a:pt x="137285" y="183121"/>
                  </a:lnTo>
                  <a:lnTo>
                    <a:pt x="137714" y="180691"/>
                  </a:lnTo>
                  <a:lnTo>
                    <a:pt x="138151" y="178269"/>
                  </a:lnTo>
                  <a:lnTo>
                    <a:pt x="138594" y="175854"/>
                  </a:lnTo>
                  <a:lnTo>
                    <a:pt x="139044" y="173448"/>
                  </a:lnTo>
                  <a:lnTo>
                    <a:pt x="139500" y="171050"/>
                  </a:lnTo>
                  <a:lnTo>
                    <a:pt x="139963" y="168659"/>
                  </a:lnTo>
                  <a:lnTo>
                    <a:pt x="140433" y="166269"/>
                  </a:lnTo>
                  <a:lnTo>
                    <a:pt x="140909" y="163895"/>
                  </a:lnTo>
                  <a:lnTo>
                    <a:pt x="141392" y="161520"/>
                  </a:lnTo>
                  <a:lnTo>
                    <a:pt x="141875" y="159162"/>
                  </a:lnTo>
                  <a:lnTo>
                    <a:pt x="142371" y="156804"/>
                  </a:lnTo>
                  <a:lnTo>
                    <a:pt x="142867" y="154453"/>
                  </a:lnTo>
                  <a:lnTo>
                    <a:pt x="143369" y="152119"/>
                  </a:lnTo>
                  <a:lnTo>
                    <a:pt x="143879" y="149792"/>
                  </a:lnTo>
                  <a:lnTo>
                    <a:pt x="144394" y="147466"/>
                  </a:lnTo>
                  <a:lnTo>
                    <a:pt x="144910" y="145156"/>
                  </a:lnTo>
                  <a:lnTo>
                    <a:pt x="145433" y="142861"/>
                  </a:lnTo>
                  <a:lnTo>
                    <a:pt x="145962" y="140567"/>
                  </a:lnTo>
                  <a:lnTo>
                    <a:pt x="146491" y="138280"/>
                  </a:lnTo>
                  <a:lnTo>
                    <a:pt x="147027" y="136010"/>
                  </a:lnTo>
                  <a:lnTo>
                    <a:pt x="147562" y="133748"/>
                  </a:lnTo>
                  <a:lnTo>
                    <a:pt x="148105" y="131501"/>
                  </a:lnTo>
                  <a:lnTo>
                    <a:pt x="148654" y="129263"/>
                  </a:lnTo>
                  <a:lnTo>
                    <a:pt x="149203" y="127032"/>
                  </a:lnTo>
                  <a:lnTo>
                    <a:pt x="149752" y="124818"/>
                  </a:lnTo>
                  <a:lnTo>
                    <a:pt x="150307" y="122611"/>
                  </a:lnTo>
                  <a:lnTo>
                    <a:pt x="150869" y="120421"/>
                  </a:lnTo>
                  <a:lnTo>
                    <a:pt x="151425" y="118238"/>
                  </a:lnTo>
                  <a:lnTo>
                    <a:pt x="151994" y="116064"/>
                  </a:lnTo>
                  <a:lnTo>
                    <a:pt x="152556" y="113913"/>
                  </a:lnTo>
                  <a:lnTo>
                    <a:pt x="153125" y="111763"/>
                  </a:lnTo>
                  <a:lnTo>
                    <a:pt x="153694" y="109636"/>
                  </a:lnTo>
                  <a:lnTo>
                    <a:pt x="154262" y="107518"/>
                  </a:lnTo>
                  <a:lnTo>
                    <a:pt x="154838" y="105415"/>
                  </a:lnTo>
                  <a:lnTo>
                    <a:pt x="155407" y="103321"/>
                  </a:lnTo>
                  <a:lnTo>
                    <a:pt x="155982" y="101242"/>
                  </a:lnTo>
                  <a:lnTo>
                    <a:pt x="156557" y="99180"/>
                  </a:lnTo>
                  <a:lnTo>
                    <a:pt x="157133" y="97133"/>
                  </a:lnTo>
                  <a:lnTo>
                    <a:pt x="157715" y="95103"/>
                  </a:lnTo>
                  <a:lnTo>
                    <a:pt x="158290" y="93080"/>
                  </a:lnTo>
                  <a:lnTo>
                    <a:pt x="158866" y="91081"/>
                  </a:lnTo>
                  <a:lnTo>
                    <a:pt x="159441" y="89091"/>
                  </a:lnTo>
                  <a:lnTo>
                    <a:pt x="160023" y="87116"/>
                  </a:lnTo>
                  <a:lnTo>
                    <a:pt x="160598" y="85157"/>
                  </a:lnTo>
                  <a:lnTo>
                    <a:pt x="161174" y="83215"/>
                  </a:lnTo>
                  <a:lnTo>
                    <a:pt x="161749" y="81296"/>
                  </a:lnTo>
                  <a:lnTo>
                    <a:pt x="162900" y="77491"/>
                  </a:lnTo>
                  <a:lnTo>
                    <a:pt x="164044" y="73757"/>
                  </a:lnTo>
                  <a:lnTo>
                    <a:pt x="165188" y="70096"/>
                  </a:lnTo>
                  <a:lnTo>
                    <a:pt x="166319" y="66506"/>
                  </a:lnTo>
                  <a:lnTo>
                    <a:pt x="167437" y="62989"/>
                  </a:lnTo>
                  <a:lnTo>
                    <a:pt x="168548" y="59543"/>
                  </a:lnTo>
                  <a:lnTo>
                    <a:pt x="169653" y="56178"/>
                  </a:lnTo>
                  <a:lnTo>
                    <a:pt x="170738" y="52884"/>
                  </a:lnTo>
                  <a:lnTo>
                    <a:pt x="171809" y="49678"/>
                  </a:lnTo>
                  <a:lnTo>
                    <a:pt x="172867" y="46552"/>
                  </a:lnTo>
                  <a:lnTo>
                    <a:pt x="173906" y="43514"/>
                  </a:lnTo>
                  <a:lnTo>
                    <a:pt x="174924" y="40557"/>
                  </a:lnTo>
                  <a:lnTo>
                    <a:pt x="175923" y="37687"/>
                  </a:lnTo>
                  <a:lnTo>
                    <a:pt x="176902" y="34912"/>
                  </a:lnTo>
                  <a:lnTo>
                    <a:pt x="177861" y="32226"/>
                  </a:lnTo>
                  <a:lnTo>
                    <a:pt x="178787" y="29636"/>
                  </a:lnTo>
                  <a:lnTo>
                    <a:pt x="179693" y="27142"/>
                  </a:lnTo>
                  <a:lnTo>
                    <a:pt x="180566" y="24736"/>
                  </a:lnTo>
                  <a:lnTo>
                    <a:pt x="181412" y="22441"/>
                  </a:lnTo>
                  <a:lnTo>
                    <a:pt x="182232" y="20243"/>
                  </a:lnTo>
                  <a:lnTo>
                    <a:pt x="183019" y="18140"/>
                  </a:lnTo>
                  <a:lnTo>
                    <a:pt x="183773" y="16150"/>
                  </a:lnTo>
                  <a:lnTo>
                    <a:pt x="184488" y="14263"/>
                  </a:lnTo>
                  <a:lnTo>
                    <a:pt x="185169" y="12488"/>
                  </a:lnTo>
                  <a:lnTo>
                    <a:pt x="185817" y="10817"/>
                  </a:lnTo>
                  <a:lnTo>
                    <a:pt x="186419" y="9266"/>
                  </a:lnTo>
                  <a:lnTo>
                    <a:pt x="187510" y="6492"/>
                  </a:lnTo>
                  <a:lnTo>
                    <a:pt x="188423" y="4198"/>
                  </a:lnTo>
                  <a:lnTo>
                    <a:pt x="189157" y="2383"/>
                  </a:lnTo>
                  <a:lnTo>
                    <a:pt x="189693" y="1072"/>
                  </a:lnTo>
                  <a:lnTo>
                    <a:pt x="190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4020850" y="-5638400"/>
              <a:ext cx="4753425" cy="4944575"/>
            </a:xfrm>
            <a:custGeom>
              <a:rect b="b" l="l" r="r" t="t"/>
              <a:pathLst>
                <a:path extrusionOk="0" fill="none" h="197783" w="190137">
                  <a:moveTo>
                    <a:pt x="190136" y="1"/>
                  </a:moveTo>
                  <a:lnTo>
                    <a:pt x="190136" y="1"/>
                  </a:lnTo>
                  <a:lnTo>
                    <a:pt x="189693" y="1072"/>
                  </a:lnTo>
                  <a:lnTo>
                    <a:pt x="189157" y="2383"/>
                  </a:lnTo>
                  <a:lnTo>
                    <a:pt x="188423" y="4198"/>
                  </a:lnTo>
                  <a:lnTo>
                    <a:pt x="187510" y="6492"/>
                  </a:lnTo>
                  <a:lnTo>
                    <a:pt x="186419" y="9266"/>
                  </a:lnTo>
                  <a:lnTo>
                    <a:pt x="185817" y="10817"/>
                  </a:lnTo>
                  <a:lnTo>
                    <a:pt x="185169" y="12488"/>
                  </a:lnTo>
                  <a:lnTo>
                    <a:pt x="184488" y="14263"/>
                  </a:lnTo>
                  <a:lnTo>
                    <a:pt x="183773" y="16150"/>
                  </a:lnTo>
                  <a:lnTo>
                    <a:pt x="183019" y="18140"/>
                  </a:lnTo>
                  <a:lnTo>
                    <a:pt x="182232" y="20243"/>
                  </a:lnTo>
                  <a:lnTo>
                    <a:pt x="181412" y="22441"/>
                  </a:lnTo>
                  <a:lnTo>
                    <a:pt x="180566" y="24736"/>
                  </a:lnTo>
                  <a:lnTo>
                    <a:pt x="179693" y="27142"/>
                  </a:lnTo>
                  <a:lnTo>
                    <a:pt x="178787" y="29636"/>
                  </a:lnTo>
                  <a:lnTo>
                    <a:pt x="177861" y="32226"/>
                  </a:lnTo>
                  <a:lnTo>
                    <a:pt x="176902" y="34912"/>
                  </a:lnTo>
                  <a:lnTo>
                    <a:pt x="175923" y="37687"/>
                  </a:lnTo>
                  <a:lnTo>
                    <a:pt x="174924" y="40557"/>
                  </a:lnTo>
                  <a:lnTo>
                    <a:pt x="173906" y="43514"/>
                  </a:lnTo>
                  <a:lnTo>
                    <a:pt x="172867" y="46552"/>
                  </a:lnTo>
                  <a:lnTo>
                    <a:pt x="171809" y="49678"/>
                  </a:lnTo>
                  <a:lnTo>
                    <a:pt x="170738" y="52884"/>
                  </a:lnTo>
                  <a:lnTo>
                    <a:pt x="169653" y="56178"/>
                  </a:lnTo>
                  <a:lnTo>
                    <a:pt x="168548" y="59543"/>
                  </a:lnTo>
                  <a:lnTo>
                    <a:pt x="167437" y="62989"/>
                  </a:lnTo>
                  <a:lnTo>
                    <a:pt x="166319" y="66506"/>
                  </a:lnTo>
                  <a:lnTo>
                    <a:pt x="165188" y="70096"/>
                  </a:lnTo>
                  <a:lnTo>
                    <a:pt x="164044" y="73757"/>
                  </a:lnTo>
                  <a:lnTo>
                    <a:pt x="162900" y="77491"/>
                  </a:lnTo>
                  <a:lnTo>
                    <a:pt x="161749" y="81296"/>
                  </a:lnTo>
                  <a:lnTo>
                    <a:pt x="161174" y="83215"/>
                  </a:lnTo>
                  <a:lnTo>
                    <a:pt x="160598" y="85157"/>
                  </a:lnTo>
                  <a:lnTo>
                    <a:pt x="160023" y="87116"/>
                  </a:lnTo>
                  <a:lnTo>
                    <a:pt x="159441" y="89091"/>
                  </a:lnTo>
                  <a:lnTo>
                    <a:pt x="158866" y="91081"/>
                  </a:lnTo>
                  <a:lnTo>
                    <a:pt x="158290" y="93080"/>
                  </a:lnTo>
                  <a:lnTo>
                    <a:pt x="157715" y="95103"/>
                  </a:lnTo>
                  <a:lnTo>
                    <a:pt x="157133" y="97133"/>
                  </a:lnTo>
                  <a:lnTo>
                    <a:pt x="156557" y="99180"/>
                  </a:lnTo>
                  <a:lnTo>
                    <a:pt x="155982" y="101242"/>
                  </a:lnTo>
                  <a:lnTo>
                    <a:pt x="155407" y="103321"/>
                  </a:lnTo>
                  <a:lnTo>
                    <a:pt x="154838" y="105415"/>
                  </a:lnTo>
                  <a:lnTo>
                    <a:pt x="154262" y="107518"/>
                  </a:lnTo>
                  <a:lnTo>
                    <a:pt x="153694" y="109636"/>
                  </a:lnTo>
                  <a:lnTo>
                    <a:pt x="153125" y="111763"/>
                  </a:lnTo>
                  <a:lnTo>
                    <a:pt x="152556" y="113913"/>
                  </a:lnTo>
                  <a:lnTo>
                    <a:pt x="151994" y="116064"/>
                  </a:lnTo>
                  <a:lnTo>
                    <a:pt x="151425" y="118238"/>
                  </a:lnTo>
                  <a:lnTo>
                    <a:pt x="150869" y="120421"/>
                  </a:lnTo>
                  <a:lnTo>
                    <a:pt x="150307" y="122611"/>
                  </a:lnTo>
                  <a:lnTo>
                    <a:pt x="149752" y="124818"/>
                  </a:lnTo>
                  <a:lnTo>
                    <a:pt x="149203" y="127032"/>
                  </a:lnTo>
                  <a:lnTo>
                    <a:pt x="148654" y="129263"/>
                  </a:lnTo>
                  <a:lnTo>
                    <a:pt x="148105" y="131501"/>
                  </a:lnTo>
                  <a:lnTo>
                    <a:pt x="147562" y="133748"/>
                  </a:lnTo>
                  <a:lnTo>
                    <a:pt x="147027" y="136010"/>
                  </a:lnTo>
                  <a:lnTo>
                    <a:pt x="146491" y="138280"/>
                  </a:lnTo>
                  <a:lnTo>
                    <a:pt x="145962" y="140567"/>
                  </a:lnTo>
                  <a:lnTo>
                    <a:pt x="145433" y="142861"/>
                  </a:lnTo>
                  <a:lnTo>
                    <a:pt x="144910" y="145156"/>
                  </a:lnTo>
                  <a:lnTo>
                    <a:pt x="144394" y="147466"/>
                  </a:lnTo>
                  <a:lnTo>
                    <a:pt x="143879" y="149792"/>
                  </a:lnTo>
                  <a:lnTo>
                    <a:pt x="143369" y="152119"/>
                  </a:lnTo>
                  <a:lnTo>
                    <a:pt x="142867" y="154453"/>
                  </a:lnTo>
                  <a:lnTo>
                    <a:pt x="142371" y="156804"/>
                  </a:lnTo>
                  <a:lnTo>
                    <a:pt x="141875" y="159162"/>
                  </a:lnTo>
                  <a:lnTo>
                    <a:pt x="141392" y="161520"/>
                  </a:lnTo>
                  <a:lnTo>
                    <a:pt x="140909" y="163895"/>
                  </a:lnTo>
                  <a:lnTo>
                    <a:pt x="140433" y="166269"/>
                  </a:lnTo>
                  <a:lnTo>
                    <a:pt x="139963" y="168659"/>
                  </a:lnTo>
                  <a:lnTo>
                    <a:pt x="139500" y="171050"/>
                  </a:lnTo>
                  <a:lnTo>
                    <a:pt x="139044" y="173448"/>
                  </a:lnTo>
                  <a:lnTo>
                    <a:pt x="138594" y="175854"/>
                  </a:lnTo>
                  <a:lnTo>
                    <a:pt x="138151" y="178269"/>
                  </a:lnTo>
                  <a:lnTo>
                    <a:pt x="137714" y="180691"/>
                  </a:lnTo>
                  <a:lnTo>
                    <a:pt x="137285" y="183121"/>
                  </a:lnTo>
                  <a:lnTo>
                    <a:pt x="136861" y="185552"/>
                  </a:lnTo>
                  <a:lnTo>
                    <a:pt x="136451" y="187990"/>
                  </a:lnTo>
                  <a:lnTo>
                    <a:pt x="136041" y="190428"/>
                  </a:lnTo>
                  <a:lnTo>
                    <a:pt x="135644" y="192874"/>
                  </a:lnTo>
                  <a:lnTo>
                    <a:pt x="135254" y="195329"/>
                  </a:lnTo>
                  <a:lnTo>
                    <a:pt x="134870" y="197783"/>
                  </a:lnTo>
                  <a:lnTo>
                    <a:pt x="55266" y="197783"/>
                  </a:lnTo>
                  <a:lnTo>
                    <a:pt x="55266" y="197783"/>
                  </a:lnTo>
                  <a:lnTo>
                    <a:pt x="54889" y="195329"/>
                  </a:lnTo>
                  <a:lnTo>
                    <a:pt x="54499" y="192874"/>
                  </a:lnTo>
                  <a:lnTo>
                    <a:pt x="54095" y="190428"/>
                  </a:lnTo>
                  <a:lnTo>
                    <a:pt x="53692" y="187990"/>
                  </a:lnTo>
                  <a:lnTo>
                    <a:pt x="53275" y="185552"/>
                  </a:lnTo>
                  <a:lnTo>
                    <a:pt x="52858" y="183121"/>
                  </a:lnTo>
                  <a:lnTo>
                    <a:pt x="52428" y="180691"/>
                  </a:lnTo>
                  <a:lnTo>
                    <a:pt x="51992" y="178269"/>
                  </a:lnTo>
                  <a:lnTo>
                    <a:pt x="51549" y="175854"/>
                  </a:lnTo>
                  <a:lnTo>
                    <a:pt x="51099" y="173448"/>
                  </a:lnTo>
                  <a:lnTo>
                    <a:pt x="50643" y="171050"/>
                  </a:lnTo>
                  <a:lnTo>
                    <a:pt x="50180" y="168659"/>
                  </a:lnTo>
                  <a:lnTo>
                    <a:pt x="49710" y="166269"/>
                  </a:lnTo>
                  <a:lnTo>
                    <a:pt x="49234" y="163895"/>
                  </a:lnTo>
                  <a:lnTo>
                    <a:pt x="48751" y="161520"/>
                  </a:lnTo>
                  <a:lnTo>
                    <a:pt x="48268" y="159162"/>
                  </a:lnTo>
                  <a:lnTo>
                    <a:pt x="47772" y="156804"/>
                  </a:lnTo>
                  <a:lnTo>
                    <a:pt x="47276" y="154453"/>
                  </a:lnTo>
                  <a:lnTo>
                    <a:pt x="46774" y="152119"/>
                  </a:lnTo>
                  <a:lnTo>
                    <a:pt x="46264" y="149792"/>
                  </a:lnTo>
                  <a:lnTo>
                    <a:pt x="45748" y="147466"/>
                  </a:lnTo>
                  <a:lnTo>
                    <a:pt x="45233" y="145156"/>
                  </a:lnTo>
                  <a:lnTo>
                    <a:pt x="44710" y="142861"/>
                  </a:lnTo>
                  <a:lnTo>
                    <a:pt x="44181" y="140567"/>
                  </a:lnTo>
                  <a:lnTo>
                    <a:pt x="43652" y="138280"/>
                  </a:lnTo>
                  <a:lnTo>
                    <a:pt x="43116" y="136010"/>
                  </a:lnTo>
                  <a:lnTo>
                    <a:pt x="42580" y="133748"/>
                  </a:lnTo>
                  <a:lnTo>
                    <a:pt x="42038" y="131501"/>
                  </a:lnTo>
                  <a:lnTo>
                    <a:pt x="41489" y="129263"/>
                  </a:lnTo>
                  <a:lnTo>
                    <a:pt x="40940" y="127032"/>
                  </a:lnTo>
                  <a:lnTo>
                    <a:pt x="40385" y="124818"/>
                  </a:lnTo>
                  <a:lnTo>
                    <a:pt x="39836" y="122611"/>
                  </a:lnTo>
                  <a:lnTo>
                    <a:pt x="39273" y="120421"/>
                  </a:lnTo>
                  <a:lnTo>
                    <a:pt x="38711" y="118238"/>
                  </a:lnTo>
                  <a:lnTo>
                    <a:pt x="38149" y="116064"/>
                  </a:lnTo>
                  <a:lnTo>
                    <a:pt x="37587" y="113913"/>
                  </a:lnTo>
                  <a:lnTo>
                    <a:pt x="37018" y="111763"/>
                  </a:lnTo>
                  <a:lnTo>
                    <a:pt x="36449" y="109636"/>
                  </a:lnTo>
                  <a:lnTo>
                    <a:pt x="35881" y="107518"/>
                  </a:lnTo>
                  <a:lnTo>
                    <a:pt x="35305" y="105415"/>
                  </a:lnTo>
                  <a:lnTo>
                    <a:pt x="34736" y="103321"/>
                  </a:lnTo>
                  <a:lnTo>
                    <a:pt x="34161" y="101242"/>
                  </a:lnTo>
                  <a:lnTo>
                    <a:pt x="33586" y="99180"/>
                  </a:lnTo>
                  <a:lnTo>
                    <a:pt x="33010" y="97133"/>
                  </a:lnTo>
                  <a:lnTo>
                    <a:pt x="32428" y="95103"/>
                  </a:lnTo>
                  <a:lnTo>
                    <a:pt x="31853" y="93080"/>
                  </a:lnTo>
                  <a:lnTo>
                    <a:pt x="31277" y="91081"/>
                  </a:lnTo>
                  <a:lnTo>
                    <a:pt x="30695" y="89091"/>
                  </a:lnTo>
                  <a:lnTo>
                    <a:pt x="30120" y="87116"/>
                  </a:lnTo>
                  <a:lnTo>
                    <a:pt x="29544" y="85157"/>
                  </a:lnTo>
                  <a:lnTo>
                    <a:pt x="28969" y="83215"/>
                  </a:lnTo>
                  <a:lnTo>
                    <a:pt x="28387" y="81296"/>
                  </a:lnTo>
                  <a:lnTo>
                    <a:pt x="27243" y="77491"/>
                  </a:lnTo>
                  <a:lnTo>
                    <a:pt x="26092" y="73757"/>
                  </a:lnTo>
                  <a:lnTo>
                    <a:pt x="24954" y="70096"/>
                  </a:lnTo>
                  <a:lnTo>
                    <a:pt x="23823" y="66506"/>
                  </a:lnTo>
                  <a:lnTo>
                    <a:pt x="22699" y="62989"/>
                  </a:lnTo>
                  <a:lnTo>
                    <a:pt x="21588" y="59543"/>
                  </a:lnTo>
                  <a:lnTo>
                    <a:pt x="20490" y="56178"/>
                  </a:lnTo>
                  <a:lnTo>
                    <a:pt x="19405" y="52884"/>
                  </a:lnTo>
                  <a:lnTo>
                    <a:pt x="18327" y="49678"/>
                  </a:lnTo>
                  <a:lnTo>
                    <a:pt x="17276" y="46552"/>
                  </a:lnTo>
                  <a:lnTo>
                    <a:pt x="16237" y="43514"/>
                  </a:lnTo>
                  <a:lnTo>
                    <a:pt x="15212" y="40557"/>
                  </a:lnTo>
                  <a:lnTo>
                    <a:pt x="14214" y="37687"/>
                  </a:lnTo>
                  <a:lnTo>
                    <a:pt x="13235" y="34912"/>
                  </a:lnTo>
                  <a:lnTo>
                    <a:pt x="12282" y="32226"/>
                  </a:lnTo>
                  <a:lnTo>
                    <a:pt x="11350" y="29636"/>
                  </a:lnTo>
                  <a:lnTo>
                    <a:pt x="10450" y="27142"/>
                  </a:lnTo>
                  <a:lnTo>
                    <a:pt x="9571" y="24736"/>
                  </a:lnTo>
                  <a:lnTo>
                    <a:pt x="8724" y="22441"/>
                  </a:lnTo>
                  <a:lnTo>
                    <a:pt x="7910" y="20243"/>
                  </a:lnTo>
                  <a:lnTo>
                    <a:pt x="7123" y="18140"/>
                  </a:lnTo>
                  <a:lnTo>
                    <a:pt x="6369" y="16150"/>
                  </a:lnTo>
                  <a:lnTo>
                    <a:pt x="5649" y="14263"/>
                  </a:lnTo>
                  <a:lnTo>
                    <a:pt x="4967" y="12488"/>
                  </a:lnTo>
                  <a:lnTo>
                    <a:pt x="4326" y="10817"/>
                  </a:lnTo>
                  <a:lnTo>
                    <a:pt x="3717" y="9266"/>
                  </a:lnTo>
                  <a:lnTo>
                    <a:pt x="2633" y="6492"/>
                  </a:lnTo>
                  <a:lnTo>
                    <a:pt x="1713" y="4198"/>
                  </a:lnTo>
                  <a:lnTo>
                    <a:pt x="979" y="2383"/>
                  </a:lnTo>
                  <a:lnTo>
                    <a:pt x="443" y="1072"/>
                  </a:lnTo>
                  <a:lnTo>
                    <a:pt x="0" y="1"/>
                  </a:lnTo>
                  <a:lnTo>
                    <a:pt x="19013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732550" y="-5638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068100" y="-5638400"/>
              <a:ext cx="1800675" cy="4944575"/>
            </a:xfrm>
            <a:custGeom>
              <a:rect b="b" l="l" r="r" t="t"/>
              <a:pathLst>
                <a:path extrusionOk="0" h="197783" w="72027">
                  <a:moveTo>
                    <a:pt x="55266" y="1"/>
                  </a:moveTo>
                  <a:lnTo>
                    <a:pt x="54823" y="1072"/>
                  </a:lnTo>
                  <a:lnTo>
                    <a:pt x="54288" y="2383"/>
                  </a:lnTo>
                  <a:lnTo>
                    <a:pt x="53553" y="4198"/>
                  </a:lnTo>
                  <a:lnTo>
                    <a:pt x="52634" y="6492"/>
                  </a:lnTo>
                  <a:lnTo>
                    <a:pt x="51549" y="9266"/>
                  </a:lnTo>
                  <a:lnTo>
                    <a:pt x="50941" y="10817"/>
                  </a:lnTo>
                  <a:lnTo>
                    <a:pt x="50299" y="12488"/>
                  </a:lnTo>
                  <a:lnTo>
                    <a:pt x="49618" y="14263"/>
                  </a:lnTo>
                  <a:lnTo>
                    <a:pt x="48897" y="16150"/>
                  </a:lnTo>
                  <a:lnTo>
                    <a:pt x="48143" y="18140"/>
                  </a:lnTo>
                  <a:lnTo>
                    <a:pt x="47356" y="20243"/>
                  </a:lnTo>
                  <a:lnTo>
                    <a:pt x="46543" y="22441"/>
                  </a:lnTo>
                  <a:lnTo>
                    <a:pt x="45696" y="24736"/>
                  </a:lnTo>
                  <a:lnTo>
                    <a:pt x="44817" y="27142"/>
                  </a:lnTo>
                  <a:lnTo>
                    <a:pt x="43917" y="29636"/>
                  </a:lnTo>
                  <a:lnTo>
                    <a:pt x="42984" y="32226"/>
                  </a:lnTo>
                  <a:lnTo>
                    <a:pt x="42032" y="34912"/>
                  </a:lnTo>
                  <a:lnTo>
                    <a:pt x="41053" y="37687"/>
                  </a:lnTo>
                  <a:lnTo>
                    <a:pt x="40055" y="40557"/>
                  </a:lnTo>
                  <a:lnTo>
                    <a:pt x="39036" y="43514"/>
                  </a:lnTo>
                  <a:lnTo>
                    <a:pt x="37991" y="46552"/>
                  </a:lnTo>
                  <a:lnTo>
                    <a:pt x="36939" y="49678"/>
                  </a:lnTo>
                  <a:lnTo>
                    <a:pt x="35868" y="52884"/>
                  </a:lnTo>
                  <a:lnTo>
                    <a:pt x="34777" y="56178"/>
                  </a:lnTo>
                  <a:lnTo>
                    <a:pt x="33679" y="59543"/>
                  </a:lnTo>
                  <a:lnTo>
                    <a:pt x="32568" y="62989"/>
                  </a:lnTo>
                  <a:lnTo>
                    <a:pt x="31443" y="66506"/>
                  </a:lnTo>
                  <a:lnTo>
                    <a:pt x="30312" y="70096"/>
                  </a:lnTo>
                  <a:lnTo>
                    <a:pt x="29175" y="73757"/>
                  </a:lnTo>
                  <a:lnTo>
                    <a:pt x="28031" y="77491"/>
                  </a:lnTo>
                  <a:lnTo>
                    <a:pt x="26880" y="81296"/>
                  </a:lnTo>
                  <a:lnTo>
                    <a:pt x="26304" y="83215"/>
                  </a:lnTo>
                  <a:lnTo>
                    <a:pt x="25729" y="85157"/>
                  </a:lnTo>
                  <a:lnTo>
                    <a:pt x="25147" y="87116"/>
                  </a:lnTo>
                  <a:lnTo>
                    <a:pt x="24571" y="89091"/>
                  </a:lnTo>
                  <a:lnTo>
                    <a:pt x="23996" y="91081"/>
                  </a:lnTo>
                  <a:lnTo>
                    <a:pt x="23414" y="93080"/>
                  </a:lnTo>
                  <a:lnTo>
                    <a:pt x="22839" y="95103"/>
                  </a:lnTo>
                  <a:lnTo>
                    <a:pt x="22263" y="97133"/>
                  </a:lnTo>
                  <a:lnTo>
                    <a:pt x="21688" y="99180"/>
                  </a:lnTo>
                  <a:lnTo>
                    <a:pt x="21112" y="101242"/>
                  </a:lnTo>
                  <a:lnTo>
                    <a:pt x="20537" y="103321"/>
                  </a:lnTo>
                  <a:lnTo>
                    <a:pt x="19962" y="105415"/>
                  </a:lnTo>
                  <a:lnTo>
                    <a:pt x="19393" y="107518"/>
                  </a:lnTo>
                  <a:lnTo>
                    <a:pt x="18817" y="109636"/>
                  </a:lnTo>
                  <a:lnTo>
                    <a:pt x="18249" y="111763"/>
                  </a:lnTo>
                  <a:lnTo>
                    <a:pt x="17680" y="113913"/>
                  </a:lnTo>
                  <a:lnTo>
                    <a:pt x="17118" y="116064"/>
                  </a:lnTo>
                  <a:lnTo>
                    <a:pt x="16555" y="118238"/>
                  </a:lnTo>
                  <a:lnTo>
                    <a:pt x="15993" y="120421"/>
                  </a:lnTo>
                  <a:lnTo>
                    <a:pt x="15438" y="122611"/>
                  </a:lnTo>
                  <a:lnTo>
                    <a:pt x="14882" y="124818"/>
                  </a:lnTo>
                  <a:lnTo>
                    <a:pt x="14327" y="127032"/>
                  </a:lnTo>
                  <a:lnTo>
                    <a:pt x="13778" y="129263"/>
                  </a:lnTo>
                  <a:lnTo>
                    <a:pt x="13235" y="131501"/>
                  </a:lnTo>
                  <a:lnTo>
                    <a:pt x="12693" y="133748"/>
                  </a:lnTo>
                  <a:lnTo>
                    <a:pt x="12151" y="136010"/>
                  </a:lnTo>
                  <a:lnTo>
                    <a:pt x="11615" y="138280"/>
                  </a:lnTo>
                  <a:lnTo>
                    <a:pt x="11086" y="140567"/>
                  </a:lnTo>
                  <a:lnTo>
                    <a:pt x="10557" y="142861"/>
                  </a:lnTo>
                  <a:lnTo>
                    <a:pt x="10034" y="145156"/>
                  </a:lnTo>
                  <a:lnTo>
                    <a:pt x="9518" y="147466"/>
                  </a:lnTo>
                  <a:lnTo>
                    <a:pt x="9009" y="149792"/>
                  </a:lnTo>
                  <a:lnTo>
                    <a:pt x="8500" y="152119"/>
                  </a:lnTo>
                  <a:lnTo>
                    <a:pt x="7997" y="154453"/>
                  </a:lnTo>
                  <a:lnTo>
                    <a:pt x="7494" y="156804"/>
                  </a:lnTo>
                  <a:lnTo>
                    <a:pt x="7005" y="159162"/>
                  </a:lnTo>
                  <a:lnTo>
                    <a:pt x="6516" y="161520"/>
                  </a:lnTo>
                  <a:lnTo>
                    <a:pt x="6033" y="163895"/>
                  </a:lnTo>
                  <a:lnTo>
                    <a:pt x="5557" y="166269"/>
                  </a:lnTo>
                  <a:lnTo>
                    <a:pt x="5087" y="168659"/>
                  </a:lnTo>
                  <a:lnTo>
                    <a:pt x="4624" y="171050"/>
                  </a:lnTo>
                  <a:lnTo>
                    <a:pt x="4168" y="173448"/>
                  </a:lnTo>
                  <a:lnTo>
                    <a:pt x="3718" y="175854"/>
                  </a:lnTo>
                  <a:lnTo>
                    <a:pt x="3275" y="178269"/>
                  </a:lnTo>
                  <a:lnTo>
                    <a:pt x="2838" y="180691"/>
                  </a:lnTo>
                  <a:lnTo>
                    <a:pt x="2415" y="183121"/>
                  </a:lnTo>
                  <a:lnTo>
                    <a:pt x="1992" y="185552"/>
                  </a:lnTo>
                  <a:lnTo>
                    <a:pt x="1575" y="187990"/>
                  </a:lnTo>
                  <a:lnTo>
                    <a:pt x="1172" y="190428"/>
                  </a:lnTo>
                  <a:lnTo>
                    <a:pt x="775" y="192874"/>
                  </a:lnTo>
                  <a:lnTo>
                    <a:pt x="384" y="195329"/>
                  </a:lnTo>
                  <a:lnTo>
                    <a:pt x="1" y="197783"/>
                  </a:lnTo>
                  <a:lnTo>
                    <a:pt x="16760" y="197783"/>
                  </a:lnTo>
                  <a:lnTo>
                    <a:pt x="17144" y="195329"/>
                  </a:lnTo>
                  <a:lnTo>
                    <a:pt x="17534" y="192874"/>
                  </a:lnTo>
                  <a:lnTo>
                    <a:pt x="17931" y="190428"/>
                  </a:lnTo>
                  <a:lnTo>
                    <a:pt x="18341" y="187990"/>
                  </a:lnTo>
                  <a:lnTo>
                    <a:pt x="18751" y="185552"/>
                  </a:lnTo>
                  <a:lnTo>
                    <a:pt x="19175" y="183121"/>
                  </a:lnTo>
                  <a:lnTo>
                    <a:pt x="19604" y="180691"/>
                  </a:lnTo>
                  <a:lnTo>
                    <a:pt x="20041" y="178269"/>
                  </a:lnTo>
                  <a:lnTo>
                    <a:pt x="20484" y="175854"/>
                  </a:lnTo>
                  <a:lnTo>
                    <a:pt x="20934" y="173448"/>
                  </a:lnTo>
                  <a:lnTo>
                    <a:pt x="21390" y="171050"/>
                  </a:lnTo>
                  <a:lnTo>
                    <a:pt x="21853" y="168659"/>
                  </a:lnTo>
                  <a:lnTo>
                    <a:pt x="22323" y="166269"/>
                  </a:lnTo>
                  <a:lnTo>
                    <a:pt x="22799" y="163895"/>
                  </a:lnTo>
                  <a:lnTo>
                    <a:pt x="23282" y="161520"/>
                  </a:lnTo>
                  <a:lnTo>
                    <a:pt x="23765" y="159162"/>
                  </a:lnTo>
                  <a:lnTo>
                    <a:pt x="24261" y="156804"/>
                  </a:lnTo>
                  <a:lnTo>
                    <a:pt x="24757" y="154453"/>
                  </a:lnTo>
                  <a:lnTo>
                    <a:pt x="25259" y="152119"/>
                  </a:lnTo>
                  <a:lnTo>
                    <a:pt x="25769" y="149792"/>
                  </a:lnTo>
                  <a:lnTo>
                    <a:pt x="26284" y="147466"/>
                  </a:lnTo>
                  <a:lnTo>
                    <a:pt x="26800" y="145156"/>
                  </a:lnTo>
                  <a:lnTo>
                    <a:pt x="27323" y="142861"/>
                  </a:lnTo>
                  <a:lnTo>
                    <a:pt x="27852" y="140567"/>
                  </a:lnTo>
                  <a:lnTo>
                    <a:pt x="28381" y="138280"/>
                  </a:lnTo>
                  <a:lnTo>
                    <a:pt x="28917" y="136010"/>
                  </a:lnTo>
                  <a:lnTo>
                    <a:pt x="29452" y="133748"/>
                  </a:lnTo>
                  <a:lnTo>
                    <a:pt x="29995" y="131501"/>
                  </a:lnTo>
                  <a:lnTo>
                    <a:pt x="30544" y="129263"/>
                  </a:lnTo>
                  <a:lnTo>
                    <a:pt x="31093" y="127032"/>
                  </a:lnTo>
                  <a:lnTo>
                    <a:pt x="31642" y="124818"/>
                  </a:lnTo>
                  <a:lnTo>
                    <a:pt x="32197" y="122611"/>
                  </a:lnTo>
                  <a:lnTo>
                    <a:pt x="32759" y="120421"/>
                  </a:lnTo>
                  <a:lnTo>
                    <a:pt x="33315" y="118238"/>
                  </a:lnTo>
                  <a:lnTo>
                    <a:pt x="33884" y="116064"/>
                  </a:lnTo>
                  <a:lnTo>
                    <a:pt x="34446" y="113913"/>
                  </a:lnTo>
                  <a:lnTo>
                    <a:pt x="35015" y="111763"/>
                  </a:lnTo>
                  <a:lnTo>
                    <a:pt x="35584" y="109636"/>
                  </a:lnTo>
                  <a:lnTo>
                    <a:pt x="36152" y="107518"/>
                  </a:lnTo>
                  <a:lnTo>
                    <a:pt x="36728" y="105415"/>
                  </a:lnTo>
                  <a:lnTo>
                    <a:pt x="37297" y="103321"/>
                  </a:lnTo>
                  <a:lnTo>
                    <a:pt x="37872" y="101242"/>
                  </a:lnTo>
                  <a:lnTo>
                    <a:pt x="38447" y="99180"/>
                  </a:lnTo>
                  <a:lnTo>
                    <a:pt x="39023" y="97133"/>
                  </a:lnTo>
                  <a:lnTo>
                    <a:pt x="39605" y="95103"/>
                  </a:lnTo>
                  <a:lnTo>
                    <a:pt x="40180" y="93080"/>
                  </a:lnTo>
                  <a:lnTo>
                    <a:pt x="40756" y="91081"/>
                  </a:lnTo>
                  <a:lnTo>
                    <a:pt x="41331" y="89091"/>
                  </a:lnTo>
                  <a:lnTo>
                    <a:pt x="41913" y="87116"/>
                  </a:lnTo>
                  <a:lnTo>
                    <a:pt x="42488" y="85157"/>
                  </a:lnTo>
                  <a:lnTo>
                    <a:pt x="43064" y="83215"/>
                  </a:lnTo>
                  <a:lnTo>
                    <a:pt x="43639" y="81296"/>
                  </a:lnTo>
                  <a:lnTo>
                    <a:pt x="44790" y="77491"/>
                  </a:lnTo>
                  <a:lnTo>
                    <a:pt x="45934" y="73757"/>
                  </a:lnTo>
                  <a:lnTo>
                    <a:pt x="47078" y="70096"/>
                  </a:lnTo>
                  <a:lnTo>
                    <a:pt x="48209" y="66506"/>
                  </a:lnTo>
                  <a:lnTo>
                    <a:pt x="49327" y="62989"/>
                  </a:lnTo>
                  <a:lnTo>
                    <a:pt x="50438" y="59543"/>
                  </a:lnTo>
                  <a:lnTo>
                    <a:pt x="51543" y="56178"/>
                  </a:lnTo>
                  <a:lnTo>
                    <a:pt x="52628" y="52884"/>
                  </a:lnTo>
                  <a:lnTo>
                    <a:pt x="53699" y="49678"/>
                  </a:lnTo>
                  <a:lnTo>
                    <a:pt x="54757" y="46552"/>
                  </a:lnTo>
                  <a:lnTo>
                    <a:pt x="55796" y="43514"/>
                  </a:lnTo>
                  <a:lnTo>
                    <a:pt x="56814" y="40557"/>
                  </a:lnTo>
                  <a:lnTo>
                    <a:pt x="57813" y="37687"/>
                  </a:lnTo>
                  <a:lnTo>
                    <a:pt x="58792" y="34912"/>
                  </a:lnTo>
                  <a:lnTo>
                    <a:pt x="59751" y="32226"/>
                  </a:lnTo>
                  <a:lnTo>
                    <a:pt x="60677" y="29636"/>
                  </a:lnTo>
                  <a:lnTo>
                    <a:pt x="61583" y="27142"/>
                  </a:lnTo>
                  <a:lnTo>
                    <a:pt x="62456" y="24736"/>
                  </a:lnTo>
                  <a:lnTo>
                    <a:pt x="63302" y="22441"/>
                  </a:lnTo>
                  <a:lnTo>
                    <a:pt x="64122" y="20243"/>
                  </a:lnTo>
                  <a:lnTo>
                    <a:pt x="64909" y="18140"/>
                  </a:lnTo>
                  <a:lnTo>
                    <a:pt x="65663" y="16150"/>
                  </a:lnTo>
                  <a:lnTo>
                    <a:pt x="66378" y="14263"/>
                  </a:lnTo>
                  <a:lnTo>
                    <a:pt x="67059" y="12488"/>
                  </a:lnTo>
                  <a:lnTo>
                    <a:pt x="67707" y="10817"/>
                  </a:lnTo>
                  <a:lnTo>
                    <a:pt x="68309" y="9266"/>
                  </a:lnTo>
                  <a:lnTo>
                    <a:pt x="69400" y="6492"/>
                  </a:lnTo>
                  <a:lnTo>
                    <a:pt x="70313" y="4198"/>
                  </a:lnTo>
                  <a:lnTo>
                    <a:pt x="71047" y="2383"/>
                  </a:lnTo>
                  <a:lnTo>
                    <a:pt x="71583" y="1072"/>
                  </a:lnTo>
                  <a:lnTo>
                    <a:pt x="72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068100" y="-5638400"/>
              <a:ext cx="1800675" cy="4944575"/>
            </a:xfrm>
            <a:custGeom>
              <a:rect b="b" l="l" r="r" t="t"/>
              <a:pathLst>
                <a:path extrusionOk="0" fill="none" h="197783" w="72027">
                  <a:moveTo>
                    <a:pt x="72026" y="1"/>
                  </a:moveTo>
                  <a:lnTo>
                    <a:pt x="72026" y="1"/>
                  </a:lnTo>
                  <a:lnTo>
                    <a:pt x="71583" y="1072"/>
                  </a:lnTo>
                  <a:lnTo>
                    <a:pt x="71047" y="2383"/>
                  </a:lnTo>
                  <a:lnTo>
                    <a:pt x="70313" y="4198"/>
                  </a:lnTo>
                  <a:lnTo>
                    <a:pt x="69400" y="6492"/>
                  </a:lnTo>
                  <a:lnTo>
                    <a:pt x="68309" y="9266"/>
                  </a:lnTo>
                  <a:lnTo>
                    <a:pt x="67707" y="10817"/>
                  </a:lnTo>
                  <a:lnTo>
                    <a:pt x="67059" y="12488"/>
                  </a:lnTo>
                  <a:lnTo>
                    <a:pt x="66378" y="14263"/>
                  </a:lnTo>
                  <a:lnTo>
                    <a:pt x="65663" y="16150"/>
                  </a:lnTo>
                  <a:lnTo>
                    <a:pt x="64909" y="18140"/>
                  </a:lnTo>
                  <a:lnTo>
                    <a:pt x="64122" y="20243"/>
                  </a:lnTo>
                  <a:lnTo>
                    <a:pt x="63302" y="22441"/>
                  </a:lnTo>
                  <a:lnTo>
                    <a:pt x="62456" y="24736"/>
                  </a:lnTo>
                  <a:lnTo>
                    <a:pt x="61583" y="27142"/>
                  </a:lnTo>
                  <a:lnTo>
                    <a:pt x="60677" y="29636"/>
                  </a:lnTo>
                  <a:lnTo>
                    <a:pt x="59751" y="32226"/>
                  </a:lnTo>
                  <a:lnTo>
                    <a:pt x="58792" y="34912"/>
                  </a:lnTo>
                  <a:lnTo>
                    <a:pt x="57813" y="37687"/>
                  </a:lnTo>
                  <a:lnTo>
                    <a:pt x="56814" y="40557"/>
                  </a:lnTo>
                  <a:lnTo>
                    <a:pt x="55796" y="43514"/>
                  </a:lnTo>
                  <a:lnTo>
                    <a:pt x="54757" y="46552"/>
                  </a:lnTo>
                  <a:lnTo>
                    <a:pt x="53699" y="49678"/>
                  </a:lnTo>
                  <a:lnTo>
                    <a:pt x="52628" y="52884"/>
                  </a:lnTo>
                  <a:lnTo>
                    <a:pt x="51543" y="56178"/>
                  </a:lnTo>
                  <a:lnTo>
                    <a:pt x="50438" y="59543"/>
                  </a:lnTo>
                  <a:lnTo>
                    <a:pt x="49327" y="62989"/>
                  </a:lnTo>
                  <a:lnTo>
                    <a:pt x="48209" y="66506"/>
                  </a:lnTo>
                  <a:lnTo>
                    <a:pt x="47078" y="70096"/>
                  </a:lnTo>
                  <a:lnTo>
                    <a:pt x="45934" y="73757"/>
                  </a:lnTo>
                  <a:lnTo>
                    <a:pt x="44790" y="77491"/>
                  </a:lnTo>
                  <a:lnTo>
                    <a:pt x="43639" y="81296"/>
                  </a:lnTo>
                  <a:lnTo>
                    <a:pt x="43064" y="83215"/>
                  </a:lnTo>
                  <a:lnTo>
                    <a:pt x="42488" y="85157"/>
                  </a:lnTo>
                  <a:lnTo>
                    <a:pt x="41913" y="87116"/>
                  </a:lnTo>
                  <a:lnTo>
                    <a:pt x="41331" y="89091"/>
                  </a:lnTo>
                  <a:lnTo>
                    <a:pt x="40756" y="91081"/>
                  </a:lnTo>
                  <a:lnTo>
                    <a:pt x="40180" y="93080"/>
                  </a:lnTo>
                  <a:lnTo>
                    <a:pt x="39605" y="95103"/>
                  </a:lnTo>
                  <a:lnTo>
                    <a:pt x="39023" y="97133"/>
                  </a:lnTo>
                  <a:lnTo>
                    <a:pt x="38447" y="99180"/>
                  </a:lnTo>
                  <a:lnTo>
                    <a:pt x="37872" y="101242"/>
                  </a:lnTo>
                  <a:lnTo>
                    <a:pt x="37297" y="103321"/>
                  </a:lnTo>
                  <a:lnTo>
                    <a:pt x="36728" y="105415"/>
                  </a:lnTo>
                  <a:lnTo>
                    <a:pt x="36152" y="107518"/>
                  </a:lnTo>
                  <a:lnTo>
                    <a:pt x="35584" y="109636"/>
                  </a:lnTo>
                  <a:lnTo>
                    <a:pt x="35015" y="111763"/>
                  </a:lnTo>
                  <a:lnTo>
                    <a:pt x="34446" y="113913"/>
                  </a:lnTo>
                  <a:lnTo>
                    <a:pt x="33884" y="116064"/>
                  </a:lnTo>
                  <a:lnTo>
                    <a:pt x="33315" y="118238"/>
                  </a:lnTo>
                  <a:lnTo>
                    <a:pt x="32759" y="120421"/>
                  </a:lnTo>
                  <a:lnTo>
                    <a:pt x="32197" y="122611"/>
                  </a:lnTo>
                  <a:lnTo>
                    <a:pt x="31642" y="124818"/>
                  </a:lnTo>
                  <a:lnTo>
                    <a:pt x="31093" y="127032"/>
                  </a:lnTo>
                  <a:lnTo>
                    <a:pt x="30544" y="129263"/>
                  </a:lnTo>
                  <a:lnTo>
                    <a:pt x="29995" y="131501"/>
                  </a:lnTo>
                  <a:lnTo>
                    <a:pt x="29452" y="133748"/>
                  </a:lnTo>
                  <a:lnTo>
                    <a:pt x="28917" y="136010"/>
                  </a:lnTo>
                  <a:lnTo>
                    <a:pt x="28381" y="138280"/>
                  </a:lnTo>
                  <a:lnTo>
                    <a:pt x="27852" y="140567"/>
                  </a:lnTo>
                  <a:lnTo>
                    <a:pt x="27323" y="142861"/>
                  </a:lnTo>
                  <a:lnTo>
                    <a:pt x="26800" y="145156"/>
                  </a:lnTo>
                  <a:lnTo>
                    <a:pt x="26284" y="147466"/>
                  </a:lnTo>
                  <a:lnTo>
                    <a:pt x="25769" y="149792"/>
                  </a:lnTo>
                  <a:lnTo>
                    <a:pt x="25259" y="152119"/>
                  </a:lnTo>
                  <a:lnTo>
                    <a:pt x="24757" y="154453"/>
                  </a:lnTo>
                  <a:lnTo>
                    <a:pt x="24261" y="156804"/>
                  </a:lnTo>
                  <a:lnTo>
                    <a:pt x="23765" y="159162"/>
                  </a:lnTo>
                  <a:lnTo>
                    <a:pt x="23282" y="161520"/>
                  </a:lnTo>
                  <a:lnTo>
                    <a:pt x="22799" y="163895"/>
                  </a:lnTo>
                  <a:lnTo>
                    <a:pt x="22323" y="166269"/>
                  </a:lnTo>
                  <a:lnTo>
                    <a:pt x="21853" y="168659"/>
                  </a:lnTo>
                  <a:lnTo>
                    <a:pt x="21390" y="171050"/>
                  </a:lnTo>
                  <a:lnTo>
                    <a:pt x="20934" y="173448"/>
                  </a:lnTo>
                  <a:lnTo>
                    <a:pt x="20484" y="175854"/>
                  </a:lnTo>
                  <a:lnTo>
                    <a:pt x="20041" y="178269"/>
                  </a:lnTo>
                  <a:lnTo>
                    <a:pt x="19604" y="180691"/>
                  </a:lnTo>
                  <a:lnTo>
                    <a:pt x="19175" y="183121"/>
                  </a:lnTo>
                  <a:lnTo>
                    <a:pt x="18751" y="185552"/>
                  </a:lnTo>
                  <a:lnTo>
                    <a:pt x="18341" y="187990"/>
                  </a:lnTo>
                  <a:lnTo>
                    <a:pt x="17931" y="190428"/>
                  </a:lnTo>
                  <a:lnTo>
                    <a:pt x="17534" y="192874"/>
                  </a:lnTo>
                  <a:lnTo>
                    <a:pt x="17144" y="195329"/>
                  </a:lnTo>
                  <a:lnTo>
                    <a:pt x="16760" y="197783"/>
                  </a:lnTo>
                  <a:lnTo>
                    <a:pt x="1" y="197783"/>
                  </a:lnTo>
                  <a:lnTo>
                    <a:pt x="1" y="197783"/>
                  </a:lnTo>
                  <a:lnTo>
                    <a:pt x="384" y="195329"/>
                  </a:lnTo>
                  <a:lnTo>
                    <a:pt x="775" y="192874"/>
                  </a:lnTo>
                  <a:lnTo>
                    <a:pt x="1172" y="190428"/>
                  </a:lnTo>
                  <a:lnTo>
                    <a:pt x="1575" y="187990"/>
                  </a:lnTo>
                  <a:lnTo>
                    <a:pt x="1992" y="185552"/>
                  </a:lnTo>
                  <a:lnTo>
                    <a:pt x="2415" y="183121"/>
                  </a:lnTo>
                  <a:lnTo>
                    <a:pt x="2838" y="180691"/>
                  </a:lnTo>
                  <a:lnTo>
                    <a:pt x="3275" y="178269"/>
                  </a:lnTo>
                  <a:lnTo>
                    <a:pt x="3718" y="175854"/>
                  </a:lnTo>
                  <a:lnTo>
                    <a:pt x="4168" y="173448"/>
                  </a:lnTo>
                  <a:lnTo>
                    <a:pt x="4624" y="171050"/>
                  </a:lnTo>
                  <a:lnTo>
                    <a:pt x="5087" y="168659"/>
                  </a:lnTo>
                  <a:lnTo>
                    <a:pt x="5557" y="166269"/>
                  </a:lnTo>
                  <a:lnTo>
                    <a:pt x="6033" y="163895"/>
                  </a:lnTo>
                  <a:lnTo>
                    <a:pt x="6516" y="161520"/>
                  </a:lnTo>
                  <a:lnTo>
                    <a:pt x="7005" y="159162"/>
                  </a:lnTo>
                  <a:lnTo>
                    <a:pt x="7494" y="156804"/>
                  </a:lnTo>
                  <a:lnTo>
                    <a:pt x="7997" y="154453"/>
                  </a:lnTo>
                  <a:lnTo>
                    <a:pt x="8500" y="152119"/>
                  </a:lnTo>
                  <a:lnTo>
                    <a:pt x="9009" y="149792"/>
                  </a:lnTo>
                  <a:lnTo>
                    <a:pt x="9518" y="147466"/>
                  </a:lnTo>
                  <a:lnTo>
                    <a:pt x="10034" y="145156"/>
                  </a:lnTo>
                  <a:lnTo>
                    <a:pt x="10557" y="142861"/>
                  </a:lnTo>
                  <a:lnTo>
                    <a:pt x="11086" y="140567"/>
                  </a:lnTo>
                  <a:lnTo>
                    <a:pt x="11615" y="138280"/>
                  </a:lnTo>
                  <a:lnTo>
                    <a:pt x="12151" y="136010"/>
                  </a:lnTo>
                  <a:lnTo>
                    <a:pt x="12693" y="133748"/>
                  </a:lnTo>
                  <a:lnTo>
                    <a:pt x="13235" y="131501"/>
                  </a:lnTo>
                  <a:lnTo>
                    <a:pt x="13778" y="129263"/>
                  </a:lnTo>
                  <a:lnTo>
                    <a:pt x="14327" y="127032"/>
                  </a:lnTo>
                  <a:lnTo>
                    <a:pt x="14882" y="124818"/>
                  </a:lnTo>
                  <a:lnTo>
                    <a:pt x="15438" y="122611"/>
                  </a:lnTo>
                  <a:lnTo>
                    <a:pt x="15993" y="120421"/>
                  </a:lnTo>
                  <a:lnTo>
                    <a:pt x="16555" y="118238"/>
                  </a:lnTo>
                  <a:lnTo>
                    <a:pt x="17118" y="116064"/>
                  </a:lnTo>
                  <a:lnTo>
                    <a:pt x="17680" y="113913"/>
                  </a:lnTo>
                  <a:lnTo>
                    <a:pt x="18249" y="111763"/>
                  </a:lnTo>
                  <a:lnTo>
                    <a:pt x="18817" y="109636"/>
                  </a:lnTo>
                  <a:lnTo>
                    <a:pt x="19393" y="107518"/>
                  </a:lnTo>
                  <a:lnTo>
                    <a:pt x="19962" y="105415"/>
                  </a:lnTo>
                  <a:lnTo>
                    <a:pt x="20537" y="103321"/>
                  </a:lnTo>
                  <a:lnTo>
                    <a:pt x="21112" y="101242"/>
                  </a:lnTo>
                  <a:lnTo>
                    <a:pt x="21688" y="99180"/>
                  </a:lnTo>
                  <a:lnTo>
                    <a:pt x="22263" y="97133"/>
                  </a:lnTo>
                  <a:lnTo>
                    <a:pt x="22839" y="95103"/>
                  </a:lnTo>
                  <a:lnTo>
                    <a:pt x="23414" y="93080"/>
                  </a:lnTo>
                  <a:lnTo>
                    <a:pt x="23996" y="91081"/>
                  </a:lnTo>
                  <a:lnTo>
                    <a:pt x="24571" y="89091"/>
                  </a:lnTo>
                  <a:lnTo>
                    <a:pt x="25147" y="87116"/>
                  </a:lnTo>
                  <a:lnTo>
                    <a:pt x="25729" y="85157"/>
                  </a:lnTo>
                  <a:lnTo>
                    <a:pt x="26304" y="83215"/>
                  </a:lnTo>
                  <a:lnTo>
                    <a:pt x="26880" y="81296"/>
                  </a:lnTo>
                  <a:lnTo>
                    <a:pt x="28031" y="77491"/>
                  </a:lnTo>
                  <a:lnTo>
                    <a:pt x="29175" y="73757"/>
                  </a:lnTo>
                  <a:lnTo>
                    <a:pt x="30312" y="70096"/>
                  </a:lnTo>
                  <a:lnTo>
                    <a:pt x="31443" y="66506"/>
                  </a:lnTo>
                  <a:lnTo>
                    <a:pt x="32568" y="62989"/>
                  </a:lnTo>
                  <a:lnTo>
                    <a:pt x="33679" y="59543"/>
                  </a:lnTo>
                  <a:lnTo>
                    <a:pt x="34777" y="56178"/>
                  </a:lnTo>
                  <a:lnTo>
                    <a:pt x="35868" y="52884"/>
                  </a:lnTo>
                  <a:lnTo>
                    <a:pt x="36939" y="49678"/>
                  </a:lnTo>
                  <a:lnTo>
                    <a:pt x="37991" y="46552"/>
                  </a:lnTo>
                  <a:lnTo>
                    <a:pt x="39036" y="43514"/>
                  </a:lnTo>
                  <a:lnTo>
                    <a:pt x="40055" y="40557"/>
                  </a:lnTo>
                  <a:lnTo>
                    <a:pt x="41053" y="37687"/>
                  </a:lnTo>
                  <a:lnTo>
                    <a:pt x="42032" y="34912"/>
                  </a:lnTo>
                  <a:lnTo>
                    <a:pt x="42984" y="32226"/>
                  </a:lnTo>
                  <a:lnTo>
                    <a:pt x="43917" y="29636"/>
                  </a:lnTo>
                  <a:lnTo>
                    <a:pt x="44817" y="27142"/>
                  </a:lnTo>
                  <a:lnTo>
                    <a:pt x="45696" y="24736"/>
                  </a:lnTo>
                  <a:lnTo>
                    <a:pt x="46543" y="22441"/>
                  </a:lnTo>
                  <a:lnTo>
                    <a:pt x="47356" y="20243"/>
                  </a:lnTo>
                  <a:lnTo>
                    <a:pt x="48143" y="18140"/>
                  </a:lnTo>
                  <a:lnTo>
                    <a:pt x="48897" y="16150"/>
                  </a:lnTo>
                  <a:lnTo>
                    <a:pt x="49618" y="14263"/>
                  </a:lnTo>
                  <a:lnTo>
                    <a:pt x="50299" y="12488"/>
                  </a:lnTo>
                  <a:lnTo>
                    <a:pt x="50941" y="10817"/>
                  </a:lnTo>
                  <a:lnTo>
                    <a:pt x="51549" y="9266"/>
                  </a:lnTo>
                  <a:lnTo>
                    <a:pt x="52634" y="6492"/>
                  </a:lnTo>
                  <a:lnTo>
                    <a:pt x="53553" y="4198"/>
                  </a:lnTo>
                  <a:lnTo>
                    <a:pt x="54288" y="2383"/>
                  </a:lnTo>
                  <a:lnTo>
                    <a:pt x="54823" y="1072"/>
                  </a:lnTo>
                  <a:lnTo>
                    <a:pt x="55266" y="1"/>
                  </a:lnTo>
                  <a:lnTo>
                    <a:pt x="7202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732550" y="-5638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2180875" y="-6962275"/>
              <a:ext cx="1082375" cy="1153225"/>
            </a:xfrm>
            <a:custGeom>
              <a:rect b="b" l="l" r="r" t="t"/>
              <a:pathLst>
                <a:path extrusionOk="0" h="46129" w="43295">
                  <a:moveTo>
                    <a:pt x="21648" y="1"/>
                  </a:moveTo>
                  <a:lnTo>
                    <a:pt x="34" y="12584"/>
                  </a:lnTo>
                  <a:lnTo>
                    <a:pt x="27" y="12872"/>
                  </a:lnTo>
                  <a:lnTo>
                    <a:pt x="14" y="13215"/>
                  </a:lnTo>
                  <a:lnTo>
                    <a:pt x="7" y="13687"/>
                  </a:lnTo>
                  <a:lnTo>
                    <a:pt x="1" y="14279"/>
                  </a:lnTo>
                  <a:lnTo>
                    <a:pt x="7" y="14966"/>
                  </a:lnTo>
                  <a:lnTo>
                    <a:pt x="20" y="15766"/>
                  </a:lnTo>
                  <a:lnTo>
                    <a:pt x="53" y="16653"/>
                  </a:lnTo>
                  <a:lnTo>
                    <a:pt x="73" y="17125"/>
                  </a:lnTo>
                  <a:lnTo>
                    <a:pt x="100" y="17620"/>
                  </a:lnTo>
                  <a:lnTo>
                    <a:pt x="133" y="18132"/>
                  </a:lnTo>
                  <a:lnTo>
                    <a:pt x="172" y="18668"/>
                  </a:lnTo>
                  <a:lnTo>
                    <a:pt x="212" y="19219"/>
                  </a:lnTo>
                  <a:lnTo>
                    <a:pt x="265" y="19779"/>
                  </a:lnTo>
                  <a:lnTo>
                    <a:pt x="325" y="20362"/>
                  </a:lnTo>
                  <a:lnTo>
                    <a:pt x="384" y="20954"/>
                  </a:lnTo>
                  <a:lnTo>
                    <a:pt x="457" y="21562"/>
                  </a:lnTo>
                  <a:lnTo>
                    <a:pt x="536" y="22177"/>
                  </a:lnTo>
                  <a:lnTo>
                    <a:pt x="629" y="22809"/>
                  </a:lnTo>
                  <a:lnTo>
                    <a:pt x="728" y="23448"/>
                  </a:lnTo>
                  <a:lnTo>
                    <a:pt x="834" y="24096"/>
                  </a:lnTo>
                  <a:lnTo>
                    <a:pt x="953" y="24751"/>
                  </a:lnTo>
                  <a:lnTo>
                    <a:pt x="1079" y="25415"/>
                  </a:lnTo>
                  <a:lnTo>
                    <a:pt x="1217" y="26087"/>
                  </a:lnTo>
                  <a:lnTo>
                    <a:pt x="1363" y="26758"/>
                  </a:lnTo>
                  <a:lnTo>
                    <a:pt x="1528" y="27438"/>
                  </a:lnTo>
                  <a:lnTo>
                    <a:pt x="1700" y="28117"/>
                  </a:lnTo>
                  <a:lnTo>
                    <a:pt x="1885" y="28797"/>
                  </a:lnTo>
                  <a:lnTo>
                    <a:pt x="2084" y="29484"/>
                  </a:lnTo>
                  <a:lnTo>
                    <a:pt x="2289" y="30164"/>
                  </a:lnTo>
                  <a:lnTo>
                    <a:pt x="2514" y="30851"/>
                  </a:lnTo>
                  <a:lnTo>
                    <a:pt x="2752" y="31531"/>
                  </a:lnTo>
                  <a:lnTo>
                    <a:pt x="3003" y="32202"/>
                  </a:lnTo>
                  <a:lnTo>
                    <a:pt x="3274" y="32874"/>
                  </a:lnTo>
                  <a:lnTo>
                    <a:pt x="3413" y="33210"/>
                  </a:lnTo>
                  <a:lnTo>
                    <a:pt x="3552" y="33545"/>
                  </a:lnTo>
                  <a:lnTo>
                    <a:pt x="3698" y="33873"/>
                  </a:lnTo>
                  <a:lnTo>
                    <a:pt x="3850" y="34201"/>
                  </a:lnTo>
                  <a:lnTo>
                    <a:pt x="4002" y="34529"/>
                  </a:lnTo>
                  <a:lnTo>
                    <a:pt x="4161" y="34856"/>
                  </a:lnTo>
                  <a:lnTo>
                    <a:pt x="4326" y="35184"/>
                  </a:lnTo>
                  <a:lnTo>
                    <a:pt x="4491" y="35504"/>
                  </a:lnTo>
                  <a:lnTo>
                    <a:pt x="4663" y="35824"/>
                  </a:lnTo>
                  <a:lnTo>
                    <a:pt x="4842" y="36136"/>
                  </a:lnTo>
                  <a:lnTo>
                    <a:pt x="5020" y="36455"/>
                  </a:lnTo>
                  <a:lnTo>
                    <a:pt x="5206" y="36767"/>
                  </a:lnTo>
                  <a:lnTo>
                    <a:pt x="5391" y="37071"/>
                  </a:lnTo>
                  <a:lnTo>
                    <a:pt x="5583" y="37375"/>
                  </a:lnTo>
                  <a:lnTo>
                    <a:pt x="5781" y="37678"/>
                  </a:lnTo>
                  <a:lnTo>
                    <a:pt x="5986" y="37982"/>
                  </a:lnTo>
                  <a:lnTo>
                    <a:pt x="6191" y="38278"/>
                  </a:lnTo>
                  <a:lnTo>
                    <a:pt x="6403" y="38566"/>
                  </a:lnTo>
                  <a:lnTo>
                    <a:pt x="6614" y="38854"/>
                  </a:lnTo>
                  <a:lnTo>
                    <a:pt x="6839" y="39141"/>
                  </a:lnTo>
                  <a:lnTo>
                    <a:pt x="7064" y="39421"/>
                  </a:lnTo>
                  <a:lnTo>
                    <a:pt x="7289" y="39701"/>
                  </a:lnTo>
                  <a:lnTo>
                    <a:pt x="7527" y="39973"/>
                  </a:lnTo>
                  <a:lnTo>
                    <a:pt x="7765" y="40245"/>
                  </a:lnTo>
                  <a:lnTo>
                    <a:pt x="8010" y="40508"/>
                  </a:lnTo>
                  <a:lnTo>
                    <a:pt x="8261" y="40772"/>
                  </a:lnTo>
                  <a:lnTo>
                    <a:pt x="8519" y="41028"/>
                  </a:lnTo>
                  <a:lnTo>
                    <a:pt x="8777" y="41276"/>
                  </a:lnTo>
                  <a:lnTo>
                    <a:pt x="9042" y="41524"/>
                  </a:lnTo>
                  <a:lnTo>
                    <a:pt x="9313" y="41764"/>
                  </a:lnTo>
                  <a:lnTo>
                    <a:pt x="9591" y="42003"/>
                  </a:lnTo>
                  <a:lnTo>
                    <a:pt x="9868" y="42227"/>
                  </a:lnTo>
                  <a:lnTo>
                    <a:pt x="10159" y="42459"/>
                  </a:lnTo>
                  <a:lnTo>
                    <a:pt x="10450" y="42675"/>
                  </a:lnTo>
                  <a:lnTo>
                    <a:pt x="10748" y="42891"/>
                  </a:lnTo>
                  <a:lnTo>
                    <a:pt x="11052" y="43099"/>
                  </a:lnTo>
                  <a:lnTo>
                    <a:pt x="11363" y="43307"/>
                  </a:lnTo>
                  <a:lnTo>
                    <a:pt x="11674" y="43498"/>
                  </a:lnTo>
                  <a:lnTo>
                    <a:pt x="11998" y="43690"/>
                  </a:lnTo>
                  <a:lnTo>
                    <a:pt x="12322" y="43874"/>
                  </a:lnTo>
                  <a:lnTo>
                    <a:pt x="12653" y="44058"/>
                  </a:lnTo>
                  <a:lnTo>
                    <a:pt x="12990" y="44226"/>
                  </a:lnTo>
                  <a:lnTo>
                    <a:pt x="13334" y="44394"/>
                  </a:lnTo>
                  <a:lnTo>
                    <a:pt x="13685" y="44554"/>
                  </a:lnTo>
                  <a:lnTo>
                    <a:pt x="14115" y="44738"/>
                  </a:lnTo>
                  <a:lnTo>
                    <a:pt x="14551" y="44905"/>
                  </a:lnTo>
                  <a:lnTo>
                    <a:pt x="15001" y="45073"/>
                  </a:lnTo>
                  <a:lnTo>
                    <a:pt x="15451" y="45225"/>
                  </a:lnTo>
                  <a:lnTo>
                    <a:pt x="15920" y="45361"/>
                  </a:lnTo>
                  <a:lnTo>
                    <a:pt x="16390" y="45497"/>
                  </a:lnTo>
                  <a:lnTo>
                    <a:pt x="16873" y="45609"/>
                  </a:lnTo>
                  <a:lnTo>
                    <a:pt x="17369" y="45721"/>
                  </a:lnTo>
                  <a:lnTo>
                    <a:pt x="17865" y="45817"/>
                  </a:lnTo>
                  <a:lnTo>
                    <a:pt x="18380" y="45897"/>
                  </a:lnTo>
                  <a:lnTo>
                    <a:pt x="18903" y="45969"/>
                  </a:lnTo>
                  <a:lnTo>
                    <a:pt x="19432" y="46025"/>
                  </a:lnTo>
                  <a:lnTo>
                    <a:pt x="19968" y="46073"/>
                  </a:lnTo>
                  <a:lnTo>
                    <a:pt x="20523" y="46105"/>
                  </a:lnTo>
                  <a:lnTo>
                    <a:pt x="21079" y="46121"/>
                  </a:lnTo>
                  <a:lnTo>
                    <a:pt x="21654" y="46129"/>
                  </a:lnTo>
                  <a:lnTo>
                    <a:pt x="22197" y="46121"/>
                  </a:lnTo>
                  <a:lnTo>
                    <a:pt x="22732" y="46105"/>
                  </a:lnTo>
                  <a:lnTo>
                    <a:pt x="23262" y="46073"/>
                  </a:lnTo>
                  <a:lnTo>
                    <a:pt x="23777" y="46033"/>
                  </a:lnTo>
                  <a:lnTo>
                    <a:pt x="24287" y="45977"/>
                  </a:lnTo>
                  <a:lnTo>
                    <a:pt x="24789" y="45913"/>
                  </a:lnTo>
                  <a:lnTo>
                    <a:pt x="25279" y="45833"/>
                  </a:lnTo>
                  <a:lnTo>
                    <a:pt x="25762" y="45745"/>
                  </a:lnTo>
                  <a:lnTo>
                    <a:pt x="26238" y="45649"/>
                  </a:lnTo>
                  <a:lnTo>
                    <a:pt x="26701" y="45537"/>
                  </a:lnTo>
                  <a:lnTo>
                    <a:pt x="27157" y="45417"/>
                  </a:lnTo>
                  <a:lnTo>
                    <a:pt x="27607" y="45289"/>
                  </a:lnTo>
                  <a:lnTo>
                    <a:pt x="28043" y="45145"/>
                  </a:lnTo>
                  <a:lnTo>
                    <a:pt x="28480" y="44993"/>
                  </a:lnTo>
                  <a:lnTo>
                    <a:pt x="28903" y="44833"/>
                  </a:lnTo>
                  <a:lnTo>
                    <a:pt x="29313" y="44666"/>
                  </a:lnTo>
                  <a:lnTo>
                    <a:pt x="29723" y="44482"/>
                  </a:lnTo>
                  <a:lnTo>
                    <a:pt x="30127" y="44298"/>
                  </a:lnTo>
                  <a:lnTo>
                    <a:pt x="30517" y="44098"/>
                  </a:lnTo>
                  <a:lnTo>
                    <a:pt x="30901" y="43890"/>
                  </a:lnTo>
                  <a:lnTo>
                    <a:pt x="31278" y="43674"/>
                  </a:lnTo>
                  <a:lnTo>
                    <a:pt x="31641" y="43450"/>
                  </a:lnTo>
                  <a:lnTo>
                    <a:pt x="32005" y="43219"/>
                  </a:lnTo>
                  <a:lnTo>
                    <a:pt x="32356" y="42979"/>
                  </a:lnTo>
                  <a:lnTo>
                    <a:pt x="32706" y="42731"/>
                  </a:lnTo>
                  <a:lnTo>
                    <a:pt x="33043" y="42475"/>
                  </a:lnTo>
                  <a:lnTo>
                    <a:pt x="33374" y="42211"/>
                  </a:lnTo>
                  <a:lnTo>
                    <a:pt x="33698" y="41939"/>
                  </a:lnTo>
                  <a:lnTo>
                    <a:pt x="34016" y="41668"/>
                  </a:lnTo>
                  <a:lnTo>
                    <a:pt x="34327" y="41380"/>
                  </a:lnTo>
                  <a:lnTo>
                    <a:pt x="34631" y="41092"/>
                  </a:lnTo>
                  <a:lnTo>
                    <a:pt x="34928" y="40796"/>
                  </a:lnTo>
                  <a:lnTo>
                    <a:pt x="35213" y="40492"/>
                  </a:lnTo>
                  <a:lnTo>
                    <a:pt x="35497" y="40181"/>
                  </a:lnTo>
                  <a:lnTo>
                    <a:pt x="35775" y="39869"/>
                  </a:lnTo>
                  <a:lnTo>
                    <a:pt x="36046" y="39541"/>
                  </a:lnTo>
                  <a:lnTo>
                    <a:pt x="36311" y="39221"/>
                  </a:lnTo>
                  <a:lnTo>
                    <a:pt x="36562" y="38886"/>
                  </a:lnTo>
                  <a:lnTo>
                    <a:pt x="36813" y="38550"/>
                  </a:lnTo>
                  <a:lnTo>
                    <a:pt x="37058" y="38206"/>
                  </a:lnTo>
                  <a:lnTo>
                    <a:pt x="37296" y="37862"/>
                  </a:lnTo>
                  <a:lnTo>
                    <a:pt x="37528" y="37511"/>
                  </a:lnTo>
                  <a:lnTo>
                    <a:pt x="37759" y="37159"/>
                  </a:lnTo>
                  <a:lnTo>
                    <a:pt x="37977" y="36799"/>
                  </a:lnTo>
                  <a:lnTo>
                    <a:pt x="38189" y="36431"/>
                  </a:lnTo>
                  <a:lnTo>
                    <a:pt x="38401" y="36064"/>
                  </a:lnTo>
                  <a:lnTo>
                    <a:pt x="38606" y="35696"/>
                  </a:lnTo>
                  <a:lnTo>
                    <a:pt x="38798" y="35320"/>
                  </a:lnTo>
                  <a:lnTo>
                    <a:pt x="38989" y="34944"/>
                  </a:lnTo>
                  <a:lnTo>
                    <a:pt x="39174" y="34569"/>
                  </a:lnTo>
                  <a:lnTo>
                    <a:pt x="39360" y="34185"/>
                  </a:lnTo>
                  <a:lnTo>
                    <a:pt x="39532" y="33801"/>
                  </a:lnTo>
                  <a:lnTo>
                    <a:pt x="39704" y="33409"/>
                  </a:lnTo>
                  <a:lnTo>
                    <a:pt x="39869" y="33026"/>
                  </a:lnTo>
                  <a:lnTo>
                    <a:pt x="40028" y="32634"/>
                  </a:lnTo>
                  <a:lnTo>
                    <a:pt x="40186" y="32234"/>
                  </a:lnTo>
                  <a:lnTo>
                    <a:pt x="40332" y="31842"/>
                  </a:lnTo>
                  <a:lnTo>
                    <a:pt x="40477" y="31443"/>
                  </a:lnTo>
                  <a:lnTo>
                    <a:pt x="40623" y="31051"/>
                  </a:lnTo>
                  <a:lnTo>
                    <a:pt x="40755" y="30651"/>
                  </a:lnTo>
                  <a:lnTo>
                    <a:pt x="40887" y="30252"/>
                  </a:lnTo>
                  <a:lnTo>
                    <a:pt x="41013" y="29852"/>
                  </a:lnTo>
                  <a:lnTo>
                    <a:pt x="41139" y="29452"/>
                  </a:lnTo>
                  <a:lnTo>
                    <a:pt x="41258" y="29052"/>
                  </a:lnTo>
                  <a:lnTo>
                    <a:pt x="41370" y="28653"/>
                  </a:lnTo>
                  <a:lnTo>
                    <a:pt x="41476" y="28253"/>
                  </a:lnTo>
                  <a:lnTo>
                    <a:pt x="41688" y="27454"/>
                  </a:lnTo>
                  <a:lnTo>
                    <a:pt x="41873" y="26654"/>
                  </a:lnTo>
                  <a:lnTo>
                    <a:pt x="42052" y="25863"/>
                  </a:lnTo>
                  <a:lnTo>
                    <a:pt x="42210" y="25079"/>
                  </a:lnTo>
                  <a:lnTo>
                    <a:pt x="42356" y="24304"/>
                  </a:lnTo>
                  <a:lnTo>
                    <a:pt x="42488" y="23536"/>
                  </a:lnTo>
                  <a:lnTo>
                    <a:pt x="42614" y="22777"/>
                  </a:lnTo>
                  <a:lnTo>
                    <a:pt x="42720" y="22033"/>
                  </a:lnTo>
                  <a:lnTo>
                    <a:pt x="42812" y="21306"/>
                  </a:lnTo>
                  <a:lnTo>
                    <a:pt x="42898" y="20594"/>
                  </a:lnTo>
                  <a:lnTo>
                    <a:pt x="42977" y="19899"/>
                  </a:lnTo>
                  <a:lnTo>
                    <a:pt x="43044" y="19219"/>
                  </a:lnTo>
                  <a:lnTo>
                    <a:pt x="43097" y="18556"/>
                  </a:lnTo>
                  <a:lnTo>
                    <a:pt x="43143" y="17924"/>
                  </a:lnTo>
                  <a:lnTo>
                    <a:pt x="43183" y="17309"/>
                  </a:lnTo>
                  <a:lnTo>
                    <a:pt x="43216" y="16725"/>
                  </a:lnTo>
                  <a:lnTo>
                    <a:pt x="43242" y="16157"/>
                  </a:lnTo>
                  <a:lnTo>
                    <a:pt x="43262" y="15630"/>
                  </a:lnTo>
                  <a:lnTo>
                    <a:pt x="43275" y="15126"/>
                  </a:lnTo>
                  <a:lnTo>
                    <a:pt x="43295" y="14215"/>
                  </a:lnTo>
                  <a:lnTo>
                    <a:pt x="43295" y="13439"/>
                  </a:lnTo>
                  <a:lnTo>
                    <a:pt x="43288" y="12816"/>
                  </a:lnTo>
                  <a:lnTo>
                    <a:pt x="43275" y="12360"/>
                  </a:lnTo>
                  <a:lnTo>
                    <a:pt x="43262" y="11976"/>
                  </a:lnTo>
                  <a:lnTo>
                    <a:pt x="30808" y="5077"/>
                  </a:lnTo>
                  <a:lnTo>
                    <a:pt x="216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2180875" y="-6962275"/>
              <a:ext cx="1082375" cy="1153225"/>
            </a:xfrm>
            <a:custGeom>
              <a:rect b="b" l="l" r="r" t="t"/>
              <a:pathLst>
                <a:path extrusionOk="0" fill="none" h="46129" w="43295">
                  <a:moveTo>
                    <a:pt x="21654" y="46129"/>
                  </a:moveTo>
                  <a:lnTo>
                    <a:pt x="21654" y="46129"/>
                  </a:lnTo>
                  <a:lnTo>
                    <a:pt x="21079" y="46121"/>
                  </a:lnTo>
                  <a:lnTo>
                    <a:pt x="20523" y="46105"/>
                  </a:lnTo>
                  <a:lnTo>
                    <a:pt x="19968" y="46073"/>
                  </a:lnTo>
                  <a:lnTo>
                    <a:pt x="19432" y="46025"/>
                  </a:lnTo>
                  <a:lnTo>
                    <a:pt x="18903" y="45969"/>
                  </a:lnTo>
                  <a:lnTo>
                    <a:pt x="18380" y="45897"/>
                  </a:lnTo>
                  <a:lnTo>
                    <a:pt x="17865" y="45817"/>
                  </a:lnTo>
                  <a:lnTo>
                    <a:pt x="17369" y="45721"/>
                  </a:lnTo>
                  <a:lnTo>
                    <a:pt x="16873" y="45609"/>
                  </a:lnTo>
                  <a:lnTo>
                    <a:pt x="16390" y="45497"/>
                  </a:lnTo>
                  <a:lnTo>
                    <a:pt x="15920" y="45361"/>
                  </a:lnTo>
                  <a:lnTo>
                    <a:pt x="15451" y="45225"/>
                  </a:lnTo>
                  <a:lnTo>
                    <a:pt x="15001" y="45073"/>
                  </a:lnTo>
                  <a:lnTo>
                    <a:pt x="14551" y="44905"/>
                  </a:lnTo>
                  <a:lnTo>
                    <a:pt x="14115" y="44738"/>
                  </a:lnTo>
                  <a:lnTo>
                    <a:pt x="13685" y="44554"/>
                  </a:lnTo>
                  <a:lnTo>
                    <a:pt x="13685" y="44554"/>
                  </a:lnTo>
                  <a:lnTo>
                    <a:pt x="13334" y="44394"/>
                  </a:lnTo>
                  <a:lnTo>
                    <a:pt x="12990" y="44226"/>
                  </a:lnTo>
                  <a:lnTo>
                    <a:pt x="12653" y="44058"/>
                  </a:lnTo>
                  <a:lnTo>
                    <a:pt x="12322" y="43874"/>
                  </a:lnTo>
                  <a:lnTo>
                    <a:pt x="11998" y="43690"/>
                  </a:lnTo>
                  <a:lnTo>
                    <a:pt x="11674" y="43498"/>
                  </a:lnTo>
                  <a:lnTo>
                    <a:pt x="11363" y="43307"/>
                  </a:lnTo>
                  <a:lnTo>
                    <a:pt x="11052" y="43099"/>
                  </a:lnTo>
                  <a:lnTo>
                    <a:pt x="10748" y="42891"/>
                  </a:lnTo>
                  <a:lnTo>
                    <a:pt x="10450" y="42675"/>
                  </a:lnTo>
                  <a:lnTo>
                    <a:pt x="10159" y="42459"/>
                  </a:lnTo>
                  <a:lnTo>
                    <a:pt x="9868" y="42227"/>
                  </a:lnTo>
                  <a:lnTo>
                    <a:pt x="9591" y="42003"/>
                  </a:lnTo>
                  <a:lnTo>
                    <a:pt x="9313" y="41764"/>
                  </a:lnTo>
                  <a:lnTo>
                    <a:pt x="9042" y="41524"/>
                  </a:lnTo>
                  <a:lnTo>
                    <a:pt x="8777" y="41276"/>
                  </a:lnTo>
                  <a:lnTo>
                    <a:pt x="8519" y="41028"/>
                  </a:lnTo>
                  <a:lnTo>
                    <a:pt x="8261" y="40772"/>
                  </a:lnTo>
                  <a:lnTo>
                    <a:pt x="8010" y="40508"/>
                  </a:lnTo>
                  <a:lnTo>
                    <a:pt x="7765" y="40245"/>
                  </a:lnTo>
                  <a:lnTo>
                    <a:pt x="7527" y="39973"/>
                  </a:lnTo>
                  <a:lnTo>
                    <a:pt x="7289" y="39701"/>
                  </a:lnTo>
                  <a:lnTo>
                    <a:pt x="7064" y="39421"/>
                  </a:lnTo>
                  <a:lnTo>
                    <a:pt x="6839" y="39141"/>
                  </a:lnTo>
                  <a:lnTo>
                    <a:pt x="6614" y="38854"/>
                  </a:lnTo>
                  <a:lnTo>
                    <a:pt x="6403" y="38566"/>
                  </a:lnTo>
                  <a:lnTo>
                    <a:pt x="6191" y="38278"/>
                  </a:lnTo>
                  <a:lnTo>
                    <a:pt x="5986" y="37982"/>
                  </a:lnTo>
                  <a:lnTo>
                    <a:pt x="5781" y="37678"/>
                  </a:lnTo>
                  <a:lnTo>
                    <a:pt x="5583" y="37375"/>
                  </a:lnTo>
                  <a:lnTo>
                    <a:pt x="5391" y="37071"/>
                  </a:lnTo>
                  <a:lnTo>
                    <a:pt x="5206" y="36767"/>
                  </a:lnTo>
                  <a:lnTo>
                    <a:pt x="5020" y="36455"/>
                  </a:lnTo>
                  <a:lnTo>
                    <a:pt x="4842" y="36136"/>
                  </a:lnTo>
                  <a:lnTo>
                    <a:pt x="4663" y="35824"/>
                  </a:lnTo>
                  <a:lnTo>
                    <a:pt x="4491" y="35504"/>
                  </a:lnTo>
                  <a:lnTo>
                    <a:pt x="4326" y="35184"/>
                  </a:lnTo>
                  <a:lnTo>
                    <a:pt x="4161" y="34856"/>
                  </a:lnTo>
                  <a:lnTo>
                    <a:pt x="4002" y="34529"/>
                  </a:lnTo>
                  <a:lnTo>
                    <a:pt x="3850" y="34201"/>
                  </a:lnTo>
                  <a:lnTo>
                    <a:pt x="3698" y="33873"/>
                  </a:lnTo>
                  <a:lnTo>
                    <a:pt x="3552" y="33545"/>
                  </a:lnTo>
                  <a:lnTo>
                    <a:pt x="3413" y="33210"/>
                  </a:lnTo>
                  <a:lnTo>
                    <a:pt x="3274" y="32874"/>
                  </a:lnTo>
                  <a:lnTo>
                    <a:pt x="3003" y="32202"/>
                  </a:lnTo>
                  <a:lnTo>
                    <a:pt x="2752" y="31531"/>
                  </a:lnTo>
                  <a:lnTo>
                    <a:pt x="2514" y="30851"/>
                  </a:lnTo>
                  <a:lnTo>
                    <a:pt x="2289" y="30164"/>
                  </a:lnTo>
                  <a:lnTo>
                    <a:pt x="2084" y="29484"/>
                  </a:lnTo>
                  <a:lnTo>
                    <a:pt x="1885" y="28797"/>
                  </a:lnTo>
                  <a:lnTo>
                    <a:pt x="1700" y="28117"/>
                  </a:lnTo>
                  <a:lnTo>
                    <a:pt x="1528" y="27438"/>
                  </a:lnTo>
                  <a:lnTo>
                    <a:pt x="1363" y="26758"/>
                  </a:lnTo>
                  <a:lnTo>
                    <a:pt x="1217" y="26087"/>
                  </a:lnTo>
                  <a:lnTo>
                    <a:pt x="1079" y="25415"/>
                  </a:lnTo>
                  <a:lnTo>
                    <a:pt x="953" y="24751"/>
                  </a:lnTo>
                  <a:lnTo>
                    <a:pt x="834" y="24096"/>
                  </a:lnTo>
                  <a:lnTo>
                    <a:pt x="728" y="23448"/>
                  </a:lnTo>
                  <a:lnTo>
                    <a:pt x="629" y="22809"/>
                  </a:lnTo>
                  <a:lnTo>
                    <a:pt x="536" y="22177"/>
                  </a:lnTo>
                  <a:lnTo>
                    <a:pt x="457" y="21562"/>
                  </a:lnTo>
                  <a:lnTo>
                    <a:pt x="384" y="20954"/>
                  </a:lnTo>
                  <a:lnTo>
                    <a:pt x="325" y="20362"/>
                  </a:lnTo>
                  <a:lnTo>
                    <a:pt x="265" y="19779"/>
                  </a:lnTo>
                  <a:lnTo>
                    <a:pt x="212" y="19219"/>
                  </a:lnTo>
                  <a:lnTo>
                    <a:pt x="172" y="18668"/>
                  </a:lnTo>
                  <a:lnTo>
                    <a:pt x="133" y="18132"/>
                  </a:lnTo>
                  <a:lnTo>
                    <a:pt x="100" y="17620"/>
                  </a:lnTo>
                  <a:lnTo>
                    <a:pt x="73" y="17125"/>
                  </a:lnTo>
                  <a:lnTo>
                    <a:pt x="53" y="16653"/>
                  </a:lnTo>
                  <a:lnTo>
                    <a:pt x="20" y="15766"/>
                  </a:lnTo>
                  <a:lnTo>
                    <a:pt x="7" y="14966"/>
                  </a:lnTo>
                  <a:lnTo>
                    <a:pt x="1" y="14279"/>
                  </a:lnTo>
                  <a:lnTo>
                    <a:pt x="7" y="13687"/>
                  </a:lnTo>
                  <a:lnTo>
                    <a:pt x="14" y="13215"/>
                  </a:lnTo>
                  <a:lnTo>
                    <a:pt x="27" y="12872"/>
                  </a:lnTo>
                  <a:lnTo>
                    <a:pt x="34" y="12584"/>
                  </a:lnTo>
                  <a:lnTo>
                    <a:pt x="21648" y="1"/>
                  </a:lnTo>
                  <a:lnTo>
                    <a:pt x="30808" y="5077"/>
                  </a:lnTo>
                  <a:lnTo>
                    <a:pt x="43262" y="11976"/>
                  </a:lnTo>
                  <a:lnTo>
                    <a:pt x="43262" y="11976"/>
                  </a:lnTo>
                  <a:lnTo>
                    <a:pt x="43275" y="12360"/>
                  </a:lnTo>
                  <a:lnTo>
                    <a:pt x="43288" y="12816"/>
                  </a:lnTo>
                  <a:lnTo>
                    <a:pt x="43295" y="13439"/>
                  </a:lnTo>
                  <a:lnTo>
                    <a:pt x="43295" y="14215"/>
                  </a:lnTo>
                  <a:lnTo>
                    <a:pt x="43275" y="15126"/>
                  </a:lnTo>
                  <a:lnTo>
                    <a:pt x="43262" y="15630"/>
                  </a:lnTo>
                  <a:lnTo>
                    <a:pt x="43242" y="16157"/>
                  </a:lnTo>
                  <a:lnTo>
                    <a:pt x="43216" y="16725"/>
                  </a:lnTo>
                  <a:lnTo>
                    <a:pt x="43183" y="17309"/>
                  </a:lnTo>
                  <a:lnTo>
                    <a:pt x="43143" y="17924"/>
                  </a:lnTo>
                  <a:lnTo>
                    <a:pt x="43097" y="18556"/>
                  </a:lnTo>
                  <a:lnTo>
                    <a:pt x="43044" y="19219"/>
                  </a:lnTo>
                  <a:lnTo>
                    <a:pt x="42977" y="19899"/>
                  </a:lnTo>
                  <a:lnTo>
                    <a:pt x="42898" y="20594"/>
                  </a:lnTo>
                  <a:lnTo>
                    <a:pt x="42812" y="21306"/>
                  </a:lnTo>
                  <a:lnTo>
                    <a:pt x="42720" y="22033"/>
                  </a:lnTo>
                  <a:lnTo>
                    <a:pt x="42614" y="22777"/>
                  </a:lnTo>
                  <a:lnTo>
                    <a:pt x="42488" y="23536"/>
                  </a:lnTo>
                  <a:lnTo>
                    <a:pt x="42356" y="24304"/>
                  </a:lnTo>
                  <a:lnTo>
                    <a:pt x="42210" y="25079"/>
                  </a:lnTo>
                  <a:lnTo>
                    <a:pt x="42052" y="25863"/>
                  </a:lnTo>
                  <a:lnTo>
                    <a:pt x="41873" y="26654"/>
                  </a:lnTo>
                  <a:lnTo>
                    <a:pt x="41688" y="27454"/>
                  </a:lnTo>
                  <a:lnTo>
                    <a:pt x="41476" y="28253"/>
                  </a:lnTo>
                  <a:lnTo>
                    <a:pt x="41370" y="28653"/>
                  </a:lnTo>
                  <a:lnTo>
                    <a:pt x="41258" y="29052"/>
                  </a:lnTo>
                  <a:lnTo>
                    <a:pt x="41139" y="29452"/>
                  </a:lnTo>
                  <a:lnTo>
                    <a:pt x="41013" y="29852"/>
                  </a:lnTo>
                  <a:lnTo>
                    <a:pt x="40887" y="30252"/>
                  </a:lnTo>
                  <a:lnTo>
                    <a:pt x="40755" y="30651"/>
                  </a:lnTo>
                  <a:lnTo>
                    <a:pt x="40623" y="31051"/>
                  </a:lnTo>
                  <a:lnTo>
                    <a:pt x="40477" y="31443"/>
                  </a:lnTo>
                  <a:lnTo>
                    <a:pt x="40332" y="31842"/>
                  </a:lnTo>
                  <a:lnTo>
                    <a:pt x="40186" y="32234"/>
                  </a:lnTo>
                  <a:lnTo>
                    <a:pt x="40028" y="32634"/>
                  </a:lnTo>
                  <a:lnTo>
                    <a:pt x="39869" y="33026"/>
                  </a:lnTo>
                  <a:lnTo>
                    <a:pt x="39704" y="33409"/>
                  </a:lnTo>
                  <a:lnTo>
                    <a:pt x="39532" y="33801"/>
                  </a:lnTo>
                  <a:lnTo>
                    <a:pt x="39360" y="34185"/>
                  </a:lnTo>
                  <a:lnTo>
                    <a:pt x="39174" y="34569"/>
                  </a:lnTo>
                  <a:lnTo>
                    <a:pt x="38989" y="34944"/>
                  </a:lnTo>
                  <a:lnTo>
                    <a:pt x="38798" y="35320"/>
                  </a:lnTo>
                  <a:lnTo>
                    <a:pt x="38606" y="35696"/>
                  </a:lnTo>
                  <a:lnTo>
                    <a:pt x="38401" y="36064"/>
                  </a:lnTo>
                  <a:lnTo>
                    <a:pt x="38189" y="36431"/>
                  </a:lnTo>
                  <a:lnTo>
                    <a:pt x="37977" y="36799"/>
                  </a:lnTo>
                  <a:lnTo>
                    <a:pt x="37759" y="37159"/>
                  </a:lnTo>
                  <a:lnTo>
                    <a:pt x="37528" y="37511"/>
                  </a:lnTo>
                  <a:lnTo>
                    <a:pt x="37296" y="37862"/>
                  </a:lnTo>
                  <a:lnTo>
                    <a:pt x="37058" y="38206"/>
                  </a:lnTo>
                  <a:lnTo>
                    <a:pt x="36813" y="38550"/>
                  </a:lnTo>
                  <a:lnTo>
                    <a:pt x="36562" y="38886"/>
                  </a:lnTo>
                  <a:lnTo>
                    <a:pt x="36311" y="39221"/>
                  </a:lnTo>
                  <a:lnTo>
                    <a:pt x="36046" y="39541"/>
                  </a:lnTo>
                  <a:lnTo>
                    <a:pt x="35775" y="39869"/>
                  </a:lnTo>
                  <a:lnTo>
                    <a:pt x="35497" y="40181"/>
                  </a:lnTo>
                  <a:lnTo>
                    <a:pt x="35213" y="40492"/>
                  </a:lnTo>
                  <a:lnTo>
                    <a:pt x="34928" y="40796"/>
                  </a:lnTo>
                  <a:lnTo>
                    <a:pt x="34631" y="41092"/>
                  </a:lnTo>
                  <a:lnTo>
                    <a:pt x="34327" y="41380"/>
                  </a:lnTo>
                  <a:lnTo>
                    <a:pt x="34016" y="41668"/>
                  </a:lnTo>
                  <a:lnTo>
                    <a:pt x="33698" y="41939"/>
                  </a:lnTo>
                  <a:lnTo>
                    <a:pt x="33374" y="42211"/>
                  </a:lnTo>
                  <a:lnTo>
                    <a:pt x="33043" y="42475"/>
                  </a:lnTo>
                  <a:lnTo>
                    <a:pt x="32706" y="42731"/>
                  </a:lnTo>
                  <a:lnTo>
                    <a:pt x="32356" y="42979"/>
                  </a:lnTo>
                  <a:lnTo>
                    <a:pt x="32005" y="43219"/>
                  </a:lnTo>
                  <a:lnTo>
                    <a:pt x="31641" y="43450"/>
                  </a:lnTo>
                  <a:lnTo>
                    <a:pt x="31278" y="43674"/>
                  </a:lnTo>
                  <a:lnTo>
                    <a:pt x="30901" y="43890"/>
                  </a:lnTo>
                  <a:lnTo>
                    <a:pt x="30517" y="44098"/>
                  </a:lnTo>
                  <a:lnTo>
                    <a:pt x="30127" y="44298"/>
                  </a:lnTo>
                  <a:lnTo>
                    <a:pt x="29723" y="44482"/>
                  </a:lnTo>
                  <a:lnTo>
                    <a:pt x="29313" y="44666"/>
                  </a:lnTo>
                  <a:lnTo>
                    <a:pt x="28903" y="44833"/>
                  </a:lnTo>
                  <a:lnTo>
                    <a:pt x="28480" y="44993"/>
                  </a:lnTo>
                  <a:lnTo>
                    <a:pt x="28043" y="45145"/>
                  </a:lnTo>
                  <a:lnTo>
                    <a:pt x="27607" y="45289"/>
                  </a:lnTo>
                  <a:lnTo>
                    <a:pt x="27157" y="45417"/>
                  </a:lnTo>
                  <a:lnTo>
                    <a:pt x="26701" y="45537"/>
                  </a:lnTo>
                  <a:lnTo>
                    <a:pt x="26238" y="45649"/>
                  </a:lnTo>
                  <a:lnTo>
                    <a:pt x="25762" y="45745"/>
                  </a:lnTo>
                  <a:lnTo>
                    <a:pt x="25279" y="45833"/>
                  </a:lnTo>
                  <a:lnTo>
                    <a:pt x="24789" y="45913"/>
                  </a:lnTo>
                  <a:lnTo>
                    <a:pt x="24287" y="45977"/>
                  </a:lnTo>
                  <a:lnTo>
                    <a:pt x="23777" y="46033"/>
                  </a:lnTo>
                  <a:lnTo>
                    <a:pt x="23262" y="46073"/>
                  </a:lnTo>
                  <a:lnTo>
                    <a:pt x="22732" y="46105"/>
                  </a:lnTo>
                  <a:lnTo>
                    <a:pt x="22197" y="46121"/>
                  </a:lnTo>
                  <a:lnTo>
                    <a:pt x="21654" y="46129"/>
                  </a:lnTo>
                  <a:lnTo>
                    <a:pt x="21654" y="461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639525" y="-5809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838775" y="-6835350"/>
              <a:ext cx="740275" cy="1026300"/>
            </a:xfrm>
            <a:custGeom>
              <a:rect b="b" l="l" r="r" t="t"/>
              <a:pathLst>
                <a:path extrusionOk="0" h="41052" w="29611">
                  <a:moveTo>
                    <a:pt x="17124" y="0"/>
                  </a:moveTo>
                  <a:lnTo>
                    <a:pt x="17097" y="768"/>
                  </a:lnTo>
                  <a:lnTo>
                    <a:pt x="17064" y="1639"/>
                  </a:lnTo>
                  <a:lnTo>
                    <a:pt x="17012" y="2606"/>
                  </a:lnTo>
                  <a:lnTo>
                    <a:pt x="16945" y="3670"/>
                  </a:lnTo>
                  <a:lnTo>
                    <a:pt x="16859" y="4805"/>
                  </a:lnTo>
                  <a:lnTo>
                    <a:pt x="16754" y="6020"/>
                  </a:lnTo>
                  <a:lnTo>
                    <a:pt x="16687" y="6652"/>
                  </a:lnTo>
                  <a:lnTo>
                    <a:pt x="16621" y="7291"/>
                  </a:lnTo>
                  <a:lnTo>
                    <a:pt x="16549" y="7955"/>
                  </a:lnTo>
                  <a:lnTo>
                    <a:pt x="16469" y="8634"/>
                  </a:lnTo>
                  <a:lnTo>
                    <a:pt x="16383" y="9322"/>
                  </a:lnTo>
                  <a:lnTo>
                    <a:pt x="16291" y="10017"/>
                  </a:lnTo>
                  <a:lnTo>
                    <a:pt x="16191" y="10729"/>
                  </a:lnTo>
                  <a:lnTo>
                    <a:pt x="16086" y="11456"/>
                  </a:lnTo>
                  <a:lnTo>
                    <a:pt x="15967" y="12184"/>
                  </a:lnTo>
                  <a:lnTo>
                    <a:pt x="15847" y="12927"/>
                  </a:lnTo>
                  <a:lnTo>
                    <a:pt x="15715" y="13671"/>
                  </a:lnTo>
                  <a:lnTo>
                    <a:pt x="15576" y="14422"/>
                  </a:lnTo>
                  <a:lnTo>
                    <a:pt x="15424" y="15182"/>
                  </a:lnTo>
                  <a:lnTo>
                    <a:pt x="15265" y="15949"/>
                  </a:lnTo>
                  <a:lnTo>
                    <a:pt x="15100" y="16716"/>
                  </a:lnTo>
                  <a:lnTo>
                    <a:pt x="14922" y="17484"/>
                  </a:lnTo>
                  <a:lnTo>
                    <a:pt x="14736" y="18259"/>
                  </a:lnTo>
                  <a:lnTo>
                    <a:pt x="14545" y="19035"/>
                  </a:lnTo>
                  <a:lnTo>
                    <a:pt x="14333" y="19802"/>
                  </a:lnTo>
                  <a:lnTo>
                    <a:pt x="14121" y="20578"/>
                  </a:lnTo>
                  <a:lnTo>
                    <a:pt x="13890" y="21353"/>
                  </a:lnTo>
                  <a:lnTo>
                    <a:pt x="13652" y="22121"/>
                  </a:lnTo>
                  <a:lnTo>
                    <a:pt x="13400" y="22888"/>
                  </a:lnTo>
                  <a:lnTo>
                    <a:pt x="13136" y="23648"/>
                  </a:lnTo>
                  <a:lnTo>
                    <a:pt x="12865" y="24399"/>
                  </a:lnTo>
                  <a:lnTo>
                    <a:pt x="12580" y="25151"/>
                  </a:lnTo>
                  <a:lnTo>
                    <a:pt x="12283" y="25894"/>
                  </a:lnTo>
                  <a:lnTo>
                    <a:pt x="11965" y="26630"/>
                  </a:lnTo>
                  <a:lnTo>
                    <a:pt x="11641" y="27357"/>
                  </a:lnTo>
                  <a:lnTo>
                    <a:pt x="11476" y="27717"/>
                  </a:lnTo>
                  <a:lnTo>
                    <a:pt x="11304" y="28069"/>
                  </a:lnTo>
                  <a:lnTo>
                    <a:pt x="11132" y="28420"/>
                  </a:lnTo>
                  <a:lnTo>
                    <a:pt x="10953" y="28772"/>
                  </a:lnTo>
                  <a:lnTo>
                    <a:pt x="10775" y="29124"/>
                  </a:lnTo>
                  <a:lnTo>
                    <a:pt x="10589" y="29468"/>
                  </a:lnTo>
                  <a:lnTo>
                    <a:pt x="10404" y="29811"/>
                  </a:lnTo>
                  <a:lnTo>
                    <a:pt x="10212" y="30147"/>
                  </a:lnTo>
                  <a:lnTo>
                    <a:pt x="10014" y="30483"/>
                  </a:lnTo>
                  <a:lnTo>
                    <a:pt x="9816" y="30819"/>
                  </a:lnTo>
                  <a:lnTo>
                    <a:pt x="9617" y="31146"/>
                  </a:lnTo>
                  <a:lnTo>
                    <a:pt x="9412" y="31466"/>
                  </a:lnTo>
                  <a:lnTo>
                    <a:pt x="9201" y="31786"/>
                  </a:lnTo>
                  <a:lnTo>
                    <a:pt x="8989" y="32106"/>
                  </a:lnTo>
                  <a:lnTo>
                    <a:pt x="8771" y="32418"/>
                  </a:lnTo>
                  <a:lnTo>
                    <a:pt x="8552" y="32729"/>
                  </a:lnTo>
                  <a:lnTo>
                    <a:pt x="8327" y="33033"/>
                  </a:lnTo>
                  <a:lnTo>
                    <a:pt x="8096" y="33329"/>
                  </a:lnTo>
                  <a:lnTo>
                    <a:pt x="7865" y="33625"/>
                  </a:lnTo>
                  <a:lnTo>
                    <a:pt x="7633" y="33913"/>
                  </a:lnTo>
                  <a:lnTo>
                    <a:pt x="7388" y="34200"/>
                  </a:lnTo>
                  <a:lnTo>
                    <a:pt x="7144" y="34480"/>
                  </a:lnTo>
                  <a:lnTo>
                    <a:pt x="6899" y="34760"/>
                  </a:lnTo>
                  <a:lnTo>
                    <a:pt x="6648" y="35032"/>
                  </a:lnTo>
                  <a:lnTo>
                    <a:pt x="6390" y="35296"/>
                  </a:lnTo>
                  <a:lnTo>
                    <a:pt x="6132" y="35559"/>
                  </a:lnTo>
                  <a:lnTo>
                    <a:pt x="5867" y="35807"/>
                  </a:lnTo>
                  <a:lnTo>
                    <a:pt x="5596" y="36063"/>
                  </a:lnTo>
                  <a:lnTo>
                    <a:pt x="5325" y="36303"/>
                  </a:lnTo>
                  <a:lnTo>
                    <a:pt x="5047" y="36543"/>
                  </a:lnTo>
                  <a:lnTo>
                    <a:pt x="4763" y="36775"/>
                  </a:lnTo>
                  <a:lnTo>
                    <a:pt x="4478" y="36998"/>
                  </a:lnTo>
                  <a:lnTo>
                    <a:pt x="4187" y="37222"/>
                  </a:lnTo>
                  <a:lnTo>
                    <a:pt x="3890" y="37438"/>
                  </a:lnTo>
                  <a:lnTo>
                    <a:pt x="3592" y="37646"/>
                  </a:lnTo>
                  <a:lnTo>
                    <a:pt x="3288" y="37846"/>
                  </a:lnTo>
                  <a:lnTo>
                    <a:pt x="2983" y="38038"/>
                  </a:lnTo>
                  <a:lnTo>
                    <a:pt x="2666" y="38222"/>
                  </a:lnTo>
                  <a:lnTo>
                    <a:pt x="2355" y="38405"/>
                  </a:lnTo>
                  <a:lnTo>
                    <a:pt x="2031" y="38581"/>
                  </a:lnTo>
                  <a:lnTo>
                    <a:pt x="1707" y="38749"/>
                  </a:lnTo>
                  <a:lnTo>
                    <a:pt x="1370" y="38909"/>
                  </a:lnTo>
                  <a:lnTo>
                    <a:pt x="1039" y="39061"/>
                  </a:lnTo>
                  <a:lnTo>
                    <a:pt x="695" y="39205"/>
                  </a:lnTo>
                  <a:lnTo>
                    <a:pt x="351" y="39341"/>
                  </a:lnTo>
                  <a:lnTo>
                    <a:pt x="1" y="39477"/>
                  </a:lnTo>
                  <a:lnTo>
                    <a:pt x="431" y="39661"/>
                  </a:lnTo>
                  <a:lnTo>
                    <a:pt x="867" y="39828"/>
                  </a:lnTo>
                  <a:lnTo>
                    <a:pt x="1317" y="39996"/>
                  </a:lnTo>
                  <a:lnTo>
                    <a:pt x="1767" y="40148"/>
                  </a:lnTo>
                  <a:lnTo>
                    <a:pt x="2236" y="40284"/>
                  </a:lnTo>
                  <a:lnTo>
                    <a:pt x="2706" y="40420"/>
                  </a:lnTo>
                  <a:lnTo>
                    <a:pt x="3189" y="40532"/>
                  </a:lnTo>
                  <a:lnTo>
                    <a:pt x="3685" y="40644"/>
                  </a:lnTo>
                  <a:lnTo>
                    <a:pt x="4181" y="40740"/>
                  </a:lnTo>
                  <a:lnTo>
                    <a:pt x="4696" y="40820"/>
                  </a:lnTo>
                  <a:lnTo>
                    <a:pt x="5219" y="40892"/>
                  </a:lnTo>
                  <a:lnTo>
                    <a:pt x="5748" y="40948"/>
                  </a:lnTo>
                  <a:lnTo>
                    <a:pt x="6284" y="40996"/>
                  </a:lnTo>
                  <a:lnTo>
                    <a:pt x="6839" y="41028"/>
                  </a:lnTo>
                  <a:lnTo>
                    <a:pt x="7395" y="41044"/>
                  </a:lnTo>
                  <a:lnTo>
                    <a:pt x="7970" y="41052"/>
                  </a:lnTo>
                  <a:lnTo>
                    <a:pt x="8513" y="41044"/>
                  </a:lnTo>
                  <a:lnTo>
                    <a:pt x="9048" y="41028"/>
                  </a:lnTo>
                  <a:lnTo>
                    <a:pt x="9578" y="40996"/>
                  </a:lnTo>
                  <a:lnTo>
                    <a:pt x="10093" y="40956"/>
                  </a:lnTo>
                  <a:lnTo>
                    <a:pt x="10603" y="40900"/>
                  </a:lnTo>
                  <a:lnTo>
                    <a:pt x="11105" y="40836"/>
                  </a:lnTo>
                  <a:lnTo>
                    <a:pt x="11595" y="40756"/>
                  </a:lnTo>
                  <a:lnTo>
                    <a:pt x="12078" y="40668"/>
                  </a:lnTo>
                  <a:lnTo>
                    <a:pt x="12554" y="40572"/>
                  </a:lnTo>
                  <a:lnTo>
                    <a:pt x="13017" y="40460"/>
                  </a:lnTo>
                  <a:lnTo>
                    <a:pt x="13473" y="40340"/>
                  </a:lnTo>
                  <a:lnTo>
                    <a:pt x="13923" y="40212"/>
                  </a:lnTo>
                  <a:lnTo>
                    <a:pt x="14359" y="40068"/>
                  </a:lnTo>
                  <a:lnTo>
                    <a:pt x="14796" y="39916"/>
                  </a:lnTo>
                  <a:lnTo>
                    <a:pt x="15219" y="39756"/>
                  </a:lnTo>
                  <a:lnTo>
                    <a:pt x="15629" y="39589"/>
                  </a:lnTo>
                  <a:lnTo>
                    <a:pt x="16039" y="39405"/>
                  </a:lnTo>
                  <a:lnTo>
                    <a:pt x="16443" y="39221"/>
                  </a:lnTo>
                  <a:lnTo>
                    <a:pt x="16833" y="39021"/>
                  </a:lnTo>
                  <a:lnTo>
                    <a:pt x="17217" y="38813"/>
                  </a:lnTo>
                  <a:lnTo>
                    <a:pt x="17594" y="38597"/>
                  </a:lnTo>
                  <a:lnTo>
                    <a:pt x="17957" y="38373"/>
                  </a:lnTo>
                  <a:lnTo>
                    <a:pt x="18321" y="38142"/>
                  </a:lnTo>
                  <a:lnTo>
                    <a:pt x="18672" y="37902"/>
                  </a:lnTo>
                  <a:lnTo>
                    <a:pt x="19022" y="37654"/>
                  </a:lnTo>
                  <a:lnTo>
                    <a:pt x="19359" y="37398"/>
                  </a:lnTo>
                  <a:lnTo>
                    <a:pt x="19690" y="37134"/>
                  </a:lnTo>
                  <a:lnTo>
                    <a:pt x="20014" y="36862"/>
                  </a:lnTo>
                  <a:lnTo>
                    <a:pt x="20332" y="36591"/>
                  </a:lnTo>
                  <a:lnTo>
                    <a:pt x="20643" y="36303"/>
                  </a:lnTo>
                  <a:lnTo>
                    <a:pt x="20947" y="36015"/>
                  </a:lnTo>
                  <a:lnTo>
                    <a:pt x="21244" y="35719"/>
                  </a:lnTo>
                  <a:lnTo>
                    <a:pt x="21529" y="35415"/>
                  </a:lnTo>
                  <a:lnTo>
                    <a:pt x="21813" y="35104"/>
                  </a:lnTo>
                  <a:lnTo>
                    <a:pt x="22091" y="34792"/>
                  </a:lnTo>
                  <a:lnTo>
                    <a:pt x="22362" y="34464"/>
                  </a:lnTo>
                  <a:lnTo>
                    <a:pt x="22627" y="34144"/>
                  </a:lnTo>
                  <a:lnTo>
                    <a:pt x="22878" y="33809"/>
                  </a:lnTo>
                  <a:lnTo>
                    <a:pt x="23129" y="33473"/>
                  </a:lnTo>
                  <a:lnTo>
                    <a:pt x="23374" y="33129"/>
                  </a:lnTo>
                  <a:lnTo>
                    <a:pt x="23612" y="32785"/>
                  </a:lnTo>
                  <a:lnTo>
                    <a:pt x="23844" y="32434"/>
                  </a:lnTo>
                  <a:lnTo>
                    <a:pt x="24075" y="32082"/>
                  </a:lnTo>
                  <a:lnTo>
                    <a:pt x="24293" y="31722"/>
                  </a:lnTo>
                  <a:lnTo>
                    <a:pt x="24505" y="31354"/>
                  </a:lnTo>
                  <a:lnTo>
                    <a:pt x="24717" y="30987"/>
                  </a:lnTo>
                  <a:lnTo>
                    <a:pt x="24922" y="30619"/>
                  </a:lnTo>
                  <a:lnTo>
                    <a:pt x="25114" y="30243"/>
                  </a:lnTo>
                  <a:lnTo>
                    <a:pt x="25305" y="29867"/>
                  </a:lnTo>
                  <a:lnTo>
                    <a:pt x="25490" y="29492"/>
                  </a:lnTo>
                  <a:lnTo>
                    <a:pt x="25676" y="29108"/>
                  </a:lnTo>
                  <a:lnTo>
                    <a:pt x="25848" y="28724"/>
                  </a:lnTo>
                  <a:lnTo>
                    <a:pt x="26020" y="28332"/>
                  </a:lnTo>
                  <a:lnTo>
                    <a:pt x="26185" y="27949"/>
                  </a:lnTo>
                  <a:lnTo>
                    <a:pt x="26344" y="27557"/>
                  </a:lnTo>
                  <a:lnTo>
                    <a:pt x="26502" y="27157"/>
                  </a:lnTo>
                  <a:lnTo>
                    <a:pt x="26648" y="26765"/>
                  </a:lnTo>
                  <a:lnTo>
                    <a:pt x="26793" y="26366"/>
                  </a:lnTo>
                  <a:lnTo>
                    <a:pt x="26939" y="25974"/>
                  </a:lnTo>
                  <a:lnTo>
                    <a:pt x="27071" y="25574"/>
                  </a:lnTo>
                  <a:lnTo>
                    <a:pt x="27203" y="25175"/>
                  </a:lnTo>
                  <a:lnTo>
                    <a:pt x="27329" y="24775"/>
                  </a:lnTo>
                  <a:lnTo>
                    <a:pt x="27455" y="24375"/>
                  </a:lnTo>
                  <a:lnTo>
                    <a:pt x="27574" y="23975"/>
                  </a:lnTo>
                  <a:lnTo>
                    <a:pt x="27686" y="23576"/>
                  </a:lnTo>
                  <a:lnTo>
                    <a:pt x="27792" y="23176"/>
                  </a:lnTo>
                  <a:lnTo>
                    <a:pt x="28004" y="22377"/>
                  </a:lnTo>
                  <a:lnTo>
                    <a:pt x="28189" y="21577"/>
                  </a:lnTo>
                  <a:lnTo>
                    <a:pt x="28368" y="20786"/>
                  </a:lnTo>
                  <a:lnTo>
                    <a:pt x="28526" y="20002"/>
                  </a:lnTo>
                  <a:lnTo>
                    <a:pt x="28672" y="19227"/>
                  </a:lnTo>
                  <a:lnTo>
                    <a:pt x="28804" y="18459"/>
                  </a:lnTo>
                  <a:lnTo>
                    <a:pt x="28930" y="17700"/>
                  </a:lnTo>
                  <a:lnTo>
                    <a:pt x="29036" y="16956"/>
                  </a:lnTo>
                  <a:lnTo>
                    <a:pt x="29128" y="16229"/>
                  </a:lnTo>
                  <a:lnTo>
                    <a:pt x="29214" y="15517"/>
                  </a:lnTo>
                  <a:lnTo>
                    <a:pt x="29293" y="14822"/>
                  </a:lnTo>
                  <a:lnTo>
                    <a:pt x="29360" y="14142"/>
                  </a:lnTo>
                  <a:lnTo>
                    <a:pt x="29413" y="13479"/>
                  </a:lnTo>
                  <a:lnTo>
                    <a:pt x="29459" y="12847"/>
                  </a:lnTo>
                  <a:lnTo>
                    <a:pt x="29499" y="12232"/>
                  </a:lnTo>
                  <a:lnTo>
                    <a:pt x="29532" y="11648"/>
                  </a:lnTo>
                  <a:lnTo>
                    <a:pt x="29558" y="11080"/>
                  </a:lnTo>
                  <a:lnTo>
                    <a:pt x="29578" y="10553"/>
                  </a:lnTo>
                  <a:lnTo>
                    <a:pt x="29591" y="10049"/>
                  </a:lnTo>
                  <a:lnTo>
                    <a:pt x="29611" y="9138"/>
                  </a:lnTo>
                  <a:lnTo>
                    <a:pt x="29611" y="8362"/>
                  </a:lnTo>
                  <a:lnTo>
                    <a:pt x="29604" y="7739"/>
                  </a:lnTo>
                  <a:lnTo>
                    <a:pt x="29591" y="7283"/>
                  </a:lnTo>
                  <a:lnTo>
                    <a:pt x="29578" y="6899"/>
                  </a:lnTo>
                  <a:lnTo>
                    <a:pt x="171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-1838775" y="-6835350"/>
              <a:ext cx="740275" cy="1026300"/>
            </a:xfrm>
            <a:custGeom>
              <a:rect b="b" l="l" r="r" t="t"/>
              <a:pathLst>
                <a:path extrusionOk="0" fill="none" h="41052" w="29611">
                  <a:moveTo>
                    <a:pt x="7970" y="41052"/>
                  </a:moveTo>
                  <a:lnTo>
                    <a:pt x="7970" y="41052"/>
                  </a:lnTo>
                  <a:lnTo>
                    <a:pt x="7395" y="41044"/>
                  </a:lnTo>
                  <a:lnTo>
                    <a:pt x="6839" y="41028"/>
                  </a:lnTo>
                  <a:lnTo>
                    <a:pt x="6284" y="40996"/>
                  </a:lnTo>
                  <a:lnTo>
                    <a:pt x="5748" y="40948"/>
                  </a:lnTo>
                  <a:lnTo>
                    <a:pt x="5219" y="40892"/>
                  </a:lnTo>
                  <a:lnTo>
                    <a:pt x="4696" y="40820"/>
                  </a:lnTo>
                  <a:lnTo>
                    <a:pt x="4181" y="40740"/>
                  </a:lnTo>
                  <a:lnTo>
                    <a:pt x="3685" y="40644"/>
                  </a:lnTo>
                  <a:lnTo>
                    <a:pt x="3189" y="40532"/>
                  </a:lnTo>
                  <a:lnTo>
                    <a:pt x="2706" y="40420"/>
                  </a:lnTo>
                  <a:lnTo>
                    <a:pt x="2236" y="40284"/>
                  </a:lnTo>
                  <a:lnTo>
                    <a:pt x="1767" y="40148"/>
                  </a:lnTo>
                  <a:lnTo>
                    <a:pt x="1317" y="39996"/>
                  </a:lnTo>
                  <a:lnTo>
                    <a:pt x="867" y="39828"/>
                  </a:lnTo>
                  <a:lnTo>
                    <a:pt x="431" y="39661"/>
                  </a:lnTo>
                  <a:lnTo>
                    <a:pt x="1" y="39477"/>
                  </a:lnTo>
                  <a:lnTo>
                    <a:pt x="1" y="39477"/>
                  </a:lnTo>
                  <a:lnTo>
                    <a:pt x="351" y="39341"/>
                  </a:lnTo>
                  <a:lnTo>
                    <a:pt x="695" y="39205"/>
                  </a:lnTo>
                  <a:lnTo>
                    <a:pt x="1039" y="39061"/>
                  </a:lnTo>
                  <a:lnTo>
                    <a:pt x="1370" y="38909"/>
                  </a:lnTo>
                  <a:lnTo>
                    <a:pt x="1707" y="38749"/>
                  </a:lnTo>
                  <a:lnTo>
                    <a:pt x="2031" y="38581"/>
                  </a:lnTo>
                  <a:lnTo>
                    <a:pt x="2355" y="38405"/>
                  </a:lnTo>
                  <a:lnTo>
                    <a:pt x="2666" y="38222"/>
                  </a:lnTo>
                  <a:lnTo>
                    <a:pt x="2983" y="38038"/>
                  </a:lnTo>
                  <a:lnTo>
                    <a:pt x="3288" y="37846"/>
                  </a:lnTo>
                  <a:lnTo>
                    <a:pt x="3592" y="37646"/>
                  </a:lnTo>
                  <a:lnTo>
                    <a:pt x="3890" y="37438"/>
                  </a:lnTo>
                  <a:lnTo>
                    <a:pt x="4187" y="37222"/>
                  </a:lnTo>
                  <a:lnTo>
                    <a:pt x="4478" y="36998"/>
                  </a:lnTo>
                  <a:lnTo>
                    <a:pt x="4763" y="36775"/>
                  </a:lnTo>
                  <a:lnTo>
                    <a:pt x="5047" y="36543"/>
                  </a:lnTo>
                  <a:lnTo>
                    <a:pt x="5325" y="36303"/>
                  </a:lnTo>
                  <a:lnTo>
                    <a:pt x="5596" y="36063"/>
                  </a:lnTo>
                  <a:lnTo>
                    <a:pt x="5867" y="35807"/>
                  </a:lnTo>
                  <a:lnTo>
                    <a:pt x="6132" y="35559"/>
                  </a:lnTo>
                  <a:lnTo>
                    <a:pt x="6390" y="35296"/>
                  </a:lnTo>
                  <a:lnTo>
                    <a:pt x="6648" y="35032"/>
                  </a:lnTo>
                  <a:lnTo>
                    <a:pt x="6899" y="34760"/>
                  </a:lnTo>
                  <a:lnTo>
                    <a:pt x="7144" y="34480"/>
                  </a:lnTo>
                  <a:lnTo>
                    <a:pt x="7388" y="34200"/>
                  </a:lnTo>
                  <a:lnTo>
                    <a:pt x="7633" y="33913"/>
                  </a:lnTo>
                  <a:lnTo>
                    <a:pt x="7865" y="33625"/>
                  </a:lnTo>
                  <a:lnTo>
                    <a:pt x="8096" y="33329"/>
                  </a:lnTo>
                  <a:lnTo>
                    <a:pt x="8327" y="33033"/>
                  </a:lnTo>
                  <a:lnTo>
                    <a:pt x="8552" y="32729"/>
                  </a:lnTo>
                  <a:lnTo>
                    <a:pt x="8771" y="32418"/>
                  </a:lnTo>
                  <a:lnTo>
                    <a:pt x="8989" y="32106"/>
                  </a:lnTo>
                  <a:lnTo>
                    <a:pt x="9201" y="31786"/>
                  </a:lnTo>
                  <a:lnTo>
                    <a:pt x="9412" y="31466"/>
                  </a:lnTo>
                  <a:lnTo>
                    <a:pt x="9617" y="31146"/>
                  </a:lnTo>
                  <a:lnTo>
                    <a:pt x="9816" y="30819"/>
                  </a:lnTo>
                  <a:lnTo>
                    <a:pt x="10014" y="30483"/>
                  </a:lnTo>
                  <a:lnTo>
                    <a:pt x="10212" y="30147"/>
                  </a:lnTo>
                  <a:lnTo>
                    <a:pt x="10404" y="29811"/>
                  </a:lnTo>
                  <a:lnTo>
                    <a:pt x="10589" y="29468"/>
                  </a:lnTo>
                  <a:lnTo>
                    <a:pt x="10775" y="29124"/>
                  </a:lnTo>
                  <a:lnTo>
                    <a:pt x="10953" y="28772"/>
                  </a:lnTo>
                  <a:lnTo>
                    <a:pt x="11132" y="28420"/>
                  </a:lnTo>
                  <a:lnTo>
                    <a:pt x="11304" y="28069"/>
                  </a:lnTo>
                  <a:lnTo>
                    <a:pt x="11476" y="27717"/>
                  </a:lnTo>
                  <a:lnTo>
                    <a:pt x="11641" y="27357"/>
                  </a:lnTo>
                  <a:lnTo>
                    <a:pt x="11965" y="26630"/>
                  </a:lnTo>
                  <a:lnTo>
                    <a:pt x="12283" y="25894"/>
                  </a:lnTo>
                  <a:lnTo>
                    <a:pt x="12580" y="25151"/>
                  </a:lnTo>
                  <a:lnTo>
                    <a:pt x="12865" y="24399"/>
                  </a:lnTo>
                  <a:lnTo>
                    <a:pt x="13136" y="23648"/>
                  </a:lnTo>
                  <a:lnTo>
                    <a:pt x="13400" y="22888"/>
                  </a:lnTo>
                  <a:lnTo>
                    <a:pt x="13652" y="22121"/>
                  </a:lnTo>
                  <a:lnTo>
                    <a:pt x="13890" y="21353"/>
                  </a:lnTo>
                  <a:lnTo>
                    <a:pt x="14121" y="20578"/>
                  </a:lnTo>
                  <a:lnTo>
                    <a:pt x="14333" y="19802"/>
                  </a:lnTo>
                  <a:lnTo>
                    <a:pt x="14545" y="19035"/>
                  </a:lnTo>
                  <a:lnTo>
                    <a:pt x="14736" y="18259"/>
                  </a:lnTo>
                  <a:lnTo>
                    <a:pt x="14922" y="17484"/>
                  </a:lnTo>
                  <a:lnTo>
                    <a:pt x="15100" y="16716"/>
                  </a:lnTo>
                  <a:lnTo>
                    <a:pt x="15265" y="15949"/>
                  </a:lnTo>
                  <a:lnTo>
                    <a:pt x="15424" y="15182"/>
                  </a:lnTo>
                  <a:lnTo>
                    <a:pt x="15576" y="14422"/>
                  </a:lnTo>
                  <a:lnTo>
                    <a:pt x="15715" y="13671"/>
                  </a:lnTo>
                  <a:lnTo>
                    <a:pt x="15847" y="12927"/>
                  </a:lnTo>
                  <a:lnTo>
                    <a:pt x="15967" y="12184"/>
                  </a:lnTo>
                  <a:lnTo>
                    <a:pt x="16086" y="11456"/>
                  </a:lnTo>
                  <a:lnTo>
                    <a:pt x="16191" y="10729"/>
                  </a:lnTo>
                  <a:lnTo>
                    <a:pt x="16291" y="10017"/>
                  </a:lnTo>
                  <a:lnTo>
                    <a:pt x="16383" y="9322"/>
                  </a:lnTo>
                  <a:lnTo>
                    <a:pt x="16469" y="8634"/>
                  </a:lnTo>
                  <a:lnTo>
                    <a:pt x="16549" y="7955"/>
                  </a:lnTo>
                  <a:lnTo>
                    <a:pt x="16621" y="7291"/>
                  </a:lnTo>
                  <a:lnTo>
                    <a:pt x="16687" y="6652"/>
                  </a:lnTo>
                  <a:lnTo>
                    <a:pt x="16754" y="6020"/>
                  </a:lnTo>
                  <a:lnTo>
                    <a:pt x="16859" y="4805"/>
                  </a:lnTo>
                  <a:lnTo>
                    <a:pt x="16945" y="3670"/>
                  </a:lnTo>
                  <a:lnTo>
                    <a:pt x="17012" y="2606"/>
                  </a:lnTo>
                  <a:lnTo>
                    <a:pt x="17064" y="1639"/>
                  </a:lnTo>
                  <a:lnTo>
                    <a:pt x="17097" y="768"/>
                  </a:lnTo>
                  <a:lnTo>
                    <a:pt x="17124" y="0"/>
                  </a:lnTo>
                  <a:lnTo>
                    <a:pt x="29578" y="6899"/>
                  </a:lnTo>
                  <a:lnTo>
                    <a:pt x="29578" y="6899"/>
                  </a:lnTo>
                  <a:lnTo>
                    <a:pt x="29591" y="7283"/>
                  </a:lnTo>
                  <a:lnTo>
                    <a:pt x="29604" y="7739"/>
                  </a:lnTo>
                  <a:lnTo>
                    <a:pt x="29611" y="8362"/>
                  </a:lnTo>
                  <a:lnTo>
                    <a:pt x="29611" y="9138"/>
                  </a:lnTo>
                  <a:lnTo>
                    <a:pt x="29591" y="10049"/>
                  </a:lnTo>
                  <a:lnTo>
                    <a:pt x="29578" y="10553"/>
                  </a:lnTo>
                  <a:lnTo>
                    <a:pt x="29558" y="11080"/>
                  </a:lnTo>
                  <a:lnTo>
                    <a:pt x="29532" y="11648"/>
                  </a:lnTo>
                  <a:lnTo>
                    <a:pt x="29499" y="12232"/>
                  </a:lnTo>
                  <a:lnTo>
                    <a:pt x="29459" y="12847"/>
                  </a:lnTo>
                  <a:lnTo>
                    <a:pt x="29413" y="13479"/>
                  </a:lnTo>
                  <a:lnTo>
                    <a:pt x="29360" y="14142"/>
                  </a:lnTo>
                  <a:lnTo>
                    <a:pt x="29293" y="14822"/>
                  </a:lnTo>
                  <a:lnTo>
                    <a:pt x="29214" y="15517"/>
                  </a:lnTo>
                  <a:lnTo>
                    <a:pt x="29128" y="16229"/>
                  </a:lnTo>
                  <a:lnTo>
                    <a:pt x="29036" y="16956"/>
                  </a:lnTo>
                  <a:lnTo>
                    <a:pt x="28930" y="17700"/>
                  </a:lnTo>
                  <a:lnTo>
                    <a:pt x="28804" y="18459"/>
                  </a:lnTo>
                  <a:lnTo>
                    <a:pt x="28672" y="19227"/>
                  </a:lnTo>
                  <a:lnTo>
                    <a:pt x="28526" y="20002"/>
                  </a:lnTo>
                  <a:lnTo>
                    <a:pt x="28368" y="20786"/>
                  </a:lnTo>
                  <a:lnTo>
                    <a:pt x="28189" y="21577"/>
                  </a:lnTo>
                  <a:lnTo>
                    <a:pt x="28004" y="22377"/>
                  </a:lnTo>
                  <a:lnTo>
                    <a:pt x="27792" y="23176"/>
                  </a:lnTo>
                  <a:lnTo>
                    <a:pt x="27686" y="23576"/>
                  </a:lnTo>
                  <a:lnTo>
                    <a:pt x="27574" y="23975"/>
                  </a:lnTo>
                  <a:lnTo>
                    <a:pt x="27455" y="24375"/>
                  </a:lnTo>
                  <a:lnTo>
                    <a:pt x="27329" y="24775"/>
                  </a:lnTo>
                  <a:lnTo>
                    <a:pt x="27203" y="25175"/>
                  </a:lnTo>
                  <a:lnTo>
                    <a:pt x="27071" y="25574"/>
                  </a:lnTo>
                  <a:lnTo>
                    <a:pt x="26939" y="25974"/>
                  </a:lnTo>
                  <a:lnTo>
                    <a:pt x="26793" y="26366"/>
                  </a:lnTo>
                  <a:lnTo>
                    <a:pt x="26648" y="26765"/>
                  </a:lnTo>
                  <a:lnTo>
                    <a:pt x="26502" y="27157"/>
                  </a:lnTo>
                  <a:lnTo>
                    <a:pt x="26344" y="27557"/>
                  </a:lnTo>
                  <a:lnTo>
                    <a:pt x="26185" y="27949"/>
                  </a:lnTo>
                  <a:lnTo>
                    <a:pt x="26020" y="28332"/>
                  </a:lnTo>
                  <a:lnTo>
                    <a:pt x="25848" y="28724"/>
                  </a:lnTo>
                  <a:lnTo>
                    <a:pt x="25676" y="29108"/>
                  </a:lnTo>
                  <a:lnTo>
                    <a:pt x="25490" y="29492"/>
                  </a:lnTo>
                  <a:lnTo>
                    <a:pt x="25305" y="29867"/>
                  </a:lnTo>
                  <a:lnTo>
                    <a:pt x="25114" y="30243"/>
                  </a:lnTo>
                  <a:lnTo>
                    <a:pt x="24922" y="30619"/>
                  </a:lnTo>
                  <a:lnTo>
                    <a:pt x="24717" y="30987"/>
                  </a:lnTo>
                  <a:lnTo>
                    <a:pt x="24505" y="31354"/>
                  </a:lnTo>
                  <a:lnTo>
                    <a:pt x="24293" y="31722"/>
                  </a:lnTo>
                  <a:lnTo>
                    <a:pt x="24075" y="32082"/>
                  </a:lnTo>
                  <a:lnTo>
                    <a:pt x="23844" y="32434"/>
                  </a:lnTo>
                  <a:lnTo>
                    <a:pt x="23612" y="32785"/>
                  </a:lnTo>
                  <a:lnTo>
                    <a:pt x="23374" y="33129"/>
                  </a:lnTo>
                  <a:lnTo>
                    <a:pt x="23129" y="33473"/>
                  </a:lnTo>
                  <a:lnTo>
                    <a:pt x="22878" y="33809"/>
                  </a:lnTo>
                  <a:lnTo>
                    <a:pt x="22627" y="34144"/>
                  </a:lnTo>
                  <a:lnTo>
                    <a:pt x="22362" y="34464"/>
                  </a:lnTo>
                  <a:lnTo>
                    <a:pt x="22091" y="34792"/>
                  </a:lnTo>
                  <a:lnTo>
                    <a:pt x="21813" y="35104"/>
                  </a:lnTo>
                  <a:lnTo>
                    <a:pt x="21529" y="35415"/>
                  </a:lnTo>
                  <a:lnTo>
                    <a:pt x="21244" y="35719"/>
                  </a:lnTo>
                  <a:lnTo>
                    <a:pt x="20947" y="36015"/>
                  </a:lnTo>
                  <a:lnTo>
                    <a:pt x="20643" y="36303"/>
                  </a:lnTo>
                  <a:lnTo>
                    <a:pt x="20332" y="36591"/>
                  </a:lnTo>
                  <a:lnTo>
                    <a:pt x="20014" y="36862"/>
                  </a:lnTo>
                  <a:lnTo>
                    <a:pt x="19690" y="37134"/>
                  </a:lnTo>
                  <a:lnTo>
                    <a:pt x="19359" y="37398"/>
                  </a:lnTo>
                  <a:lnTo>
                    <a:pt x="19022" y="37654"/>
                  </a:lnTo>
                  <a:lnTo>
                    <a:pt x="18672" y="37902"/>
                  </a:lnTo>
                  <a:lnTo>
                    <a:pt x="18321" y="38142"/>
                  </a:lnTo>
                  <a:lnTo>
                    <a:pt x="17957" y="38373"/>
                  </a:lnTo>
                  <a:lnTo>
                    <a:pt x="17594" y="38597"/>
                  </a:lnTo>
                  <a:lnTo>
                    <a:pt x="17217" y="38813"/>
                  </a:lnTo>
                  <a:lnTo>
                    <a:pt x="16833" y="39021"/>
                  </a:lnTo>
                  <a:lnTo>
                    <a:pt x="16443" y="39221"/>
                  </a:lnTo>
                  <a:lnTo>
                    <a:pt x="16039" y="39405"/>
                  </a:lnTo>
                  <a:lnTo>
                    <a:pt x="15629" y="39589"/>
                  </a:lnTo>
                  <a:lnTo>
                    <a:pt x="15219" y="39756"/>
                  </a:lnTo>
                  <a:lnTo>
                    <a:pt x="14796" y="39916"/>
                  </a:lnTo>
                  <a:lnTo>
                    <a:pt x="14359" y="40068"/>
                  </a:lnTo>
                  <a:lnTo>
                    <a:pt x="13923" y="40212"/>
                  </a:lnTo>
                  <a:lnTo>
                    <a:pt x="13473" y="40340"/>
                  </a:lnTo>
                  <a:lnTo>
                    <a:pt x="13017" y="40460"/>
                  </a:lnTo>
                  <a:lnTo>
                    <a:pt x="12554" y="40572"/>
                  </a:lnTo>
                  <a:lnTo>
                    <a:pt x="12078" y="40668"/>
                  </a:lnTo>
                  <a:lnTo>
                    <a:pt x="11595" y="40756"/>
                  </a:lnTo>
                  <a:lnTo>
                    <a:pt x="11105" y="40836"/>
                  </a:lnTo>
                  <a:lnTo>
                    <a:pt x="10603" y="40900"/>
                  </a:lnTo>
                  <a:lnTo>
                    <a:pt x="10093" y="40956"/>
                  </a:lnTo>
                  <a:lnTo>
                    <a:pt x="9578" y="40996"/>
                  </a:lnTo>
                  <a:lnTo>
                    <a:pt x="9048" y="41028"/>
                  </a:lnTo>
                  <a:lnTo>
                    <a:pt x="8513" y="41044"/>
                  </a:lnTo>
                  <a:lnTo>
                    <a:pt x="7970" y="41052"/>
                  </a:lnTo>
                  <a:lnTo>
                    <a:pt x="7970" y="4105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-1639525" y="-58090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2330525" y="-7505700"/>
              <a:ext cx="1347450" cy="862625"/>
            </a:xfrm>
            <a:custGeom>
              <a:rect b="b" l="l" r="r" t="t"/>
              <a:pathLst>
                <a:path extrusionOk="0" h="34505" w="53898">
                  <a:moveTo>
                    <a:pt x="26331" y="1"/>
                  </a:moveTo>
                  <a:lnTo>
                    <a:pt x="25643" y="9"/>
                  </a:lnTo>
                  <a:lnTo>
                    <a:pt x="24955" y="33"/>
                  </a:lnTo>
                  <a:lnTo>
                    <a:pt x="24261" y="81"/>
                  </a:lnTo>
                  <a:lnTo>
                    <a:pt x="23910" y="105"/>
                  </a:lnTo>
                  <a:lnTo>
                    <a:pt x="23560" y="145"/>
                  </a:lnTo>
                  <a:lnTo>
                    <a:pt x="23209" y="185"/>
                  </a:lnTo>
                  <a:lnTo>
                    <a:pt x="22852" y="225"/>
                  </a:lnTo>
                  <a:lnTo>
                    <a:pt x="22501" y="273"/>
                  </a:lnTo>
                  <a:lnTo>
                    <a:pt x="22144" y="329"/>
                  </a:lnTo>
                  <a:lnTo>
                    <a:pt x="21787" y="393"/>
                  </a:lnTo>
                  <a:lnTo>
                    <a:pt x="21430" y="457"/>
                  </a:lnTo>
                  <a:lnTo>
                    <a:pt x="21073" y="536"/>
                  </a:lnTo>
                  <a:lnTo>
                    <a:pt x="20716" y="608"/>
                  </a:lnTo>
                  <a:lnTo>
                    <a:pt x="20358" y="696"/>
                  </a:lnTo>
                  <a:lnTo>
                    <a:pt x="20001" y="784"/>
                  </a:lnTo>
                  <a:lnTo>
                    <a:pt x="19644" y="880"/>
                  </a:lnTo>
                  <a:lnTo>
                    <a:pt x="19287" y="984"/>
                  </a:lnTo>
                  <a:lnTo>
                    <a:pt x="18930" y="1096"/>
                  </a:lnTo>
                  <a:lnTo>
                    <a:pt x="18573" y="1208"/>
                  </a:lnTo>
                  <a:lnTo>
                    <a:pt x="18216" y="1328"/>
                  </a:lnTo>
                  <a:lnTo>
                    <a:pt x="17858" y="1464"/>
                  </a:lnTo>
                  <a:lnTo>
                    <a:pt x="17501" y="1592"/>
                  </a:lnTo>
                  <a:lnTo>
                    <a:pt x="17144" y="1736"/>
                  </a:lnTo>
                  <a:lnTo>
                    <a:pt x="16787" y="1888"/>
                  </a:lnTo>
                  <a:lnTo>
                    <a:pt x="16436" y="2039"/>
                  </a:lnTo>
                  <a:lnTo>
                    <a:pt x="16079" y="2207"/>
                  </a:lnTo>
                  <a:lnTo>
                    <a:pt x="15729" y="2375"/>
                  </a:lnTo>
                  <a:lnTo>
                    <a:pt x="15378" y="2551"/>
                  </a:lnTo>
                  <a:lnTo>
                    <a:pt x="15028" y="2735"/>
                  </a:lnTo>
                  <a:lnTo>
                    <a:pt x="14677" y="2935"/>
                  </a:lnTo>
                  <a:lnTo>
                    <a:pt x="14333" y="3135"/>
                  </a:lnTo>
                  <a:lnTo>
                    <a:pt x="13989" y="3343"/>
                  </a:lnTo>
                  <a:lnTo>
                    <a:pt x="13645" y="3558"/>
                  </a:lnTo>
                  <a:lnTo>
                    <a:pt x="13301" y="3782"/>
                  </a:lnTo>
                  <a:lnTo>
                    <a:pt x="12958" y="4014"/>
                  </a:lnTo>
                  <a:lnTo>
                    <a:pt x="12620" y="4254"/>
                  </a:lnTo>
                  <a:lnTo>
                    <a:pt x="12290" y="4502"/>
                  </a:lnTo>
                  <a:lnTo>
                    <a:pt x="11952" y="4758"/>
                  </a:lnTo>
                  <a:lnTo>
                    <a:pt x="11622" y="5021"/>
                  </a:lnTo>
                  <a:lnTo>
                    <a:pt x="11291" y="5293"/>
                  </a:lnTo>
                  <a:lnTo>
                    <a:pt x="10967" y="5573"/>
                  </a:lnTo>
                  <a:lnTo>
                    <a:pt x="10643" y="5861"/>
                  </a:lnTo>
                  <a:lnTo>
                    <a:pt x="10319" y="6165"/>
                  </a:lnTo>
                  <a:lnTo>
                    <a:pt x="10001" y="6468"/>
                  </a:lnTo>
                  <a:lnTo>
                    <a:pt x="9684" y="6788"/>
                  </a:lnTo>
                  <a:lnTo>
                    <a:pt x="9373" y="7116"/>
                  </a:lnTo>
                  <a:lnTo>
                    <a:pt x="9062" y="7452"/>
                  </a:lnTo>
                  <a:lnTo>
                    <a:pt x="8758" y="7795"/>
                  </a:lnTo>
                  <a:lnTo>
                    <a:pt x="8453" y="8147"/>
                  </a:lnTo>
                  <a:lnTo>
                    <a:pt x="8156" y="8507"/>
                  </a:lnTo>
                  <a:lnTo>
                    <a:pt x="7858" y="8883"/>
                  </a:lnTo>
                  <a:lnTo>
                    <a:pt x="7567" y="9266"/>
                  </a:lnTo>
                  <a:lnTo>
                    <a:pt x="7276" y="9658"/>
                  </a:lnTo>
                  <a:lnTo>
                    <a:pt x="6992" y="10058"/>
                  </a:lnTo>
                  <a:lnTo>
                    <a:pt x="6714" y="10474"/>
                  </a:lnTo>
                  <a:lnTo>
                    <a:pt x="6436" y="10897"/>
                  </a:lnTo>
                  <a:lnTo>
                    <a:pt x="6165" y="11329"/>
                  </a:lnTo>
                  <a:lnTo>
                    <a:pt x="5894" y="11769"/>
                  </a:lnTo>
                  <a:lnTo>
                    <a:pt x="5629" y="12224"/>
                  </a:lnTo>
                  <a:lnTo>
                    <a:pt x="5371" y="12688"/>
                  </a:lnTo>
                  <a:lnTo>
                    <a:pt x="5113" y="13160"/>
                  </a:lnTo>
                  <a:lnTo>
                    <a:pt x="4869" y="13647"/>
                  </a:lnTo>
                  <a:lnTo>
                    <a:pt x="4617" y="14143"/>
                  </a:lnTo>
                  <a:lnTo>
                    <a:pt x="4379" y="14647"/>
                  </a:lnTo>
                  <a:lnTo>
                    <a:pt x="4141" y="15166"/>
                  </a:lnTo>
                  <a:lnTo>
                    <a:pt x="3916" y="15694"/>
                  </a:lnTo>
                  <a:lnTo>
                    <a:pt x="3691" y="16230"/>
                  </a:lnTo>
                  <a:lnTo>
                    <a:pt x="3467" y="16781"/>
                  </a:lnTo>
                  <a:lnTo>
                    <a:pt x="3255" y="17341"/>
                  </a:lnTo>
                  <a:lnTo>
                    <a:pt x="3043" y="17916"/>
                  </a:lnTo>
                  <a:lnTo>
                    <a:pt x="2838" y="18500"/>
                  </a:lnTo>
                  <a:lnTo>
                    <a:pt x="2646" y="19100"/>
                  </a:lnTo>
                  <a:lnTo>
                    <a:pt x="2455" y="19707"/>
                  </a:lnTo>
                  <a:lnTo>
                    <a:pt x="2263" y="20331"/>
                  </a:lnTo>
                  <a:lnTo>
                    <a:pt x="2084" y="20962"/>
                  </a:lnTo>
                  <a:lnTo>
                    <a:pt x="1912" y="21602"/>
                  </a:lnTo>
                  <a:lnTo>
                    <a:pt x="1747" y="22257"/>
                  </a:lnTo>
                  <a:lnTo>
                    <a:pt x="1582" y="22929"/>
                  </a:lnTo>
                  <a:lnTo>
                    <a:pt x="1430" y="23608"/>
                  </a:lnTo>
                  <a:lnTo>
                    <a:pt x="1277" y="24304"/>
                  </a:lnTo>
                  <a:lnTo>
                    <a:pt x="1139" y="25007"/>
                  </a:lnTo>
                  <a:lnTo>
                    <a:pt x="1006" y="25727"/>
                  </a:lnTo>
                  <a:lnTo>
                    <a:pt x="874" y="26462"/>
                  </a:lnTo>
                  <a:lnTo>
                    <a:pt x="755" y="27206"/>
                  </a:lnTo>
                  <a:lnTo>
                    <a:pt x="642" y="27957"/>
                  </a:lnTo>
                  <a:lnTo>
                    <a:pt x="537" y="28733"/>
                  </a:lnTo>
                  <a:lnTo>
                    <a:pt x="437" y="29516"/>
                  </a:lnTo>
                  <a:lnTo>
                    <a:pt x="345" y="30308"/>
                  </a:lnTo>
                  <a:lnTo>
                    <a:pt x="259" y="31123"/>
                  </a:lnTo>
                  <a:lnTo>
                    <a:pt x="180" y="31947"/>
                  </a:lnTo>
                  <a:lnTo>
                    <a:pt x="113" y="32778"/>
                  </a:lnTo>
                  <a:lnTo>
                    <a:pt x="54" y="33633"/>
                  </a:lnTo>
                  <a:lnTo>
                    <a:pt x="1" y="34497"/>
                  </a:lnTo>
                  <a:lnTo>
                    <a:pt x="285" y="34497"/>
                  </a:lnTo>
                  <a:lnTo>
                    <a:pt x="1112" y="34505"/>
                  </a:lnTo>
                  <a:lnTo>
                    <a:pt x="1707" y="34505"/>
                  </a:lnTo>
                  <a:lnTo>
                    <a:pt x="2422" y="34497"/>
                  </a:lnTo>
                  <a:lnTo>
                    <a:pt x="3235" y="34481"/>
                  </a:lnTo>
                  <a:lnTo>
                    <a:pt x="4148" y="34457"/>
                  </a:lnTo>
                  <a:lnTo>
                    <a:pt x="5153" y="34417"/>
                  </a:lnTo>
                  <a:lnTo>
                    <a:pt x="6244" y="34361"/>
                  </a:lnTo>
                  <a:lnTo>
                    <a:pt x="7408" y="34289"/>
                  </a:lnTo>
                  <a:lnTo>
                    <a:pt x="8645" y="34193"/>
                  </a:lnTo>
                  <a:lnTo>
                    <a:pt x="9942" y="34081"/>
                  </a:lnTo>
                  <a:lnTo>
                    <a:pt x="10616" y="34017"/>
                  </a:lnTo>
                  <a:lnTo>
                    <a:pt x="11297" y="33945"/>
                  </a:lnTo>
                  <a:lnTo>
                    <a:pt x="11992" y="33865"/>
                  </a:lnTo>
                  <a:lnTo>
                    <a:pt x="12700" y="33777"/>
                  </a:lnTo>
                  <a:lnTo>
                    <a:pt x="13414" y="33681"/>
                  </a:lnTo>
                  <a:lnTo>
                    <a:pt x="14141" y="33585"/>
                  </a:lnTo>
                  <a:lnTo>
                    <a:pt x="14876" y="33474"/>
                  </a:lnTo>
                  <a:lnTo>
                    <a:pt x="15616" y="33354"/>
                  </a:lnTo>
                  <a:lnTo>
                    <a:pt x="16364" y="33234"/>
                  </a:lnTo>
                  <a:lnTo>
                    <a:pt x="17118" y="33098"/>
                  </a:lnTo>
                  <a:lnTo>
                    <a:pt x="17872" y="32954"/>
                  </a:lnTo>
                  <a:lnTo>
                    <a:pt x="18639" y="32802"/>
                  </a:lnTo>
                  <a:lnTo>
                    <a:pt x="19399" y="32642"/>
                  </a:lnTo>
                  <a:lnTo>
                    <a:pt x="20167" y="32474"/>
                  </a:lnTo>
                  <a:lnTo>
                    <a:pt x="20934" y="32290"/>
                  </a:lnTo>
                  <a:lnTo>
                    <a:pt x="21701" y="32098"/>
                  </a:lnTo>
                  <a:lnTo>
                    <a:pt x="22468" y="31899"/>
                  </a:lnTo>
                  <a:lnTo>
                    <a:pt x="23235" y="31691"/>
                  </a:lnTo>
                  <a:lnTo>
                    <a:pt x="24003" y="31467"/>
                  </a:lnTo>
                  <a:lnTo>
                    <a:pt x="24757" y="31227"/>
                  </a:lnTo>
                  <a:lnTo>
                    <a:pt x="25517" y="30987"/>
                  </a:lnTo>
                  <a:lnTo>
                    <a:pt x="26265" y="30723"/>
                  </a:lnTo>
                  <a:lnTo>
                    <a:pt x="27012" y="30452"/>
                  </a:lnTo>
                  <a:lnTo>
                    <a:pt x="27746" y="30172"/>
                  </a:lnTo>
                  <a:lnTo>
                    <a:pt x="28474" y="29876"/>
                  </a:lnTo>
                  <a:lnTo>
                    <a:pt x="29195" y="29564"/>
                  </a:lnTo>
                  <a:lnTo>
                    <a:pt x="29909" y="29244"/>
                  </a:lnTo>
                  <a:lnTo>
                    <a:pt x="30610" y="28909"/>
                  </a:lnTo>
                  <a:lnTo>
                    <a:pt x="31298" y="28557"/>
                  </a:lnTo>
                  <a:lnTo>
                    <a:pt x="31635" y="28381"/>
                  </a:lnTo>
                  <a:lnTo>
                    <a:pt x="31972" y="28197"/>
                  </a:lnTo>
                  <a:lnTo>
                    <a:pt x="32303" y="28005"/>
                  </a:lnTo>
                  <a:lnTo>
                    <a:pt x="32634" y="27821"/>
                  </a:lnTo>
                  <a:lnTo>
                    <a:pt x="32965" y="27622"/>
                  </a:lnTo>
                  <a:lnTo>
                    <a:pt x="33282" y="27422"/>
                  </a:lnTo>
                  <a:lnTo>
                    <a:pt x="33606" y="27222"/>
                  </a:lnTo>
                  <a:lnTo>
                    <a:pt x="33917" y="27014"/>
                  </a:lnTo>
                  <a:lnTo>
                    <a:pt x="34228" y="26806"/>
                  </a:lnTo>
                  <a:lnTo>
                    <a:pt x="34532" y="26590"/>
                  </a:lnTo>
                  <a:lnTo>
                    <a:pt x="34836" y="26374"/>
                  </a:lnTo>
                  <a:lnTo>
                    <a:pt x="35134" y="26159"/>
                  </a:lnTo>
                  <a:lnTo>
                    <a:pt x="35431" y="25927"/>
                  </a:lnTo>
                  <a:lnTo>
                    <a:pt x="35716" y="25703"/>
                  </a:lnTo>
                  <a:lnTo>
                    <a:pt x="36000" y="25471"/>
                  </a:lnTo>
                  <a:lnTo>
                    <a:pt x="36285" y="25231"/>
                  </a:lnTo>
                  <a:lnTo>
                    <a:pt x="36556" y="24991"/>
                  </a:lnTo>
                  <a:lnTo>
                    <a:pt x="36827" y="24744"/>
                  </a:lnTo>
                  <a:lnTo>
                    <a:pt x="36834" y="24752"/>
                  </a:lnTo>
                  <a:lnTo>
                    <a:pt x="36939" y="24895"/>
                  </a:lnTo>
                  <a:lnTo>
                    <a:pt x="37197" y="25215"/>
                  </a:lnTo>
                  <a:lnTo>
                    <a:pt x="37376" y="25431"/>
                  </a:lnTo>
                  <a:lnTo>
                    <a:pt x="37588" y="25687"/>
                  </a:lnTo>
                  <a:lnTo>
                    <a:pt x="37832" y="25967"/>
                  </a:lnTo>
                  <a:lnTo>
                    <a:pt x="38117" y="26279"/>
                  </a:lnTo>
                  <a:lnTo>
                    <a:pt x="38428" y="26614"/>
                  </a:lnTo>
                  <a:lnTo>
                    <a:pt x="38778" y="26982"/>
                  </a:lnTo>
                  <a:lnTo>
                    <a:pt x="39155" y="27358"/>
                  </a:lnTo>
                  <a:lnTo>
                    <a:pt x="39565" y="27757"/>
                  </a:lnTo>
                  <a:lnTo>
                    <a:pt x="40008" y="28165"/>
                  </a:lnTo>
                  <a:lnTo>
                    <a:pt x="40484" y="28581"/>
                  </a:lnTo>
                  <a:lnTo>
                    <a:pt x="40987" y="29013"/>
                  </a:lnTo>
                  <a:lnTo>
                    <a:pt x="41523" y="29444"/>
                  </a:lnTo>
                  <a:lnTo>
                    <a:pt x="41801" y="29660"/>
                  </a:lnTo>
                  <a:lnTo>
                    <a:pt x="42085" y="29876"/>
                  </a:lnTo>
                  <a:lnTo>
                    <a:pt x="42376" y="30092"/>
                  </a:lnTo>
                  <a:lnTo>
                    <a:pt x="42680" y="30308"/>
                  </a:lnTo>
                  <a:lnTo>
                    <a:pt x="42985" y="30524"/>
                  </a:lnTo>
                  <a:lnTo>
                    <a:pt x="43302" y="30731"/>
                  </a:lnTo>
                  <a:lnTo>
                    <a:pt x="43619" y="30947"/>
                  </a:lnTo>
                  <a:lnTo>
                    <a:pt x="43950" y="31155"/>
                  </a:lnTo>
                  <a:lnTo>
                    <a:pt x="44287" y="31363"/>
                  </a:lnTo>
                  <a:lnTo>
                    <a:pt x="44625" y="31563"/>
                  </a:lnTo>
                  <a:lnTo>
                    <a:pt x="44975" y="31763"/>
                  </a:lnTo>
                  <a:lnTo>
                    <a:pt x="45332" y="31955"/>
                  </a:lnTo>
                  <a:lnTo>
                    <a:pt x="45696" y="32146"/>
                  </a:lnTo>
                  <a:lnTo>
                    <a:pt x="46067" y="32338"/>
                  </a:lnTo>
                  <a:lnTo>
                    <a:pt x="46444" y="32522"/>
                  </a:lnTo>
                  <a:lnTo>
                    <a:pt x="46827" y="32698"/>
                  </a:lnTo>
                  <a:lnTo>
                    <a:pt x="47211" y="32866"/>
                  </a:lnTo>
                  <a:lnTo>
                    <a:pt x="47608" y="33034"/>
                  </a:lnTo>
                  <a:lnTo>
                    <a:pt x="48011" y="33194"/>
                  </a:lnTo>
                  <a:lnTo>
                    <a:pt x="48421" y="33346"/>
                  </a:lnTo>
                  <a:lnTo>
                    <a:pt x="48838" y="33489"/>
                  </a:lnTo>
                  <a:lnTo>
                    <a:pt x="49254" y="33625"/>
                  </a:lnTo>
                  <a:lnTo>
                    <a:pt x="49684" y="33753"/>
                  </a:lnTo>
                  <a:lnTo>
                    <a:pt x="50114" y="33881"/>
                  </a:lnTo>
                  <a:lnTo>
                    <a:pt x="50557" y="33993"/>
                  </a:lnTo>
                  <a:lnTo>
                    <a:pt x="51001" y="34097"/>
                  </a:lnTo>
                  <a:lnTo>
                    <a:pt x="51450" y="34185"/>
                  </a:lnTo>
                  <a:lnTo>
                    <a:pt x="51913" y="34273"/>
                  </a:lnTo>
                  <a:lnTo>
                    <a:pt x="52376" y="34345"/>
                  </a:lnTo>
                  <a:lnTo>
                    <a:pt x="52846" y="34409"/>
                  </a:lnTo>
                  <a:lnTo>
                    <a:pt x="53315" y="34465"/>
                  </a:lnTo>
                  <a:lnTo>
                    <a:pt x="53798" y="34505"/>
                  </a:lnTo>
                  <a:lnTo>
                    <a:pt x="53831" y="33841"/>
                  </a:lnTo>
                  <a:lnTo>
                    <a:pt x="53851" y="33194"/>
                  </a:lnTo>
                  <a:lnTo>
                    <a:pt x="53871" y="32546"/>
                  </a:lnTo>
                  <a:lnTo>
                    <a:pt x="53884" y="31915"/>
                  </a:lnTo>
                  <a:lnTo>
                    <a:pt x="53897" y="31283"/>
                  </a:lnTo>
                  <a:lnTo>
                    <a:pt x="53897" y="30659"/>
                  </a:lnTo>
                  <a:lnTo>
                    <a:pt x="53897" y="30052"/>
                  </a:lnTo>
                  <a:lnTo>
                    <a:pt x="53891" y="29444"/>
                  </a:lnTo>
                  <a:lnTo>
                    <a:pt x="53878" y="28853"/>
                  </a:lnTo>
                  <a:lnTo>
                    <a:pt x="53864" y="28261"/>
                  </a:lnTo>
                  <a:lnTo>
                    <a:pt x="53845" y="27686"/>
                  </a:lnTo>
                  <a:lnTo>
                    <a:pt x="53818" y="27110"/>
                  </a:lnTo>
                  <a:lnTo>
                    <a:pt x="53792" y="26550"/>
                  </a:lnTo>
                  <a:lnTo>
                    <a:pt x="53752" y="25991"/>
                  </a:lnTo>
                  <a:lnTo>
                    <a:pt x="53712" y="25439"/>
                  </a:lnTo>
                  <a:lnTo>
                    <a:pt x="53673" y="24903"/>
                  </a:lnTo>
                  <a:lnTo>
                    <a:pt x="53620" y="24368"/>
                  </a:lnTo>
                  <a:lnTo>
                    <a:pt x="53573" y="23840"/>
                  </a:lnTo>
                  <a:lnTo>
                    <a:pt x="53514" y="23329"/>
                  </a:lnTo>
                  <a:lnTo>
                    <a:pt x="53454" y="22817"/>
                  </a:lnTo>
                  <a:lnTo>
                    <a:pt x="53388" y="22313"/>
                  </a:lnTo>
                  <a:lnTo>
                    <a:pt x="53315" y="21818"/>
                  </a:lnTo>
                  <a:lnTo>
                    <a:pt x="53243" y="21330"/>
                  </a:lnTo>
                  <a:lnTo>
                    <a:pt x="53170" y="20850"/>
                  </a:lnTo>
                  <a:lnTo>
                    <a:pt x="53084" y="20371"/>
                  </a:lnTo>
                  <a:lnTo>
                    <a:pt x="53005" y="19907"/>
                  </a:lnTo>
                  <a:lnTo>
                    <a:pt x="52912" y="19443"/>
                  </a:lnTo>
                  <a:lnTo>
                    <a:pt x="52819" y="18996"/>
                  </a:lnTo>
                  <a:lnTo>
                    <a:pt x="52727" y="18548"/>
                  </a:lnTo>
                  <a:lnTo>
                    <a:pt x="52628" y="18108"/>
                  </a:lnTo>
                  <a:lnTo>
                    <a:pt x="52522" y="17685"/>
                  </a:lnTo>
                  <a:lnTo>
                    <a:pt x="52416" y="17261"/>
                  </a:lnTo>
                  <a:lnTo>
                    <a:pt x="52303" y="16837"/>
                  </a:lnTo>
                  <a:lnTo>
                    <a:pt x="52191" y="16429"/>
                  </a:lnTo>
                  <a:lnTo>
                    <a:pt x="52079" y="16030"/>
                  </a:lnTo>
                  <a:lnTo>
                    <a:pt x="51953" y="15630"/>
                  </a:lnTo>
                  <a:lnTo>
                    <a:pt x="51834" y="15238"/>
                  </a:lnTo>
                  <a:lnTo>
                    <a:pt x="51708" y="14854"/>
                  </a:lnTo>
                  <a:lnTo>
                    <a:pt x="51576" y="14479"/>
                  </a:lnTo>
                  <a:lnTo>
                    <a:pt x="51444" y="14111"/>
                  </a:lnTo>
                  <a:lnTo>
                    <a:pt x="51311" y="13743"/>
                  </a:lnTo>
                  <a:lnTo>
                    <a:pt x="51173" y="13391"/>
                  </a:lnTo>
                  <a:lnTo>
                    <a:pt x="51034" y="13040"/>
                  </a:lnTo>
                  <a:lnTo>
                    <a:pt x="50888" y="12696"/>
                  </a:lnTo>
                  <a:lnTo>
                    <a:pt x="50743" y="12352"/>
                  </a:lnTo>
                  <a:lnTo>
                    <a:pt x="50597" y="12024"/>
                  </a:lnTo>
                  <a:lnTo>
                    <a:pt x="50445" y="11697"/>
                  </a:lnTo>
                  <a:lnTo>
                    <a:pt x="50293" y="11377"/>
                  </a:lnTo>
                  <a:lnTo>
                    <a:pt x="50134" y="11065"/>
                  </a:lnTo>
                  <a:lnTo>
                    <a:pt x="49975" y="10761"/>
                  </a:lnTo>
                  <a:lnTo>
                    <a:pt x="49817" y="10458"/>
                  </a:lnTo>
                  <a:lnTo>
                    <a:pt x="49651" y="10162"/>
                  </a:lnTo>
                  <a:lnTo>
                    <a:pt x="49486" y="9874"/>
                  </a:lnTo>
                  <a:lnTo>
                    <a:pt x="49321" y="9594"/>
                  </a:lnTo>
                  <a:lnTo>
                    <a:pt x="49155" y="9314"/>
                  </a:lnTo>
                  <a:lnTo>
                    <a:pt x="48983" y="9043"/>
                  </a:lnTo>
                  <a:lnTo>
                    <a:pt x="48811" y="8779"/>
                  </a:lnTo>
                  <a:lnTo>
                    <a:pt x="48633" y="8515"/>
                  </a:lnTo>
                  <a:lnTo>
                    <a:pt x="48454" y="8259"/>
                  </a:lnTo>
                  <a:lnTo>
                    <a:pt x="48282" y="8011"/>
                  </a:lnTo>
                  <a:lnTo>
                    <a:pt x="48097" y="7771"/>
                  </a:lnTo>
                  <a:lnTo>
                    <a:pt x="47918" y="7532"/>
                  </a:lnTo>
                  <a:lnTo>
                    <a:pt x="47733" y="7300"/>
                  </a:lnTo>
                  <a:lnTo>
                    <a:pt x="47548" y="7076"/>
                  </a:lnTo>
                  <a:lnTo>
                    <a:pt x="47363" y="6852"/>
                  </a:lnTo>
                  <a:lnTo>
                    <a:pt x="47178" y="6636"/>
                  </a:lnTo>
                  <a:lnTo>
                    <a:pt x="46993" y="6428"/>
                  </a:lnTo>
                  <a:lnTo>
                    <a:pt x="46801" y="6220"/>
                  </a:lnTo>
                  <a:lnTo>
                    <a:pt x="46417" y="5829"/>
                  </a:lnTo>
                  <a:lnTo>
                    <a:pt x="46034" y="5453"/>
                  </a:lnTo>
                  <a:lnTo>
                    <a:pt x="45643" y="5093"/>
                  </a:lnTo>
                  <a:lnTo>
                    <a:pt x="45253" y="4766"/>
                  </a:lnTo>
                  <a:lnTo>
                    <a:pt x="44856" y="4446"/>
                  </a:lnTo>
                  <a:lnTo>
                    <a:pt x="44459" y="4150"/>
                  </a:lnTo>
                  <a:lnTo>
                    <a:pt x="44056" y="3870"/>
                  </a:lnTo>
                  <a:lnTo>
                    <a:pt x="43659" y="3614"/>
                  </a:lnTo>
                  <a:lnTo>
                    <a:pt x="43256" y="3366"/>
                  </a:lnTo>
                  <a:lnTo>
                    <a:pt x="42859" y="3143"/>
                  </a:lnTo>
                  <a:lnTo>
                    <a:pt x="42455" y="2935"/>
                  </a:lnTo>
                  <a:lnTo>
                    <a:pt x="42059" y="2743"/>
                  </a:lnTo>
                  <a:lnTo>
                    <a:pt x="41662" y="2567"/>
                  </a:lnTo>
                  <a:lnTo>
                    <a:pt x="41265" y="2407"/>
                  </a:lnTo>
                  <a:lnTo>
                    <a:pt x="40868" y="2263"/>
                  </a:lnTo>
                  <a:lnTo>
                    <a:pt x="40478" y="2135"/>
                  </a:lnTo>
                  <a:lnTo>
                    <a:pt x="40094" y="2023"/>
                  </a:lnTo>
                  <a:lnTo>
                    <a:pt x="39711" y="1927"/>
                  </a:lnTo>
                  <a:lnTo>
                    <a:pt x="39334" y="1840"/>
                  </a:lnTo>
                  <a:lnTo>
                    <a:pt x="38957" y="1768"/>
                  </a:lnTo>
                  <a:lnTo>
                    <a:pt x="38593" y="1712"/>
                  </a:lnTo>
                  <a:lnTo>
                    <a:pt x="38229" y="1664"/>
                  </a:lnTo>
                  <a:lnTo>
                    <a:pt x="37872" y="1632"/>
                  </a:lnTo>
                  <a:lnTo>
                    <a:pt x="37528" y="1608"/>
                  </a:lnTo>
                  <a:lnTo>
                    <a:pt x="37184" y="1600"/>
                  </a:lnTo>
                  <a:lnTo>
                    <a:pt x="36853" y="1600"/>
                  </a:lnTo>
                  <a:lnTo>
                    <a:pt x="36529" y="1616"/>
                  </a:lnTo>
                  <a:lnTo>
                    <a:pt x="36212" y="1640"/>
                  </a:lnTo>
                  <a:lnTo>
                    <a:pt x="35908" y="1672"/>
                  </a:lnTo>
                  <a:lnTo>
                    <a:pt x="35610" y="1720"/>
                  </a:lnTo>
                  <a:lnTo>
                    <a:pt x="35154" y="1544"/>
                  </a:lnTo>
                  <a:lnTo>
                    <a:pt x="34677" y="1368"/>
                  </a:lnTo>
                  <a:lnTo>
                    <a:pt x="34181" y="1208"/>
                  </a:lnTo>
                  <a:lnTo>
                    <a:pt x="33666" y="1048"/>
                  </a:lnTo>
                  <a:lnTo>
                    <a:pt x="33130" y="896"/>
                  </a:lnTo>
                  <a:lnTo>
                    <a:pt x="32581" y="760"/>
                  </a:lnTo>
                  <a:lnTo>
                    <a:pt x="32019" y="624"/>
                  </a:lnTo>
                  <a:lnTo>
                    <a:pt x="31437" y="504"/>
                  </a:lnTo>
                  <a:lnTo>
                    <a:pt x="30841" y="393"/>
                  </a:lnTo>
                  <a:lnTo>
                    <a:pt x="30226" y="297"/>
                  </a:lnTo>
                  <a:lnTo>
                    <a:pt x="29605" y="209"/>
                  </a:lnTo>
                  <a:lnTo>
                    <a:pt x="28970" y="137"/>
                  </a:lnTo>
                  <a:lnTo>
                    <a:pt x="28328" y="81"/>
                  </a:lnTo>
                  <a:lnTo>
                    <a:pt x="27667" y="41"/>
                  </a:lnTo>
                  <a:lnTo>
                    <a:pt x="27005" y="9"/>
                  </a:lnTo>
                  <a:lnTo>
                    <a:pt x="263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2330525" y="-7505700"/>
              <a:ext cx="1347450" cy="862625"/>
            </a:xfrm>
            <a:custGeom>
              <a:rect b="b" l="l" r="r" t="t"/>
              <a:pathLst>
                <a:path extrusionOk="0" fill="none" h="34505" w="53898">
                  <a:moveTo>
                    <a:pt x="53798" y="34505"/>
                  </a:moveTo>
                  <a:lnTo>
                    <a:pt x="53798" y="34505"/>
                  </a:lnTo>
                  <a:lnTo>
                    <a:pt x="53315" y="34465"/>
                  </a:lnTo>
                  <a:lnTo>
                    <a:pt x="52846" y="34409"/>
                  </a:lnTo>
                  <a:lnTo>
                    <a:pt x="52376" y="34345"/>
                  </a:lnTo>
                  <a:lnTo>
                    <a:pt x="51913" y="34273"/>
                  </a:lnTo>
                  <a:lnTo>
                    <a:pt x="51450" y="34185"/>
                  </a:lnTo>
                  <a:lnTo>
                    <a:pt x="51001" y="34097"/>
                  </a:lnTo>
                  <a:lnTo>
                    <a:pt x="50557" y="33993"/>
                  </a:lnTo>
                  <a:lnTo>
                    <a:pt x="50114" y="33881"/>
                  </a:lnTo>
                  <a:lnTo>
                    <a:pt x="49684" y="33753"/>
                  </a:lnTo>
                  <a:lnTo>
                    <a:pt x="49254" y="33625"/>
                  </a:lnTo>
                  <a:lnTo>
                    <a:pt x="48838" y="33489"/>
                  </a:lnTo>
                  <a:lnTo>
                    <a:pt x="48421" y="33346"/>
                  </a:lnTo>
                  <a:lnTo>
                    <a:pt x="48011" y="33194"/>
                  </a:lnTo>
                  <a:lnTo>
                    <a:pt x="47608" y="33034"/>
                  </a:lnTo>
                  <a:lnTo>
                    <a:pt x="47211" y="32866"/>
                  </a:lnTo>
                  <a:lnTo>
                    <a:pt x="46827" y="32698"/>
                  </a:lnTo>
                  <a:lnTo>
                    <a:pt x="46444" y="32522"/>
                  </a:lnTo>
                  <a:lnTo>
                    <a:pt x="46067" y="32338"/>
                  </a:lnTo>
                  <a:lnTo>
                    <a:pt x="45696" y="32146"/>
                  </a:lnTo>
                  <a:lnTo>
                    <a:pt x="45332" y="31955"/>
                  </a:lnTo>
                  <a:lnTo>
                    <a:pt x="44975" y="31763"/>
                  </a:lnTo>
                  <a:lnTo>
                    <a:pt x="44625" y="31563"/>
                  </a:lnTo>
                  <a:lnTo>
                    <a:pt x="44287" y="31363"/>
                  </a:lnTo>
                  <a:lnTo>
                    <a:pt x="43950" y="31155"/>
                  </a:lnTo>
                  <a:lnTo>
                    <a:pt x="43619" y="30947"/>
                  </a:lnTo>
                  <a:lnTo>
                    <a:pt x="43302" y="30731"/>
                  </a:lnTo>
                  <a:lnTo>
                    <a:pt x="42985" y="30524"/>
                  </a:lnTo>
                  <a:lnTo>
                    <a:pt x="42680" y="30308"/>
                  </a:lnTo>
                  <a:lnTo>
                    <a:pt x="42376" y="30092"/>
                  </a:lnTo>
                  <a:lnTo>
                    <a:pt x="42085" y="29876"/>
                  </a:lnTo>
                  <a:lnTo>
                    <a:pt x="41801" y="29660"/>
                  </a:lnTo>
                  <a:lnTo>
                    <a:pt x="41523" y="29444"/>
                  </a:lnTo>
                  <a:lnTo>
                    <a:pt x="40987" y="29013"/>
                  </a:lnTo>
                  <a:lnTo>
                    <a:pt x="40484" y="28581"/>
                  </a:lnTo>
                  <a:lnTo>
                    <a:pt x="40008" y="28165"/>
                  </a:lnTo>
                  <a:lnTo>
                    <a:pt x="39565" y="27757"/>
                  </a:lnTo>
                  <a:lnTo>
                    <a:pt x="39155" y="27358"/>
                  </a:lnTo>
                  <a:lnTo>
                    <a:pt x="38778" y="26982"/>
                  </a:lnTo>
                  <a:lnTo>
                    <a:pt x="38428" y="26614"/>
                  </a:lnTo>
                  <a:lnTo>
                    <a:pt x="38117" y="26279"/>
                  </a:lnTo>
                  <a:lnTo>
                    <a:pt x="37832" y="25967"/>
                  </a:lnTo>
                  <a:lnTo>
                    <a:pt x="37588" y="25687"/>
                  </a:lnTo>
                  <a:lnTo>
                    <a:pt x="37376" y="25431"/>
                  </a:lnTo>
                  <a:lnTo>
                    <a:pt x="37197" y="25215"/>
                  </a:lnTo>
                  <a:lnTo>
                    <a:pt x="36939" y="24895"/>
                  </a:lnTo>
                  <a:lnTo>
                    <a:pt x="36834" y="24752"/>
                  </a:lnTo>
                  <a:lnTo>
                    <a:pt x="36827" y="24744"/>
                  </a:lnTo>
                  <a:lnTo>
                    <a:pt x="36827" y="24744"/>
                  </a:lnTo>
                  <a:lnTo>
                    <a:pt x="36556" y="24991"/>
                  </a:lnTo>
                  <a:lnTo>
                    <a:pt x="36285" y="25231"/>
                  </a:lnTo>
                  <a:lnTo>
                    <a:pt x="36000" y="25471"/>
                  </a:lnTo>
                  <a:lnTo>
                    <a:pt x="35716" y="25703"/>
                  </a:lnTo>
                  <a:lnTo>
                    <a:pt x="35431" y="25927"/>
                  </a:lnTo>
                  <a:lnTo>
                    <a:pt x="35134" y="26159"/>
                  </a:lnTo>
                  <a:lnTo>
                    <a:pt x="34836" y="26374"/>
                  </a:lnTo>
                  <a:lnTo>
                    <a:pt x="34532" y="26590"/>
                  </a:lnTo>
                  <a:lnTo>
                    <a:pt x="34228" y="26806"/>
                  </a:lnTo>
                  <a:lnTo>
                    <a:pt x="33917" y="27014"/>
                  </a:lnTo>
                  <a:lnTo>
                    <a:pt x="33606" y="27222"/>
                  </a:lnTo>
                  <a:lnTo>
                    <a:pt x="33282" y="27422"/>
                  </a:lnTo>
                  <a:lnTo>
                    <a:pt x="32965" y="27622"/>
                  </a:lnTo>
                  <a:lnTo>
                    <a:pt x="32634" y="27821"/>
                  </a:lnTo>
                  <a:lnTo>
                    <a:pt x="32303" y="28005"/>
                  </a:lnTo>
                  <a:lnTo>
                    <a:pt x="31972" y="28197"/>
                  </a:lnTo>
                  <a:lnTo>
                    <a:pt x="31635" y="28381"/>
                  </a:lnTo>
                  <a:lnTo>
                    <a:pt x="31298" y="28557"/>
                  </a:lnTo>
                  <a:lnTo>
                    <a:pt x="30610" y="28909"/>
                  </a:lnTo>
                  <a:lnTo>
                    <a:pt x="29909" y="29244"/>
                  </a:lnTo>
                  <a:lnTo>
                    <a:pt x="29195" y="29564"/>
                  </a:lnTo>
                  <a:lnTo>
                    <a:pt x="28474" y="29876"/>
                  </a:lnTo>
                  <a:lnTo>
                    <a:pt x="27746" y="30172"/>
                  </a:lnTo>
                  <a:lnTo>
                    <a:pt x="27012" y="30452"/>
                  </a:lnTo>
                  <a:lnTo>
                    <a:pt x="26265" y="30723"/>
                  </a:lnTo>
                  <a:lnTo>
                    <a:pt x="25517" y="30987"/>
                  </a:lnTo>
                  <a:lnTo>
                    <a:pt x="24757" y="31227"/>
                  </a:lnTo>
                  <a:lnTo>
                    <a:pt x="24003" y="31467"/>
                  </a:lnTo>
                  <a:lnTo>
                    <a:pt x="23235" y="31691"/>
                  </a:lnTo>
                  <a:lnTo>
                    <a:pt x="22468" y="31899"/>
                  </a:lnTo>
                  <a:lnTo>
                    <a:pt x="21701" y="32098"/>
                  </a:lnTo>
                  <a:lnTo>
                    <a:pt x="20934" y="32290"/>
                  </a:lnTo>
                  <a:lnTo>
                    <a:pt x="20167" y="32474"/>
                  </a:lnTo>
                  <a:lnTo>
                    <a:pt x="19399" y="32642"/>
                  </a:lnTo>
                  <a:lnTo>
                    <a:pt x="18639" y="32802"/>
                  </a:lnTo>
                  <a:lnTo>
                    <a:pt x="17872" y="32954"/>
                  </a:lnTo>
                  <a:lnTo>
                    <a:pt x="17118" y="33098"/>
                  </a:lnTo>
                  <a:lnTo>
                    <a:pt x="16364" y="33234"/>
                  </a:lnTo>
                  <a:lnTo>
                    <a:pt x="15616" y="33354"/>
                  </a:lnTo>
                  <a:lnTo>
                    <a:pt x="14876" y="33474"/>
                  </a:lnTo>
                  <a:lnTo>
                    <a:pt x="14141" y="33585"/>
                  </a:lnTo>
                  <a:lnTo>
                    <a:pt x="13414" y="33681"/>
                  </a:lnTo>
                  <a:lnTo>
                    <a:pt x="12700" y="33777"/>
                  </a:lnTo>
                  <a:lnTo>
                    <a:pt x="11992" y="33865"/>
                  </a:lnTo>
                  <a:lnTo>
                    <a:pt x="11297" y="33945"/>
                  </a:lnTo>
                  <a:lnTo>
                    <a:pt x="10616" y="34017"/>
                  </a:lnTo>
                  <a:lnTo>
                    <a:pt x="9942" y="34081"/>
                  </a:lnTo>
                  <a:lnTo>
                    <a:pt x="8645" y="34193"/>
                  </a:lnTo>
                  <a:lnTo>
                    <a:pt x="7408" y="34289"/>
                  </a:lnTo>
                  <a:lnTo>
                    <a:pt x="6244" y="34361"/>
                  </a:lnTo>
                  <a:lnTo>
                    <a:pt x="5153" y="34417"/>
                  </a:lnTo>
                  <a:lnTo>
                    <a:pt x="4148" y="34457"/>
                  </a:lnTo>
                  <a:lnTo>
                    <a:pt x="3235" y="34481"/>
                  </a:lnTo>
                  <a:lnTo>
                    <a:pt x="2422" y="34497"/>
                  </a:lnTo>
                  <a:lnTo>
                    <a:pt x="1707" y="34505"/>
                  </a:lnTo>
                  <a:lnTo>
                    <a:pt x="1112" y="34505"/>
                  </a:lnTo>
                  <a:lnTo>
                    <a:pt x="285" y="34497"/>
                  </a:lnTo>
                  <a:lnTo>
                    <a:pt x="1" y="34497"/>
                  </a:lnTo>
                  <a:lnTo>
                    <a:pt x="1" y="34497"/>
                  </a:lnTo>
                  <a:lnTo>
                    <a:pt x="54" y="33633"/>
                  </a:lnTo>
                  <a:lnTo>
                    <a:pt x="113" y="32778"/>
                  </a:lnTo>
                  <a:lnTo>
                    <a:pt x="180" y="31947"/>
                  </a:lnTo>
                  <a:lnTo>
                    <a:pt x="259" y="31123"/>
                  </a:lnTo>
                  <a:lnTo>
                    <a:pt x="345" y="30308"/>
                  </a:lnTo>
                  <a:lnTo>
                    <a:pt x="437" y="29516"/>
                  </a:lnTo>
                  <a:lnTo>
                    <a:pt x="537" y="28733"/>
                  </a:lnTo>
                  <a:lnTo>
                    <a:pt x="642" y="27957"/>
                  </a:lnTo>
                  <a:lnTo>
                    <a:pt x="755" y="27206"/>
                  </a:lnTo>
                  <a:lnTo>
                    <a:pt x="874" y="26462"/>
                  </a:lnTo>
                  <a:lnTo>
                    <a:pt x="1006" y="25727"/>
                  </a:lnTo>
                  <a:lnTo>
                    <a:pt x="1139" y="25007"/>
                  </a:lnTo>
                  <a:lnTo>
                    <a:pt x="1277" y="24304"/>
                  </a:lnTo>
                  <a:lnTo>
                    <a:pt x="1430" y="23608"/>
                  </a:lnTo>
                  <a:lnTo>
                    <a:pt x="1582" y="22929"/>
                  </a:lnTo>
                  <a:lnTo>
                    <a:pt x="1747" y="22257"/>
                  </a:lnTo>
                  <a:lnTo>
                    <a:pt x="1912" y="21602"/>
                  </a:lnTo>
                  <a:lnTo>
                    <a:pt x="2084" y="20962"/>
                  </a:lnTo>
                  <a:lnTo>
                    <a:pt x="2263" y="20331"/>
                  </a:lnTo>
                  <a:lnTo>
                    <a:pt x="2455" y="19707"/>
                  </a:lnTo>
                  <a:lnTo>
                    <a:pt x="2646" y="19100"/>
                  </a:lnTo>
                  <a:lnTo>
                    <a:pt x="2838" y="18500"/>
                  </a:lnTo>
                  <a:lnTo>
                    <a:pt x="3043" y="17916"/>
                  </a:lnTo>
                  <a:lnTo>
                    <a:pt x="3255" y="17341"/>
                  </a:lnTo>
                  <a:lnTo>
                    <a:pt x="3467" y="16781"/>
                  </a:lnTo>
                  <a:lnTo>
                    <a:pt x="3691" y="16230"/>
                  </a:lnTo>
                  <a:lnTo>
                    <a:pt x="3916" y="15694"/>
                  </a:lnTo>
                  <a:lnTo>
                    <a:pt x="4141" y="15166"/>
                  </a:lnTo>
                  <a:lnTo>
                    <a:pt x="4379" y="14647"/>
                  </a:lnTo>
                  <a:lnTo>
                    <a:pt x="4617" y="14143"/>
                  </a:lnTo>
                  <a:lnTo>
                    <a:pt x="4869" y="13647"/>
                  </a:lnTo>
                  <a:lnTo>
                    <a:pt x="5113" y="13160"/>
                  </a:lnTo>
                  <a:lnTo>
                    <a:pt x="5371" y="12688"/>
                  </a:lnTo>
                  <a:lnTo>
                    <a:pt x="5629" y="12224"/>
                  </a:lnTo>
                  <a:lnTo>
                    <a:pt x="5894" y="11769"/>
                  </a:lnTo>
                  <a:lnTo>
                    <a:pt x="6165" y="11329"/>
                  </a:lnTo>
                  <a:lnTo>
                    <a:pt x="6436" y="10897"/>
                  </a:lnTo>
                  <a:lnTo>
                    <a:pt x="6714" y="10474"/>
                  </a:lnTo>
                  <a:lnTo>
                    <a:pt x="6992" y="10058"/>
                  </a:lnTo>
                  <a:lnTo>
                    <a:pt x="7276" y="9658"/>
                  </a:lnTo>
                  <a:lnTo>
                    <a:pt x="7567" y="9266"/>
                  </a:lnTo>
                  <a:lnTo>
                    <a:pt x="7858" y="8883"/>
                  </a:lnTo>
                  <a:lnTo>
                    <a:pt x="8156" y="8507"/>
                  </a:lnTo>
                  <a:lnTo>
                    <a:pt x="8453" y="8147"/>
                  </a:lnTo>
                  <a:lnTo>
                    <a:pt x="8758" y="7795"/>
                  </a:lnTo>
                  <a:lnTo>
                    <a:pt x="9062" y="7452"/>
                  </a:lnTo>
                  <a:lnTo>
                    <a:pt x="9373" y="7116"/>
                  </a:lnTo>
                  <a:lnTo>
                    <a:pt x="9684" y="6788"/>
                  </a:lnTo>
                  <a:lnTo>
                    <a:pt x="10001" y="6468"/>
                  </a:lnTo>
                  <a:lnTo>
                    <a:pt x="10319" y="6165"/>
                  </a:lnTo>
                  <a:lnTo>
                    <a:pt x="10643" y="5861"/>
                  </a:lnTo>
                  <a:lnTo>
                    <a:pt x="10967" y="5573"/>
                  </a:lnTo>
                  <a:lnTo>
                    <a:pt x="11291" y="5293"/>
                  </a:lnTo>
                  <a:lnTo>
                    <a:pt x="11622" y="5021"/>
                  </a:lnTo>
                  <a:lnTo>
                    <a:pt x="11952" y="4758"/>
                  </a:lnTo>
                  <a:lnTo>
                    <a:pt x="12290" y="4502"/>
                  </a:lnTo>
                  <a:lnTo>
                    <a:pt x="12620" y="4254"/>
                  </a:lnTo>
                  <a:lnTo>
                    <a:pt x="12958" y="4014"/>
                  </a:lnTo>
                  <a:lnTo>
                    <a:pt x="13301" y="3782"/>
                  </a:lnTo>
                  <a:lnTo>
                    <a:pt x="13645" y="3558"/>
                  </a:lnTo>
                  <a:lnTo>
                    <a:pt x="13989" y="3343"/>
                  </a:lnTo>
                  <a:lnTo>
                    <a:pt x="14333" y="3135"/>
                  </a:lnTo>
                  <a:lnTo>
                    <a:pt x="14677" y="2935"/>
                  </a:lnTo>
                  <a:lnTo>
                    <a:pt x="15028" y="2735"/>
                  </a:lnTo>
                  <a:lnTo>
                    <a:pt x="15378" y="2551"/>
                  </a:lnTo>
                  <a:lnTo>
                    <a:pt x="15729" y="2375"/>
                  </a:lnTo>
                  <a:lnTo>
                    <a:pt x="16079" y="2207"/>
                  </a:lnTo>
                  <a:lnTo>
                    <a:pt x="16436" y="2039"/>
                  </a:lnTo>
                  <a:lnTo>
                    <a:pt x="16787" y="1888"/>
                  </a:lnTo>
                  <a:lnTo>
                    <a:pt x="17144" y="1736"/>
                  </a:lnTo>
                  <a:lnTo>
                    <a:pt x="17501" y="1592"/>
                  </a:lnTo>
                  <a:lnTo>
                    <a:pt x="17858" y="1464"/>
                  </a:lnTo>
                  <a:lnTo>
                    <a:pt x="18216" y="1328"/>
                  </a:lnTo>
                  <a:lnTo>
                    <a:pt x="18573" y="1208"/>
                  </a:lnTo>
                  <a:lnTo>
                    <a:pt x="18930" y="1096"/>
                  </a:lnTo>
                  <a:lnTo>
                    <a:pt x="19287" y="984"/>
                  </a:lnTo>
                  <a:lnTo>
                    <a:pt x="19644" y="880"/>
                  </a:lnTo>
                  <a:lnTo>
                    <a:pt x="20001" y="784"/>
                  </a:lnTo>
                  <a:lnTo>
                    <a:pt x="20358" y="696"/>
                  </a:lnTo>
                  <a:lnTo>
                    <a:pt x="20716" y="608"/>
                  </a:lnTo>
                  <a:lnTo>
                    <a:pt x="21073" y="536"/>
                  </a:lnTo>
                  <a:lnTo>
                    <a:pt x="21430" y="457"/>
                  </a:lnTo>
                  <a:lnTo>
                    <a:pt x="21787" y="393"/>
                  </a:lnTo>
                  <a:lnTo>
                    <a:pt x="22144" y="329"/>
                  </a:lnTo>
                  <a:lnTo>
                    <a:pt x="22501" y="273"/>
                  </a:lnTo>
                  <a:lnTo>
                    <a:pt x="22852" y="225"/>
                  </a:lnTo>
                  <a:lnTo>
                    <a:pt x="23209" y="185"/>
                  </a:lnTo>
                  <a:lnTo>
                    <a:pt x="23560" y="145"/>
                  </a:lnTo>
                  <a:lnTo>
                    <a:pt x="23910" y="105"/>
                  </a:lnTo>
                  <a:lnTo>
                    <a:pt x="24261" y="81"/>
                  </a:lnTo>
                  <a:lnTo>
                    <a:pt x="24955" y="33"/>
                  </a:lnTo>
                  <a:lnTo>
                    <a:pt x="25643" y="9"/>
                  </a:lnTo>
                  <a:lnTo>
                    <a:pt x="26331" y="1"/>
                  </a:lnTo>
                  <a:lnTo>
                    <a:pt x="27005" y="9"/>
                  </a:lnTo>
                  <a:lnTo>
                    <a:pt x="27667" y="41"/>
                  </a:lnTo>
                  <a:lnTo>
                    <a:pt x="28328" y="81"/>
                  </a:lnTo>
                  <a:lnTo>
                    <a:pt x="28970" y="137"/>
                  </a:lnTo>
                  <a:lnTo>
                    <a:pt x="29605" y="209"/>
                  </a:lnTo>
                  <a:lnTo>
                    <a:pt x="30226" y="297"/>
                  </a:lnTo>
                  <a:lnTo>
                    <a:pt x="30841" y="393"/>
                  </a:lnTo>
                  <a:lnTo>
                    <a:pt x="31437" y="504"/>
                  </a:lnTo>
                  <a:lnTo>
                    <a:pt x="32019" y="624"/>
                  </a:lnTo>
                  <a:lnTo>
                    <a:pt x="32581" y="760"/>
                  </a:lnTo>
                  <a:lnTo>
                    <a:pt x="33130" y="896"/>
                  </a:lnTo>
                  <a:lnTo>
                    <a:pt x="33666" y="1048"/>
                  </a:lnTo>
                  <a:lnTo>
                    <a:pt x="34181" y="1208"/>
                  </a:lnTo>
                  <a:lnTo>
                    <a:pt x="34677" y="1368"/>
                  </a:lnTo>
                  <a:lnTo>
                    <a:pt x="35154" y="1544"/>
                  </a:lnTo>
                  <a:lnTo>
                    <a:pt x="35610" y="1720"/>
                  </a:lnTo>
                  <a:lnTo>
                    <a:pt x="35610" y="1720"/>
                  </a:lnTo>
                  <a:lnTo>
                    <a:pt x="35908" y="1672"/>
                  </a:lnTo>
                  <a:lnTo>
                    <a:pt x="36212" y="1640"/>
                  </a:lnTo>
                  <a:lnTo>
                    <a:pt x="36529" y="1616"/>
                  </a:lnTo>
                  <a:lnTo>
                    <a:pt x="36853" y="1600"/>
                  </a:lnTo>
                  <a:lnTo>
                    <a:pt x="37184" y="1600"/>
                  </a:lnTo>
                  <a:lnTo>
                    <a:pt x="37528" y="1608"/>
                  </a:lnTo>
                  <a:lnTo>
                    <a:pt x="37872" y="1632"/>
                  </a:lnTo>
                  <a:lnTo>
                    <a:pt x="38229" y="1664"/>
                  </a:lnTo>
                  <a:lnTo>
                    <a:pt x="38593" y="1712"/>
                  </a:lnTo>
                  <a:lnTo>
                    <a:pt x="38957" y="1768"/>
                  </a:lnTo>
                  <a:lnTo>
                    <a:pt x="39334" y="1840"/>
                  </a:lnTo>
                  <a:lnTo>
                    <a:pt x="39711" y="1927"/>
                  </a:lnTo>
                  <a:lnTo>
                    <a:pt x="40094" y="2023"/>
                  </a:lnTo>
                  <a:lnTo>
                    <a:pt x="40478" y="2135"/>
                  </a:lnTo>
                  <a:lnTo>
                    <a:pt x="40868" y="2263"/>
                  </a:lnTo>
                  <a:lnTo>
                    <a:pt x="41265" y="2407"/>
                  </a:lnTo>
                  <a:lnTo>
                    <a:pt x="41662" y="2567"/>
                  </a:lnTo>
                  <a:lnTo>
                    <a:pt x="42059" y="2743"/>
                  </a:lnTo>
                  <a:lnTo>
                    <a:pt x="42455" y="2935"/>
                  </a:lnTo>
                  <a:lnTo>
                    <a:pt x="42859" y="3143"/>
                  </a:lnTo>
                  <a:lnTo>
                    <a:pt x="43256" y="3366"/>
                  </a:lnTo>
                  <a:lnTo>
                    <a:pt x="43659" y="3614"/>
                  </a:lnTo>
                  <a:lnTo>
                    <a:pt x="44056" y="3870"/>
                  </a:lnTo>
                  <a:lnTo>
                    <a:pt x="44459" y="4150"/>
                  </a:lnTo>
                  <a:lnTo>
                    <a:pt x="44856" y="4446"/>
                  </a:lnTo>
                  <a:lnTo>
                    <a:pt x="45253" y="4766"/>
                  </a:lnTo>
                  <a:lnTo>
                    <a:pt x="45643" y="5093"/>
                  </a:lnTo>
                  <a:lnTo>
                    <a:pt x="46034" y="5453"/>
                  </a:lnTo>
                  <a:lnTo>
                    <a:pt x="46417" y="5829"/>
                  </a:lnTo>
                  <a:lnTo>
                    <a:pt x="46801" y="6220"/>
                  </a:lnTo>
                  <a:lnTo>
                    <a:pt x="46993" y="6428"/>
                  </a:lnTo>
                  <a:lnTo>
                    <a:pt x="47178" y="6636"/>
                  </a:lnTo>
                  <a:lnTo>
                    <a:pt x="47363" y="6852"/>
                  </a:lnTo>
                  <a:lnTo>
                    <a:pt x="47548" y="7076"/>
                  </a:lnTo>
                  <a:lnTo>
                    <a:pt x="47733" y="7300"/>
                  </a:lnTo>
                  <a:lnTo>
                    <a:pt x="47918" y="7532"/>
                  </a:lnTo>
                  <a:lnTo>
                    <a:pt x="48097" y="7771"/>
                  </a:lnTo>
                  <a:lnTo>
                    <a:pt x="48282" y="8011"/>
                  </a:lnTo>
                  <a:lnTo>
                    <a:pt x="48454" y="8259"/>
                  </a:lnTo>
                  <a:lnTo>
                    <a:pt x="48633" y="8515"/>
                  </a:lnTo>
                  <a:lnTo>
                    <a:pt x="48811" y="8779"/>
                  </a:lnTo>
                  <a:lnTo>
                    <a:pt x="48983" y="9043"/>
                  </a:lnTo>
                  <a:lnTo>
                    <a:pt x="49155" y="9314"/>
                  </a:lnTo>
                  <a:lnTo>
                    <a:pt x="49321" y="9594"/>
                  </a:lnTo>
                  <a:lnTo>
                    <a:pt x="49486" y="9874"/>
                  </a:lnTo>
                  <a:lnTo>
                    <a:pt x="49651" y="10162"/>
                  </a:lnTo>
                  <a:lnTo>
                    <a:pt x="49817" y="10458"/>
                  </a:lnTo>
                  <a:lnTo>
                    <a:pt x="49975" y="10761"/>
                  </a:lnTo>
                  <a:lnTo>
                    <a:pt x="50134" y="11065"/>
                  </a:lnTo>
                  <a:lnTo>
                    <a:pt x="50293" y="11377"/>
                  </a:lnTo>
                  <a:lnTo>
                    <a:pt x="50445" y="11697"/>
                  </a:lnTo>
                  <a:lnTo>
                    <a:pt x="50597" y="12024"/>
                  </a:lnTo>
                  <a:lnTo>
                    <a:pt x="50743" y="12352"/>
                  </a:lnTo>
                  <a:lnTo>
                    <a:pt x="50888" y="12696"/>
                  </a:lnTo>
                  <a:lnTo>
                    <a:pt x="51034" y="13040"/>
                  </a:lnTo>
                  <a:lnTo>
                    <a:pt x="51173" y="13391"/>
                  </a:lnTo>
                  <a:lnTo>
                    <a:pt x="51311" y="13743"/>
                  </a:lnTo>
                  <a:lnTo>
                    <a:pt x="51444" y="14111"/>
                  </a:lnTo>
                  <a:lnTo>
                    <a:pt x="51576" y="14479"/>
                  </a:lnTo>
                  <a:lnTo>
                    <a:pt x="51708" y="14854"/>
                  </a:lnTo>
                  <a:lnTo>
                    <a:pt x="51834" y="15238"/>
                  </a:lnTo>
                  <a:lnTo>
                    <a:pt x="51953" y="15630"/>
                  </a:lnTo>
                  <a:lnTo>
                    <a:pt x="52079" y="16030"/>
                  </a:lnTo>
                  <a:lnTo>
                    <a:pt x="52191" y="16429"/>
                  </a:lnTo>
                  <a:lnTo>
                    <a:pt x="52303" y="16837"/>
                  </a:lnTo>
                  <a:lnTo>
                    <a:pt x="52416" y="17261"/>
                  </a:lnTo>
                  <a:lnTo>
                    <a:pt x="52522" y="17685"/>
                  </a:lnTo>
                  <a:lnTo>
                    <a:pt x="52628" y="18108"/>
                  </a:lnTo>
                  <a:lnTo>
                    <a:pt x="52727" y="18548"/>
                  </a:lnTo>
                  <a:lnTo>
                    <a:pt x="52819" y="18996"/>
                  </a:lnTo>
                  <a:lnTo>
                    <a:pt x="52912" y="19443"/>
                  </a:lnTo>
                  <a:lnTo>
                    <a:pt x="53005" y="19907"/>
                  </a:lnTo>
                  <a:lnTo>
                    <a:pt x="53084" y="20371"/>
                  </a:lnTo>
                  <a:lnTo>
                    <a:pt x="53170" y="20850"/>
                  </a:lnTo>
                  <a:lnTo>
                    <a:pt x="53243" y="21330"/>
                  </a:lnTo>
                  <a:lnTo>
                    <a:pt x="53315" y="21818"/>
                  </a:lnTo>
                  <a:lnTo>
                    <a:pt x="53388" y="22313"/>
                  </a:lnTo>
                  <a:lnTo>
                    <a:pt x="53454" y="22817"/>
                  </a:lnTo>
                  <a:lnTo>
                    <a:pt x="53514" y="23329"/>
                  </a:lnTo>
                  <a:lnTo>
                    <a:pt x="53573" y="23840"/>
                  </a:lnTo>
                  <a:lnTo>
                    <a:pt x="53620" y="24368"/>
                  </a:lnTo>
                  <a:lnTo>
                    <a:pt x="53673" y="24903"/>
                  </a:lnTo>
                  <a:lnTo>
                    <a:pt x="53712" y="25439"/>
                  </a:lnTo>
                  <a:lnTo>
                    <a:pt x="53752" y="25991"/>
                  </a:lnTo>
                  <a:lnTo>
                    <a:pt x="53792" y="26550"/>
                  </a:lnTo>
                  <a:lnTo>
                    <a:pt x="53818" y="27110"/>
                  </a:lnTo>
                  <a:lnTo>
                    <a:pt x="53845" y="27686"/>
                  </a:lnTo>
                  <a:lnTo>
                    <a:pt x="53864" y="28261"/>
                  </a:lnTo>
                  <a:lnTo>
                    <a:pt x="53878" y="28853"/>
                  </a:lnTo>
                  <a:lnTo>
                    <a:pt x="53891" y="29444"/>
                  </a:lnTo>
                  <a:lnTo>
                    <a:pt x="53897" y="30052"/>
                  </a:lnTo>
                  <a:lnTo>
                    <a:pt x="53897" y="30659"/>
                  </a:lnTo>
                  <a:lnTo>
                    <a:pt x="53897" y="31283"/>
                  </a:lnTo>
                  <a:lnTo>
                    <a:pt x="53884" y="31915"/>
                  </a:lnTo>
                  <a:lnTo>
                    <a:pt x="53871" y="32546"/>
                  </a:lnTo>
                  <a:lnTo>
                    <a:pt x="53851" y="33194"/>
                  </a:lnTo>
                  <a:lnTo>
                    <a:pt x="53831" y="33841"/>
                  </a:lnTo>
                  <a:lnTo>
                    <a:pt x="53798" y="34505"/>
                  </a:lnTo>
                  <a:lnTo>
                    <a:pt x="53798" y="345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985575" y="-6643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1458300" y="-7465725"/>
              <a:ext cx="475225" cy="822650"/>
            </a:xfrm>
            <a:custGeom>
              <a:rect b="b" l="l" r="r" t="t"/>
              <a:pathLst>
                <a:path extrusionOk="0" h="32906" w="19009">
                  <a:moveTo>
                    <a:pt x="1964" y="1"/>
                  </a:moveTo>
                  <a:lnTo>
                    <a:pt x="1640" y="17"/>
                  </a:lnTo>
                  <a:lnTo>
                    <a:pt x="1323" y="41"/>
                  </a:lnTo>
                  <a:lnTo>
                    <a:pt x="1019" y="73"/>
                  </a:lnTo>
                  <a:lnTo>
                    <a:pt x="721" y="121"/>
                  </a:lnTo>
                  <a:lnTo>
                    <a:pt x="701" y="249"/>
                  </a:lnTo>
                  <a:lnTo>
                    <a:pt x="635" y="640"/>
                  </a:lnTo>
                  <a:lnTo>
                    <a:pt x="536" y="1264"/>
                  </a:lnTo>
                  <a:lnTo>
                    <a:pt x="483" y="1656"/>
                  </a:lnTo>
                  <a:lnTo>
                    <a:pt x="423" y="2103"/>
                  </a:lnTo>
                  <a:lnTo>
                    <a:pt x="364" y="2599"/>
                  </a:lnTo>
                  <a:lnTo>
                    <a:pt x="304" y="3151"/>
                  </a:lnTo>
                  <a:lnTo>
                    <a:pt x="245" y="3742"/>
                  </a:lnTo>
                  <a:lnTo>
                    <a:pt x="192" y="4382"/>
                  </a:lnTo>
                  <a:lnTo>
                    <a:pt x="139" y="5061"/>
                  </a:lnTo>
                  <a:lnTo>
                    <a:pt x="93" y="5781"/>
                  </a:lnTo>
                  <a:lnTo>
                    <a:pt x="53" y="6540"/>
                  </a:lnTo>
                  <a:lnTo>
                    <a:pt x="27" y="7332"/>
                  </a:lnTo>
                  <a:lnTo>
                    <a:pt x="7" y="8155"/>
                  </a:lnTo>
                  <a:lnTo>
                    <a:pt x="0" y="9018"/>
                  </a:lnTo>
                  <a:lnTo>
                    <a:pt x="7" y="9906"/>
                  </a:lnTo>
                  <a:lnTo>
                    <a:pt x="27" y="10817"/>
                  </a:lnTo>
                  <a:lnTo>
                    <a:pt x="40" y="11289"/>
                  </a:lnTo>
                  <a:lnTo>
                    <a:pt x="60" y="11761"/>
                  </a:lnTo>
                  <a:lnTo>
                    <a:pt x="86" y="12240"/>
                  </a:lnTo>
                  <a:lnTo>
                    <a:pt x="113" y="12720"/>
                  </a:lnTo>
                  <a:lnTo>
                    <a:pt x="146" y="13208"/>
                  </a:lnTo>
                  <a:lnTo>
                    <a:pt x="185" y="13703"/>
                  </a:lnTo>
                  <a:lnTo>
                    <a:pt x="232" y="14207"/>
                  </a:lnTo>
                  <a:lnTo>
                    <a:pt x="278" y="14710"/>
                  </a:lnTo>
                  <a:lnTo>
                    <a:pt x="337" y="15214"/>
                  </a:lnTo>
                  <a:lnTo>
                    <a:pt x="397" y="15726"/>
                  </a:lnTo>
                  <a:lnTo>
                    <a:pt x="463" y="16245"/>
                  </a:lnTo>
                  <a:lnTo>
                    <a:pt x="536" y="16757"/>
                  </a:lnTo>
                  <a:lnTo>
                    <a:pt x="609" y="17285"/>
                  </a:lnTo>
                  <a:lnTo>
                    <a:pt x="695" y="17804"/>
                  </a:lnTo>
                  <a:lnTo>
                    <a:pt x="787" y="18332"/>
                  </a:lnTo>
                  <a:lnTo>
                    <a:pt x="886" y="18860"/>
                  </a:lnTo>
                  <a:lnTo>
                    <a:pt x="992" y="19395"/>
                  </a:lnTo>
                  <a:lnTo>
                    <a:pt x="1105" y="19923"/>
                  </a:lnTo>
                  <a:lnTo>
                    <a:pt x="1224" y="20458"/>
                  </a:lnTo>
                  <a:lnTo>
                    <a:pt x="1349" y="20994"/>
                  </a:lnTo>
                  <a:lnTo>
                    <a:pt x="1482" y="21530"/>
                  </a:lnTo>
                  <a:lnTo>
                    <a:pt x="1627" y="22065"/>
                  </a:lnTo>
                  <a:lnTo>
                    <a:pt x="1779" y="22609"/>
                  </a:lnTo>
                  <a:lnTo>
                    <a:pt x="1938" y="23145"/>
                  </a:lnTo>
                  <a:lnTo>
                    <a:pt x="1945" y="23153"/>
                  </a:lnTo>
                  <a:lnTo>
                    <a:pt x="2050" y="23296"/>
                  </a:lnTo>
                  <a:lnTo>
                    <a:pt x="2308" y="23616"/>
                  </a:lnTo>
                  <a:lnTo>
                    <a:pt x="2487" y="23832"/>
                  </a:lnTo>
                  <a:lnTo>
                    <a:pt x="2699" y="24088"/>
                  </a:lnTo>
                  <a:lnTo>
                    <a:pt x="2943" y="24368"/>
                  </a:lnTo>
                  <a:lnTo>
                    <a:pt x="3228" y="24680"/>
                  </a:lnTo>
                  <a:lnTo>
                    <a:pt x="3539" y="25015"/>
                  </a:lnTo>
                  <a:lnTo>
                    <a:pt x="3889" y="25383"/>
                  </a:lnTo>
                  <a:lnTo>
                    <a:pt x="4266" y="25759"/>
                  </a:lnTo>
                  <a:lnTo>
                    <a:pt x="4676" y="26158"/>
                  </a:lnTo>
                  <a:lnTo>
                    <a:pt x="5119" y="26566"/>
                  </a:lnTo>
                  <a:lnTo>
                    <a:pt x="5595" y="26982"/>
                  </a:lnTo>
                  <a:lnTo>
                    <a:pt x="6098" y="27414"/>
                  </a:lnTo>
                  <a:lnTo>
                    <a:pt x="6634" y="27845"/>
                  </a:lnTo>
                  <a:lnTo>
                    <a:pt x="6912" y="28061"/>
                  </a:lnTo>
                  <a:lnTo>
                    <a:pt x="7196" y="28277"/>
                  </a:lnTo>
                  <a:lnTo>
                    <a:pt x="7487" y="28493"/>
                  </a:lnTo>
                  <a:lnTo>
                    <a:pt x="7791" y="28709"/>
                  </a:lnTo>
                  <a:lnTo>
                    <a:pt x="8096" y="28925"/>
                  </a:lnTo>
                  <a:lnTo>
                    <a:pt x="8413" y="29132"/>
                  </a:lnTo>
                  <a:lnTo>
                    <a:pt x="8730" y="29348"/>
                  </a:lnTo>
                  <a:lnTo>
                    <a:pt x="9061" y="29556"/>
                  </a:lnTo>
                  <a:lnTo>
                    <a:pt x="9398" y="29764"/>
                  </a:lnTo>
                  <a:lnTo>
                    <a:pt x="9736" y="29964"/>
                  </a:lnTo>
                  <a:lnTo>
                    <a:pt x="10086" y="30164"/>
                  </a:lnTo>
                  <a:lnTo>
                    <a:pt x="10443" y="30356"/>
                  </a:lnTo>
                  <a:lnTo>
                    <a:pt x="10807" y="30547"/>
                  </a:lnTo>
                  <a:lnTo>
                    <a:pt x="11178" y="30739"/>
                  </a:lnTo>
                  <a:lnTo>
                    <a:pt x="11555" y="30923"/>
                  </a:lnTo>
                  <a:lnTo>
                    <a:pt x="11938" y="31099"/>
                  </a:lnTo>
                  <a:lnTo>
                    <a:pt x="12322" y="31267"/>
                  </a:lnTo>
                  <a:lnTo>
                    <a:pt x="12719" y="31435"/>
                  </a:lnTo>
                  <a:lnTo>
                    <a:pt x="13122" y="31595"/>
                  </a:lnTo>
                  <a:lnTo>
                    <a:pt x="13532" y="31747"/>
                  </a:lnTo>
                  <a:lnTo>
                    <a:pt x="13949" y="31890"/>
                  </a:lnTo>
                  <a:lnTo>
                    <a:pt x="14365" y="32026"/>
                  </a:lnTo>
                  <a:lnTo>
                    <a:pt x="14795" y="32154"/>
                  </a:lnTo>
                  <a:lnTo>
                    <a:pt x="15225" y="32282"/>
                  </a:lnTo>
                  <a:lnTo>
                    <a:pt x="15668" y="32394"/>
                  </a:lnTo>
                  <a:lnTo>
                    <a:pt x="16112" y="32498"/>
                  </a:lnTo>
                  <a:lnTo>
                    <a:pt x="16561" y="32586"/>
                  </a:lnTo>
                  <a:lnTo>
                    <a:pt x="17024" y="32674"/>
                  </a:lnTo>
                  <a:lnTo>
                    <a:pt x="17487" y="32746"/>
                  </a:lnTo>
                  <a:lnTo>
                    <a:pt x="17957" y="32810"/>
                  </a:lnTo>
                  <a:lnTo>
                    <a:pt x="18426" y="32866"/>
                  </a:lnTo>
                  <a:lnTo>
                    <a:pt x="18909" y="32906"/>
                  </a:lnTo>
                  <a:lnTo>
                    <a:pt x="18942" y="32242"/>
                  </a:lnTo>
                  <a:lnTo>
                    <a:pt x="18962" y="31595"/>
                  </a:lnTo>
                  <a:lnTo>
                    <a:pt x="18982" y="30947"/>
                  </a:lnTo>
                  <a:lnTo>
                    <a:pt x="18995" y="30316"/>
                  </a:lnTo>
                  <a:lnTo>
                    <a:pt x="19008" y="29684"/>
                  </a:lnTo>
                  <a:lnTo>
                    <a:pt x="19008" y="29060"/>
                  </a:lnTo>
                  <a:lnTo>
                    <a:pt x="19008" y="28453"/>
                  </a:lnTo>
                  <a:lnTo>
                    <a:pt x="19002" y="27845"/>
                  </a:lnTo>
                  <a:lnTo>
                    <a:pt x="18989" y="27254"/>
                  </a:lnTo>
                  <a:lnTo>
                    <a:pt x="18975" y="26662"/>
                  </a:lnTo>
                  <a:lnTo>
                    <a:pt x="18956" y="26087"/>
                  </a:lnTo>
                  <a:lnTo>
                    <a:pt x="18929" y="25511"/>
                  </a:lnTo>
                  <a:lnTo>
                    <a:pt x="18903" y="24951"/>
                  </a:lnTo>
                  <a:lnTo>
                    <a:pt x="18863" y="24392"/>
                  </a:lnTo>
                  <a:lnTo>
                    <a:pt x="18823" y="23840"/>
                  </a:lnTo>
                  <a:lnTo>
                    <a:pt x="18784" y="23304"/>
                  </a:lnTo>
                  <a:lnTo>
                    <a:pt x="18731" y="22769"/>
                  </a:lnTo>
                  <a:lnTo>
                    <a:pt x="18684" y="22241"/>
                  </a:lnTo>
                  <a:lnTo>
                    <a:pt x="18625" y="21730"/>
                  </a:lnTo>
                  <a:lnTo>
                    <a:pt x="18565" y="21218"/>
                  </a:lnTo>
                  <a:lnTo>
                    <a:pt x="18499" y="20714"/>
                  </a:lnTo>
                  <a:lnTo>
                    <a:pt x="18426" y="20219"/>
                  </a:lnTo>
                  <a:lnTo>
                    <a:pt x="18354" y="19731"/>
                  </a:lnTo>
                  <a:lnTo>
                    <a:pt x="18281" y="19251"/>
                  </a:lnTo>
                  <a:lnTo>
                    <a:pt x="18195" y="18772"/>
                  </a:lnTo>
                  <a:lnTo>
                    <a:pt x="18116" y="18308"/>
                  </a:lnTo>
                  <a:lnTo>
                    <a:pt x="18023" y="17844"/>
                  </a:lnTo>
                  <a:lnTo>
                    <a:pt x="17930" y="17397"/>
                  </a:lnTo>
                  <a:lnTo>
                    <a:pt x="17838" y="16949"/>
                  </a:lnTo>
                  <a:lnTo>
                    <a:pt x="17739" y="16509"/>
                  </a:lnTo>
                  <a:lnTo>
                    <a:pt x="17633" y="16086"/>
                  </a:lnTo>
                  <a:lnTo>
                    <a:pt x="17527" y="15662"/>
                  </a:lnTo>
                  <a:lnTo>
                    <a:pt x="17414" y="15238"/>
                  </a:lnTo>
                  <a:lnTo>
                    <a:pt x="17302" y="14830"/>
                  </a:lnTo>
                  <a:lnTo>
                    <a:pt x="17190" y="14431"/>
                  </a:lnTo>
                  <a:lnTo>
                    <a:pt x="17064" y="14031"/>
                  </a:lnTo>
                  <a:lnTo>
                    <a:pt x="16945" y="13639"/>
                  </a:lnTo>
                  <a:lnTo>
                    <a:pt x="16819" y="13255"/>
                  </a:lnTo>
                  <a:lnTo>
                    <a:pt x="16687" y="12880"/>
                  </a:lnTo>
                  <a:lnTo>
                    <a:pt x="16555" y="12512"/>
                  </a:lnTo>
                  <a:lnTo>
                    <a:pt x="16422" y="12144"/>
                  </a:lnTo>
                  <a:lnTo>
                    <a:pt x="16284" y="11792"/>
                  </a:lnTo>
                  <a:lnTo>
                    <a:pt x="16145" y="11441"/>
                  </a:lnTo>
                  <a:lnTo>
                    <a:pt x="15999" y="11097"/>
                  </a:lnTo>
                  <a:lnTo>
                    <a:pt x="15854" y="10753"/>
                  </a:lnTo>
                  <a:lnTo>
                    <a:pt x="15708" y="10425"/>
                  </a:lnTo>
                  <a:lnTo>
                    <a:pt x="15556" y="10098"/>
                  </a:lnTo>
                  <a:lnTo>
                    <a:pt x="15404" y="9778"/>
                  </a:lnTo>
                  <a:lnTo>
                    <a:pt x="15245" y="9466"/>
                  </a:lnTo>
                  <a:lnTo>
                    <a:pt x="15086" y="9162"/>
                  </a:lnTo>
                  <a:lnTo>
                    <a:pt x="14928" y="8859"/>
                  </a:lnTo>
                  <a:lnTo>
                    <a:pt x="14762" y="8563"/>
                  </a:lnTo>
                  <a:lnTo>
                    <a:pt x="14597" y="8275"/>
                  </a:lnTo>
                  <a:lnTo>
                    <a:pt x="14432" y="7995"/>
                  </a:lnTo>
                  <a:lnTo>
                    <a:pt x="14266" y="7715"/>
                  </a:lnTo>
                  <a:lnTo>
                    <a:pt x="14094" y="7444"/>
                  </a:lnTo>
                  <a:lnTo>
                    <a:pt x="13922" y="7180"/>
                  </a:lnTo>
                  <a:lnTo>
                    <a:pt x="13744" y="6916"/>
                  </a:lnTo>
                  <a:lnTo>
                    <a:pt x="13565" y="6660"/>
                  </a:lnTo>
                  <a:lnTo>
                    <a:pt x="13393" y="6412"/>
                  </a:lnTo>
                  <a:lnTo>
                    <a:pt x="13208" y="6172"/>
                  </a:lnTo>
                  <a:lnTo>
                    <a:pt x="13029" y="5933"/>
                  </a:lnTo>
                  <a:lnTo>
                    <a:pt x="12844" y="5701"/>
                  </a:lnTo>
                  <a:lnTo>
                    <a:pt x="12659" y="5477"/>
                  </a:lnTo>
                  <a:lnTo>
                    <a:pt x="12474" y="5253"/>
                  </a:lnTo>
                  <a:lnTo>
                    <a:pt x="12289" y="5037"/>
                  </a:lnTo>
                  <a:lnTo>
                    <a:pt x="12104" y="4829"/>
                  </a:lnTo>
                  <a:lnTo>
                    <a:pt x="11912" y="4621"/>
                  </a:lnTo>
                  <a:lnTo>
                    <a:pt x="11528" y="4230"/>
                  </a:lnTo>
                  <a:lnTo>
                    <a:pt x="11145" y="3854"/>
                  </a:lnTo>
                  <a:lnTo>
                    <a:pt x="10754" y="3494"/>
                  </a:lnTo>
                  <a:lnTo>
                    <a:pt x="10364" y="3167"/>
                  </a:lnTo>
                  <a:lnTo>
                    <a:pt x="9967" y="2847"/>
                  </a:lnTo>
                  <a:lnTo>
                    <a:pt x="9570" y="2551"/>
                  </a:lnTo>
                  <a:lnTo>
                    <a:pt x="9167" y="2271"/>
                  </a:lnTo>
                  <a:lnTo>
                    <a:pt x="8770" y="2015"/>
                  </a:lnTo>
                  <a:lnTo>
                    <a:pt x="8367" y="1767"/>
                  </a:lnTo>
                  <a:lnTo>
                    <a:pt x="7970" y="1544"/>
                  </a:lnTo>
                  <a:lnTo>
                    <a:pt x="7566" y="1336"/>
                  </a:lnTo>
                  <a:lnTo>
                    <a:pt x="7170" y="1144"/>
                  </a:lnTo>
                  <a:lnTo>
                    <a:pt x="6773" y="968"/>
                  </a:lnTo>
                  <a:lnTo>
                    <a:pt x="6376" y="808"/>
                  </a:lnTo>
                  <a:lnTo>
                    <a:pt x="5979" y="664"/>
                  </a:lnTo>
                  <a:lnTo>
                    <a:pt x="5589" y="536"/>
                  </a:lnTo>
                  <a:lnTo>
                    <a:pt x="5205" y="424"/>
                  </a:lnTo>
                  <a:lnTo>
                    <a:pt x="4822" y="328"/>
                  </a:lnTo>
                  <a:lnTo>
                    <a:pt x="4445" y="241"/>
                  </a:lnTo>
                  <a:lnTo>
                    <a:pt x="4068" y="169"/>
                  </a:lnTo>
                  <a:lnTo>
                    <a:pt x="3704" y="113"/>
                  </a:lnTo>
                  <a:lnTo>
                    <a:pt x="3340" y="65"/>
                  </a:lnTo>
                  <a:lnTo>
                    <a:pt x="2983" y="33"/>
                  </a:lnTo>
                  <a:lnTo>
                    <a:pt x="2639" y="9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1458300" y="-7465725"/>
              <a:ext cx="475225" cy="822650"/>
            </a:xfrm>
            <a:custGeom>
              <a:rect b="b" l="l" r="r" t="t"/>
              <a:pathLst>
                <a:path extrusionOk="0" fill="none" h="32906" w="19009">
                  <a:moveTo>
                    <a:pt x="18909" y="32906"/>
                  </a:moveTo>
                  <a:lnTo>
                    <a:pt x="18909" y="32906"/>
                  </a:lnTo>
                  <a:lnTo>
                    <a:pt x="18426" y="32866"/>
                  </a:lnTo>
                  <a:lnTo>
                    <a:pt x="17957" y="32810"/>
                  </a:lnTo>
                  <a:lnTo>
                    <a:pt x="17487" y="32746"/>
                  </a:lnTo>
                  <a:lnTo>
                    <a:pt x="17024" y="32674"/>
                  </a:lnTo>
                  <a:lnTo>
                    <a:pt x="16561" y="32586"/>
                  </a:lnTo>
                  <a:lnTo>
                    <a:pt x="16112" y="32498"/>
                  </a:lnTo>
                  <a:lnTo>
                    <a:pt x="15668" y="32394"/>
                  </a:lnTo>
                  <a:lnTo>
                    <a:pt x="15225" y="32282"/>
                  </a:lnTo>
                  <a:lnTo>
                    <a:pt x="14795" y="32154"/>
                  </a:lnTo>
                  <a:lnTo>
                    <a:pt x="14365" y="32026"/>
                  </a:lnTo>
                  <a:lnTo>
                    <a:pt x="13949" y="31890"/>
                  </a:lnTo>
                  <a:lnTo>
                    <a:pt x="13532" y="31747"/>
                  </a:lnTo>
                  <a:lnTo>
                    <a:pt x="13122" y="31595"/>
                  </a:lnTo>
                  <a:lnTo>
                    <a:pt x="12719" y="31435"/>
                  </a:lnTo>
                  <a:lnTo>
                    <a:pt x="12322" y="31267"/>
                  </a:lnTo>
                  <a:lnTo>
                    <a:pt x="11938" y="31099"/>
                  </a:lnTo>
                  <a:lnTo>
                    <a:pt x="11555" y="30923"/>
                  </a:lnTo>
                  <a:lnTo>
                    <a:pt x="11178" y="30739"/>
                  </a:lnTo>
                  <a:lnTo>
                    <a:pt x="10807" y="30547"/>
                  </a:lnTo>
                  <a:lnTo>
                    <a:pt x="10443" y="30356"/>
                  </a:lnTo>
                  <a:lnTo>
                    <a:pt x="10086" y="30164"/>
                  </a:lnTo>
                  <a:lnTo>
                    <a:pt x="9736" y="29964"/>
                  </a:lnTo>
                  <a:lnTo>
                    <a:pt x="9398" y="29764"/>
                  </a:lnTo>
                  <a:lnTo>
                    <a:pt x="9061" y="29556"/>
                  </a:lnTo>
                  <a:lnTo>
                    <a:pt x="8730" y="29348"/>
                  </a:lnTo>
                  <a:lnTo>
                    <a:pt x="8413" y="29132"/>
                  </a:lnTo>
                  <a:lnTo>
                    <a:pt x="8096" y="28925"/>
                  </a:lnTo>
                  <a:lnTo>
                    <a:pt x="7791" y="28709"/>
                  </a:lnTo>
                  <a:lnTo>
                    <a:pt x="7487" y="28493"/>
                  </a:lnTo>
                  <a:lnTo>
                    <a:pt x="7196" y="28277"/>
                  </a:lnTo>
                  <a:lnTo>
                    <a:pt x="6912" y="28061"/>
                  </a:lnTo>
                  <a:lnTo>
                    <a:pt x="6634" y="27845"/>
                  </a:lnTo>
                  <a:lnTo>
                    <a:pt x="6098" y="27414"/>
                  </a:lnTo>
                  <a:lnTo>
                    <a:pt x="5595" y="26982"/>
                  </a:lnTo>
                  <a:lnTo>
                    <a:pt x="5119" y="26566"/>
                  </a:lnTo>
                  <a:lnTo>
                    <a:pt x="4676" y="26158"/>
                  </a:lnTo>
                  <a:lnTo>
                    <a:pt x="4266" y="25759"/>
                  </a:lnTo>
                  <a:lnTo>
                    <a:pt x="3889" y="25383"/>
                  </a:lnTo>
                  <a:lnTo>
                    <a:pt x="3539" y="25015"/>
                  </a:lnTo>
                  <a:lnTo>
                    <a:pt x="3228" y="24680"/>
                  </a:lnTo>
                  <a:lnTo>
                    <a:pt x="2943" y="24368"/>
                  </a:lnTo>
                  <a:lnTo>
                    <a:pt x="2699" y="24088"/>
                  </a:lnTo>
                  <a:lnTo>
                    <a:pt x="2487" y="23832"/>
                  </a:lnTo>
                  <a:lnTo>
                    <a:pt x="2308" y="23616"/>
                  </a:lnTo>
                  <a:lnTo>
                    <a:pt x="2050" y="23296"/>
                  </a:lnTo>
                  <a:lnTo>
                    <a:pt x="1945" y="23153"/>
                  </a:lnTo>
                  <a:lnTo>
                    <a:pt x="1938" y="23145"/>
                  </a:lnTo>
                  <a:lnTo>
                    <a:pt x="1938" y="23145"/>
                  </a:lnTo>
                  <a:lnTo>
                    <a:pt x="1779" y="22609"/>
                  </a:lnTo>
                  <a:lnTo>
                    <a:pt x="1627" y="22065"/>
                  </a:lnTo>
                  <a:lnTo>
                    <a:pt x="1482" y="21530"/>
                  </a:lnTo>
                  <a:lnTo>
                    <a:pt x="1349" y="20994"/>
                  </a:lnTo>
                  <a:lnTo>
                    <a:pt x="1224" y="20458"/>
                  </a:lnTo>
                  <a:lnTo>
                    <a:pt x="1105" y="19923"/>
                  </a:lnTo>
                  <a:lnTo>
                    <a:pt x="992" y="19395"/>
                  </a:lnTo>
                  <a:lnTo>
                    <a:pt x="886" y="18860"/>
                  </a:lnTo>
                  <a:lnTo>
                    <a:pt x="787" y="18332"/>
                  </a:lnTo>
                  <a:lnTo>
                    <a:pt x="695" y="17804"/>
                  </a:lnTo>
                  <a:lnTo>
                    <a:pt x="609" y="17285"/>
                  </a:lnTo>
                  <a:lnTo>
                    <a:pt x="536" y="16757"/>
                  </a:lnTo>
                  <a:lnTo>
                    <a:pt x="463" y="16245"/>
                  </a:lnTo>
                  <a:lnTo>
                    <a:pt x="397" y="15726"/>
                  </a:lnTo>
                  <a:lnTo>
                    <a:pt x="337" y="15214"/>
                  </a:lnTo>
                  <a:lnTo>
                    <a:pt x="278" y="14710"/>
                  </a:lnTo>
                  <a:lnTo>
                    <a:pt x="232" y="14207"/>
                  </a:lnTo>
                  <a:lnTo>
                    <a:pt x="185" y="13703"/>
                  </a:lnTo>
                  <a:lnTo>
                    <a:pt x="146" y="13208"/>
                  </a:lnTo>
                  <a:lnTo>
                    <a:pt x="113" y="12720"/>
                  </a:lnTo>
                  <a:lnTo>
                    <a:pt x="86" y="12240"/>
                  </a:lnTo>
                  <a:lnTo>
                    <a:pt x="60" y="11761"/>
                  </a:lnTo>
                  <a:lnTo>
                    <a:pt x="40" y="11289"/>
                  </a:lnTo>
                  <a:lnTo>
                    <a:pt x="27" y="10817"/>
                  </a:lnTo>
                  <a:lnTo>
                    <a:pt x="7" y="9906"/>
                  </a:lnTo>
                  <a:lnTo>
                    <a:pt x="0" y="9018"/>
                  </a:lnTo>
                  <a:lnTo>
                    <a:pt x="7" y="8155"/>
                  </a:lnTo>
                  <a:lnTo>
                    <a:pt x="27" y="7332"/>
                  </a:lnTo>
                  <a:lnTo>
                    <a:pt x="53" y="6540"/>
                  </a:lnTo>
                  <a:lnTo>
                    <a:pt x="93" y="5781"/>
                  </a:lnTo>
                  <a:lnTo>
                    <a:pt x="139" y="5061"/>
                  </a:lnTo>
                  <a:lnTo>
                    <a:pt x="192" y="4382"/>
                  </a:lnTo>
                  <a:lnTo>
                    <a:pt x="245" y="3742"/>
                  </a:lnTo>
                  <a:lnTo>
                    <a:pt x="304" y="3151"/>
                  </a:lnTo>
                  <a:lnTo>
                    <a:pt x="364" y="2599"/>
                  </a:lnTo>
                  <a:lnTo>
                    <a:pt x="423" y="2103"/>
                  </a:lnTo>
                  <a:lnTo>
                    <a:pt x="483" y="1656"/>
                  </a:lnTo>
                  <a:lnTo>
                    <a:pt x="536" y="1264"/>
                  </a:lnTo>
                  <a:lnTo>
                    <a:pt x="635" y="640"/>
                  </a:lnTo>
                  <a:lnTo>
                    <a:pt x="701" y="249"/>
                  </a:lnTo>
                  <a:lnTo>
                    <a:pt x="721" y="121"/>
                  </a:lnTo>
                  <a:lnTo>
                    <a:pt x="721" y="121"/>
                  </a:lnTo>
                  <a:lnTo>
                    <a:pt x="1019" y="73"/>
                  </a:lnTo>
                  <a:lnTo>
                    <a:pt x="1323" y="41"/>
                  </a:lnTo>
                  <a:lnTo>
                    <a:pt x="1640" y="17"/>
                  </a:lnTo>
                  <a:lnTo>
                    <a:pt x="1964" y="1"/>
                  </a:lnTo>
                  <a:lnTo>
                    <a:pt x="2295" y="1"/>
                  </a:lnTo>
                  <a:lnTo>
                    <a:pt x="2639" y="9"/>
                  </a:lnTo>
                  <a:lnTo>
                    <a:pt x="2983" y="33"/>
                  </a:lnTo>
                  <a:lnTo>
                    <a:pt x="3340" y="65"/>
                  </a:lnTo>
                  <a:lnTo>
                    <a:pt x="3704" y="113"/>
                  </a:lnTo>
                  <a:lnTo>
                    <a:pt x="4068" y="169"/>
                  </a:lnTo>
                  <a:lnTo>
                    <a:pt x="4445" y="241"/>
                  </a:lnTo>
                  <a:lnTo>
                    <a:pt x="4822" y="328"/>
                  </a:lnTo>
                  <a:lnTo>
                    <a:pt x="5205" y="424"/>
                  </a:lnTo>
                  <a:lnTo>
                    <a:pt x="5589" y="536"/>
                  </a:lnTo>
                  <a:lnTo>
                    <a:pt x="5979" y="664"/>
                  </a:lnTo>
                  <a:lnTo>
                    <a:pt x="6376" y="808"/>
                  </a:lnTo>
                  <a:lnTo>
                    <a:pt x="6773" y="968"/>
                  </a:lnTo>
                  <a:lnTo>
                    <a:pt x="7170" y="1144"/>
                  </a:lnTo>
                  <a:lnTo>
                    <a:pt x="7566" y="1336"/>
                  </a:lnTo>
                  <a:lnTo>
                    <a:pt x="7970" y="1544"/>
                  </a:lnTo>
                  <a:lnTo>
                    <a:pt x="8367" y="1767"/>
                  </a:lnTo>
                  <a:lnTo>
                    <a:pt x="8770" y="2015"/>
                  </a:lnTo>
                  <a:lnTo>
                    <a:pt x="9167" y="2271"/>
                  </a:lnTo>
                  <a:lnTo>
                    <a:pt x="9570" y="2551"/>
                  </a:lnTo>
                  <a:lnTo>
                    <a:pt x="9967" y="2847"/>
                  </a:lnTo>
                  <a:lnTo>
                    <a:pt x="10364" y="3167"/>
                  </a:lnTo>
                  <a:lnTo>
                    <a:pt x="10754" y="3494"/>
                  </a:lnTo>
                  <a:lnTo>
                    <a:pt x="11145" y="3854"/>
                  </a:lnTo>
                  <a:lnTo>
                    <a:pt x="11528" y="4230"/>
                  </a:lnTo>
                  <a:lnTo>
                    <a:pt x="11912" y="4621"/>
                  </a:lnTo>
                  <a:lnTo>
                    <a:pt x="12104" y="4829"/>
                  </a:lnTo>
                  <a:lnTo>
                    <a:pt x="12289" y="5037"/>
                  </a:lnTo>
                  <a:lnTo>
                    <a:pt x="12474" y="5253"/>
                  </a:lnTo>
                  <a:lnTo>
                    <a:pt x="12659" y="5477"/>
                  </a:lnTo>
                  <a:lnTo>
                    <a:pt x="12844" y="5701"/>
                  </a:lnTo>
                  <a:lnTo>
                    <a:pt x="13029" y="5933"/>
                  </a:lnTo>
                  <a:lnTo>
                    <a:pt x="13208" y="6172"/>
                  </a:lnTo>
                  <a:lnTo>
                    <a:pt x="13393" y="6412"/>
                  </a:lnTo>
                  <a:lnTo>
                    <a:pt x="13565" y="6660"/>
                  </a:lnTo>
                  <a:lnTo>
                    <a:pt x="13744" y="6916"/>
                  </a:lnTo>
                  <a:lnTo>
                    <a:pt x="13922" y="7180"/>
                  </a:lnTo>
                  <a:lnTo>
                    <a:pt x="14094" y="7444"/>
                  </a:lnTo>
                  <a:lnTo>
                    <a:pt x="14266" y="7715"/>
                  </a:lnTo>
                  <a:lnTo>
                    <a:pt x="14432" y="7995"/>
                  </a:lnTo>
                  <a:lnTo>
                    <a:pt x="14597" y="8275"/>
                  </a:lnTo>
                  <a:lnTo>
                    <a:pt x="14762" y="8563"/>
                  </a:lnTo>
                  <a:lnTo>
                    <a:pt x="14928" y="8859"/>
                  </a:lnTo>
                  <a:lnTo>
                    <a:pt x="15086" y="9162"/>
                  </a:lnTo>
                  <a:lnTo>
                    <a:pt x="15245" y="9466"/>
                  </a:lnTo>
                  <a:lnTo>
                    <a:pt x="15404" y="9778"/>
                  </a:lnTo>
                  <a:lnTo>
                    <a:pt x="15556" y="10098"/>
                  </a:lnTo>
                  <a:lnTo>
                    <a:pt x="15708" y="10425"/>
                  </a:lnTo>
                  <a:lnTo>
                    <a:pt x="15854" y="10753"/>
                  </a:lnTo>
                  <a:lnTo>
                    <a:pt x="15999" y="11097"/>
                  </a:lnTo>
                  <a:lnTo>
                    <a:pt x="16145" y="11441"/>
                  </a:lnTo>
                  <a:lnTo>
                    <a:pt x="16284" y="11792"/>
                  </a:lnTo>
                  <a:lnTo>
                    <a:pt x="16422" y="12144"/>
                  </a:lnTo>
                  <a:lnTo>
                    <a:pt x="16555" y="12512"/>
                  </a:lnTo>
                  <a:lnTo>
                    <a:pt x="16687" y="12880"/>
                  </a:lnTo>
                  <a:lnTo>
                    <a:pt x="16819" y="13255"/>
                  </a:lnTo>
                  <a:lnTo>
                    <a:pt x="16945" y="13639"/>
                  </a:lnTo>
                  <a:lnTo>
                    <a:pt x="17064" y="14031"/>
                  </a:lnTo>
                  <a:lnTo>
                    <a:pt x="17190" y="14431"/>
                  </a:lnTo>
                  <a:lnTo>
                    <a:pt x="17302" y="14830"/>
                  </a:lnTo>
                  <a:lnTo>
                    <a:pt x="17414" y="15238"/>
                  </a:lnTo>
                  <a:lnTo>
                    <a:pt x="17527" y="15662"/>
                  </a:lnTo>
                  <a:lnTo>
                    <a:pt x="17633" y="16086"/>
                  </a:lnTo>
                  <a:lnTo>
                    <a:pt x="17739" y="16509"/>
                  </a:lnTo>
                  <a:lnTo>
                    <a:pt x="17838" y="16949"/>
                  </a:lnTo>
                  <a:lnTo>
                    <a:pt x="17930" y="17397"/>
                  </a:lnTo>
                  <a:lnTo>
                    <a:pt x="18023" y="17844"/>
                  </a:lnTo>
                  <a:lnTo>
                    <a:pt x="18116" y="18308"/>
                  </a:lnTo>
                  <a:lnTo>
                    <a:pt x="18195" y="18772"/>
                  </a:lnTo>
                  <a:lnTo>
                    <a:pt x="18281" y="19251"/>
                  </a:lnTo>
                  <a:lnTo>
                    <a:pt x="18354" y="19731"/>
                  </a:lnTo>
                  <a:lnTo>
                    <a:pt x="18426" y="20219"/>
                  </a:lnTo>
                  <a:lnTo>
                    <a:pt x="18499" y="20714"/>
                  </a:lnTo>
                  <a:lnTo>
                    <a:pt x="18565" y="21218"/>
                  </a:lnTo>
                  <a:lnTo>
                    <a:pt x="18625" y="21730"/>
                  </a:lnTo>
                  <a:lnTo>
                    <a:pt x="18684" y="22241"/>
                  </a:lnTo>
                  <a:lnTo>
                    <a:pt x="18731" y="22769"/>
                  </a:lnTo>
                  <a:lnTo>
                    <a:pt x="18784" y="23304"/>
                  </a:lnTo>
                  <a:lnTo>
                    <a:pt x="18823" y="23840"/>
                  </a:lnTo>
                  <a:lnTo>
                    <a:pt x="18863" y="24392"/>
                  </a:lnTo>
                  <a:lnTo>
                    <a:pt x="18903" y="24951"/>
                  </a:lnTo>
                  <a:lnTo>
                    <a:pt x="18929" y="25511"/>
                  </a:lnTo>
                  <a:lnTo>
                    <a:pt x="18956" y="26087"/>
                  </a:lnTo>
                  <a:lnTo>
                    <a:pt x="18975" y="26662"/>
                  </a:lnTo>
                  <a:lnTo>
                    <a:pt x="18989" y="27254"/>
                  </a:lnTo>
                  <a:lnTo>
                    <a:pt x="19002" y="27845"/>
                  </a:lnTo>
                  <a:lnTo>
                    <a:pt x="19008" y="28453"/>
                  </a:lnTo>
                  <a:lnTo>
                    <a:pt x="19008" y="29060"/>
                  </a:lnTo>
                  <a:lnTo>
                    <a:pt x="19008" y="29684"/>
                  </a:lnTo>
                  <a:lnTo>
                    <a:pt x="18995" y="30316"/>
                  </a:lnTo>
                  <a:lnTo>
                    <a:pt x="18982" y="30947"/>
                  </a:lnTo>
                  <a:lnTo>
                    <a:pt x="18962" y="31595"/>
                  </a:lnTo>
                  <a:lnTo>
                    <a:pt x="18942" y="32242"/>
                  </a:lnTo>
                  <a:lnTo>
                    <a:pt x="18909" y="32906"/>
                  </a:lnTo>
                  <a:lnTo>
                    <a:pt x="18909" y="329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-985575" y="-6643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-2669150" y="-5809075"/>
              <a:ext cx="2058925" cy="1098050"/>
            </a:xfrm>
            <a:custGeom>
              <a:rect b="b" l="l" r="r" t="t"/>
              <a:pathLst>
                <a:path extrusionOk="0" h="43922" w="82357">
                  <a:moveTo>
                    <a:pt x="41185" y="1"/>
                  </a:moveTo>
                  <a:lnTo>
                    <a:pt x="39995" y="9"/>
                  </a:lnTo>
                  <a:lnTo>
                    <a:pt x="38831" y="33"/>
                  </a:lnTo>
                  <a:lnTo>
                    <a:pt x="37693" y="64"/>
                  </a:lnTo>
                  <a:lnTo>
                    <a:pt x="36575" y="112"/>
                  </a:lnTo>
                  <a:lnTo>
                    <a:pt x="35478" y="168"/>
                  </a:lnTo>
                  <a:lnTo>
                    <a:pt x="34406" y="248"/>
                  </a:lnTo>
                  <a:lnTo>
                    <a:pt x="33355" y="328"/>
                  </a:lnTo>
                  <a:lnTo>
                    <a:pt x="32329" y="432"/>
                  </a:lnTo>
                  <a:lnTo>
                    <a:pt x="31575" y="512"/>
                  </a:lnTo>
                  <a:lnTo>
                    <a:pt x="30835" y="600"/>
                  </a:lnTo>
                  <a:lnTo>
                    <a:pt x="30107" y="696"/>
                  </a:lnTo>
                  <a:lnTo>
                    <a:pt x="29393" y="800"/>
                  </a:lnTo>
                  <a:lnTo>
                    <a:pt x="28685" y="904"/>
                  </a:lnTo>
                  <a:lnTo>
                    <a:pt x="27991" y="1016"/>
                  </a:lnTo>
                  <a:lnTo>
                    <a:pt x="27309" y="1136"/>
                  </a:lnTo>
                  <a:lnTo>
                    <a:pt x="26635" y="1264"/>
                  </a:lnTo>
                  <a:lnTo>
                    <a:pt x="25973" y="1400"/>
                  </a:lnTo>
                  <a:lnTo>
                    <a:pt x="25325" y="1535"/>
                  </a:lnTo>
                  <a:lnTo>
                    <a:pt x="24690" y="1687"/>
                  </a:lnTo>
                  <a:lnTo>
                    <a:pt x="24062" y="1839"/>
                  </a:lnTo>
                  <a:lnTo>
                    <a:pt x="23447" y="1991"/>
                  </a:lnTo>
                  <a:lnTo>
                    <a:pt x="22838" y="2159"/>
                  </a:lnTo>
                  <a:lnTo>
                    <a:pt x="22243" y="2327"/>
                  </a:lnTo>
                  <a:lnTo>
                    <a:pt x="21655" y="2503"/>
                  </a:lnTo>
                  <a:lnTo>
                    <a:pt x="21079" y="2679"/>
                  </a:lnTo>
                  <a:lnTo>
                    <a:pt x="20517" y="2871"/>
                  </a:lnTo>
                  <a:lnTo>
                    <a:pt x="19961" y="3062"/>
                  </a:lnTo>
                  <a:lnTo>
                    <a:pt x="19419" y="3254"/>
                  </a:lnTo>
                  <a:lnTo>
                    <a:pt x="18883" y="3462"/>
                  </a:lnTo>
                  <a:lnTo>
                    <a:pt x="18361" y="3670"/>
                  </a:lnTo>
                  <a:lnTo>
                    <a:pt x="17845" y="3878"/>
                  </a:lnTo>
                  <a:lnTo>
                    <a:pt x="17342" y="4102"/>
                  </a:lnTo>
                  <a:lnTo>
                    <a:pt x="16846" y="4326"/>
                  </a:lnTo>
                  <a:lnTo>
                    <a:pt x="16357" y="4549"/>
                  </a:lnTo>
                  <a:lnTo>
                    <a:pt x="15881" y="4781"/>
                  </a:lnTo>
                  <a:lnTo>
                    <a:pt x="15418" y="5021"/>
                  </a:lnTo>
                  <a:lnTo>
                    <a:pt x="14955" y="5261"/>
                  </a:lnTo>
                  <a:lnTo>
                    <a:pt x="14505" y="5509"/>
                  </a:lnTo>
                  <a:lnTo>
                    <a:pt x="14068" y="5765"/>
                  </a:lnTo>
                  <a:lnTo>
                    <a:pt x="13639" y="6020"/>
                  </a:lnTo>
                  <a:lnTo>
                    <a:pt x="13215" y="6284"/>
                  </a:lnTo>
                  <a:lnTo>
                    <a:pt x="12805" y="6548"/>
                  </a:lnTo>
                  <a:lnTo>
                    <a:pt x="12402" y="6820"/>
                  </a:lnTo>
                  <a:lnTo>
                    <a:pt x="12005" y="7092"/>
                  </a:lnTo>
                  <a:lnTo>
                    <a:pt x="11615" y="7371"/>
                  </a:lnTo>
                  <a:lnTo>
                    <a:pt x="11238" y="7651"/>
                  </a:lnTo>
                  <a:lnTo>
                    <a:pt x="10867" y="7939"/>
                  </a:lnTo>
                  <a:lnTo>
                    <a:pt x="10504" y="8227"/>
                  </a:lnTo>
                  <a:lnTo>
                    <a:pt x="10153" y="8523"/>
                  </a:lnTo>
                  <a:lnTo>
                    <a:pt x="9802" y="8818"/>
                  </a:lnTo>
                  <a:lnTo>
                    <a:pt x="9465" y="9122"/>
                  </a:lnTo>
                  <a:lnTo>
                    <a:pt x="9134" y="9426"/>
                  </a:lnTo>
                  <a:lnTo>
                    <a:pt x="8817" y="9738"/>
                  </a:lnTo>
                  <a:lnTo>
                    <a:pt x="8500" y="10050"/>
                  </a:lnTo>
                  <a:lnTo>
                    <a:pt x="8189" y="10361"/>
                  </a:lnTo>
                  <a:lnTo>
                    <a:pt x="7891" y="10681"/>
                  </a:lnTo>
                  <a:lnTo>
                    <a:pt x="7600" y="11009"/>
                  </a:lnTo>
                  <a:lnTo>
                    <a:pt x="7316" y="11329"/>
                  </a:lnTo>
                  <a:lnTo>
                    <a:pt x="7038" y="11664"/>
                  </a:lnTo>
                  <a:lnTo>
                    <a:pt x="6767" y="11992"/>
                  </a:lnTo>
                  <a:lnTo>
                    <a:pt x="6502" y="12328"/>
                  </a:lnTo>
                  <a:lnTo>
                    <a:pt x="6244" y="12664"/>
                  </a:lnTo>
                  <a:lnTo>
                    <a:pt x="6000" y="13007"/>
                  </a:lnTo>
                  <a:lnTo>
                    <a:pt x="5755" y="13351"/>
                  </a:lnTo>
                  <a:lnTo>
                    <a:pt x="5517" y="13695"/>
                  </a:lnTo>
                  <a:lnTo>
                    <a:pt x="5285" y="14047"/>
                  </a:lnTo>
                  <a:lnTo>
                    <a:pt x="5067" y="14399"/>
                  </a:lnTo>
                  <a:lnTo>
                    <a:pt x="4849" y="14750"/>
                  </a:lnTo>
                  <a:lnTo>
                    <a:pt x="4637" y="15110"/>
                  </a:lnTo>
                  <a:lnTo>
                    <a:pt x="4432" y="15462"/>
                  </a:lnTo>
                  <a:lnTo>
                    <a:pt x="4234" y="15830"/>
                  </a:lnTo>
                  <a:lnTo>
                    <a:pt x="4042" y="16189"/>
                  </a:lnTo>
                  <a:lnTo>
                    <a:pt x="3857" y="16557"/>
                  </a:lnTo>
                  <a:lnTo>
                    <a:pt x="3671" y="16925"/>
                  </a:lnTo>
                  <a:lnTo>
                    <a:pt x="3499" y="17292"/>
                  </a:lnTo>
                  <a:lnTo>
                    <a:pt x="3328" y="17660"/>
                  </a:lnTo>
                  <a:lnTo>
                    <a:pt x="3169" y="18036"/>
                  </a:lnTo>
                  <a:lnTo>
                    <a:pt x="3010" y="18412"/>
                  </a:lnTo>
                  <a:lnTo>
                    <a:pt x="2851" y="18787"/>
                  </a:lnTo>
                  <a:lnTo>
                    <a:pt x="2706" y="19163"/>
                  </a:lnTo>
                  <a:lnTo>
                    <a:pt x="2567" y="19539"/>
                  </a:lnTo>
                  <a:lnTo>
                    <a:pt x="2428" y="19923"/>
                  </a:lnTo>
                  <a:lnTo>
                    <a:pt x="2296" y="20306"/>
                  </a:lnTo>
                  <a:lnTo>
                    <a:pt x="2170" y="20690"/>
                  </a:lnTo>
                  <a:lnTo>
                    <a:pt x="2044" y="21074"/>
                  </a:lnTo>
                  <a:lnTo>
                    <a:pt x="1925" y="21458"/>
                  </a:lnTo>
                  <a:lnTo>
                    <a:pt x="1813" y="21849"/>
                  </a:lnTo>
                  <a:lnTo>
                    <a:pt x="1707" y="22233"/>
                  </a:lnTo>
                  <a:lnTo>
                    <a:pt x="1601" y="22625"/>
                  </a:lnTo>
                  <a:lnTo>
                    <a:pt x="1502" y="23009"/>
                  </a:lnTo>
                  <a:lnTo>
                    <a:pt x="1403" y="23400"/>
                  </a:lnTo>
                  <a:lnTo>
                    <a:pt x="1310" y="23792"/>
                  </a:lnTo>
                  <a:lnTo>
                    <a:pt x="1224" y="24184"/>
                  </a:lnTo>
                  <a:lnTo>
                    <a:pt x="1145" y="24575"/>
                  </a:lnTo>
                  <a:lnTo>
                    <a:pt x="986" y="25367"/>
                  </a:lnTo>
                  <a:lnTo>
                    <a:pt x="847" y="26150"/>
                  </a:lnTo>
                  <a:lnTo>
                    <a:pt x="722" y="26942"/>
                  </a:lnTo>
                  <a:lnTo>
                    <a:pt x="603" y="27725"/>
                  </a:lnTo>
                  <a:lnTo>
                    <a:pt x="503" y="28517"/>
                  </a:lnTo>
                  <a:lnTo>
                    <a:pt x="417" y="29300"/>
                  </a:lnTo>
                  <a:lnTo>
                    <a:pt x="338" y="30084"/>
                  </a:lnTo>
                  <a:lnTo>
                    <a:pt x="272" y="30867"/>
                  </a:lnTo>
                  <a:lnTo>
                    <a:pt x="212" y="31650"/>
                  </a:lnTo>
                  <a:lnTo>
                    <a:pt x="166" y="32426"/>
                  </a:lnTo>
                  <a:lnTo>
                    <a:pt x="126" y="33193"/>
                  </a:lnTo>
                  <a:lnTo>
                    <a:pt x="87" y="33961"/>
                  </a:lnTo>
                  <a:lnTo>
                    <a:pt x="60" y="34728"/>
                  </a:lnTo>
                  <a:lnTo>
                    <a:pt x="40" y="35480"/>
                  </a:lnTo>
                  <a:lnTo>
                    <a:pt x="27" y="36231"/>
                  </a:lnTo>
                  <a:lnTo>
                    <a:pt x="7" y="37710"/>
                  </a:lnTo>
                  <a:lnTo>
                    <a:pt x="1" y="39157"/>
                  </a:lnTo>
                  <a:lnTo>
                    <a:pt x="1" y="40572"/>
                  </a:lnTo>
                  <a:lnTo>
                    <a:pt x="318" y="40628"/>
                  </a:lnTo>
                  <a:lnTo>
                    <a:pt x="1251" y="40804"/>
                  </a:lnTo>
                  <a:lnTo>
                    <a:pt x="1945" y="40932"/>
                  </a:lnTo>
                  <a:lnTo>
                    <a:pt x="2785" y="41076"/>
                  </a:lnTo>
                  <a:lnTo>
                    <a:pt x="3764" y="41236"/>
                  </a:lnTo>
                  <a:lnTo>
                    <a:pt x="4882" y="41412"/>
                  </a:lnTo>
                  <a:lnTo>
                    <a:pt x="6132" y="41596"/>
                  </a:lnTo>
                  <a:lnTo>
                    <a:pt x="7521" y="41787"/>
                  </a:lnTo>
                  <a:lnTo>
                    <a:pt x="9035" y="41987"/>
                  </a:lnTo>
                  <a:lnTo>
                    <a:pt x="10676" y="42195"/>
                  </a:lnTo>
                  <a:lnTo>
                    <a:pt x="12441" y="42403"/>
                  </a:lnTo>
                  <a:lnTo>
                    <a:pt x="14320" y="42603"/>
                  </a:lnTo>
                  <a:lnTo>
                    <a:pt x="16324" y="42803"/>
                  </a:lnTo>
                  <a:lnTo>
                    <a:pt x="17362" y="42899"/>
                  </a:lnTo>
                  <a:lnTo>
                    <a:pt x="18434" y="42995"/>
                  </a:lnTo>
                  <a:lnTo>
                    <a:pt x="19532" y="43083"/>
                  </a:lnTo>
                  <a:lnTo>
                    <a:pt x="20662" y="43170"/>
                  </a:lnTo>
                  <a:lnTo>
                    <a:pt x="21813" y="43258"/>
                  </a:lnTo>
                  <a:lnTo>
                    <a:pt x="22991" y="43338"/>
                  </a:lnTo>
                  <a:lnTo>
                    <a:pt x="24194" y="43418"/>
                  </a:lnTo>
                  <a:lnTo>
                    <a:pt x="25424" y="43490"/>
                  </a:lnTo>
                  <a:lnTo>
                    <a:pt x="26681" y="43562"/>
                  </a:lnTo>
                  <a:lnTo>
                    <a:pt x="27964" y="43626"/>
                  </a:lnTo>
                  <a:lnTo>
                    <a:pt x="29267" y="43682"/>
                  </a:lnTo>
                  <a:lnTo>
                    <a:pt x="30597" y="43738"/>
                  </a:lnTo>
                  <a:lnTo>
                    <a:pt x="31946" y="43786"/>
                  </a:lnTo>
                  <a:lnTo>
                    <a:pt x="33321" y="43826"/>
                  </a:lnTo>
                  <a:lnTo>
                    <a:pt x="34717" y="43858"/>
                  </a:lnTo>
                  <a:lnTo>
                    <a:pt x="36139" y="43882"/>
                  </a:lnTo>
                  <a:lnTo>
                    <a:pt x="37581" y="43906"/>
                  </a:lnTo>
                  <a:lnTo>
                    <a:pt x="39049" y="43914"/>
                  </a:lnTo>
                  <a:lnTo>
                    <a:pt x="40531" y="43922"/>
                  </a:lnTo>
                  <a:lnTo>
                    <a:pt x="42039" y="43914"/>
                  </a:lnTo>
                  <a:lnTo>
                    <a:pt x="43566" y="43906"/>
                  </a:lnTo>
                  <a:lnTo>
                    <a:pt x="45114" y="43882"/>
                  </a:lnTo>
                  <a:lnTo>
                    <a:pt x="46675" y="43850"/>
                  </a:lnTo>
                  <a:lnTo>
                    <a:pt x="48262" y="43810"/>
                  </a:lnTo>
                  <a:lnTo>
                    <a:pt x="49869" y="43754"/>
                  </a:lnTo>
                  <a:lnTo>
                    <a:pt x="51490" y="43690"/>
                  </a:lnTo>
                  <a:lnTo>
                    <a:pt x="53130" y="43618"/>
                  </a:lnTo>
                  <a:lnTo>
                    <a:pt x="54790" y="43538"/>
                  </a:lnTo>
                  <a:lnTo>
                    <a:pt x="56463" y="43442"/>
                  </a:lnTo>
                  <a:lnTo>
                    <a:pt x="58157" y="43330"/>
                  </a:lnTo>
                  <a:lnTo>
                    <a:pt x="59863" y="43210"/>
                  </a:lnTo>
                  <a:lnTo>
                    <a:pt x="61589" y="43083"/>
                  </a:lnTo>
                  <a:lnTo>
                    <a:pt x="63329" y="42939"/>
                  </a:lnTo>
                  <a:lnTo>
                    <a:pt x="65088" y="42779"/>
                  </a:lnTo>
                  <a:lnTo>
                    <a:pt x="67178" y="42579"/>
                  </a:lnTo>
                  <a:lnTo>
                    <a:pt x="69294" y="42355"/>
                  </a:lnTo>
                  <a:lnTo>
                    <a:pt x="71424" y="42107"/>
                  </a:lnTo>
                  <a:lnTo>
                    <a:pt x="73573" y="41843"/>
                  </a:lnTo>
                  <a:lnTo>
                    <a:pt x="75743" y="41556"/>
                  </a:lnTo>
                  <a:lnTo>
                    <a:pt x="76834" y="41404"/>
                  </a:lnTo>
                  <a:lnTo>
                    <a:pt x="77932" y="41252"/>
                  </a:lnTo>
                  <a:lnTo>
                    <a:pt x="79030" y="41092"/>
                  </a:lnTo>
                  <a:lnTo>
                    <a:pt x="80134" y="40924"/>
                  </a:lnTo>
                  <a:lnTo>
                    <a:pt x="81246" y="40748"/>
                  </a:lnTo>
                  <a:lnTo>
                    <a:pt x="82357" y="40572"/>
                  </a:lnTo>
                  <a:lnTo>
                    <a:pt x="82357" y="39037"/>
                  </a:lnTo>
                  <a:lnTo>
                    <a:pt x="82350" y="37462"/>
                  </a:lnTo>
                  <a:lnTo>
                    <a:pt x="82337" y="36663"/>
                  </a:lnTo>
                  <a:lnTo>
                    <a:pt x="82324" y="35856"/>
                  </a:lnTo>
                  <a:lnTo>
                    <a:pt x="82304" y="35040"/>
                  </a:lnTo>
                  <a:lnTo>
                    <a:pt x="82277" y="34217"/>
                  </a:lnTo>
                  <a:lnTo>
                    <a:pt x="82244" y="33385"/>
                  </a:lnTo>
                  <a:lnTo>
                    <a:pt x="82198" y="32546"/>
                  </a:lnTo>
                  <a:lnTo>
                    <a:pt x="82152" y="31706"/>
                  </a:lnTo>
                  <a:lnTo>
                    <a:pt x="82086" y="30859"/>
                  </a:lnTo>
                  <a:lnTo>
                    <a:pt x="82013" y="30012"/>
                  </a:lnTo>
                  <a:lnTo>
                    <a:pt x="81927" y="29164"/>
                  </a:lnTo>
                  <a:lnTo>
                    <a:pt x="81828" y="28309"/>
                  </a:lnTo>
                  <a:lnTo>
                    <a:pt x="81715" y="27453"/>
                  </a:lnTo>
                  <a:lnTo>
                    <a:pt x="81583" y="26598"/>
                  </a:lnTo>
                  <a:lnTo>
                    <a:pt x="81517" y="26174"/>
                  </a:lnTo>
                  <a:lnTo>
                    <a:pt x="81444" y="25743"/>
                  </a:lnTo>
                  <a:lnTo>
                    <a:pt x="81365" y="25319"/>
                  </a:lnTo>
                  <a:lnTo>
                    <a:pt x="81279" y="24895"/>
                  </a:lnTo>
                  <a:lnTo>
                    <a:pt x="81193" y="24463"/>
                  </a:lnTo>
                  <a:lnTo>
                    <a:pt x="81100" y="24040"/>
                  </a:lnTo>
                  <a:lnTo>
                    <a:pt x="81007" y="23616"/>
                  </a:lnTo>
                  <a:lnTo>
                    <a:pt x="80902" y="23192"/>
                  </a:lnTo>
                  <a:lnTo>
                    <a:pt x="80796" y="22769"/>
                  </a:lnTo>
                  <a:lnTo>
                    <a:pt x="80683" y="22353"/>
                  </a:lnTo>
                  <a:lnTo>
                    <a:pt x="80571" y="21929"/>
                  </a:lnTo>
                  <a:lnTo>
                    <a:pt x="80445" y="21506"/>
                  </a:lnTo>
                  <a:lnTo>
                    <a:pt x="80320" y="21090"/>
                  </a:lnTo>
                  <a:lnTo>
                    <a:pt x="80187" y="20674"/>
                  </a:lnTo>
                  <a:lnTo>
                    <a:pt x="80048" y="20258"/>
                  </a:lnTo>
                  <a:lnTo>
                    <a:pt x="79903" y="19843"/>
                  </a:lnTo>
                  <a:lnTo>
                    <a:pt x="79751" y="19435"/>
                  </a:lnTo>
                  <a:lnTo>
                    <a:pt x="79599" y="19019"/>
                  </a:lnTo>
                  <a:lnTo>
                    <a:pt x="79433" y="18612"/>
                  </a:lnTo>
                  <a:lnTo>
                    <a:pt x="79268" y="18204"/>
                  </a:lnTo>
                  <a:lnTo>
                    <a:pt x="79089" y="17804"/>
                  </a:lnTo>
                  <a:lnTo>
                    <a:pt x="78911" y="17396"/>
                  </a:lnTo>
                  <a:lnTo>
                    <a:pt x="78719" y="16997"/>
                  </a:lnTo>
                  <a:lnTo>
                    <a:pt x="78527" y="16597"/>
                  </a:lnTo>
                  <a:lnTo>
                    <a:pt x="78322" y="16205"/>
                  </a:lnTo>
                  <a:lnTo>
                    <a:pt x="78117" y="15806"/>
                  </a:lnTo>
                  <a:lnTo>
                    <a:pt x="77899" y="15422"/>
                  </a:lnTo>
                  <a:lnTo>
                    <a:pt x="77681" y="15030"/>
                  </a:lnTo>
                  <a:lnTo>
                    <a:pt x="77449" y="14646"/>
                  </a:lnTo>
                  <a:lnTo>
                    <a:pt x="77211" y="14263"/>
                  </a:lnTo>
                  <a:lnTo>
                    <a:pt x="76966" y="13879"/>
                  </a:lnTo>
                  <a:lnTo>
                    <a:pt x="76715" y="13503"/>
                  </a:lnTo>
                  <a:lnTo>
                    <a:pt x="76451" y="13135"/>
                  </a:lnTo>
                  <a:lnTo>
                    <a:pt x="76186" y="12760"/>
                  </a:lnTo>
                  <a:lnTo>
                    <a:pt x="75908" y="12392"/>
                  </a:lnTo>
                  <a:lnTo>
                    <a:pt x="75624" y="12032"/>
                  </a:lnTo>
                  <a:lnTo>
                    <a:pt x="75333" y="11672"/>
                  </a:lnTo>
                  <a:lnTo>
                    <a:pt x="75029" y="11313"/>
                  </a:lnTo>
                  <a:lnTo>
                    <a:pt x="74718" y="10961"/>
                  </a:lnTo>
                  <a:lnTo>
                    <a:pt x="74400" y="10609"/>
                  </a:lnTo>
                  <a:lnTo>
                    <a:pt x="74076" y="10265"/>
                  </a:lnTo>
                  <a:lnTo>
                    <a:pt x="73739" y="9922"/>
                  </a:lnTo>
                  <a:lnTo>
                    <a:pt x="73395" y="9586"/>
                  </a:lnTo>
                  <a:lnTo>
                    <a:pt x="73038" y="9258"/>
                  </a:lnTo>
                  <a:lnTo>
                    <a:pt x="72681" y="8930"/>
                  </a:lnTo>
                  <a:lnTo>
                    <a:pt x="72304" y="8603"/>
                  </a:lnTo>
                  <a:lnTo>
                    <a:pt x="71927" y="8283"/>
                  </a:lnTo>
                  <a:lnTo>
                    <a:pt x="71530" y="7971"/>
                  </a:lnTo>
                  <a:lnTo>
                    <a:pt x="71133" y="7659"/>
                  </a:lnTo>
                  <a:lnTo>
                    <a:pt x="70723" y="7347"/>
                  </a:lnTo>
                  <a:lnTo>
                    <a:pt x="70300" y="7052"/>
                  </a:lnTo>
                  <a:lnTo>
                    <a:pt x="69870" y="6756"/>
                  </a:lnTo>
                  <a:lnTo>
                    <a:pt x="69427" y="6460"/>
                  </a:lnTo>
                  <a:lnTo>
                    <a:pt x="68977" y="6172"/>
                  </a:lnTo>
                  <a:lnTo>
                    <a:pt x="68514" y="5892"/>
                  </a:lnTo>
                  <a:lnTo>
                    <a:pt x="68044" y="5621"/>
                  </a:lnTo>
                  <a:lnTo>
                    <a:pt x="67561" y="5349"/>
                  </a:lnTo>
                  <a:lnTo>
                    <a:pt x="67072" y="5085"/>
                  </a:lnTo>
                  <a:lnTo>
                    <a:pt x="66563" y="4821"/>
                  </a:lnTo>
                  <a:lnTo>
                    <a:pt x="66054" y="4573"/>
                  </a:lnTo>
                  <a:lnTo>
                    <a:pt x="65524" y="4326"/>
                  </a:lnTo>
                  <a:lnTo>
                    <a:pt x="64989" y="4086"/>
                  </a:lnTo>
                  <a:lnTo>
                    <a:pt x="64440" y="3846"/>
                  </a:lnTo>
                  <a:lnTo>
                    <a:pt x="63878" y="3614"/>
                  </a:lnTo>
                  <a:lnTo>
                    <a:pt x="63309" y="3390"/>
                  </a:lnTo>
                  <a:lnTo>
                    <a:pt x="62727" y="3174"/>
                  </a:lnTo>
                  <a:lnTo>
                    <a:pt x="62131" y="2966"/>
                  </a:lnTo>
                  <a:lnTo>
                    <a:pt x="61523" y="2759"/>
                  </a:lnTo>
                  <a:lnTo>
                    <a:pt x="60901" y="2559"/>
                  </a:lnTo>
                  <a:lnTo>
                    <a:pt x="60273" y="2367"/>
                  </a:lnTo>
                  <a:lnTo>
                    <a:pt x="59631" y="2183"/>
                  </a:lnTo>
                  <a:lnTo>
                    <a:pt x="58977" y="2007"/>
                  </a:lnTo>
                  <a:lnTo>
                    <a:pt x="58309" y="1839"/>
                  </a:lnTo>
                  <a:lnTo>
                    <a:pt x="57627" y="1671"/>
                  </a:lnTo>
                  <a:lnTo>
                    <a:pt x="56933" y="1511"/>
                  </a:lnTo>
                  <a:lnTo>
                    <a:pt x="56225" y="1368"/>
                  </a:lnTo>
                  <a:lnTo>
                    <a:pt x="55504" y="1224"/>
                  </a:lnTo>
                  <a:lnTo>
                    <a:pt x="54777" y="1088"/>
                  </a:lnTo>
                  <a:lnTo>
                    <a:pt x="54029" y="960"/>
                  </a:lnTo>
                  <a:lnTo>
                    <a:pt x="53269" y="840"/>
                  </a:lnTo>
                  <a:lnTo>
                    <a:pt x="52495" y="728"/>
                  </a:lnTo>
                  <a:lnTo>
                    <a:pt x="51715" y="624"/>
                  </a:lnTo>
                  <a:lnTo>
                    <a:pt x="50914" y="528"/>
                  </a:lnTo>
                  <a:lnTo>
                    <a:pt x="50101" y="432"/>
                  </a:lnTo>
                  <a:lnTo>
                    <a:pt x="49274" y="352"/>
                  </a:lnTo>
                  <a:lnTo>
                    <a:pt x="48428" y="280"/>
                  </a:lnTo>
                  <a:lnTo>
                    <a:pt x="47574" y="216"/>
                  </a:lnTo>
                  <a:lnTo>
                    <a:pt x="46708" y="160"/>
                  </a:lnTo>
                  <a:lnTo>
                    <a:pt x="45822" y="112"/>
                  </a:lnTo>
                  <a:lnTo>
                    <a:pt x="44922" y="72"/>
                  </a:lnTo>
                  <a:lnTo>
                    <a:pt x="44009" y="41"/>
                  </a:lnTo>
                  <a:lnTo>
                    <a:pt x="43084" y="17"/>
                  </a:lnTo>
                  <a:lnTo>
                    <a:pt x="42138" y="9"/>
                  </a:lnTo>
                  <a:lnTo>
                    <a:pt x="411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-2669150" y="-5809075"/>
              <a:ext cx="2058925" cy="1098050"/>
            </a:xfrm>
            <a:custGeom>
              <a:rect b="b" l="l" r="r" t="t"/>
              <a:pathLst>
                <a:path extrusionOk="0" fill="none" h="43922" w="82357">
                  <a:moveTo>
                    <a:pt x="82357" y="40572"/>
                  </a:moveTo>
                  <a:lnTo>
                    <a:pt x="82357" y="40572"/>
                  </a:lnTo>
                  <a:lnTo>
                    <a:pt x="81246" y="40748"/>
                  </a:lnTo>
                  <a:lnTo>
                    <a:pt x="80134" y="40924"/>
                  </a:lnTo>
                  <a:lnTo>
                    <a:pt x="79030" y="41092"/>
                  </a:lnTo>
                  <a:lnTo>
                    <a:pt x="77932" y="41252"/>
                  </a:lnTo>
                  <a:lnTo>
                    <a:pt x="76834" y="41404"/>
                  </a:lnTo>
                  <a:lnTo>
                    <a:pt x="75743" y="41556"/>
                  </a:lnTo>
                  <a:lnTo>
                    <a:pt x="73573" y="41843"/>
                  </a:lnTo>
                  <a:lnTo>
                    <a:pt x="71424" y="42107"/>
                  </a:lnTo>
                  <a:lnTo>
                    <a:pt x="69294" y="42355"/>
                  </a:lnTo>
                  <a:lnTo>
                    <a:pt x="67178" y="42579"/>
                  </a:lnTo>
                  <a:lnTo>
                    <a:pt x="65088" y="42779"/>
                  </a:lnTo>
                  <a:lnTo>
                    <a:pt x="65088" y="42779"/>
                  </a:lnTo>
                  <a:lnTo>
                    <a:pt x="63329" y="42939"/>
                  </a:lnTo>
                  <a:lnTo>
                    <a:pt x="61589" y="43083"/>
                  </a:lnTo>
                  <a:lnTo>
                    <a:pt x="59863" y="43210"/>
                  </a:lnTo>
                  <a:lnTo>
                    <a:pt x="58157" y="43330"/>
                  </a:lnTo>
                  <a:lnTo>
                    <a:pt x="56463" y="43442"/>
                  </a:lnTo>
                  <a:lnTo>
                    <a:pt x="54790" y="43538"/>
                  </a:lnTo>
                  <a:lnTo>
                    <a:pt x="53130" y="43618"/>
                  </a:lnTo>
                  <a:lnTo>
                    <a:pt x="51490" y="43690"/>
                  </a:lnTo>
                  <a:lnTo>
                    <a:pt x="49869" y="43754"/>
                  </a:lnTo>
                  <a:lnTo>
                    <a:pt x="48262" y="43810"/>
                  </a:lnTo>
                  <a:lnTo>
                    <a:pt x="46675" y="43850"/>
                  </a:lnTo>
                  <a:lnTo>
                    <a:pt x="45114" y="43882"/>
                  </a:lnTo>
                  <a:lnTo>
                    <a:pt x="43566" y="43906"/>
                  </a:lnTo>
                  <a:lnTo>
                    <a:pt x="42039" y="43914"/>
                  </a:lnTo>
                  <a:lnTo>
                    <a:pt x="40531" y="43922"/>
                  </a:lnTo>
                  <a:lnTo>
                    <a:pt x="39049" y="43914"/>
                  </a:lnTo>
                  <a:lnTo>
                    <a:pt x="37581" y="43906"/>
                  </a:lnTo>
                  <a:lnTo>
                    <a:pt x="36139" y="43882"/>
                  </a:lnTo>
                  <a:lnTo>
                    <a:pt x="34717" y="43858"/>
                  </a:lnTo>
                  <a:lnTo>
                    <a:pt x="33321" y="43826"/>
                  </a:lnTo>
                  <a:lnTo>
                    <a:pt x="31946" y="43786"/>
                  </a:lnTo>
                  <a:lnTo>
                    <a:pt x="30597" y="43738"/>
                  </a:lnTo>
                  <a:lnTo>
                    <a:pt x="29267" y="43682"/>
                  </a:lnTo>
                  <a:lnTo>
                    <a:pt x="27964" y="43626"/>
                  </a:lnTo>
                  <a:lnTo>
                    <a:pt x="26681" y="43562"/>
                  </a:lnTo>
                  <a:lnTo>
                    <a:pt x="25424" y="43490"/>
                  </a:lnTo>
                  <a:lnTo>
                    <a:pt x="24194" y="43418"/>
                  </a:lnTo>
                  <a:lnTo>
                    <a:pt x="22991" y="43338"/>
                  </a:lnTo>
                  <a:lnTo>
                    <a:pt x="21813" y="43258"/>
                  </a:lnTo>
                  <a:lnTo>
                    <a:pt x="20662" y="43170"/>
                  </a:lnTo>
                  <a:lnTo>
                    <a:pt x="19532" y="43083"/>
                  </a:lnTo>
                  <a:lnTo>
                    <a:pt x="18434" y="42995"/>
                  </a:lnTo>
                  <a:lnTo>
                    <a:pt x="17362" y="42899"/>
                  </a:lnTo>
                  <a:lnTo>
                    <a:pt x="16324" y="42803"/>
                  </a:lnTo>
                  <a:lnTo>
                    <a:pt x="14320" y="42603"/>
                  </a:lnTo>
                  <a:lnTo>
                    <a:pt x="12441" y="42403"/>
                  </a:lnTo>
                  <a:lnTo>
                    <a:pt x="10676" y="42195"/>
                  </a:lnTo>
                  <a:lnTo>
                    <a:pt x="9035" y="41987"/>
                  </a:lnTo>
                  <a:lnTo>
                    <a:pt x="7521" y="41787"/>
                  </a:lnTo>
                  <a:lnTo>
                    <a:pt x="6132" y="41596"/>
                  </a:lnTo>
                  <a:lnTo>
                    <a:pt x="4882" y="41412"/>
                  </a:lnTo>
                  <a:lnTo>
                    <a:pt x="3764" y="41236"/>
                  </a:lnTo>
                  <a:lnTo>
                    <a:pt x="2785" y="41076"/>
                  </a:lnTo>
                  <a:lnTo>
                    <a:pt x="1945" y="40932"/>
                  </a:lnTo>
                  <a:lnTo>
                    <a:pt x="1251" y="40804"/>
                  </a:lnTo>
                  <a:lnTo>
                    <a:pt x="318" y="40628"/>
                  </a:lnTo>
                  <a:lnTo>
                    <a:pt x="1" y="40572"/>
                  </a:lnTo>
                  <a:lnTo>
                    <a:pt x="1" y="40572"/>
                  </a:lnTo>
                  <a:lnTo>
                    <a:pt x="1" y="39157"/>
                  </a:lnTo>
                  <a:lnTo>
                    <a:pt x="7" y="37710"/>
                  </a:lnTo>
                  <a:lnTo>
                    <a:pt x="27" y="36231"/>
                  </a:lnTo>
                  <a:lnTo>
                    <a:pt x="40" y="35480"/>
                  </a:lnTo>
                  <a:lnTo>
                    <a:pt x="60" y="34728"/>
                  </a:lnTo>
                  <a:lnTo>
                    <a:pt x="87" y="33961"/>
                  </a:lnTo>
                  <a:lnTo>
                    <a:pt x="126" y="33193"/>
                  </a:lnTo>
                  <a:lnTo>
                    <a:pt x="166" y="32426"/>
                  </a:lnTo>
                  <a:lnTo>
                    <a:pt x="212" y="31650"/>
                  </a:lnTo>
                  <a:lnTo>
                    <a:pt x="272" y="30867"/>
                  </a:lnTo>
                  <a:lnTo>
                    <a:pt x="338" y="30084"/>
                  </a:lnTo>
                  <a:lnTo>
                    <a:pt x="417" y="29300"/>
                  </a:lnTo>
                  <a:lnTo>
                    <a:pt x="503" y="28517"/>
                  </a:lnTo>
                  <a:lnTo>
                    <a:pt x="603" y="27725"/>
                  </a:lnTo>
                  <a:lnTo>
                    <a:pt x="722" y="26942"/>
                  </a:lnTo>
                  <a:lnTo>
                    <a:pt x="847" y="26150"/>
                  </a:lnTo>
                  <a:lnTo>
                    <a:pt x="986" y="25367"/>
                  </a:lnTo>
                  <a:lnTo>
                    <a:pt x="1145" y="24575"/>
                  </a:lnTo>
                  <a:lnTo>
                    <a:pt x="1224" y="24184"/>
                  </a:lnTo>
                  <a:lnTo>
                    <a:pt x="1310" y="23792"/>
                  </a:lnTo>
                  <a:lnTo>
                    <a:pt x="1403" y="23400"/>
                  </a:lnTo>
                  <a:lnTo>
                    <a:pt x="1502" y="23009"/>
                  </a:lnTo>
                  <a:lnTo>
                    <a:pt x="1601" y="22625"/>
                  </a:lnTo>
                  <a:lnTo>
                    <a:pt x="1707" y="22233"/>
                  </a:lnTo>
                  <a:lnTo>
                    <a:pt x="1813" y="21849"/>
                  </a:lnTo>
                  <a:lnTo>
                    <a:pt x="1925" y="21458"/>
                  </a:lnTo>
                  <a:lnTo>
                    <a:pt x="2044" y="21074"/>
                  </a:lnTo>
                  <a:lnTo>
                    <a:pt x="2170" y="20690"/>
                  </a:lnTo>
                  <a:lnTo>
                    <a:pt x="2296" y="20306"/>
                  </a:lnTo>
                  <a:lnTo>
                    <a:pt x="2428" y="19923"/>
                  </a:lnTo>
                  <a:lnTo>
                    <a:pt x="2567" y="19539"/>
                  </a:lnTo>
                  <a:lnTo>
                    <a:pt x="2706" y="19163"/>
                  </a:lnTo>
                  <a:lnTo>
                    <a:pt x="2851" y="18787"/>
                  </a:lnTo>
                  <a:lnTo>
                    <a:pt x="3010" y="18412"/>
                  </a:lnTo>
                  <a:lnTo>
                    <a:pt x="3169" y="18036"/>
                  </a:lnTo>
                  <a:lnTo>
                    <a:pt x="3328" y="17660"/>
                  </a:lnTo>
                  <a:lnTo>
                    <a:pt x="3499" y="17292"/>
                  </a:lnTo>
                  <a:lnTo>
                    <a:pt x="3671" y="16925"/>
                  </a:lnTo>
                  <a:lnTo>
                    <a:pt x="3857" y="16557"/>
                  </a:lnTo>
                  <a:lnTo>
                    <a:pt x="4042" y="16189"/>
                  </a:lnTo>
                  <a:lnTo>
                    <a:pt x="4234" y="15830"/>
                  </a:lnTo>
                  <a:lnTo>
                    <a:pt x="4432" y="15462"/>
                  </a:lnTo>
                  <a:lnTo>
                    <a:pt x="4637" y="15110"/>
                  </a:lnTo>
                  <a:lnTo>
                    <a:pt x="4849" y="14750"/>
                  </a:lnTo>
                  <a:lnTo>
                    <a:pt x="5067" y="14399"/>
                  </a:lnTo>
                  <a:lnTo>
                    <a:pt x="5285" y="14047"/>
                  </a:lnTo>
                  <a:lnTo>
                    <a:pt x="5517" y="13695"/>
                  </a:lnTo>
                  <a:lnTo>
                    <a:pt x="5755" y="13351"/>
                  </a:lnTo>
                  <a:lnTo>
                    <a:pt x="6000" y="13007"/>
                  </a:lnTo>
                  <a:lnTo>
                    <a:pt x="6244" y="12664"/>
                  </a:lnTo>
                  <a:lnTo>
                    <a:pt x="6502" y="12328"/>
                  </a:lnTo>
                  <a:lnTo>
                    <a:pt x="6767" y="11992"/>
                  </a:lnTo>
                  <a:lnTo>
                    <a:pt x="7038" y="11664"/>
                  </a:lnTo>
                  <a:lnTo>
                    <a:pt x="7316" y="11329"/>
                  </a:lnTo>
                  <a:lnTo>
                    <a:pt x="7600" y="11009"/>
                  </a:lnTo>
                  <a:lnTo>
                    <a:pt x="7891" y="10681"/>
                  </a:lnTo>
                  <a:lnTo>
                    <a:pt x="8189" y="10361"/>
                  </a:lnTo>
                  <a:lnTo>
                    <a:pt x="8500" y="10050"/>
                  </a:lnTo>
                  <a:lnTo>
                    <a:pt x="8817" y="9738"/>
                  </a:lnTo>
                  <a:lnTo>
                    <a:pt x="9134" y="9426"/>
                  </a:lnTo>
                  <a:lnTo>
                    <a:pt x="9465" y="9122"/>
                  </a:lnTo>
                  <a:lnTo>
                    <a:pt x="9802" y="8818"/>
                  </a:lnTo>
                  <a:lnTo>
                    <a:pt x="10153" y="8523"/>
                  </a:lnTo>
                  <a:lnTo>
                    <a:pt x="10504" y="8227"/>
                  </a:lnTo>
                  <a:lnTo>
                    <a:pt x="10867" y="7939"/>
                  </a:lnTo>
                  <a:lnTo>
                    <a:pt x="11238" y="7651"/>
                  </a:lnTo>
                  <a:lnTo>
                    <a:pt x="11615" y="7371"/>
                  </a:lnTo>
                  <a:lnTo>
                    <a:pt x="12005" y="7092"/>
                  </a:lnTo>
                  <a:lnTo>
                    <a:pt x="12402" y="6820"/>
                  </a:lnTo>
                  <a:lnTo>
                    <a:pt x="12805" y="6548"/>
                  </a:lnTo>
                  <a:lnTo>
                    <a:pt x="13215" y="6284"/>
                  </a:lnTo>
                  <a:lnTo>
                    <a:pt x="13639" y="6020"/>
                  </a:lnTo>
                  <a:lnTo>
                    <a:pt x="14068" y="5765"/>
                  </a:lnTo>
                  <a:lnTo>
                    <a:pt x="14505" y="5509"/>
                  </a:lnTo>
                  <a:lnTo>
                    <a:pt x="14955" y="5261"/>
                  </a:lnTo>
                  <a:lnTo>
                    <a:pt x="15418" y="5021"/>
                  </a:lnTo>
                  <a:lnTo>
                    <a:pt x="15881" y="4781"/>
                  </a:lnTo>
                  <a:lnTo>
                    <a:pt x="16357" y="4549"/>
                  </a:lnTo>
                  <a:lnTo>
                    <a:pt x="16846" y="4326"/>
                  </a:lnTo>
                  <a:lnTo>
                    <a:pt x="17342" y="4102"/>
                  </a:lnTo>
                  <a:lnTo>
                    <a:pt x="17845" y="3878"/>
                  </a:lnTo>
                  <a:lnTo>
                    <a:pt x="18361" y="3670"/>
                  </a:lnTo>
                  <a:lnTo>
                    <a:pt x="18883" y="3462"/>
                  </a:lnTo>
                  <a:lnTo>
                    <a:pt x="19419" y="3254"/>
                  </a:lnTo>
                  <a:lnTo>
                    <a:pt x="19961" y="3062"/>
                  </a:lnTo>
                  <a:lnTo>
                    <a:pt x="20517" y="2871"/>
                  </a:lnTo>
                  <a:lnTo>
                    <a:pt x="21079" y="2679"/>
                  </a:lnTo>
                  <a:lnTo>
                    <a:pt x="21655" y="2503"/>
                  </a:lnTo>
                  <a:lnTo>
                    <a:pt x="22243" y="2327"/>
                  </a:lnTo>
                  <a:lnTo>
                    <a:pt x="22838" y="2159"/>
                  </a:lnTo>
                  <a:lnTo>
                    <a:pt x="23447" y="1991"/>
                  </a:lnTo>
                  <a:lnTo>
                    <a:pt x="24062" y="1839"/>
                  </a:lnTo>
                  <a:lnTo>
                    <a:pt x="24690" y="1687"/>
                  </a:lnTo>
                  <a:lnTo>
                    <a:pt x="25325" y="1535"/>
                  </a:lnTo>
                  <a:lnTo>
                    <a:pt x="25973" y="1400"/>
                  </a:lnTo>
                  <a:lnTo>
                    <a:pt x="26635" y="1264"/>
                  </a:lnTo>
                  <a:lnTo>
                    <a:pt x="27309" y="1136"/>
                  </a:lnTo>
                  <a:lnTo>
                    <a:pt x="27991" y="1016"/>
                  </a:lnTo>
                  <a:lnTo>
                    <a:pt x="28685" y="904"/>
                  </a:lnTo>
                  <a:lnTo>
                    <a:pt x="29393" y="800"/>
                  </a:lnTo>
                  <a:lnTo>
                    <a:pt x="30107" y="696"/>
                  </a:lnTo>
                  <a:lnTo>
                    <a:pt x="30835" y="600"/>
                  </a:lnTo>
                  <a:lnTo>
                    <a:pt x="31575" y="512"/>
                  </a:lnTo>
                  <a:lnTo>
                    <a:pt x="32329" y="432"/>
                  </a:lnTo>
                  <a:lnTo>
                    <a:pt x="32329" y="432"/>
                  </a:lnTo>
                  <a:lnTo>
                    <a:pt x="33355" y="328"/>
                  </a:lnTo>
                  <a:lnTo>
                    <a:pt x="34406" y="248"/>
                  </a:lnTo>
                  <a:lnTo>
                    <a:pt x="35478" y="168"/>
                  </a:lnTo>
                  <a:lnTo>
                    <a:pt x="36575" y="112"/>
                  </a:lnTo>
                  <a:lnTo>
                    <a:pt x="37693" y="64"/>
                  </a:lnTo>
                  <a:lnTo>
                    <a:pt x="38831" y="33"/>
                  </a:lnTo>
                  <a:lnTo>
                    <a:pt x="39995" y="9"/>
                  </a:lnTo>
                  <a:lnTo>
                    <a:pt x="41185" y="1"/>
                  </a:lnTo>
                  <a:lnTo>
                    <a:pt x="41185" y="1"/>
                  </a:lnTo>
                  <a:lnTo>
                    <a:pt x="42138" y="9"/>
                  </a:lnTo>
                  <a:lnTo>
                    <a:pt x="43084" y="17"/>
                  </a:lnTo>
                  <a:lnTo>
                    <a:pt x="44009" y="41"/>
                  </a:lnTo>
                  <a:lnTo>
                    <a:pt x="44922" y="72"/>
                  </a:lnTo>
                  <a:lnTo>
                    <a:pt x="45822" y="112"/>
                  </a:lnTo>
                  <a:lnTo>
                    <a:pt x="46708" y="160"/>
                  </a:lnTo>
                  <a:lnTo>
                    <a:pt x="47574" y="216"/>
                  </a:lnTo>
                  <a:lnTo>
                    <a:pt x="48428" y="280"/>
                  </a:lnTo>
                  <a:lnTo>
                    <a:pt x="49274" y="352"/>
                  </a:lnTo>
                  <a:lnTo>
                    <a:pt x="50101" y="432"/>
                  </a:lnTo>
                  <a:lnTo>
                    <a:pt x="50914" y="528"/>
                  </a:lnTo>
                  <a:lnTo>
                    <a:pt x="51715" y="624"/>
                  </a:lnTo>
                  <a:lnTo>
                    <a:pt x="52495" y="728"/>
                  </a:lnTo>
                  <a:lnTo>
                    <a:pt x="53269" y="840"/>
                  </a:lnTo>
                  <a:lnTo>
                    <a:pt x="54029" y="960"/>
                  </a:lnTo>
                  <a:lnTo>
                    <a:pt x="54777" y="1088"/>
                  </a:lnTo>
                  <a:lnTo>
                    <a:pt x="55504" y="1224"/>
                  </a:lnTo>
                  <a:lnTo>
                    <a:pt x="56225" y="1368"/>
                  </a:lnTo>
                  <a:lnTo>
                    <a:pt x="56933" y="1511"/>
                  </a:lnTo>
                  <a:lnTo>
                    <a:pt x="57627" y="1671"/>
                  </a:lnTo>
                  <a:lnTo>
                    <a:pt x="58309" y="1839"/>
                  </a:lnTo>
                  <a:lnTo>
                    <a:pt x="58977" y="2007"/>
                  </a:lnTo>
                  <a:lnTo>
                    <a:pt x="59631" y="2183"/>
                  </a:lnTo>
                  <a:lnTo>
                    <a:pt x="60273" y="2367"/>
                  </a:lnTo>
                  <a:lnTo>
                    <a:pt x="60901" y="2559"/>
                  </a:lnTo>
                  <a:lnTo>
                    <a:pt x="61523" y="2759"/>
                  </a:lnTo>
                  <a:lnTo>
                    <a:pt x="62131" y="2966"/>
                  </a:lnTo>
                  <a:lnTo>
                    <a:pt x="62727" y="3174"/>
                  </a:lnTo>
                  <a:lnTo>
                    <a:pt x="63309" y="3390"/>
                  </a:lnTo>
                  <a:lnTo>
                    <a:pt x="63878" y="3614"/>
                  </a:lnTo>
                  <a:lnTo>
                    <a:pt x="64440" y="3846"/>
                  </a:lnTo>
                  <a:lnTo>
                    <a:pt x="64989" y="4086"/>
                  </a:lnTo>
                  <a:lnTo>
                    <a:pt x="65524" y="4326"/>
                  </a:lnTo>
                  <a:lnTo>
                    <a:pt x="66054" y="4573"/>
                  </a:lnTo>
                  <a:lnTo>
                    <a:pt x="66563" y="4821"/>
                  </a:lnTo>
                  <a:lnTo>
                    <a:pt x="67072" y="5085"/>
                  </a:lnTo>
                  <a:lnTo>
                    <a:pt x="67561" y="5349"/>
                  </a:lnTo>
                  <a:lnTo>
                    <a:pt x="68044" y="5621"/>
                  </a:lnTo>
                  <a:lnTo>
                    <a:pt x="68514" y="5892"/>
                  </a:lnTo>
                  <a:lnTo>
                    <a:pt x="68977" y="6172"/>
                  </a:lnTo>
                  <a:lnTo>
                    <a:pt x="69427" y="6460"/>
                  </a:lnTo>
                  <a:lnTo>
                    <a:pt x="69870" y="6756"/>
                  </a:lnTo>
                  <a:lnTo>
                    <a:pt x="70300" y="7052"/>
                  </a:lnTo>
                  <a:lnTo>
                    <a:pt x="70723" y="7347"/>
                  </a:lnTo>
                  <a:lnTo>
                    <a:pt x="71133" y="7659"/>
                  </a:lnTo>
                  <a:lnTo>
                    <a:pt x="71530" y="7971"/>
                  </a:lnTo>
                  <a:lnTo>
                    <a:pt x="71927" y="8283"/>
                  </a:lnTo>
                  <a:lnTo>
                    <a:pt x="72304" y="8603"/>
                  </a:lnTo>
                  <a:lnTo>
                    <a:pt x="72681" y="8930"/>
                  </a:lnTo>
                  <a:lnTo>
                    <a:pt x="73038" y="9258"/>
                  </a:lnTo>
                  <a:lnTo>
                    <a:pt x="73395" y="9586"/>
                  </a:lnTo>
                  <a:lnTo>
                    <a:pt x="73739" y="9922"/>
                  </a:lnTo>
                  <a:lnTo>
                    <a:pt x="74076" y="10265"/>
                  </a:lnTo>
                  <a:lnTo>
                    <a:pt x="74400" y="10609"/>
                  </a:lnTo>
                  <a:lnTo>
                    <a:pt x="74718" y="10961"/>
                  </a:lnTo>
                  <a:lnTo>
                    <a:pt x="75029" y="11313"/>
                  </a:lnTo>
                  <a:lnTo>
                    <a:pt x="75333" y="11672"/>
                  </a:lnTo>
                  <a:lnTo>
                    <a:pt x="75624" y="12032"/>
                  </a:lnTo>
                  <a:lnTo>
                    <a:pt x="75908" y="12392"/>
                  </a:lnTo>
                  <a:lnTo>
                    <a:pt x="76186" y="12760"/>
                  </a:lnTo>
                  <a:lnTo>
                    <a:pt x="76451" y="13135"/>
                  </a:lnTo>
                  <a:lnTo>
                    <a:pt x="76715" y="13503"/>
                  </a:lnTo>
                  <a:lnTo>
                    <a:pt x="76966" y="13879"/>
                  </a:lnTo>
                  <a:lnTo>
                    <a:pt x="77211" y="14263"/>
                  </a:lnTo>
                  <a:lnTo>
                    <a:pt x="77449" y="14646"/>
                  </a:lnTo>
                  <a:lnTo>
                    <a:pt x="77681" y="15030"/>
                  </a:lnTo>
                  <a:lnTo>
                    <a:pt x="77899" y="15422"/>
                  </a:lnTo>
                  <a:lnTo>
                    <a:pt x="78117" y="15806"/>
                  </a:lnTo>
                  <a:lnTo>
                    <a:pt x="78322" y="16205"/>
                  </a:lnTo>
                  <a:lnTo>
                    <a:pt x="78527" y="16597"/>
                  </a:lnTo>
                  <a:lnTo>
                    <a:pt x="78719" y="16997"/>
                  </a:lnTo>
                  <a:lnTo>
                    <a:pt x="78911" y="17396"/>
                  </a:lnTo>
                  <a:lnTo>
                    <a:pt x="79089" y="17804"/>
                  </a:lnTo>
                  <a:lnTo>
                    <a:pt x="79268" y="18204"/>
                  </a:lnTo>
                  <a:lnTo>
                    <a:pt x="79433" y="18612"/>
                  </a:lnTo>
                  <a:lnTo>
                    <a:pt x="79599" y="19019"/>
                  </a:lnTo>
                  <a:lnTo>
                    <a:pt x="79751" y="19435"/>
                  </a:lnTo>
                  <a:lnTo>
                    <a:pt x="79903" y="19843"/>
                  </a:lnTo>
                  <a:lnTo>
                    <a:pt x="80048" y="20258"/>
                  </a:lnTo>
                  <a:lnTo>
                    <a:pt x="80187" y="20674"/>
                  </a:lnTo>
                  <a:lnTo>
                    <a:pt x="80320" y="21090"/>
                  </a:lnTo>
                  <a:lnTo>
                    <a:pt x="80445" y="21506"/>
                  </a:lnTo>
                  <a:lnTo>
                    <a:pt x="80571" y="21929"/>
                  </a:lnTo>
                  <a:lnTo>
                    <a:pt x="80683" y="22353"/>
                  </a:lnTo>
                  <a:lnTo>
                    <a:pt x="80796" y="22769"/>
                  </a:lnTo>
                  <a:lnTo>
                    <a:pt x="80902" y="23192"/>
                  </a:lnTo>
                  <a:lnTo>
                    <a:pt x="81007" y="23616"/>
                  </a:lnTo>
                  <a:lnTo>
                    <a:pt x="81100" y="24040"/>
                  </a:lnTo>
                  <a:lnTo>
                    <a:pt x="81193" y="24463"/>
                  </a:lnTo>
                  <a:lnTo>
                    <a:pt x="81279" y="24895"/>
                  </a:lnTo>
                  <a:lnTo>
                    <a:pt x="81365" y="25319"/>
                  </a:lnTo>
                  <a:lnTo>
                    <a:pt x="81444" y="25743"/>
                  </a:lnTo>
                  <a:lnTo>
                    <a:pt x="81517" y="26174"/>
                  </a:lnTo>
                  <a:lnTo>
                    <a:pt x="81583" y="26598"/>
                  </a:lnTo>
                  <a:lnTo>
                    <a:pt x="81715" y="27453"/>
                  </a:lnTo>
                  <a:lnTo>
                    <a:pt x="81828" y="28309"/>
                  </a:lnTo>
                  <a:lnTo>
                    <a:pt x="81927" y="29164"/>
                  </a:lnTo>
                  <a:lnTo>
                    <a:pt x="82013" y="30012"/>
                  </a:lnTo>
                  <a:lnTo>
                    <a:pt x="82086" y="30859"/>
                  </a:lnTo>
                  <a:lnTo>
                    <a:pt x="82152" y="31706"/>
                  </a:lnTo>
                  <a:lnTo>
                    <a:pt x="82198" y="32546"/>
                  </a:lnTo>
                  <a:lnTo>
                    <a:pt x="82244" y="33385"/>
                  </a:lnTo>
                  <a:lnTo>
                    <a:pt x="82277" y="34217"/>
                  </a:lnTo>
                  <a:lnTo>
                    <a:pt x="82304" y="35040"/>
                  </a:lnTo>
                  <a:lnTo>
                    <a:pt x="82324" y="35856"/>
                  </a:lnTo>
                  <a:lnTo>
                    <a:pt x="82337" y="36663"/>
                  </a:lnTo>
                  <a:lnTo>
                    <a:pt x="82350" y="37462"/>
                  </a:lnTo>
                  <a:lnTo>
                    <a:pt x="82357" y="39037"/>
                  </a:lnTo>
                  <a:lnTo>
                    <a:pt x="82357" y="40572"/>
                  </a:lnTo>
                  <a:lnTo>
                    <a:pt x="82357" y="40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-610250" y="-479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-1860925" y="-5809075"/>
              <a:ext cx="1250700" cy="1069475"/>
            </a:xfrm>
            <a:custGeom>
              <a:rect b="b" l="l" r="r" t="t"/>
              <a:pathLst>
                <a:path extrusionOk="0" h="42779" w="50028">
                  <a:moveTo>
                    <a:pt x="8856" y="1"/>
                  </a:moveTo>
                  <a:lnTo>
                    <a:pt x="7666" y="9"/>
                  </a:lnTo>
                  <a:lnTo>
                    <a:pt x="6502" y="33"/>
                  </a:lnTo>
                  <a:lnTo>
                    <a:pt x="5364" y="64"/>
                  </a:lnTo>
                  <a:lnTo>
                    <a:pt x="4246" y="112"/>
                  </a:lnTo>
                  <a:lnTo>
                    <a:pt x="3149" y="168"/>
                  </a:lnTo>
                  <a:lnTo>
                    <a:pt x="2077" y="248"/>
                  </a:lnTo>
                  <a:lnTo>
                    <a:pt x="1026" y="328"/>
                  </a:lnTo>
                  <a:lnTo>
                    <a:pt x="0" y="432"/>
                  </a:lnTo>
                  <a:lnTo>
                    <a:pt x="748" y="512"/>
                  </a:lnTo>
                  <a:lnTo>
                    <a:pt x="1482" y="608"/>
                  </a:lnTo>
                  <a:lnTo>
                    <a:pt x="2209" y="712"/>
                  </a:lnTo>
                  <a:lnTo>
                    <a:pt x="2917" y="816"/>
                  </a:lnTo>
                  <a:lnTo>
                    <a:pt x="3625" y="928"/>
                  </a:lnTo>
                  <a:lnTo>
                    <a:pt x="4313" y="1056"/>
                  </a:lnTo>
                  <a:lnTo>
                    <a:pt x="4994" y="1184"/>
                  </a:lnTo>
                  <a:lnTo>
                    <a:pt x="5662" y="1320"/>
                  </a:lnTo>
                  <a:lnTo>
                    <a:pt x="6323" y="1456"/>
                  </a:lnTo>
                  <a:lnTo>
                    <a:pt x="6965" y="1607"/>
                  </a:lnTo>
                  <a:lnTo>
                    <a:pt x="7606" y="1767"/>
                  </a:lnTo>
                  <a:lnTo>
                    <a:pt x="8228" y="1927"/>
                  </a:lnTo>
                  <a:lnTo>
                    <a:pt x="8843" y="2095"/>
                  </a:lnTo>
                  <a:lnTo>
                    <a:pt x="9452" y="2271"/>
                  </a:lnTo>
                  <a:lnTo>
                    <a:pt x="10047" y="2455"/>
                  </a:lnTo>
                  <a:lnTo>
                    <a:pt x="10629" y="2639"/>
                  </a:lnTo>
                  <a:lnTo>
                    <a:pt x="11204" y="2831"/>
                  </a:lnTo>
                  <a:lnTo>
                    <a:pt x="11773" y="3030"/>
                  </a:lnTo>
                  <a:lnTo>
                    <a:pt x="12329" y="3238"/>
                  </a:lnTo>
                  <a:lnTo>
                    <a:pt x="12871" y="3446"/>
                  </a:lnTo>
                  <a:lnTo>
                    <a:pt x="13407" y="3670"/>
                  </a:lnTo>
                  <a:lnTo>
                    <a:pt x="13929" y="3886"/>
                  </a:lnTo>
                  <a:lnTo>
                    <a:pt x="14445" y="4118"/>
                  </a:lnTo>
                  <a:lnTo>
                    <a:pt x="14954" y="4350"/>
                  </a:lnTo>
                  <a:lnTo>
                    <a:pt x="15450" y="4589"/>
                  </a:lnTo>
                  <a:lnTo>
                    <a:pt x="15940" y="4837"/>
                  </a:lnTo>
                  <a:lnTo>
                    <a:pt x="16416" y="5085"/>
                  </a:lnTo>
                  <a:lnTo>
                    <a:pt x="16886" y="5341"/>
                  </a:lnTo>
                  <a:lnTo>
                    <a:pt x="17349" y="5605"/>
                  </a:lnTo>
                  <a:lnTo>
                    <a:pt x="17798" y="5868"/>
                  </a:lnTo>
                  <a:lnTo>
                    <a:pt x="18241" y="6140"/>
                  </a:lnTo>
                  <a:lnTo>
                    <a:pt x="18671" y="6412"/>
                  </a:lnTo>
                  <a:lnTo>
                    <a:pt x="19095" y="6700"/>
                  </a:lnTo>
                  <a:lnTo>
                    <a:pt x="19511" y="6980"/>
                  </a:lnTo>
                  <a:lnTo>
                    <a:pt x="19921" y="7267"/>
                  </a:lnTo>
                  <a:lnTo>
                    <a:pt x="20318" y="7563"/>
                  </a:lnTo>
                  <a:lnTo>
                    <a:pt x="20708" y="7867"/>
                  </a:lnTo>
                  <a:lnTo>
                    <a:pt x="21092" y="8171"/>
                  </a:lnTo>
                  <a:lnTo>
                    <a:pt x="21469" y="8475"/>
                  </a:lnTo>
                  <a:lnTo>
                    <a:pt x="21833" y="8786"/>
                  </a:lnTo>
                  <a:lnTo>
                    <a:pt x="22190" y="9098"/>
                  </a:lnTo>
                  <a:lnTo>
                    <a:pt x="22540" y="9418"/>
                  </a:lnTo>
                  <a:lnTo>
                    <a:pt x="22884" y="9746"/>
                  </a:lnTo>
                  <a:lnTo>
                    <a:pt x="23222" y="10074"/>
                  </a:lnTo>
                  <a:lnTo>
                    <a:pt x="23546" y="10401"/>
                  </a:lnTo>
                  <a:lnTo>
                    <a:pt x="23870" y="10737"/>
                  </a:lnTo>
                  <a:lnTo>
                    <a:pt x="24181" y="11081"/>
                  </a:lnTo>
                  <a:lnTo>
                    <a:pt x="24485" y="11417"/>
                  </a:lnTo>
                  <a:lnTo>
                    <a:pt x="24783" y="11768"/>
                  </a:lnTo>
                  <a:lnTo>
                    <a:pt x="25074" y="12112"/>
                  </a:lnTo>
                  <a:lnTo>
                    <a:pt x="25351" y="12464"/>
                  </a:lnTo>
                  <a:lnTo>
                    <a:pt x="25629" y="12824"/>
                  </a:lnTo>
                  <a:lnTo>
                    <a:pt x="25900" y="13183"/>
                  </a:lnTo>
                  <a:lnTo>
                    <a:pt x="26158" y="13543"/>
                  </a:lnTo>
                  <a:lnTo>
                    <a:pt x="26416" y="13903"/>
                  </a:lnTo>
                  <a:lnTo>
                    <a:pt x="26668" y="14271"/>
                  </a:lnTo>
                  <a:lnTo>
                    <a:pt x="26906" y="14646"/>
                  </a:lnTo>
                  <a:lnTo>
                    <a:pt x="27144" y="15014"/>
                  </a:lnTo>
                  <a:lnTo>
                    <a:pt x="27375" y="15390"/>
                  </a:lnTo>
                  <a:lnTo>
                    <a:pt x="27593" y="15766"/>
                  </a:lnTo>
                  <a:lnTo>
                    <a:pt x="27812" y="16149"/>
                  </a:lnTo>
                  <a:lnTo>
                    <a:pt x="28023" y="16533"/>
                  </a:lnTo>
                  <a:lnTo>
                    <a:pt x="28228" y="16917"/>
                  </a:lnTo>
                  <a:lnTo>
                    <a:pt x="28427" y="17300"/>
                  </a:lnTo>
                  <a:lnTo>
                    <a:pt x="28619" y="17692"/>
                  </a:lnTo>
                  <a:lnTo>
                    <a:pt x="28804" y="18084"/>
                  </a:lnTo>
                  <a:lnTo>
                    <a:pt x="28989" y="18476"/>
                  </a:lnTo>
                  <a:lnTo>
                    <a:pt x="29161" y="18875"/>
                  </a:lnTo>
                  <a:lnTo>
                    <a:pt x="29333" y="19267"/>
                  </a:lnTo>
                  <a:lnTo>
                    <a:pt x="29498" y="19667"/>
                  </a:lnTo>
                  <a:lnTo>
                    <a:pt x="29657" y="20067"/>
                  </a:lnTo>
                  <a:lnTo>
                    <a:pt x="29809" y="20466"/>
                  </a:lnTo>
                  <a:lnTo>
                    <a:pt x="29961" y="20874"/>
                  </a:lnTo>
                  <a:lnTo>
                    <a:pt x="30100" y="21274"/>
                  </a:lnTo>
                  <a:lnTo>
                    <a:pt x="30239" y="21681"/>
                  </a:lnTo>
                  <a:lnTo>
                    <a:pt x="30371" y="22089"/>
                  </a:lnTo>
                  <a:lnTo>
                    <a:pt x="30504" y="22497"/>
                  </a:lnTo>
                  <a:lnTo>
                    <a:pt x="30629" y="22905"/>
                  </a:lnTo>
                  <a:lnTo>
                    <a:pt x="30748" y="23312"/>
                  </a:lnTo>
                  <a:lnTo>
                    <a:pt x="30861" y="23728"/>
                  </a:lnTo>
                  <a:lnTo>
                    <a:pt x="30973" y="24136"/>
                  </a:lnTo>
                  <a:lnTo>
                    <a:pt x="31079" y="24551"/>
                  </a:lnTo>
                  <a:lnTo>
                    <a:pt x="31178" y="24959"/>
                  </a:lnTo>
                  <a:lnTo>
                    <a:pt x="31277" y="25375"/>
                  </a:lnTo>
                  <a:lnTo>
                    <a:pt x="31370" y="25791"/>
                  </a:lnTo>
                  <a:lnTo>
                    <a:pt x="31463" y="26206"/>
                  </a:lnTo>
                  <a:lnTo>
                    <a:pt x="31628" y="27030"/>
                  </a:lnTo>
                  <a:lnTo>
                    <a:pt x="31780" y="27861"/>
                  </a:lnTo>
                  <a:lnTo>
                    <a:pt x="31919" y="28693"/>
                  </a:lnTo>
                  <a:lnTo>
                    <a:pt x="32045" y="29516"/>
                  </a:lnTo>
                  <a:lnTo>
                    <a:pt x="32157" y="30339"/>
                  </a:lnTo>
                  <a:lnTo>
                    <a:pt x="32256" y="31163"/>
                  </a:lnTo>
                  <a:lnTo>
                    <a:pt x="32342" y="31986"/>
                  </a:lnTo>
                  <a:lnTo>
                    <a:pt x="32422" y="32802"/>
                  </a:lnTo>
                  <a:lnTo>
                    <a:pt x="32488" y="33617"/>
                  </a:lnTo>
                  <a:lnTo>
                    <a:pt x="32541" y="34425"/>
                  </a:lnTo>
                  <a:lnTo>
                    <a:pt x="32594" y="35224"/>
                  </a:lnTo>
                  <a:lnTo>
                    <a:pt x="32633" y="36015"/>
                  </a:lnTo>
                  <a:lnTo>
                    <a:pt x="32666" y="36807"/>
                  </a:lnTo>
                  <a:lnTo>
                    <a:pt x="32693" y="37590"/>
                  </a:lnTo>
                  <a:lnTo>
                    <a:pt x="32713" y="38358"/>
                  </a:lnTo>
                  <a:lnTo>
                    <a:pt x="32732" y="39125"/>
                  </a:lnTo>
                  <a:lnTo>
                    <a:pt x="32739" y="39877"/>
                  </a:lnTo>
                  <a:lnTo>
                    <a:pt x="32752" y="41348"/>
                  </a:lnTo>
                  <a:lnTo>
                    <a:pt x="32759" y="42779"/>
                  </a:lnTo>
                  <a:lnTo>
                    <a:pt x="34849" y="42579"/>
                  </a:lnTo>
                  <a:lnTo>
                    <a:pt x="36965" y="42355"/>
                  </a:lnTo>
                  <a:lnTo>
                    <a:pt x="39095" y="42107"/>
                  </a:lnTo>
                  <a:lnTo>
                    <a:pt x="41244" y="41843"/>
                  </a:lnTo>
                  <a:lnTo>
                    <a:pt x="43414" y="41556"/>
                  </a:lnTo>
                  <a:lnTo>
                    <a:pt x="44505" y="41404"/>
                  </a:lnTo>
                  <a:lnTo>
                    <a:pt x="45603" y="41252"/>
                  </a:lnTo>
                  <a:lnTo>
                    <a:pt x="46701" y="41092"/>
                  </a:lnTo>
                  <a:lnTo>
                    <a:pt x="47805" y="40924"/>
                  </a:lnTo>
                  <a:lnTo>
                    <a:pt x="48917" y="40748"/>
                  </a:lnTo>
                  <a:lnTo>
                    <a:pt x="50028" y="40572"/>
                  </a:lnTo>
                  <a:lnTo>
                    <a:pt x="50028" y="39037"/>
                  </a:lnTo>
                  <a:lnTo>
                    <a:pt x="50021" y="37462"/>
                  </a:lnTo>
                  <a:lnTo>
                    <a:pt x="50008" y="36663"/>
                  </a:lnTo>
                  <a:lnTo>
                    <a:pt x="49995" y="35856"/>
                  </a:lnTo>
                  <a:lnTo>
                    <a:pt x="49975" y="35040"/>
                  </a:lnTo>
                  <a:lnTo>
                    <a:pt x="49948" y="34217"/>
                  </a:lnTo>
                  <a:lnTo>
                    <a:pt x="49915" y="33385"/>
                  </a:lnTo>
                  <a:lnTo>
                    <a:pt x="49869" y="32546"/>
                  </a:lnTo>
                  <a:lnTo>
                    <a:pt x="49823" y="31706"/>
                  </a:lnTo>
                  <a:lnTo>
                    <a:pt x="49757" y="30859"/>
                  </a:lnTo>
                  <a:lnTo>
                    <a:pt x="49684" y="30012"/>
                  </a:lnTo>
                  <a:lnTo>
                    <a:pt x="49598" y="29164"/>
                  </a:lnTo>
                  <a:lnTo>
                    <a:pt x="49499" y="28309"/>
                  </a:lnTo>
                  <a:lnTo>
                    <a:pt x="49386" y="27453"/>
                  </a:lnTo>
                  <a:lnTo>
                    <a:pt x="49254" y="26598"/>
                  </a:lnTo>
                  <a:lnTo>
                    <a:pt x="49188" y="26174"/>
                  </a:lnTo>
                  <a:lnTo>
                    <a:pt x="49115" y="25743"/>
                  </a:lnTo>
                  <a:lnTo>
                    <a:pt x="49036" y="25319"/>
                  </a:lnTo>
                  <a:lnTo>
                    <a:pt x="48950" y="24895"/>
                  </a:lnTo>
                  <a:lnTo>
                    <a:pt x="48864" y="24463"/>
                  </a:lnTo>
                  <a:lnTo>
                    <a:pt x="48771" y="24040"/>
                  </a:lnTo>
                  <a:lnTo>
                    <a:pt x="48678" y="23616"/>
                  </a:lnTo>
                  <a:lnTo>
                    <a:pt x="48573" y="23192"/>
                  </a:lnTo>
                  <a:lnTo>
                    <a:pt x="48467" y="22769"/>
                  </a:lnTo>
                  <a:lnTo>
                    <a:pt x="48354" y="22353"/>
                  </a:lnTo>
                  <a:lnTo>
                    <a:pt x="48242" y="21929"/>
                  </a:lnTo>
                  <a:lnTo>
                    <a:pt x="48116" y="21506"/>
                  </a:lnTo>
                  <a:lnTo>
                    <a:pt x="47991" y="21090"/>
                  </a:lnTo>
                  <a:lnTo>
                    <a:pt x="47858" y="20674"/>
                  </a:lnTo>
                  <a:lnTo>
                    <a:pt x="47719" y="20258"/>
                  </a:lnTo>
                  <a:lnTo>
                    <a:pt x="47574" y="19843"/>
                  </a:lnTo>
                  <a:lnTo>
                    <a:pt x="47422" y="19435"/>
                  </a:lnTo>
                  <a:lnTo>
                    <a:pt x="47270" y="19019"/>
                  </a:lnTo>
                  <a:lnTo>
                    <a:pt x="47104" y="18612"/>
                  </a:lnTo>
                  <a:lnTo>
                    <a:pt x="46939" y="18204"/>
                  </a:lnTo>
                  <a:lnTo>
                    <a:pt x="46760" y="17804"/>
                  </a:lnTo>
                  <a:lnTo>
                    <a:pt x="46582" y="17396"/>
                  </a:lnTo>
                  <a:lnTo>
                    <a:pt x="46390" y="16997"/>
                  </a:lnTo>
                  <a:lnTo>
                    <a:pt x="46198" y="16597"/>
                  </a:lnTo>
                  <a:lnTo>
                    <a:pt x="45993" y="16205"/>
                  </a:lnTo>
                  <a:lnTo>
                    <a:pt x="45788" y="15806"/>
                  </a:lnTo>
                  <a:lnTo>
                    <a:pt x="45570" y="15422"/>
                  </a:lnTo>
                  <a:lnTo>
                    <a:pt x="45352" y="15030"/>
                  </a:lnTo>
                  <a:lnTo>
                    <a:pt x="45120" y="14646"/>
                  </a:lnTo>
                  <a:lnTo>
                    <a:pt x="44882" y="14263"/>
                  </a:lnTo>
                  <a:lnTo>
                    <a:pt x="44637" y="13879"/>
                  </a:lnTo>
                  <a:lnTo>
                    <a:pt x="44386" y="13503"/>
                  </a:lnTo>
                  <a:lnTo>
                    <a:pt x="44122" y="13135"/>
                  </a:lnTo>
                  <a:lnTo>
                    <a:pt x="43857" y="12760"/>
                  </a:lnTo>
                  <a:lnTo>
                    <a:pt x="43579" y="12392"/>
                  </a:lnTo>
                  <a:lnTo>
                    <a:pt x="43295" y="12032"/>
                  </a:lnTo>
                  <a:lnTo>
                    <a:pt x="43004" y="11672"/>
                  </a:lnTo>
                  <a:lnTo>
                    <a:pt x="42700" y="11313"/>
                  </a:lnTo>
                  <a:lnTo>
                    <a:pt x="42389" y="10961"/>
                  </a:lnTo>
                  <a:lnTo>
                    <a:pt x="42071" y="10609"/>
                  </a:lnTo>
                  <a:lnTo>
                    <a:pt x="41747" y="10265"/>
                  </a:lnTo>
                  <a:lnTo>
                    <a:pt x="41410" y="9922"/>
                  </a:lnTo>
                  <a:lnTo>
                    <a:pt x="41066" y="9586"/>
                  </a:lnTo>
                  <a:lnTo>
                    <a:pt x="40709" y="9258"/>
                  </a:lnTo>
                  <a:lnTo>
                    <a:pt x="40352" y="8930"/>
                  </a:lnTo>
                  <a:lnTo>
                    <a:pt x="39975" y="8603"/>
                  </a:lnTo>
                  <a:lnTo>
                    <a:pt x="39598" y="8283"/>
                  </a:lnTo>
                  <a:lnTo>
                    <a:pt x="39201" y="7971"/>
                  </a:lnTo>
                  <a:lnTo>
                    <a:pt x="38804" y="7659"/>
                  </a:lnTo>
                  <a:lnTo>
                    <a:pt x="38394" y="7347"/>
                  </a:lnTo>
                  <a:lnTo>
                    <a:pt x="37971" y="7052"/>
                  </a:lnTo>
                  <a:lnTo>
                    <a:pt x="37541" y="6756"/>
                  </a:lnTo>
                  <a:lnTo>
                    <a:pt x="37098" y="6460"/>
                  </a:lnTo>
                  <a:lnTo>
                    <a:pt x="36648" y="6172"/>
                  </a:lnTo>
                  <a:lnTo>
                    <a:pt x="36185" y="5892"/>
                  </a:lnTo>
                  <a:lnTo>
                    <a:pt x="35715" y="5621"/>
                  </a:lnTo>
                  <a:lnTo>
                    <a:pt x="35232" y="5349"/>
                  </a:lnTo>
                  <a:lnTo>
                    <a:pt x="34743" y="5085"/>
                  </a:lnTo>
                  <a:lnTo>
                    <a:pt x="34234" y="4821"/>
                  </a:lnTo>
                  <a:lnTo>
                    <a:pt x="33725" y="4573"/>
                  </a:lnTo>
                  <a:lnTo>
                    <a:pt x="33195" y="4326"/>
                  </a:lnTo>
                  <a:lnTo>
                    <a:pt x="32660" y="4086"/>
                  </a:lnTo>
                  <a:lnTo>
                    <a:pt x="32111" y="3846"/>
                  </a:lnTo>
                  <a:lnTo>
                    <a:pt x="31549" y="3614"/>
                  </a:lnTo>
                  <a:lnTo>
                    <a:pt x="30980" y="3390"/>
                  </a:lnTo>
                  <a:lnTo>
                    <a:pt x="30398" y="3174"/>
                  </a:lnTo>
                  <a:lnTo>
                    <a:pt x="29802" y="2966"/>
                  </a:lnTo>
                  <a:lnTo>
                    <a:pt x="29194" y="2759"/>
                  </a:lnTo>
                  <a:lnTo>
                    <a:pt x="28572" y="2559"/>
                  </a:lnTo>
                  <a:lnTo>
                    <a:pt x="27944" y="2367"/>
                  </a:lnTo>
                  <a:lnTo>
                    <a:pt x="27302" y="2183"/>
                  </a:lnTo>
                  <a:lnTo>
                    <a:pt x="26648" y="2007"/>
                  </a:lnTo>
                  <a:lnTo>
                    <a:pt x="25980" y="1839"/>
                  </a:lnTo>
                  <a:lnTo>
                    <a:pt x="25298" y="1671"/>
                  </a:lnTo>
                  <a:lnTo>
                    <a:pt x="24604" y="1511"/>
                  </a:lnTo>
                  <a:lnTo>
                    <a:pt x="23896" y="1368"/>
                  </a:lnTo>
                  <a:lnTo>
                    <a:pt x="23175" y="1224"/>
                  </a:lnTo>
                  <a:lnTo>
                    <a:pt x="22448" y="1088"/>
                  </a:lnTo>
                  <a:lnTo>
                    <a:pt x="21700" y="960"/>
                  </a:lnTo>
                  <a:lnTo>
                    <a:pt x="20940" y="840"/>
                  </a:lnTo>
                  <a:lnTo>
                    <a:pt x="20166" y="728"/>
                  </a:lnTo>
                  <a:lnTo>
                    <a:pt x="19386" y="624"/>
                  </a:lnTo>
                  <a:lnTo>
                    <a:pt x="18585" y="528"/>
                  </a:lnTo>
                  <a:lnTo>
                    <a:pt x="17772" y="432"/>
                  </a:lnTo>
                  <a:lnTo>
                    <a:pt x="16945" y="352"/>
                  </a:lnTo>
                  <a:lnTo>
                    <a:pt x="16099" y="280"/>
                  </a:lnTo>
                  <a:lnTo>
                    <a:pt x="15245" y="216"/>
                  </a:lnTo>
                  <a:lnTo>
                    <a:pt x="14379" y="160"/>
                  </a:lnTo>
                  <a:lnTo>
                    <a:pt x="13493" y="112"/>
                  </a:lnTo>
                  <a:lnTo>
                    <a:pt x="12593" y="72"/>
                  </a:lnTo>
                  <a:lnTo>
                    <a:pt x="11680" y="41"/>
                  </a:lnTo>
                  <a:lnTo>
                    <a:pt x="10755" y="17"/>
                  </a:lnTo>
                  <a:lnTo>
                    <a:pt x="9809" y="9"/>
                  </a:lnTo>
                  <a:lnTo>
                    <a:pt x="8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-1860925" y="-5809075"/>
              <a:ext cx="1250700" cy="1069475"/>
            </a:xfrm>
            <a:custGeom>
              <a:rect b="b" l="l" r="r" t="t"/>
              <a:pathLst>
                <a:path extrusionOk="0" fill="none" h="42779" w="50028">
                  <a:moveTo>
                    <a:pt x="50028" y="40572"/>
                  </a:moveTo>
                  <a:lnTo>
                    <a:pt x="50028" y="40572"/>
                  </a:lnTo>
                  <a:lnTo>
                    <a:pt x="48917" y="40748"/>
                  </a:lnTo>
                  <a:lnTo>
                    <a:pt x="47805" y="40924"/>
                  </a:lnTo>
                  <a:lnTo>
                    <a:pt x="46701" y="41092"/>
                  </a:lnTo>
                  <a:lnTo>
                    <a:pt x="45603" y="41252"/>
                  </a:lnTo>
                  <a:lnTo>
                    <a:pt x="44505" y="41404"/>
                  </a:lnTo>
                  <a:lnTo>
                    <a:pt x="43414" y="41556"/>
                  </a:lnTo>
                  <a:lnTo>
                    <a:pt x="41244" y="41843"/>
                  </a:lnTo>
                  <a:lnTo>
                    <a:pt x="39095" y="42107"/>
                  </a:lnTo>
                  <a:lnTo>
                    <a:pt x="36965" y="42355"/>
                  </a:lnTo>
                  <a:lnTo>
                    <a:pt x="34849" y="42579"/>
                  </a:lnTo>
                  <a:lnTo>
                    <a:pt x="32759" y="42779"/>
                  </a:lnTo>
                  <a:lnTo>
                    <a:pt x="32759" y="42779"/>
                  </a:lnTo>
                  <a:lnTo>
                    <a:pt x="32752" y="41348"/>
                  </a:lnTo>
                  <a:lnTo>
                    <a:pt x="32739" y="39877"/>
                  </a:lnTo>
                  <a:lnTo>
                    <a:pt x="32732" y="39125"/>
                  </a:lnTo>
                  <a:lnTo>
                    <a:pt x="32713" y="38358"/>
                  </a:lnTo>
                  <a:lnTo>
                    <a:pt x="32693" y="37590"/>
                  </a:lnTo>
                  <a:lnTo>
                    <a:pt x="32666" y="36807"/>
                  </a:lnTo>
                  <a:lnTo>
                    <a:pt x="32633" y="36015"/>
                  </a:lnTo>
                  <a:lnTo>
                    <a:pt x="32594" y="35224"/>
                  </a:lnTo>
                  <a:lnTo>
                    <a:pt x="32541" y="34425"/>
                  </a:lnTo>
                  <a:lnTo>
                    <a:pt x="32488" y="33617"/>
                  </a:lnTo>
                  <a:lnTo>
                    <a:pt x="32422" y="32802"/>
                  </a:lnTo>
                  <a:lnTo>
                    <a:pt x="32342" y="31986"/>
                  </a:lnTo>
                  <a:lnTo>
                    <a:pt x="32256" y="31163"/>
                  </a:lnTo>
                  <a:lnTo>
                    <a:pt x="32157" y="30339"/>
                  </a:lnTo>
                  <a:lnTo>
                    <a:pt x="32045" y="29516"/>
                  </a:lnTo>
                  <a:lnTo>
                    <a:pt x="31919" y="28693"/>
                  </a:lnTo>
                  <a:lnTo>
                    <a:pt x="31780" y="27861"/>
                  </a:lnTo>
                  <a:lnTo>
                    <a:pt x="31628" y="27030"/>
                  </a:lnTo>
                  <a:lnTo>
                    <a:pt x="31463" y="26206"/>
                  </a:lnTo>
                  <a:lnTo>
                    <a:pt x="31370" y="25791"/>
                  </a:lnTo>
                  <a:lnTo>
                    <a:pt x="31277" y="25375"/>
                  </a:lnTo>
                  <a:lnTo>
                    <a:pt x="31178" y="24959"/>
                  </a:lnTo>
                  <a:lnTo>
                    <a:pt x="31079" y="24551"/>
                  </a:lnTo>
                  <a:lnTo>
                    <a:pt x="30973" y="24136"/>
                  </a:lnTo>
                  <a:lnTo>
                    <a:pt x="30861" y="23728"/>
                  </a:lnTo>
                  <a:lnTo>
                    <a:pt x="30748" y="23312"/>
                  </a:lnTo>
                  <a:lnTo>
                    <a:pt x="30629" y="22905"/>
                  </a:lnTo>
                  <a:lnTo>
                    <a:pt x="30504" y="22497"/>
                  </a:lnTo>
                  <a:lnTo>
                    <a:pt x="30371" y="22089"/>
                  </a:lnTo>
                  <a:lnTo>
                    <a:pt x="30239" y="21681"/>
                  </a:lnTo>
                  <a:lnTo>
                    <a:pt x="30100" y="21274"/>
                  </a:lnTo>
                  <a:lnTo>
                    <a:pt x="29961" y="20874"/>
                  </a:lnTo>
                  <a:lnTo>
                    <a:pt x="29809" y="20466"/>
                  </a:lnTo>
                  <a:lnTo>
                    <a:pt x="29657" y="20067"/>
                  </a:lnTo>
                  <a:lnTo>
                    <a:pt x="29498" y="19667"/>
                  </a:lnTo>
                  <a:lnTo>
                    <a:pt x="29333" y="19267"/>
                  </a:lnTo>
                  <a:lnTo>
                    <a:pt x="29161" y="18875"/>
                  </a:lnTo>
                  <a:lnTo>
                    <a:pt x="28989" y="18476"/>
                  </a:lnTo>
                  <a:lnTo>
                    <a:pt x="28804" y="18084"/>
                  </a:lnTo>
                  <a:lnTo>
                    <a:pt x="28619" y="17692"/>
                  </a:lnTo>
                  <a:lnTo>
                    <a:pt x="28427" y="17300"/>
                  </a:lnTo>
                  <a:lnTo>
                    <a:pt x="28228" y="16917"/>
                  </a:lnTo>
                  <a:lnTo>
                    <a:pt x="28023" y="16533"/>
                  </a:lnTo>
                  <a:lnTo>
                    <a:pt x="27812" y="16149"/>
                  </a:lnTo>
                  <a:lnTo>
                    <a:pt x="27593" y="15766"/>
                  </a:lnTo>
                  <a:lnTo>
                    <a:pt x="27375" y="15390"/>
                  </a:lnTo>
                  <a:lnTo>
                    <a:pt x="27144" y="15014"/>
                  </a:lnTo>
                  <a:lnTo>
                    <a:pt x="26906" y="14646"/>
                  </a:lnTo>
                  <a:lnTo>
                    <a:pt x="26668" y="14271"/>
                  </a:lnTo>
                  <a:lnTo>
                    <a:pt x="26416" y="13903"/>
                  </a:lnTo>
                  <a:lnTo>
                    <a:pt x="26158" y="13543"/>
                  </a:lnTo>
                  <a:lnTo>
                    <a:pt x="25900" y="13183"/>
                  </a:lnTo>
                  <a:lnTo>
                    <a:pt x="25629" y="12824"/>
                  </a:lnTo>
                  <a:lnTo>
                    <a:pt x="25351" y="12464"/>
                  </a:lnTo>
                  <a:lnTo>
                    <a:pt x="25074" y="12112"/>
                  </a:lnTo>
                  <a:lnTo>
                    <a:pt x="24783" y="11768"/>
                  </a:lnTo>
                  <a:lnTo>
                    <a:pt x="24485" y="11417"/>
                  </a:lnTo>
                  <a:lnTo>
                    <a:pt x="24181" y="11081"/>
                  </a:lnTo>
                  <a:lnTo>
                    <a:pt x="23870" y="10737"/>
                  </a:lnTo>
                  <a:lnTo>
                    <a:pt x="23546" y="10401"/>
                  </a:lnTo>
                  <a:lnTo>
                    <a:pt x="23222" y="10074"/>
                  </a:lnTo>
                  <a:lnTo>
                    <a:pt x="22884" y="9746"/>
                  </a:lnTo>
                  <a:lnTo>
                    <a:pt x="22540" y="9418"/>
                  </a:lnTo>
                  <a:lnTo>
                    <a:pt x="22190" y="9098"/>
                  </a:lnTo>
                  <a:lnTo>
                    <a:pt x="21833" y="8786"/>
                  </a:lnTo>
                  <a:lnTo>
                    <a:pt x="21469" y="8475"/>
                  </a:lnTo>
                  <a:lnTo>
                    <a:pt x="21092" y="8171"/>
                  </a:lnTo>
                  <a:lnTo>
                    <a:pt x="20708" y="7867"/>
                  </a:lnTo>
                  <a:lnTo>
                    <a:pt x="20318" y="7563"/>
                  </a:lnTo>
                  <a:lnTo>
                    <a:pt x="19921" y="7267"/>
                  </a:lnTo>
                  <a:lnTo>
                    <a:pt x="19511" y="6980"/>
                  </a:lnTo>
                  <a:lnTo>
                    <a:pt x="19095" y="6700"/>
                  </a:lnTo>
                  <a:lnTo>
                    <a:pt x="18671" y="6412"/>
                  </a:lnTo>
                  <a:lnTo>
                    <a:pt x="18241" y="6140"/>
                  </a:lnTo>
                  <a:lnTo>
                    <a:pt x="17798" y="5868"/>
                  </a:lnTo>
                  <a:lnTo>
                    <a:pt x="17349" y="5605"/>
                  </a:lnTo>
                  <a:lnTo>
                    <a:pt x="16886" y="5341"/>
                  </a:lnTo>
                  <a:lnTo>
                    <a:pt x="16416" y="5085"/>
                  </a:lnTo>
                  <a:lnTo>
                    <a:pt x="15940" y="4837"/>
                  </a:lnTo>
                  <a:lnTo>
                    <a:pt x="15450" y="4589"/>
                  </a:lnTo>
                  <a:lnTo>
                    <a:pt x="14954" y="4350"/>
                  </a:lnTo>
                  <a:lnTo>
                    <a:pt x="14445" y="4118"/>
                  </a:lnTo>
                  <a:lnTo>
                    <a:pt x="13929" y="3886"/>
                  </a:lnTo>
                  <a:lnTo>
                    <a:pt x="13407" y="3670"/>
                  </a:lnTo>
                  <a:lnTo>
                    <a:pt x="12871" y="3446"/>
                  </a:lnTo>
                  <a:lnTo>
                    <a:pt x="12329" y="3238"/>
                  </a:lnTo>
                  <a:lnTo>
                    <a:pt x="11773" y="3030"/>
                  </a:lnTo>
                  <a:lnTo>
                    <a:pt x="11204" y="2831"/>
                  </a:lnTo>
                  <a:lnTo>
                    <a:pt x="10629" y="2639"/>
                  </a:lnTo>
                  <a:lnTo>
                    <a:pt x="10047" y="2455"/>
                  </a:lnTo>
                  <a:lnTo>
                    <a:pt x="9452" y="2271"/>
                  </a:lnTo>
                  <a:lnTo>
                    <a:pt x="8843" y="2095"/>
                  </a:lnTo>
                  <a:lnTo>
                    <a:pt x="8228" y="1927"/>
                  </a:lnTo>
                  <a:lnTo>
                    <a:pt x="7606" y="1767"/>
                  </a:lnTo>
                  <a:lnTo>
                    <a:pt x="6965" y="1607"/>
                  </a:lnTo>
                  <a:lnTo>
                    <a:pt x="6323" y="1456"/>
                  </a:lnTo>
                  <a:lnTo>
                    <a:pt x="5662" y="1320"/>
                  </a:lnTo>
                  <a:lnTo>
                    <a:pt x="4994" y="1184"/>
                  </a:lnTo>
                  <a:lnTo>
                    <a:pt x="4313" y="1056"/>
                  </a:lnTo>
                  <a:lnTo>
                    <a:pt x="3625" y="928"/>
                  </a:lnTo>
                  <a:lnTo>
                    <a:pt x="2917" y="816"/>
                  </a:lnTo>
                  <a:lnTo>
                    <a:pt x="2209" y="712"/>
                  </a:lnTo>
                  <a:lnTo>
                    <a:pt x="1482" y="608"/>
                  </a:lnTo>
                  <a:lnTo>
                    <a:pt x="748" y="512"/>
                  </a:lnTo>
                  <a:lnTo>
                    <a:pt x="0" y="432"/>
                  </a:lnTo>
                  <a:lnTo>
                    <a:pt x="0" y="432"/>
                  </a:lnTo>
                  <a:lnTo>
                    <a:pt x="1026" y="328"/>
                  </a:lnTo>
                  <a:lnTo>
                    <a:pt x="2077" y="248"/>
                  </a:lnTo>
                  <a:lnTo>
                    <a:pt x="3149" y="168"/>
                  </a:lnTo>
                  <a:lnTo>
                    <a:pt x="4246" y="112"/>
                  </a:lnTo>
                  <a:lnTo>
                    <a:pt x="5364" y="64"/>
                  </a:lnTo>
                  <a:lnTo>
                    <a:pt x="6502" y="33"/>
                  </a:lnTo>
                  <a:lnTo>
                    <a:pt x="7666" y="9"/>
                  </a:lnTo>
                  <a:lnTo>
                    <a:pt x="8856" y="1"/>
                  </a:lnTo>
                  <a:lnTo>
                    <a:pt x="8856" y="1"/>
                  </a:lnTo>
                  <a:lnTo>
                    <a:pt x="9809" y="9"/>
                  </a:lnTo>
                  <a:lnTo>
                    <a:pt x="10755" y="17"/>
                  </a:lnTo>
                  <a:lnTo>
                    <a:pt x="11680" y="41"/>
                  </a:lnTo>
                  <a:lnTo>
                    <a:pt x="12593" y="72"/>
                  </a:lnTo>
                  <a:lnTo>
                    <a:pt x="13493" y="112"/>
                  </a:lnTo>
                  <a:lnTo>
                    <a:pt x="14379" y="160"/>
                  </a:lnTo>
                  <a:lnTo>
                    <a:pt x="15245" y="216"/>
                  </a:lnTo>
                  <a:lnTo>
                    <a:pt x="16099" y="280"/>
                  </a:lnTo>
                  <a:lnTo>
                    <a:pt x="16945" y="352"/>
                  </a:lnTo>
                  <a:lnTo>
                    <a:pt x="17772" y="432"/>
                  </a:lnTo>
                  <a:lnTo>
                    <a:pt x="18585" y="528"/>
                  </a:lnTo>
                  <a:lnTo>
                    <a:pt x="19386" y="624"/>
                  </a:lnTo>
                  <a:lnTo>
                    <a:pt x="20166" y="728"/>
                  </a:lnTo>
                  <a:lnTo>
                    <a:pt x="20940" y="840"/>
                  </a:lnTo>
                  <a:lnTo>
                    <a:pt x="21700" y="960"/>
                  </a:lnTo>
                  <a:lnTo>
                    <a:pt x="22448" y="1088"/>
                  </a:lnTo>
                  <a:lnTo>
                    <a:pt x="23175" y="1224"/>
                  </a:lnTo>
                  <a:lnTo>
                    <a:pt x="23896" y="1368"/>
                  </a:lnTo>
                  <a:lnTo>
                    <a:pt x="24604" y="1511"/>
                  </a:lnTo>
                  <a:lnTo>
                    <a:pt x="25298" y="1671"/>
                  </a:lnTo>
                  <a:lnTo>
                    <a:pt x="25980" y="1839"/>
                  </a:lnTo>
                  <a:lnTo>
                    <a:pt x="26648" y="2007"/>
                  </a:lnTo>
                  <a:lnTo>
                    <a:pt x="27302" y="2183"/>
                  </a:lnTo>
                  <a:lnTo>
                    <a:pt x="27944" y="2367"/>
                  </a:lnTo>
                  <a:lnTo>
                    <a:pt x="28572" y="2559"/>
                  </a:lnTo>
                  <a:lnTo>
                    <a:pt x="29194" y="2759"/>
                  </a:lnTo>
                  <a:lnTo>
                    <a:pt x="29802" y="2966"/>
                  </a:lnTo>
                  <a:lnTo>
                    <a:pt x="30398" y="3174"/>
                  </a:lnTo>
                  <a:lnTo>
                    <a:pt x="30980" y="3390"/>
                  </a:lnTo>
                  <a:lnTo>
                    <a:pt x="31549" y="3614"/>
                  </a:lnTo>
                  <a:lnTo>
                    <a:pt x="32111" y="3846"/>
                  </a:lnTo>
                  <a:lnTo>
                    <a:pt x="32660" y="4086"/>
                  </a:lnTo>
                  <a:lnTo>
                    <a:pt x="33195" y="4326"/>
                  </a:lnTo>
                  <a:lnTo>
                    <a:pt x="33725" y="4573"/>
                  </a:lnTo>
                  <a:lnTo>
                    <a:pt x="34234" y="4821"/>
                  </a:lnTo>
                  <a:lnTo>
                    <a:pt x="34743" y="5085"/>
                  </a:lnTo>
                  <a:lnTo>
                    <a:pt x="35232" y="5349"/>
                  </a:lnTo>
                  <a:lnTo>
                    <a:pt x="35715" y="5621"/>
                  </a:lnTo>
                  <a:lnTo>
                    <a:pt x="36185" y="5892"/>
                  </a:lnTo>
                  <a:lnTo>
                    <a:pt x="36648" y="6172"/>
                  </a:lnTo>
                  <a:lnTo>
                    <a:pt x="37098" y="6460"/>
                  </a:lnTo>
                  <a:lnTo>
                    <a:pt x="37541" y="6756"/>
                  </a:lnTo>
                  <a:lnTo>
                    <a:pt x="37971" y="7052"/>
                  </a:lnTo>
                  <a:lnTo>
                    <a:pt x="38394" y="7347"/>
                  </a:lnTo>
                  <a:lnTo>
                    <a:pt x="38804" y="7659"/>
                  </a:lnTo>
                  <a:lnTo>
                    <a:pt x="39201" y="7971"/>
                  </a:lnTo>
                  <a:lnTo>
                    <a:pt x="39598" y="8283"/>
                  </a:lnTo>
                  <a:lnTo>
                    <a:pt x="39975" y="8603"/>
                  </a:lnTo>
                  <a:lnTo>
                    <a:pt x="40352" y="8930"/>
                  </a:lnTo>
                  <a:lnTo>
                    <a:pt x="40709" y="9258"/>
                  </a:lnTo>
                  <a:lnTo>
                    <a:pt x="41066" y="9586"/>
                  </a:lnTo>
                  <a:lnTo>
                    <a:pt x="41410" y="9922"/>
                  </a:lnTo>
                  <a:lnTo>
                    <a:pt x="41747" y="10265"/>
                  </a:lnTo>
                  <a:lnTo>
                    <a:pt x="42071" y="10609"/>
                  </a:lnTo>
                  <a:lnTo>
                    <a:pt x="42389" y="10961"/>
                  </a:lnTo>
                  <a:lnTo>
                    <a:pt x="42700" y="11313"/>
                  </a:lnTo>
                  <a:lnTo>
                    <a:pt x="43004" y="11672"/>
                  </a:lnTo>
                  <a:lnTo>
                    <a:pt x="43295" y="12032"/>
                  </a:lnTo>
                  <a:lnTo>
                    <a:pt x="43579" y="12392"/>
                  </a:lnTo>
                  <a:lnTo>
                    <a:pt x="43857" y="12760"/>
                  </a:lnTo>
                  <a:lnTo>
                    <a:pt x="44122" y="13135"/>
                  </a:lnTo>
                  <a:lnTo>
                    <a:pt x="44386" y="13503"/>
                  </a:lnTo>
                  <a:lnTo>
                    <a:pt x="44637" y="13879"/>
                  </a:lnTo>
                  <a:lnTo>
                    <a:pt x="44882" y="14263"/>
                  </a:lnTo>
                  <a:lnTo>
                    <a:pt x="45120" y="14646"/>
                  </a:lnTo>
                  <a:lnTo>
                    <a:pt x="45352" y="15030"/>
                  </a:lnTo>
                  <a:lnTo>
                    <a:pt x="45570" y="15422"/>
                  </a:lnTo>
                  <a:lnTo>
                    <a:pt x="45788" y="15806"/>
                  </a:lnTo>
                  <a:lnTo>
                    <a:pt x="45993" y="16205"/>
                  </a:lnTo>
                  <a:lnTo>
                    <a:pt x="46198" y="16597"/>
                  </a:lnTo>
                  <a:lnTo>
                    <a:pt x="46390" y="16997"/>
                  </a:lnTo>
                  <a:lnTo>
                    <a:pt x="46582" y="17396"/>
                  </a:lnTo>
                  <a:lnTo>
                    <a:pt x="46760" y="17804"/>
                  </a:lnTo>
                  <a:lnTo>
                    <a:pt x="46939" y="18204"/>
                  </a:lnTo>
                  <a:lnTo>
                    <a:pt x="47104" y="18612"/>
                  </a:lnTo>
                  <a:lnTo>
                    <a:pt x="47270" y="19019"/>
                  </a:lnTo>
                  <a:lnTo>
                    <a:pt x="47422" y="19435"/>
                  </a:lnTo>
                  <a:lnTo>
                    <a:pt x="47574" y="19843"/>
                  </a:lnTo>
                  <a:lnTo>
                    <a:pt x="47719" y="20258"/>
                  </a:lnTo>
                  <a:lnTo>
                    <a:pt x="47858" y="20674"/>
                  </a:lnTo>
                  <a:lnTo>
                    <a:pt x="47991" y="21090"/>
                  </a:lnTo>
                  <a:lnTo>
                    <a:pt x="48116" y="21506"/>
                  </a:lnTo>
                  <a:lnTo>
                    <a:pt x="48242" y="21929"/>
                  </a:lnTo>
                  <a:lnTo>
                    <a:pt x="48354" y="22353"/>
                  </a:lnTo>
                  <a:lnTo>
                    <a:pt x="48467" y="22769"/>
                  </a:lnTo>
                  <a:lnTo>
                    <a:pt x="48573" y="23192"/>
                  </a:lnTo>
                  <a:lnTo>
                    <a:pt x="48678" y="23616"/>
                  </a:lnTo>
                  <a:lnTo>
                    <a:pt x="48771" y="24040"/>
                  </a:lnTo>
                  <a:lnTo>
                    <a:pt x="48864" y="24463"/>
                  </a:lnTo>
                  <a:lnTo>
                    <a:pt x="48950" y="24895"/>
                  </a:lnTo>
                  <a:lnTo>
                    <a:pt x="49036" y="25319"/>
                  </a:lnTo>
                  <a:lnTo>
                    <a:pt x="49115" y="25743"/>
                  </a:lnTo>
                  <a:lnTo>
                    <a:pt x="49188" y="26174"/>
                  </a:lnTo>
                  <a:lnTo>
                    <a:pt x="49254" y="26598"/>
                  </a:lnTo>
                  <a:lnTo>
                    <a:pt x="49386" y="27453"/>
                  </a:lnTo>
                  <a:lnTo>
                    <a:pt x="49499" y="28309"/>
                  </a:lnTo>
                  <a:lnTo>
                    <a:pt x="49598" y="29164"/>
                  </a:lnTo>
                  <a:lnTo>
                    <a:pt x="49684" y="30012"/>
                  </a:lnTo>
                  <a:lnTo>
                    <a:pt x="49757" y="30859"/>
                  </a:lnTo>
                  <a:lnTo>
                    <a:pt x="49823" y="31706"/>
                  </a:lnTo>
                  <a:lnTo>
                    <a:pt x="49869" y="32546"/>
                  </a:lnTo>
                  <a:lnTo>
                    <a:pt x="49915" y="33385"/>
                  </a:lnTo>
                  <a:lnTo>
                    <a:pt x="49948" y="34217"/>
                  </a:lnTo>
                  <a:lnTo>
                    <a:pt x="49975" y="35040"/>
                  </a:lnTo>
                  <a:lnTo>
                    <a:pt x="49995" y="35856"/>
                  </a:lnTo>
                  <a:lnTo>
                    <a:pt x="50008" y="36663"/>
                  </a:lnTo>
                  <a:lnTo>
                    <a:pt x="50021" y="37462"/>
                  </a:lnTo>
                  <a:lnTo>
                    <a:pt x="50028" y="39037"/>
                  </a:lnTo>
                  <a:lnTo>
                    <a:pt x="50028" y="40572"/>
                  </a:lnTo>
                  <a:lnTo>
                    <a:pt x="50028" y="405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-610250" y="-479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-4608675" y="-4665675"/>
              <a:ext cx="6001125" cy="4903800"/>
            </a:xfrm>
            <a:custGeom>
              <a:rect b="b" l="l" r="r" t="t"/>
              <a:pathLst>
                <a:path extrusionOk="0" h="196152" w="240045">
                  <a:moveTo>
                    <a:pt x="166452" y="134635"/>
                  </a:moveTo>
                  <a:lnTo>
                    <a:pt x="168060" y="134779"/>
                  </a:lnTo>
                  <a:lnTo>
                    <a:pt x="169654" y="134931"/>
                  </a:lnTo>
                  <a:lnTo>
                    <a:pt x="171254" y="135083"/>
                  </a:lnTo>
                  <a:lnTo>
                    <a:pt x="172848" y="135242"/>
                  </a:lnTo>
                  <a:lnTo>
                    <a:pt x="174435" y="135402"/>
                  </a:lnTo>
                  <a:lnTo>
                    <a:pt x="176023" y="135570"/>
                  </a:lnTo>
                  <a:lnTo>
                    <a:pt x="177603" y="135746"/>
                  </a:lnTo>
                  <a:lnTo>
                    <a:pt x="179184" y="135922"/>
                  </a:lnTo>
                  <a:lnTo>
                    <a:pt x="180758" y="136106"/>
                  </a:lnTo>
                  <a:lnTo>
                    <a:pt x="182326" y="136290"/>
                  </a:lnTo>
                  <a:lnTo>
                    <a:pt x="183893" y="136490"/>
                  </a:lnTo>
                  <a:lnTo>
                    <a:pt x="185454" y="136681"/>
                  </a:lnTo>
                  <a:lnTo>
                    <a:pt x="187008" y="136889"/>
                  </a:lnTo>
                  <a:lnTo>
                    <a:pt x="188556" y="137097"/>
                  </a:lnTo>
                  <a:lnTo>
                    <a:pt x="190104" y="137305"/>
                  </a:lnTo>
                  <a:lnTo>
                    <a:pt x="191638" y="137529"/>
                  </a:lnTo>
                  <a:lnTo>
                    <a:pt x="191909" y="140343"/>
                  </a:lnTo>
                  <a:lnTo>
                    <a:pt x="192167" y="143173"/>
                  </a:lnTo>
                  <a:lnTo>
                    <a:pt x="192418" y="146019"/>
                  </a:lnTo>
                  <a:lnTo>
                    <a:pt x="192663" y="148873"/>
                  </a:lnTo>
                  <a:lnTo>
                    <a:pt x="192895" y="151751"/>
                  </a:lnTo>
                  <a:lnTo>
                    <a:pt x="193113" y="154637"/>
                  </a:lnTo>
                  <a:lnTo>
                    <a:pt x="193325" y="157531"/>
                  </a:lnTo>
                  <a:lnTo>
                    <a:pt x="193530" y="160441"/>
                  </a:lnTo>
                  <a:lnTo>
                    <a:pt x="193728" y="163359"/>
                  </a:lnTo>
                  <a:lnTo>
                    <a:pt x="193913" y="166293"/>
                  </a:lnTo>
                  <a:lnTo>
                    <a:pt x="194085" y="169235"/>
                  </a:lnTo>
                  <a:lnTo>
                    <a:pt x="194251" y="172185"/>
                  </a:lnTo>
                  <a:lnTo>
                    <a:pt x="194409" y="175143"/>
                  </a:lnTo>
                  <a:lnTo>
                    <a:pt x="194555" y="178117"/>
                  </a:lnTo>
                  <a:lnTo>
                    <a:pt x="194694" y="181091"/>
                  </a:lnTo>
                  <a:lnTo>
                    <a:pt x="194819" y="184080"/>
                  </a:lnTo>
                  <a:lnTo>
                    <a:pt x="191063" y="184360"/>
                  </a:lnTo>
                  <a:lnTo>
                    <a:pt x="187167" y="184640"/>
                  </a:lnTo>
                  <a:lnTo>
                    <a:pt x="183133" y="184904"/>
                  </a:lnTo>
                  <a:lnTo>
                    <a:pt x="178972" y="185168"/>
                  </a:lnTo>
                  <a:lnTo>
                    <a:pt x="176843" y="185296"/>
                  </a:lnTo>
                  <a:lnTo>
                    <a:pt x="174680" y="185415"/>
                  </a:lnTo>
                  <a:lnTo>
                    <a:pt x="172491" y="185535"/>
                  </a:lnTo>
                  <a:lnTo>
                    <a:pt x="170262" y="185647"/>
                  </a:lnTo>
                  <a:lnTo>
                    <a:pt x="168013" y="185767"/>
                  </a:lnTo>
                  <a:lnTo>
                    <a:pt x="165731" y="185871"/>
                  </a:lnTo>
                  <a:lnTo>
                    <a:pt x="163417" y="185975"/>
                  </a:lnTo>
                  <a:lnTo>
                    <a:pt x="161075" y="186079"/>
                  </a:lnTo>
                  <a:lnTo>
                    <a:pt x="158708" y="186175"/>
                  </a:lnTo>
                  <a:lnTo>
                    <a:pt x="156307" y="186263"/>
                  </a:lnTo>
                  <a:lnTo>
                    <a:pt x="153879" y="186351"/>
                  </a:lnTo>
                  <a:lnTo>
                    <a:pt x="151432" y="186431"/>
                  </a:lnTo>
                  <a:lnTo>
                    <a:pt x="148952" y="186511"/>
                  </a:lnTo>
                  <a:lnTo>
                    <a:pt x="146445" y="186583"/>
                  </a:lnTo>
                  <a:lnTo>
                    <a:pt x="143912" y="186647"/>
                  </a:lnTo>
                  <a:lnTo>
                    <a:pt x="141353" y="186703"/>
                  </a:lnTo>
                  <a:lnTo>
                    <a:pt x="138773" y="186759"/>
                  </a:lnTo>
                  <a:lnTo>
                    <a:pt x="136161" y="186807"/>
                  </a:lnTo>
                  <a:lnTo>
                    <a:pt x="133529" y="186846"/>
                  </a:lnTo>
                  <a:lnTo>
                    <a:pt x="130876" y="186878"/>
                  </a:lnTo>
                  <a:lnTo>
                    <a:pt x="128198" y="186902"/>
                  </a:lnTo>
                  <a:lnTo>
                    <a:pt x="125493" y="186926"/>
                  </a:lnTo>
                  <a:lnTo>
                    <a:pt x="122768" y="186934"/>
                  </a:lnTo>
                  <a:lnTo>
                    <a:pt x="120023" y="186942"/>
                  </a:lnTo>
                  <a:lnTo>
                    <a:pt x="117278" y="186934"/>
                  </a:lnTo>
                  <a:lnTo>
                    <a:pt x="114560" y="186926"/>
                  </a:lnTo>
                  <a:lnTo>
                    <a:pt x="111861" y="186902"/>
                  </a:lnTo>
                  <a:lnTo>
                    <a:pt x="109183" y="186878"/>
                  </a:lnTo>
                  <a:lnTo>
                    <a:pt x="106531" y="186846"/>
                  </a:lnTo>
                  <a:lnTo>
                    <a:pt x="103905" y="186807"/>
                  </a:lnTo>
                  <a:lnTo>
                    <a:pt x="101299" y="186759"/>
                  </a:lnTo>
                  <a:lnTo>
                    <a:pt x="98720" y="186703"/>
                  </a:lnTo>
                  <a:lnTo>
                    <a:pt x="96160" y="186647"/>
                  </a:lnTo>
                  <a:lnTo>
                    <a:pt x="93634" y="186583"/>
                  </a:lnTo>
                  <a:lnTo>
                    <a:pt x="91127" y="186511"/>
                  </a:lnTo>
                  <a:lnTo>
                    <a:pt x="88653" y="186439"/>
                  </a:lnTo>
                  <a:lnTo>
                    <a:pt x="86200" y="186351"/>
                  </a:lnTo>
                  <a:lnTo>
                    <a:pt x="83779" y="186271"/>
                  </a:lnTo>
                  <a:lnTo>
                    <a:pt x="81378" y="186175"/>
                  </a:lnTo>
                  <a:lnTo>
                    <a:pt x="79010" y="186079"/>
                  </a:lnTo>
                  <a:lnTo>
                    <a:pt x="76676" y="185983"/>
                  </a:lnTo>
                  <a:lnTo>
                    <a:pt x="74361" y="185871"/>
                  </a:lnTo>
                  <a:lnTo>
                    <a:pt x="72079" y="185767"/>
                  </a:lnTo>
                  <a:lnTo>
                    <a:pt x="69830" y="185655"/>
                  </a:lnTo>
                  <a:lnTo>
                    <a:pt x="67608" y="185535"/>
                  </a:lnTo>
                  <a:lnTo>
                    <a:pt x="65419" y="185415"/>
                  </a:lnTo>
                  <a:lnTo>
                    <a:pt x="63256" y="185296"/>
                  </a:lnTo>
                  <a:lnTo>
                    <a:pt x="61126" y="185168"/>
                  </a:lnTo>
                  <a:lnTo>
                    <a:pt x="56966" y="184912"/>
                  </a:lnTo>
                  <a:lnTo>
                    <a:pt x="52938" y="184640"/>
                  </a:lnTo>
                  <a:lnTo>
                    <a:pt x="49043" y="184368"/>
                  </a:lnTo>
                  <a:lnTo>
                    <a:pt x="45286" y="184080"/>
                  </a:lnTo>
                  <a:lnTo>
                    <a:pt x="45372" y="181954"/>
                  </a:lnTo>
                  <a:lnTo>
                    <a:pt x="45465" y="179867"/>
                  </a:lnTo>
                  <a:lnTo>
                    <a:pt x="45564" y="177813"/>
                  </a:lnTo>
                  <a:lnTo>
                    <a:pt x="45663" y="175790"/>
                  </a:lnTo>
                  <a:lnTo>
                    <a:pt x="45762" y="173816"/>
                  </a:lnTo>
                  <a:lnTo>
                    <a:pt x="45862" y="171873"/>
                  </a:lnTo>
                  <a:lnTo>
                    <a:pt x="46073" y="168124"/>
                  </a:lnTo>
                  <a:lnTo>
                    <a:pt x="46285" y="164526"/>
                  </a:lnTo>
                  <a:lnTo>
                    <a:pt x="46503" y="161112"/>
                  </a:lnTo>
                  <a:lnTo>
                    <a:pt x="46721" y="157867"/>
                  </a:lnTo>
                  <a:lnTo>
                    <a:pt x="46940" y="154805"/>
                  </a:lnTo>
                  <a:lnTo>
                    <a:pt x="47151" y="151927"/>
                  </a:lnTo>
                  <a:lnTo>
                    <a:pt x="47363" y="149249"/>
                  </a:lnTo>
                  <a:lnTo>
                    <a:pt x="47561" y="146762"/>
                  </a:lnTo>
                  <a:lnTo>
                    <a:pt x="47753" y="144484"/>
                  </a:lnTo>
                  <a:lnTo>
                    <a:pt x="47938" y="142413"/>
                  </a:lnTo>
                  <a:lnTo>
                    <a:pt x="48104" y="140559"/>
                  </a:lnTo>
                  <a:lnTo>
                    <a:pt x="48256" y="138920"/>
                  </a:lnTo>
                  <a:lnTo>
                    <a:pt x="48395" y="137505"/>
                  </a:lnTo>
                  <a:lnTo>
                    <a:pt x="50048" y="137273"/>
                  </a:lnTo>
                  <a:lnTo>
                    <a:pt x="52059" y="137001"/>
                  </a:lnTo>
                  <a:lnTo>
                    <a:pt x="54400" y="136697"/>
                  </a:lnTo>
                  <a:lnTo>
                    <a:pt x="57072" y="136378"/>
                  </a:lnTo>
                  <a:lnTo>
                    <a:pt x="58527" y="136202"/>
                  </a:lnTo>
                  <a:lnTo>
                    <a:pt x="60055" y="136026"/>
                  </a:lnTo>
                  <a:lnTo>
                    <a:pt x="61662" y="135850"/>
                  </a:lnTo>
                  <a:lnTo>
                    <a:pt x="63342" y="135674"/>
                  </a:lnTo>
                  <a:lnTo>
                    <a:pt x="65095" y="135490"/>
                  </a:lnTo>
                  <a:lnTo>
                    <a:pt x="66920" y="135306"/>
                  </a:lnTo>
                  <a:lnTo>
                    <a:pt x="68812" y="135131"/>
                  </a:lnTo>
                  <a:lnTo>
                    <a:pt x="70776" y="134947"/>
                  </a:lnTo>
                  <a:lnTo>
                    <a:pt x="71213" y="137273"/>
                  </a:lnTo>
                  <a:lnTo>
                    <a:pt x="71649" y="139615"/>
                  </a:lnTo>
                  <a:lnTo>
                    <a:pt x="72072" y="141958"/>
                  </a:lnTo>
                  <a:lnTo>
                    <a:pt x="72489" y="144300"/>
                  </a:lnTo>
                  <a:lnTo>
                    <a:pt x="72899" y="146658"/>
                  </a:lnTo>
                  <a:lnTo>
                    <a:pt x="73309" y="149017"/>
                  </a:lnTo>
                  <a:lnTo>
                    <a:pt x="73706" y="151375"/>
                  </a:lnTo>
                  <a:lnTo>
                    <a:pt x="74096" y="153750"/>
                  </a:lnTo>
                  <a:lnTo>
                    <a:pt x="71642" y="153494"/>
                  </a:lnTo>
                  <a:lnTo>
                    <a:pt x="69473" y="153254"/>
                  </a:lnTo>
                  <a:lnTo>
                    <a:pt x="67601" y="153030"/>
                  </a:lnTo>
                  <a:lnTo>
                    <a:pt x="66027" y="152838"/>
                  </a:lnTo>
                  <a:lnTo>
                    <a:pt x="64777" y="152678"/>
                  </a:lnTo>
                  <a:lnTo>
                    <a:pt x="63851" y="152550"/>
                  </a:lnTo>
                  <a:lnTo>
                    <a:pt x="63025" y="152438"/>
                  </a:lnTo>
                  <a:lnTo>
                    <a:pt x="62833" y="152414"/>
                  </a:lnTo>
                  <a:lnTo>
                    <a:pt x="62641" y="152398"/>
                  </a:lnTo>
                  <a:lnTo>
                    <a:pt x="62449" y="152406"/>
                  </a:lnTo>
                  <a:lnTo>
                    <a:pt x="62257" y="152414"/>
                  </a:lnTo>
                  <a:lnTo>
                    <a:pt x="62066" y="152438"/>
                  </a:lnTo>
                  <a:lnTo>
                    <a:pt x="61880" y="152470"/>
                  </a:lnTo>
                  <a:lnTo>
                    <a:pt x="61702" y="152518"/>
                  </a:lnTo>
                  <a:lnTo>
                    <a:pt x="61523" y="152574"/>
                  </a:lnTo>
                  <a:lnTo>
                    <a:pt x="61345" y="152638"/>
                  </a:lnTo>
                  <a:lnTo>
                    <a:pt x="61173" y="152718"/>
                  </a:lnTo>
                  <a:lnTo>
                    <a:pt x="61001" y="152806"/>
                  </a:lnTo>
                  <a:lnTo>
                    <a:pt x="60835" y="152902"/>
                  </a:lnTo>
                  <a:lnTo>
                    <a:pt x="60677" y="153006"/>
                  </a:lnTo>
                  <a:lnTo>
                    <a:pt x="60518" y="153118"/>
                  </a:lnTo>
                  <a:lnTo>
                    <a:pt x="60366" y="153238"/>
                  </a:lnTo>
                  <a:lnTo>
                    <a:pt x="60220" y="153374"/>
                  </a:lnTo>
                  <a:lnTo>
                    <a:pt x="60075" y="153510"/>
                  </a:lnTo>
                  <a:lnTo>
                    <a:pt x="59943" y="153662"/>
                  </a:lnTo>
                  <a:lnTo>
                    <a:pt x="59810" y="153814"/>
                  </a:lnTo>
                  <a:lnTo>
                    <a:pt x="59685" y="153981"/>
                  </a:lnTo>
                  <a:lnTo>
                    <a:pt x="59572" y="154149"/>
                  </a:lnTo>
                  <a:lnTo>
                    <a:pt x="59460" y="154325"/>
                  </a:lnTo>
                  <a:lnTo>
                    <a:pt x="59354" y="154509"/>
                  </a:lnTo>
                  <a:lnTo>
                    <a:pt x="59255" y="154701"/>
                  </a:lnTo>
                  <a:lnTo>
                    <a:pt x="59169" y="154901"/>
                  </a:lnTo>
                  <a:lnTo>
                    <a:pt x="59089" y="155101"/>
                  </a:lnTo>
                  <a:lnTo>
                    <a:pt x="59017" y="155316"/>
                  </a:lnTo>
                  <a:lnTo>
                    <a:pt x="58950" y="155524"/>
                  </a:lnTo>
                  <a:lnTo>
                    <a:pt x="58891" y="155748"/>
                  </a:lnTo>
                  <a:lnTo>
                    <a:pt x="58845" y="155972"/>
                  </a:lnTo>
                  <a:lnTo>
                    <a:pt x="58805" y="156204"/>
                  </a:lnTo>
                  <a:lnTo>
                    <a:pt x="58778" y="156436"/>
                  </a:lnTo>
                  <a:lnTo>
                    <a:pt x="58759" y="156676"/>
                  </a:lnTo>
                  <a:lnTo>
                    <a:pt x="58752" y="156907"/>
                  </a:lnTo>
                  <a:lnTo>
                    <a:pt x="58752" y="157139"/>
                  </a:lnTo>
                  <a:lnTo>
                    <a:pt x="58759" y="157371"/>
                  </a:lnTo>
                  <a:lnTo>
                    <a:pt x="58778" y="157595"/>
                  </a:lnTo>
                  <a:lnTo>
                    <a:pt x="58805" y="157819"/>
                  </a:lnTo>
                  <a:lnTo>
                    <a:pt x="58845" y="158043"/>
                  </a:lnTo>
                  <a:lnTo>
                    <a:pt x="58891" y="158258"/>
                  </a:lnTo>
                  <a:lnTo>
                    <a:pt x="58944" y="158474"/>
                  </a:lnTo>
                  <a:lnTo>
                    <a:pt x="59010" y="158682"/>
                  </a:lnTo>
                  <a:lnTo>
                    <a:pt x="59083" y="158890"/>
                  </a:lnTo>
                  <a:lnTo>
                    <a:pt x="59162" y="159090"/>
                  </a:lnTo>
                  <a:lnTo>
                    <a:pt x="59248" y="159282"/>
                  </a:lnTo>
                  <a:lnTo>
                    <a:pt x="59341" y="159474"/>
                  </a:lnTo>
                  <a:lnTo>
                    <a:pt x="59440" y="159657"/>
                  </a:lnTo>
                  <a:lnTo>
                    <a:pt x="59552" y="159833"/>
                  </a:lnTo>
                  <a:lnTo>
                    <a:pt x="59665" y="160001"/>
                  </a:lnTo>
                  <a:lnTo>
                    <a:pt x="59790" y="160169"/>
                  </a:lnTo>
                  <a:lnTo>
                    <a:pt x="59916" y="160329"/>
                  </a:lnTo>
                  <a:lnTo>
                    <a:pt x="60055" y="160473"/>
                  </a:lnTo>
                  <a:lnTo>
                    <a:pt x="60194" y="160617"/>
                  </a:lnTo>
                  <a:lnTo>
                    <a:pt x="60339" y="160753"/>
                  </a:lnTo>
                  <a:lnTo>
                    <a:pt x="60498" y="160881"/>
                  </a:lnTo>
                  <a:lnTo>
                    <a:pt x="60650" y="160993"/>
                  </a:lnTo>
                  <a:lnTo>
                    <a:pt x="60816" y="161104"/>
                  </a:lnTo>
                  <a:lnTo>
                    <a:pt x="60988" y="161200"/>
                  </a:lnTo>
                  <a:lnTo>
                    <a:pt x="61159" y="161288"/>
                  </a:lnTo>
                  <a:lnTo>
                    <a:pt x="61338" y="161368"/>
                  </a:lnTo>
                  <a:lnTo>
                    <a:pt x="61517" y="161432"/>
                  </a:lnTo>
                  <a:lnTo>
                    <a:pt x="61702" y="161488"/>
                  </a:lnTo>
                  <a:lnTo>
                    <a:pt x="61894" y="161536"/>
                  </a:lnTo>
                  <a:lnTo>
                    <a:pt x="62085" y="161576"/>
                  </a:lnTo>
                  <a:lnTo>
                    <a:pt x="62443" y="161624"/>
                  </a:lnTo>
                  <a:lnTo>
                    <a:pt x="63349" y="161752"/>
                  </a:lnTo>
                  <a:lnTo>
                    <a:pt x="64790" y="161936"/>
                  </a:lnTo>
                  <a:lnTo>
                    <a:pt x="66735" y="162184"/>
                  </a:lnTo>
                  <a:lnTo>
                    <a:pt x="67892" y="162320"/>
                  </a:lnTo>
                  <a:lnTo>
                    <a:pt x="69162" y="162463"/>
                  </a:lnTo>
                  <a:lnTo>
                    <a:pt x="70551" y="162615"/>
                  </a:lnTo>
                  <a:lnTo>
                    <a:pt x="72053" y="162775"/>
                  </a:lnTo>
                  <a:lnTo>
                    <a:pt x="73666" y="162943"/>
                  </a:lnTo>
                  <a:lnTo>
                    <a:pt x="75379" y="163111"/>
                  </a:lnTo>
                  <a:lnTo>
                    <a:pt x="77205" y="163287"/>
                  </a:lnTo>
                  <a:lnTo>
                    <a:pt x="79123" y="163463"/>
                  </a:lnTo>
                  <a:lnTo>
                    <a:pt x="81140" y="163631"/>
                  </a:lnTo>
                  <a:lnTo>
                    <a:pt x="83256" y="163807"/>
                  </a:lnTo>
                  <a:lnTo>
                    <a:pt x="85459" y="163974"/>
                  </a:lnTo>
                  <a:lnTo>
                    <a:pt x="87754" y="164134"/>
                  </a:lnTo>
                  <a:lnTo>
                    <a:pt x="90135" y="164294"/>
                  </a:lnTo>
                  <a:lnTo>
                    <a:pt x="92602" y="164446"/>
                  </a:lnTo>
                  <a:lnTo>
                    <a:pt x="95148" y="164590"/>
                  </a:lnTo>
                  <a:lnTo>
                    <a:pt x="97767" y="164726"/>
                  </a:lnTo>
                  <a:lnTo>
                    <a:pt x="100466" y="164854"/>
                  </a:lnTo>
                  <a:lnTo>
                    <a:pt x="103230" y="164966"/>
                  </a:lnTo>
                  <a:lnTo>
                    <a:pt x="106068" y="165062"/>
                  </a:lnTo>
                  <a:lnTo>
                    <a:pt x="108971" y="165142"/>
                  </a:lnTo>
                  <a:lnTo>
                    <a:pt x="111934" y="165214"/>
                  </a:lnTo>
                  <a:lnTo>
                    <a:pt x="113442" y="165238"/>
                  </a:lnTo>
                  <a:lnTo>
                    <a:pt x="114963" y="165262"/>
                  </a:lnTo>
                  <a:lnTo>
                    <a:pt x="116498" y="165278"/>
                  </a:lnTo>
                  <a:lnTo>
                    <a:pt x="118045" y="165294"/>
                  </a:lnTo>
                  <a:lnTo>
                    <a:pt x="119606" y="165302"/>
                  </a:lnTo>
                  <a:lnTo>
                    <a:pt x="122781" y="165302"/>
                  </a:lnTo>
                  <a:lnTo>
                    <a:pt x="124395" y="165294"/>
                  </a:lnTo>
                  <a:lnTo>
                    <a:pt x="126015" y="165278"/>
                  </a:lnTo>
                  <a:lnTo>
                    <a:pt x="127655" y="165254"/>
                  </a:lnTo>
                  <a:lnTo>
                    <a:pt x="129302" y="165230"/>
                  </a:lnTo>
                  <a:lnTo>
                    <a:pt x="130962" y="165198"/>
                  </a:lnTo>
                  <a:lnTo>
                    <a:pt x="132629" y="165158"/>
                  </a:lnTo>
                  <a:lnTo>
                    <a:pt x="134309" y="165110"/>
                  </a:lnTo>
                  <a:lnTo>
                    <a:pt x="136002" y="165062"/>
                  </a:lnTo>
                  <a:lnTo>
                    <a:pt x="137702" y="164998"/>
                  </a:lnTo>
                  <a:lnTo>
                    <a:pt x="139408" y="164934"/>
                  </a:lnTo>
                  <a:lnTo>
                    <a:pt x="141128" y="164862"/>
                  </a:lnTo>
                  <a:lnTo>
                    <a:pt x="142854" y="164774"/>
                  </a:lnTo>
                  <a:lnTo>
                    <a:pt x="144587" y="164686"/>
                  </a:lnTo>
                  <a:lnTo>
                    <a:pt x="146333" y="164590"/>
                  </a:lnTo>
                  <a:lnTo>
                    <a:pt x="148079" y="164486"/>
                  </a:lnTo>
                  <a:lnTo>
                    <a:pt x="149838" y="164374"/>
                  </a:lnTo>
                  <a:lnTo>
                    <a:pt x="151604" y="164254"/>
                  </a:lnTo>
                  <a:lnTo>
                    <a:pt x="153370" y="164118"/>
                  </a:lnTo>
                  <a:lnTo>
                    <a:pt x="155149" y="163982"/>
                  </a:lnTo>
                  <a:lnTo>
                    <a:pt x="156928" y="163839"/>
                  </a:lnTo>
                  <a:lnTo>
                    <a:pt x="158714" y="163679"/>
                  </a:lnTo>
                  <a:lnTo>
                    <a:pt x="160507" y="163511"/>
                  </a:lnTo>
                  <a:lnTo>
                    <a:pt x="162305" y="163335"/>
                  </a:lnTo>
                  <a:lnTo>
                    <a:pt x="164104" y="163151"/>
                  </a:lnTo>
                  <a:lnTo>
                    <a:pt x="165903" y="162959"/>
                  </a:lnTo>
                  <a:lnTo>
                    <a:pt x="167716" y="162751"/>
                  </a:lnTo>
                  <a:lnTo>
                    <a:pt x="169521" y="162535"/>
                  </a:lnTo>
                  <a:lnTo>
                    <a:pt x="171333" y="162312"/>
                  </a:lnTo>
                  <a:lnTo>
                    <a:pt x="173152" y="162080"/>
                  </a:lnTo>
                  <a:lnTo>
                    <a:pt x="174971" y="161832"/>
                  </a:lnTo>
                  <a:lnTo>
                    <a:pt x="176790" y="161576"/>
                  </a:lnTo>
                  <a:lnTo>
                    <a:pt x="176982" y="161544"/>
                  </a:lnTo>
                  <a:lnTo>
                    <a:pt x="177173" y="161496"/>
                  </a:lnTo>
                  <a:lnTo>
                    <a:pt x="177359" y="161440"/>
                  </a:lnTo>
                  <a:lnTo>
                    <a:pt x="177537" y="161376"/>
                  </a:lnTo>
                  <a:lnTo>
                    <a:pt x="177716" y="161296"/>
                  </a:lnTo>
                  <a:lnTo>
                    <a:pt x="177894" y="161208"/>
                  </a:lnTo>
                  <a:lnTo>
                    <a:pt x="178060" y="161112"/>
                  </a:lnTo>
                  <a:lnTo>
                    <a:pt x="178225" y="161008"/>
                  </a:lnTo>
                  <a:lnTo>
                    <a:pt x="178384" y="160889"/>
                  </a:lnTo>
                  <a:lnTo>
                    <a:pt x="178536" y="160769"/>
                  </a:lnTo>
                  <a:lnTo>
                    <a:pt x="178681" y="160633"/>
                  </a:lnTo>
                  <a:lnTo>
                    <a:pt x="178827" y="160489"/>
                  </a:lnTo>
                  <a:lnTo>
                    <a:pt x="178959" y="160345"/>
                  </a:lnTo>
                  <a:lnTo>
                    <a:pt x="179092" y="160185"/>
                  </a:lnTo>
                  <a:lnTo>
                    <a:pt x="179217" y="160025"/>
                  </a:lnTo>
                  <a:lnTo>
                    <a:pt x="179330" y="159849"/>
                  </a:lnTo>
                  <a:lnTo>
                    <a:pt x="179442" y="159673"/>
                  </a:lnTo>
                  <a:lnTo>
                    <a:pt x="179541" y="159490"/>
                  </a:lnTo>
                  <a:lnTo>
                    <a:pt x="179640" y="159306"/>
                  </a:lnTo>
                  <a:lnTo>
                    <a:pt x="179726" y="159106"/>
                  </a:lnTo>
                  <a:lnTo>
                    <a:pt x="179806" y="158906"/>
                  </a:lnTo>
                  <a:lnTo>
                    <a:pt x="179879" y="158706"/>
                  </a:lnTo>
                  <a:lnTo>
                    <a:pt x="179945" y="158498"/>
                  </a:lnTo>
                  <a:lnTo>
                    <a:pt x="179998" y="158282"/>
                  </a:lnTo>
                  <a:lnTo>
                    <a:pt x="180044" y="158067"/>
                  </a:lnTo>
                  <a:lnTo>
                    <a:pt x="180084" y="157843"/>
                  </a:lnTo>
                  <a:lnTo>
                    <a:pt x="180110" y="157619"/>
                  </a:lnTo>
                  <a:lnTo>
                    <a:pt x="180137" y="157395"/>
                  </a:lnTo>
                  <a:lnTo>
                    <a:pt x="180143" y="157163"/>
                  </a:lnTo>
                  <a:lnTo>
                    <a:pt x="180143" y="156931"/>
                  </a:lnTo>
                  <a:lnTo>
                    <a:pt x="180137" y="156699"/>
                  </a:lnTo>
                  <a:lnTo>
                    <a:pt x="180117" y="156460"/>
                  </a:lnTo>
                  <a:lnTo>
                    <a:pt x="180090" y="156228"/>
                  </a:lnTo>
                  <a:lnTo>
                    <a:pt x="180057" y="155996"/>
                  </a:lnTo>
                  <a:lnTo>
                    <a:pt x="180004" y="155772"/>
                  </a:lnTo>
                  <a:lnTo>
                    <a:pt x="179951" y="155548"/>
                  </a:lnTo>
                  <a:lnTo>
                    <a:pt x="179885" y="155332"/>
                  </a:lnTo>
                  <a:lnTo>
                    <a:pt x="179812" y="155125"/>
                  </a:lnTo>
                  <a:lnTo>
                    <a:pt x="179733" y="154917"/>
                  </a:lnTo>
                  <a:lnTo>
                    <a:pt x="179647" y="154725"/>
                  </a:lnTo>
                  <a:lnTo>
                    <a:pt x="179548" y="154533"/>
                  </a:lnTo>
                  <a:lnTo>
                    <a:pt x="179449" y="154341"/>
                  </a:lnTo>
                  <a:lnTo>
                    <a:pt x="179336" y="154165"/>
                  </a:lnTo>
                  <a:lnTo>
                    <a:pt x="179224" y="153997"/>
                  </a:lnTo>
                  <a:lnTo>
                    <a:pt x="179098" y="153829"/>
                  </a:lnTo>
                  <a:lnTo>
                    <a:pt x="178966" y="153678"/>
                  </a:lnTo>
                  <a:lnTo>
                    <a:pt x="178834" y="153526"/>
                  </a:lnTo>
                  <a:lnTo>
                    <a:pt x="178695" y="153382"/>
                  </a:lnTo>
                  <a:lnTo>
                    <a:pt x="178543" y="153254"/>
                  </a:lnTo>
                  <a:lnTo>
                    <a:pt x="178397" y="153126"/>
                  </a:lnTo>
                  <a:lnTo>
                    <a:pt x="178238" y="153014"/>
                  </a:lnTo>
                  <a:lnTo>
                    <a:pt x="178080" y="152910"/>
                  </a:lnTo>
                  <a:lnTo>
                    <a:pt x="177914" y="152806"/>
                  </a:lnTo>
                  <a:lnTo>
                    <a:pt x="177742" y="152726"/>
                  </a:lnTo>
                  <a:lnTo>
                    <a:pt x="177570" y="152646"/>
                  </a:lnTo>
                  <a:lnTo>
                    <a:pt x="177392" y="152574"/>
                  </a:lnTo>
                  <a:lnTo>
                    <a:pt x="177213" y="152518"/>
                  </a:lnTo>
                  <a:lnTo>
                    <a:pt x="177028" y="152478"/>
                  </a:lnTo>
                  <a:lnTo>
                    <a:pt x="176843" y="152438"/>
                  </a:lnTo>
                  <a:lnTo>
                    <a:pt x="176658" y="152414"/>
                  </a:lnTo>
                  <a:lnTo>
                    <a:pt x="176466" y="152398"/>
                  </a:lnTo>
                  <a:lnTo>
                    <a:pt x="176274" y="152398"/>
                  </a:lnTo>
                  <a:lnTo>
                    <a:pt x="176082" y="152414"/>
                  </a:lnTo>
                  <a:lnTo>
                    <a:pt x="175884" y="152430"/>
                  </a:lnTo>
                  <a:lnTo>
                    <a:pt x="174277" y="152662"/>
                  </a:lnTo>
                  <a:lnTo>
                    <a:pt x="172663" y="152878"/>
                  </a:lnTo>
                  <a:lnTo>
                    <a:pt x="171056" y="153086"/>
                  </a:lnTo>
                  <a:lnTo>
                    <a:pt x="169442" y="153294"/>
                  </a:lnTo>
                  <a:lnTo>
                    <a:pt x="167841" y="153486"/>
                  </a:lnTo>
                  <a:lnTo>
                    <a:pt x="166234" y="153670"/>
                  </a:lnTo>
                  <a:lnTo>
                    <a:pt x="164634" y="153845"/>
                  </a:lnTo>
                  <a:lnTo>
                    <a:pt x="163033" y="154021"/>
                  </a:lnTo>
                  <a:lnTo>
                    <a:pt x="163430" y="151631"/>
                  </a:lnTo>
                  <a:lnTo>
                    <a:pt x="163833" y="149225"/>
                  </a:lnTo>
                  <a:lnTo>
                    <a:pt x="164243" y="146818"/>
                  </a:lnTo>
                  <a:lnTo>
                    <a:pt x="164667" y="144396"/>
                  </a:lnTo>
                  <a:lnTo>
                    <a:pt x="165097" y="141966"/>
                  </a:lnTo>
                  <a:lnTo>
                    <a:pt x="165540" y="139535"/>
                  </a:lnTo>
                  <a:lnTo>
                    <a:pt x="165996" y="137089"/>
                  </a:lnTo>
                  <a:lnTo>
                    <a:pt x="166452" y="134635"/>
                  </a:lnTo>
                  <a:close/>
                  <a:moveTo>
                    <a:pt x="39585" y="1"/>
                  </a:moveTo>
                  <a:lnTo>
                    <a:pt x="39400" y="17"/>
                  </a:lnTo>
                  <a:lnTo>
                    <a:pt x="39215" y="49"/>
                  </a:lnTo>
                  <a:lnTo>
                    <a:pt x="39029" y="81"/>
                  </a:lnTo>
                  <a:lnTo>
                    <a:pt x="38844" y="137"/>
                  </a:lnTo>
                  <a:lnTo>
                    <a:pt x="38659" y="193"/>
                  </a:lnTo>
                  <a:lnTo>
                    <a:pt x="38474" y="264"/>
                  </a:lnTo>
                  <a:lnTo>
                    <a:pt x="38289" y="352"/>
                  </a:lnTo>
                  <a:lnTo>
                    <a:pt x="38110" y="448"/>
                  </a:lnTo>
                  <a:lnTo>
                    <a:pt x="37938" y="552"/>
                  </a:lnTo>
                  <a:lnTo>
                    <a:pt x="37773" y="672"/>
                  </a:lnTo>
                  <a:lnTo>
                    <a:pt x="37607" y="792"/>
                  </a:lnTo>
                  <a:lnTo>
                    <a:pt x="37455" y="928"/>
                  </a:lnTo>
                  <a:lnTo>
                    <a:pt x="37310" y="1072"/>
                  </a:lnTo>
                  <a:lnTo>
                    <a:pt x="37171" y="1216"/>
                  </a:lnTo>
                  <a:lnTo>
                    <a:pt x="37032" y="1376"/>
                  </a:lnTo>
                  <a:lnTo>
                    <a:pt x="36906" y="1536"/>
                  </a:lnTo>
                  <a:lnTo>
                    <a:pt x="36787" y="1703"/>
                  </a:lnTo>
                  <a:lnTo>
                    <a:pt x="36675" y="1887"/>
                  </a:lnTo>
                  <a:lnTo>
                    <a:pt x="36569" y="2063"/>
                  </a:lnTo>
                  <a:lnTo>
                    <a:pt x="36476" y="2255"/>
                  </a:lnTo>
                  <a:lnTo>
                    <a:pt x="36384" y="2447"/>
                  </a:lnTo>
                  <a:lnTo>
                    <a:pt x="36305" y="2647"/>
                  </a:lnTo>
                  <a:lnTo>
                    <a:pt x="36232" y="2847"/>
                  </a:lnTo>
                  <a:lnTo>
                    <a:pt x="36166" y="3055"/>
                  </a:lnTo>
                  <a:lnTo>
                    <a:pt x="36106" y="3262"/>
                  </a:lnTo>
                  <a:lnTo>
                    <a:pt x="36060" y="3478"/>
                  </a:lnTo>
                  <a:lnTo>
                    <a:pt x="36014" y="3694"/>
                  </a:lnTo>
                  <a:lnTo>
                    <a:pt x="35980" y="3910"/>
                  </a:lnTo>
                  <a:lnTo>
                    <a:pt x="35961" y="4134"/>
                  </a:lnTo>
                  <a:lnTo>
                    <a:pt x="35947" y="4350"/>
                  </a:lnTo>
                  <a:lnTo>
                    <a:pt x="35941" y="4573"/>
                  </a:lnTo>
                  <a:lnTo>
                    <a:pt x="35941" y="4805"/>
                  </a:lnTo>
                  <a:lnTo>
                    <a:pt x="35954" y="5029"/>
                  </a:lnTo>
                  <a:lnTo>
                    <a:pt x="35974" y="5253"/>
                  </a:lnTo>
                  <a:lnTo>
                    <a:pt x="36007" y="5477"/>
                  </a:lnTo>
                  <a:lnTo>
                    <a:pt x="36047" y="5701"/>
                  </a:lnTo>
                  <a:lnTo>
                    <a:pt x="36099" y="5925"/>
                  </a:lnTo>
                  <a:lnTo>
                    <a:pt x="36159" y="6148"/>
                  </a:lnTo>
                  <a:lnTo>
                    <a:pt x="36232" y="6372"/>
                  </a:lnTo>
                  <a:lnTo>
                    <a:pt x="37197" y="9194"/>
                  </a:lnTo>
                  <a:lnTo>
                    <a:pt x="38176" y="12088"/>
                  </a:lnTo>
                  <a:lnTo>
                    <a:pt x="39168" y="15054"/>
                  </a:lnTo>
                  <a:lnTo>
                    <a:pt x="40174" y="18100"/>
                  </a:lnTo>
                  <a:lnTo>
                    <a:pt x="41199" y="21202"/>
                  </a:lnTo>
                  <a:lnTo>
                    <a:pt x="42224" y="24384"/>
                  </a:lnTo>
                  <a:lnTo>
                    <a:pt x="43269" y="27629"/>
                  </a:lnTo>
                  <a:lnTo>
                    <a:pt x="44314" y="30939"/>
                  </a:lnTo>
                  <a:lnTo>
                    <a:pt x="45372" y="34305"/>
                  </a:lnTo>
                  <a:lnTo>
                    <a:pt x="46437" y="37742"/>
                  </a:lnTo>
                  <a:lnTo>
                    <a:pt x="47502" y="41236"/>
                  </a:lnTo>
                  <a:lnTo>
                    <a:pt x="48573" y="44793"/>
                  </a:lnTo>
                  <a:lnTo>
                    <a:pt x="49645" y="48399"/>
                  </a:lnTo>
                  <a:lnTo>
                    <a:pt x="50723" y="52068"/>
                  </a:lnTo>
                  <a:lnTo>
                    <a:pt x="51801" y="55786"/>
                  </a:lnTo>
                  <a:lnTo>
                    <a:pt x="52872" y="59567"/>
                  </a:lnTo>
                  <a:lnTo>
                    <a:pt x="53408" y="61470"/>
                  </a:lnTo>
                  <a:lnTo>
                    <a:pt x="53944" y="63389"/>
                  </a:lnTo>
                  <a:lnTo>
                    <a:pt x="54479" y="65323"/>
                  </a:lnTo>
                  <a:lnTo>
                    <a:pt x="55015" y="67266"/>
                  </a:lnTo>
                  <a:lnTo>
                    <a:pt x="55551" y="69216"/>
                  </a:lnTo>
                  <a:lnTo>
                    <a:pt x="56080" y="71183"/>
                  </a:lnTo>
                  <a:lnTo>
                    <a:pt x="56609" y="73166"/>
                  </a:lnTo>
                  <a:lnTo>
                    <a:pt x="57138" y="75156"/>
                  </a:lnTo>
                  <a:lnTo>
                    <a:pt x="57667" y="77155"/>
                  </a:lnTo>
                  <a:lnTo>
                    <a:pt x="58196" y="79170"/>
                  </a:lnTo>
                  <a:lnTo>
                    <a:pt x="58719" y="81192"/>
                  </a:lnTo>
                  <a:lnTo>
                    <a:pt x="59241" y="83231"/>
                  </a:lnTo>
                  <a:lnTo>
                    <a:pt x="59757" y="85277"/>
                  </a:lnTo>
                  <a:lnTo>
                    <a:pt x="60280" y="87332"/>
                  </a:lnTo>
                  <a:lnTo>
                    <a:pt x="60789" y="89394"/>
                  </a:lnTo>
                  <a:lnTo>
                    <a:pt x="61305" y="91473"/>
                  </a:lnTo>
                  <a:lnTo>
                    <a:pt x="61814" y="93551"/>
                  </a:lnTo>
                  <a:lnTo>
                    <a:pt x="62317" y="95646"/>
                  </a:lnTo>
                  <a:lnTo>
                    <a:pt x="62820" y="97757"/>
                  </a:lnTo>
                  <a:lnTo>
                    <a:pt x="63322" y="99867"/>
                  </a:lnTo>
                  <a:lnTo>
                    <a:pt x="63818" y="101986"/>
                  </a:lnTo>
                  <a:lnTo>
                    <a:pt x="64308" y="104120"/>
                  </a:lnTo>
                  <a:lnTo>
                    <a:pt x="64797" y="106263"/>
                  </a:lnTo>
                  <a:lnTo>
                    <a:pt x="65280" y="108405"/>
                  </a:lnTo>
                  <a:lnTo>
                    <a:pt x="65763" y="110564"/>
                  </a:lnTo>
                  <a:lnTo>
                    <a:pt x="66239" y="112730"/>
                  </a:lnTo>
                  <a:lnTo>
                    <a:pt x="66715" y="114897"/>
                  </a:lnTo>
                  <a:lnTo>
                    <a:pt x="67178" y="117079"/>
                  </a:lnTo>
                  <a:lnTo>
                    <a:pt x="67648" y="119270"/>
                  </a:lnTo>
                  <a:lnTo>
                    <a:pt x="68104" y="121460"/>
                  </a:lnTo>
                  <a:lnTo>
                    <a:pt x="68560" y="123667"/>
                  </a:lnTo>
                  <a:lnTo>
                    <a:pt x="69004" y="125873"/>
                  </a:lnTo>
                  <a:lnTo>
                    <a:pt x="66239" y="126137"/>
                  </a:lnTo>
                  <a:lnTo>
                    <a:pt x="63620" y="126401"/>
                  </a:lnTo>
                  <a:lnTo>
                    <a:pt x="61153" y="126656"/>
                  </a:lnTo>
                  <a:lnTo>
                    <a:pt x="58838" y="126912"/>
                  </a:lnTo>
                  <a:lnTo>
                    <a:pt x="56682" y="127160"/>
                  </a:lnTo>
                  <a:lnTo>
                    <a:pt x="54691" y="127400"/>
                  </a:lnTo>
                  <a:lnTo>
                    <a:pt x="52859" y="127632"/>
                  </a:lnTo>
                  <a:lnTo>
                    <a:pt x="51206" y="127848"/>
                  </a:lnTo>
                  <a:lnTo>
                    <a:pt x="49717" y="128047"/>
                  </a:lnTo>
                  <a:lnTo>
                    <a:pt x="48408" y="128231"/>
                  </a:lnTo>
                  <a:lnTo>
                    <a:pt x="47284" y="128391"/>
                  </a:lnTo>
                  <a:lnTo>
                    <a:pt x="46338" y="128535"/>
                  </a:lnTo>
                  <a:lnTo>
                    <a:pt x="45008" y="128735"/>
                  </a:lnTo>
                  <a:lnTo>
                    <a:pt x="44459" y="128823"/>
                  </a:lnTo>
                  <a:lnTo>
                    <a:pt x="44301" y="128855"/>
                  </a:lnTo>
                  <a:lnTo>
                    <a:pt x="44149" y="128895"/>
                  </a:lnTo>
                  <a:lnTo>
                    <a:pt x="43996" y="128943"/>
                  </a:lnTo>
                  <a:lnTo>
                    <a:pt x="43844" y="128991"/>
                  </a:lnTo>
                  <a:lnTo>
                    <a:pt x="43699" y="129055"/>
                  </a:lnTo>
                  <a:lnTo>
                    <a:pt x="43553" y="129119"/>
                  </a:lnTo>
                  <a:lnTo>
                    <a:pt x="43408" y="129191"/>
                  </a:lnTo>
                  <a:lnTo>
                    <a:pt x="43269" y="129271"/>
                  </a:lnTo>
                  <a:lnTo>
                    <a:pt x="43137" y="129359"/>
                  </a:lnTo>
                  <a:lnTo>
                    <a:pt x="43004" y="129454"/>
                  </a:lnTo>
                  <a:lnTo>
                    <a:pt x="42872" y="129550"/>
                  </a:lnTo>
                  <a:lnTo>
                    <a:pt x="42753" y="129654"/>
                  </a:lnTo>
                  <a:lnTo>
                    <a:pt x="42627" y="129766"/>
                  </a:lnTo>
                  <a:lnTo>
                    <a:pt x="42508" y="129886"/>
                  </a:lnTo>
                  <a:lnTo>
                    <a:pt x="42396" y="130006"/>
                  </a:lnTo>
                  <a:lnTo>
                    <a:pt x="42290" y="130134"/>
                  </a:lnTo>
                  <a:lnTo>
                    <a:pt x="42184" y="130262"/>
                  </a:lnTo>
                  <a:lnTo>
                    <a:pt x="42085" y="130406"/>
                  </a:lnTo>
                  <a:lnTo>
                    <a:pt x="41986" y="130542"/>
                  </a:lnTo>
                  <a:lnTo>
                    <a:pt x="41893" y="130694"/>
                  </a:lnTo>
                  <a:lnTo>
                    <a:pt x="41807" y="130846"/>
                  </a:lnTo>
                  <a:lnTo>
                    <a:pt x="41728" y="130997"/>
                  </a:lnTo>
                  <a:lnTo>
                    <a:pt x="41649" y="131157"/>
                  </a:lnTo>
                  <a:lnTo>
                    <a:pt x="41576" y="131325"/>
                  </a:lnTo>
                  <a:lnTo>
                    <a:pt x="41510" y="131493"/>
                  </a:lnTo>
                  <a:lnTo>
                    <a:pt x="41450" y="131661"/>
                  </a:lnTo>
                  <a:lnTo>
                    <a:pt x="41397" y="131837"/>
                  </a:lnTo>
                  <a:lnTo>
                    <a:pt x="41344" y="132013"/>
                  </a:lnTo>
                  <a:lnTo>
                    <a:pt x="41305" y="132197"/>
                  </a:lnTo>
                  <a:lnTo>
                    <a:pt x="41265" y="132380"/>
                  </a:lnTo>
                  <a:lnTo>
                    <a:pt x="41232" y="132572"/>
                  </a:lnTo>
                  <a:lnTo>
                    <a:pt x="41205" y="132756"/>
                  </a:lnTo>
                  <a:lnTo>
                    <a:pt x="41100" y="133739"/>
                  </a:lnTo>
                  <a:lnTo>
                    <a:pt x="40981" y="134891"/>
                  </a:lnTo>
                  <a:lnTo>
                    <a:pt x="40828" y="136458"/>
                  </a:lnTo>
                  <a:lnTo>
                    <a:pt x="40637" y="138440"/>
                  </a:lnTo>
                  <a:lnTo>
                    <a:pt x="40418" y="140815"/>
                  </a:lnTo>
                  <a:lnTo>
                    <a:pt x="40174" y="143573"/>
                  </a:lnTo>
                  <a:lnTo>
                    <a:pt x="39916" y="146698"/>
                  </a:lnTo>
                  <a:lnTo>
                    <a:pt x="39777" y="148393"/>
                  </a:lnTo>
                  <a:lnTo>
                    <a:pt x="39638" y="150184"/>
                  </a:lnTo>
                  <a:lnTo>
                    <a:pt x="39492" y="152055"/>
                  </a:lnTo>
                  <a:lnTo>
                    <a:pt x="39347" y="154005"/>
                  </a:lnTo>
                  <a:lnTo>
                    <a:pt x="39201" y="156044"/>
                  </a:lnTo>
                  <a:lnTo>
                    <a:pt x="39056" y="158170"/>
                  </a:lnTo>
                  <a:lnTo>
                    <a:pt x="38910" y="160369"/>
                  </a:lnTo>
                  <a:lnTo>
                    <a:pt x="38765" y="162639"/>
                  </a:lnTo>
                  <a:lnTo>
                    <a:pt x="38619" y="164998"/>
                  </a:lnTo>
                  <a:lnTo>
                    <a:pt x="38474" y="167420"/>
                  </a:lnTo>
                  <a:lnTo>
                    <a:pt x="38335" y="169922"/>
                  </a:lnTo>
                  <a:lnTo>
                    <a:pt x="38196" y="172496"/>
                  </a:lnTo>
                  <a:lnTo>
                    <a:pt x="38064" y="175135"/>
                  </a:lnTo>
                  <a:lnTo>
                    <a:pt x="37932" y="177845"/>
                  </a:lnTo>
                  <a:lnTo>
                    <a:pt x="37806" y="180619"/>
                  </a:lnTo>
                  <a:lnTo>
                    <a:pt x="37680" y="183465"/>
                  </a:lnTo>
                  <a:lnTo>
                    <a:pt x="33877" y="183129"/>
                  </a:lnTo>
                  <a:lnTo>
                    <a:pt x="30279" y="182801"/>
                  </a:lnTo>
                  <a:lnTo>
                    <a:pt x="26886" y="182474"/>
                  </a:lnTo>
                  <a:lnTo>
                    <a:pt x="23712" y="182154"/>
                  </a:lnTo>
                  <a:lnTo>
                    <a:pt x="20755" y="181842"/>
                  </a:lnTo>
                  <a:lnTo>
                    <a:pt x="18030" y="181546"/>
                  </a:lnTo>
                  <a:lnTo>
                    <a:pt x="15530" y="181258"/>
                  </a:lnTo>
                  <a:lnTo>
                    <a:pt x="13262" y="180995"/>
                  </a:lnTo>
                  <a:lnTo>
                    <a:pt x="11238" y="180755"/>
                  </a:lnTo>
                  <a:lnTo>
                    <a:pt x="9465" y="180531"/>
                  </a:lnTo>
                  <a:lnTo>
                    <a:pt x="7938" y="180331"/>
                  </a:lnTo>
                  <a:lnTo>
                    <a:pt x="6668" y="180171"/>
                  </a:lnTo>
                  <a:lnTo>
                    <a:pt x="4928" y="179931"/>
                  </a:lnTo>
                  <a:lnTo>
                    <a:pt x="4274" y="179835"/>
                  </a:lnTo>
                  <a:lnTo>
                    <a:pt x="4082" y="179811"/>
                  </a:lnTo>
                  <a:lnTo>
                    <a:pt x="3890" y="179803"/>
                  </a:lnTo>
                  <a:lnTo>
                    <a:pt x="3698" y="179803"/>
                  </a:lnTo>
                  <a:lnTo>
                    <a:pt x="3506" y="179819"/>
                  </a:lnTo>
                  <a:lnTo>
                    <a:pt x="3314" y="179843"/>
                  </a:lnTo>
                  <a:lnTo>
                    <a:pt x="3129" y="179875"/>
                  </a:lnTo>
                  <a:lnTo>
                    <a:pt x="2951" y="179923"/>
                  </a:lnTo>
                  <a:lnTo>
                    <a:pt x="2766" y="179979"/>
                  </a:lnTo>
                  <a:lnTo>
                    <a:pt x="2594" y="180043"/>
                  </a:lnTo>
                  <a:lnTo>
                    <a:pt x="2415" y="180123"/>
                  </a:lnTo>
                  <a:lnTo>
                    <a:pt x="2250" y="180203"/>
                  </a:lnTo>
                  <a:lnTo>
                    <a:pt x="2084" y="180299"/>
                  </a:lnTo>
                  <a:lnTo>
                    <a:pt x="1919" y="180411"/>
                  </a:lnTo>
                  <a:lnTo>
                    <a:pt x="1767" y="180523"/>
                  </a:lnTo>
                  <a:lnTo>
                    <a:pt x="1615" y="180643"/>
                  </a:lnTo>
                  <a:lnTo>
                    <a:pt x="1469" y="180779"/>
                  </a:lnTo>
                  <a:lnTo>
                    <a:pt x="1324" y="180915"/>
                  </a:lnTo>
                  <a:lnTo>
                    <a:pt x="1191" y="181067"/>
                  </a:lnTo>
                  <a:lnTo>
                    <a:pt x="1059" y="181218"/>
                  </a:lnTo>
                  <a:lnTo>
                    <a:pt x="934" y="181386"/>
                  </a:lnTo>
                  <a:lnTo>
                    <a:pt x="821" y="181554"/>
                  </a:lnTo>
                  <a:lnTo>
                    <a:pt x="709" y="181730"/>
                  </a:lnTo>
                  <a:lnTo>
                    <a:pt x="603" y="181914"/>
                  </a:lnTo>
                  <a:lnTo>
                    <a:pt x="510" y="182106"/>
                  </a:lnTo>
                  <a:lnTo>
                    <a:pt x="418" y="182306"/>
                  </a:lnTo>
                  <a:lnTo>
                    <a:pt x="338" y="182506"/>
                  </a:lnTo>
                  <a:lnTo>
                    <a:pt x="266" y="182721"/>
                  </a:lnTo>
                  <a:lnTo>
                    <a:pt x="199" y="182937"/>
                  </a:lnTo>
                  <a:lnTo>
                    <a:pt x="146" y="183153"/>
                  </a:lnTo>
                  <a:lnTo>
                    <a:pt x="100" y="183377"/>
                  </a:lnTo>
                  <a:lnTo>
                    <a:pt x="60" y="183609"/>
                  </a:lnTo>
                  <a:lnTo>
                    <a:pt x="27" y="183841"/>
                  </a:lnTo>
                  <a:lnTo>
                    <a:pt x="14" y="184080"/>
                  </a:lnTo>
                  <a:lnTo>
                    <a:pt x="1" y="184312"/>
                  </a:lnTo>
                  <a:lnTo>
                    <a:pt x="1" y="184544"/>
                  </a:lnTo>
                  <a:lnTo>
                    <a:pt x="14" y="184776"/>
                  </a:lnTo>
                  <a:lnTo>
                    <a:pt x="34" y="185000"/>
                  </a:lnTo>
                  <a:lnTo>
                    <a:pt x="60" y="185232"/>
                  </a:lnTo>
                  <a:lnTo>
                    <a:pt x="100" y="185447"/>
                  </a:lnTo>
                  <a:lnTo>
                    <a:pt x="146" y="185663"/>
                  </a:lnTo>
                  <a:lnTo>
                    <a:pt x="199" y="185879"/>
                  </a:lnTo>
                  <a:lnTo>
                    <a:pt x="266" y="186087"/>
                  </a:lnTo>
                  <a:lnTo>
                    <a:pt x="338" y="186295"/>
                  </a:lnTo>
                  <a:lnTo>
                    <a:pt x="418" y="186495"/>
                  </a:lnTo>
                  <a:lnTo>
                    <a:pt x="504" y="186687"/>
                  </a:lnTo>
                  <a:lnTo>
                    <a:pt x="596" y="186878"/>
                  </a:lnTo>
                  <a:lnTo>
                    <a:pt x="702" y="187062"/>
                  </a:lnTo>
                  <a:lnTo>
                    <a:pt x="808" y="187238"/>
                  </a:lnTo>
                  <a:lnTo>
                    <a:pt x="927" y="187414"/>
                  </a:lnTo>
                  <a:lnTo>
                    <a:pt x="1046" y="187574"/>
                  </a:lnTo>
                  <a:lnTo>
                    <a:pt x="1178" y="187734"/>
                  </a:lnTo>
                  <a:lnTo>
                    <a:pt x="1310" y="187878"/>
                  </a:lnTo>
                  <a:lnTo>
                    <a:pt x="1449" y="188022"/>
                  </a:lnTo>
                  <a:lnTo>
                    <a:pt x="1602" y="188158"/>
                  </a:lnTo>
                  <a:lnTo>
                    <a:pt x="1754" y="188285"/>
                  </a:lnTo>
                  <a:lnTo>
                    <a:pt x="1912" y="188397"/>
                  </a:lnTo>
                  <a:lnTo>
                    <a:pt x="2071" y="188509"/>
                  </a:lnTo>
                  <a:lnTo>
                    <a:pt x="2243" y="188605"/>
                  </a:lnTo>
                  <a:lnTo>
                    <a:pt x="2415" y="188693"/>
                  </a:lnTo>
                  <a:lnTo>
                    <a:pt x="2594" y="188773"/>
                  </a:lnTo>
                  <a:lnTo>
                    <a:pt x="2772" y="188837"/>
                  </a:lnTo>
                  <a:lnTo>
                    <a:pt x="2964" y="188893"/>
                  </a:lnTo>
                  <a:lnTo>
                    <a:pt x="3149" y="188941"/>
                  </a:lnTo>
                  <a:lnTo>
                    <a:pt x="3348" y="188973"/>
                  </a:lnTo>
                  <a:lnTo>
                    <a:pt x="3989" y="189069"/>
                  </a:lnTo>
                  <a:lnTo>
                    <a:pt x="5715" y="189309"/>
                  </a:lnTo>
                  <a:lnTo>
                    <a:pt x="6972" y="189469"/>
                  </a:lnTo>
                  <a:lnTo>
                    <a:pt x="8480" y="189669"/>
                  </a:lnTo>
                  <a:lnTo>
                    <a:pt x="10239" y="189884"/>
                  </a:lnTo>
                  <a:lnTo>
                    <a:pt x="12243" y="190124"/>
                  </a:lnTo>
                  <a:lnTo>
                    <a:pt x="14485" y="190388"/>
                  </a:lnTo>
                  <a:lnTo>
                    <a:pt x="16966" y="190676"/>
                  </a:lnTo>
                  <a:lnTo>
                    <a:pt x="19671" y="190972"/>
                  </a:lnTo>
                  <a:lnTo>
                    <a:pt x="22601" y="191275"/>
                  </a:lnTo>
                  <a:lnTo>
                    <a:pt x="25742" y="191595"/>
                  </a:lnTo>
                  <a:lnTo>
                    <a:pt x="29102" y="191923"/>
                  </a:lnTo>
                  <a:lnTo>
                    <a:pt x="32673" y="192259"/>
                  </a:lnTo>
                  <a:lnTo>
                    <a:pt x="36443" y="192594"/>
                  </a:lnTo>
                  <a:lnTo>
                    <a:pt x="40405" y="192922"/>
                  </a:lnTo>
                  <a:lnTo>
                    <a:pt x="42462" y="193090"/>
                  </a:lnTo>
                  <a:lnTo>
                    <a:pt x="44565" y="193258"/>
                  </a:lnTo>
                  <a:lnTo>
                    <a:pt x="46715" y="193418"/>
                  </a:lnTo>
                  <a:lnTo>
                    <a:pt x="48911" y="193578"/>
                  </a:lnTo>
                  <a:lnTo>
                    <a:pt x="51153" y="193738"/>
                  </a:lnTo>
                  <a:lnTo>
                    <a:pt x="53441" y="193898"/>
                  </a:lnTo>
                  <a:lnTo>
                    <a:pt x="55769" y="194057"/>
                  </a:lnTo>
                  <a:lnTo>
                    <a:pt x="58144" y="194209"/>
                  </a:lnTo>
                  <a:lnTo>
                    <a:pt x="60558" y="194353"/>
                  </a:lnTo>
                  <a:lnTo>
                    <a:pt x="63018" y="194497"/>
                  </a:lnTo>
                  <a:lnTo>
                    <a:pt x="65518" y="194641"/>
                  </a:lnTo>
                  <a:lnTo>
                    <a:pt x="68058" y="194777"/>
                  </a:lnTo>
                  <a:lnTo>
                    <a:pt x="70637" y="194913"/>
                  </a:lnTo>
                  <a:lnTo>
                    <a:pt x="73256" y="195041"/>
                  </a:lnTo>
                  <a:lnTo>
                    <a:pt x="75915" y="195161"/>
                  </a:lnTo>
                  <a:lnTo>
                    <a:pt x="78613" y="195281"/>
                  </a:lnTo>
                  <a:lnTo>
                    <a:pt x="81352" y="195393"/>
                  </a:lnTo>
                  <a:lnTo>
                    <a:pt x="84123" y="195496"/>
                  </a:lnTo>
                  <a:lnTo>
                    <a:pt x="86927" y="195592"/>
                  </a:lnTo>
                  <a:lnTo>
                    <a:pt x="89771" y="195680"/>
                  </a:lnTo>
                  <a:lnTo>
                    <a:pt x="92655" y="195768"/>
                  </a:lnTo>
                  <a:lnTo>
                    <a:pt x="95565" y="195848"/>
                  </a:lnTo>
                  <a:lnTo>
                    <a:pt x="98508" y="195912"/>
                  </a:lnTo>
                  <a:lnTo>
                    <a:pt x="101491" y="195976"/>
                  </a:lnTo>
                  <a:lnTo>
                    <a:pt x="104500" y="196024"/>
                  </a:lnTo>
                  <a:lnTo>
                    <a:pt x="107543" y="196072"/>
                  </a:lnTo>
                  <a:lnTo>
                    <a:pt x="110618" y="196104"/>
                  </a:lnTo>
                  <a:lnTo>
                    <a:pt x="113727" y="196128"/>
                  </a:lnTo>
                  <a:lnTo>
                    <a:pt x="116862" y="196144"/>
                  </a:lnTo>
                  <a:lnTo>
                    <a:pt x="120023" y="196152"/>
                  </a:lnTo>
                  <a:lnTo>
                    <a:pt x="123184" y="196144"/>
                  </a:lnTo>
                  <a:lnTo>
                    <a:pt x="126319" y="196128"/>
                  </a:lnTo>
                  <a:lnTo>
                    <a:pt x="129428" y="196104"/>
                  </a:lnTo>
                  <a:lnTo>
                    <a:pt x="132503" y="196072"/>
                  </a:lnTo>
                  <a:lnTo>
                    <a:pt x="135546" y="196024"/>
                  </a:lnTo>
                  <a:lnTo>
                    <a:pt x="138555" y="195976"/>
                  </a:lnTo>
                  <a:lnTo>
                    <a:pt x="141538" y="195912"/>
                  </a:lnTo>
                  <a:lnTo>
                    <a:pt x="144481" y="195848"/>
                  </a:lnTo>
                  <a:lnTo>
                    <a:pt x="147391" y="195768"/>
                  </a:lnTo>
                  <a:lnTo>
                    <a:pt x="150275" y="195680"/>
                  </a:lnTo>
                  <a:lnTo>
                    <a:pt x="153119" y="195592"/>
                  </a:lnTo>
                  <a:lnTo>
                    <a:pt x="155923" y="195496"/>
                  </a:lnTo>
                  <a:lnTo>
                    <a:pt x="158694" y="195393"/>
                  </a:lnTo>
                  <a:lnTo>
                    <a:pt x="161432" y="195281"/>
                  </a:lnTo>
                  <a:lnTo>
                    <a:pt x="164131" y="195161"/>
                  </a:lnTo>
                  <a:lnTo>
                    <a:pt x="166790" y="195041"/>
                  </a:lnTo>
                  <a:lnTo>
                    <a:pt x="169409" y="194913"/>
                  </a:lnTo>
                  <a:lnTo>
                    <a:pt x="171988" y="194777"/>
                  </a:lnTo>
                  <a:lnTo>
                    <a:pt x="174528" y="194641"/>
                  </a:lnTo>
                  <a:lnTo>
                    <a:pt x="177028" y="194497"/>
                  </a:lnTo>
                  <a:lnTo>
                    <a:pt x="179488" y="194353"/>
                  </a:lnTo>
                  <a:lnTo>
                    <a:pt x="181902" y="194209"/>
                  </a:lnTo>
                  <a:lnTo>
                    <a:pt x="184277" y="194057"/>
                  </a:lnTo>
                  <a:lnTo>
                    <a:pt x="186605" y="193898"/>
                  </a:lnTo>
                  <a:lnTo>
                    <a:pt x="188893" y="193738"/>
                  </a:lnTo>
                  <a:lnTo>
                    <a:pt x="191135" y="193578"/>
                  </a:lnTo>
                  <a:lnTo>
                    <a:pt x="193331" y="193418"/>
                  </a:lnTo>
                  <a:lnTo>
                    <a:pt x="195481" y="193258"/>
                  </a:lnTo>
                  <a:lnTo>
                    <a:pt x="197584" y="193090"/>
                  </a:lnTo>
                  <a:lnTo>
                    <a:pt x="199641" y="192922"/>
                  </a:lnTo>
                  <a:lnTo>
                    <a:pt x="203603" y="192594"/>
                  </a:lnTo>
                  <a:lnTo>
                    <a:pt x="207372" y="192259"/>
                  </a:lnTo>
                  <a:lnTo>
                    <a:pt x="210944" y="191923"/>
                  </a:lnTo>
                  <a:lnTo>
                    <a:pt x="214304" y="191595"/>
                  </a:lnTo>
                  <a:lnTo>
                    <a:pt x="217445" y="191275"/>
                  </a:lnTo>
                  <a:lnTo>
                    <a:pt x="220375" y="190972"/>
                  </a:lnTo>
                  <a:lnTo>
                    <a:pt x="223080" y="190676"/>
                  </a:lnTo>
                  <a:lnTo>
                    <a:pt x="225561" y="190388"/>
                  </a:lnTo>
                  <a:lnTo>
                    <a:pt x="227803" y="190124"/>
                  </a:lnTo>
                  <a:lnTo>
                    <a:pt x="229807" y="189884"/>
                  </a:lnTo>
                  <a:lnTo>
                    <a:pt x="231566" y="189669"/>
                  </a:lnTo>
                  <a:lnTo>
                    <a:pt x="233074" y="189469"/>
                  </a:lnTo>
                  <a:lnTo>
                    <a:pt x="234331" y="189309"/>
                  </a:lnTo>
                  <a:lnTo>
                    <a:pt x="236057" y="189069"/>
                  </a:lnTo>
                  <a:lnTo>
                    <a:pt x="236698" y="188973"/>
                  </a:lnTo>
                  <a:lnTo>
                    <a:pt x="236897" y="188941"/>
                  </a:lnTo>
                  <a:lnTo>
                    <a:pt x="237082" y="188893"/>
                  </a:lnTo>
                  <a:lnTo>
                    <a:pt x="237274" y="188837"/>
                  </a:lnTo>
                  <a:lnTo>
                    <a:pt x="237452" y="188773"/>
                  </a:lnTo>
                  <a:lnTo>
                    <a:pt x="237631" y="188693"/>
                  </a:lnTo>
                  <a:lnTo>
                    <a:pt x="237803" y="188605"/>
                  </a:lnTo>
                  <a:lnTo>
                    <a:pt x="237975" y="188509"/>
                  </a:lnTo>
                  <a:lnTo>
                    <a:pt x="238134" y="188397"/>
                  </a:lnTo>
                  <a:lnTo>
                    <a:pt x="238292" y="188285"/>
                  </a:lnTo>
                  <a:lnTo>
                    <a:pt x="238444" y="188158"/>
                  </a:lnTo>
                  <a:lnTo>
                    <a:pt x="238597" y="188022"/>
                  </a:lnTo>
                  <a:lnTo>
                    <a:pt x="238735" y="187878"/>
                  </a:lnTo>
                  <a:lnTo>
                    <a:pt x="238868" y="187734"/>
                  </a:lnTo>
                  <a:lnTo>
                    <a:pt x="239000" y="187574"/>
                  </a:lnTo>
                  <a:lnTo>
                    <a:pt x="239119" y="187414"/>
                  </a:lnTo>
                  <a:lnTo>
                    <a:pt x="239238" y="187238"/>
                  </a:lnTo>
                  <a:lnTo>
                    <a:pt x="239344" y="187062"/>
                  </a:lnTo>
                  <a:lnTo>
                    <a:pt x="239450" y="186878"/>
                  </a:lnTo>
                  <a:lnTo>
                    <a:pt x="239542" y="186687"/>
                  </a:lnTo>
                  <a:lnTo>
                    <a:pt x="239628" y="186495"/>
                  </a:lnTo>
                  <a:lnTo>
                    <a:pt x="239708" y="186295"/>
                  </a:lnTo>
                  <a:lnTo>
                    <a:pt x="239780" y="186087"/>
                  </a:lnTo>
                  <a:lnTo>
                    <a:pt x="239847" y="185879"/>
                  </a:lnTo>
                  <a:lnTo>
                    <a:pt x="239900" y="185663"/>
                  </a:lnTo>
                  <a:lnTo>
                    <a:pt x="239946" y="185447"/>
                  </a:lnTo>
                  <a:lnTo>
                    <a:pt x="239985" y="185232"/>
                  </a:lnTo>
                  <a:lnTo>
                    <a:pt x="240012" y="185000"/>
                  </a:lnTo>
                  <a:lnTo>
                    <a:pt x="240032" y="184776"/>
                  </a:lnTo>
                  <a:lnTo>
                    <a:pt x="240045" y="184544"/>
                  </a:lnTo>
                  <a:lnTo>
                    <a:pt x="240045" y="184312"/>
                  </a:lnTo>
                  <a:lnTo>
                    <a:pt x="240032" y="184080"/>
                  </a:lnTo>
                  <a:lnTo>
                    <a:pt x="240019" y="183841"/>
                  </a:lnTo>
                  <a:lnTo>
                    <a:pt x="239985" y="183609"/>
                  </a:lnTo>
                  <a:lnTo>
                    <a:pt x="239946" y="183377"/>
                  </a:lnTo>
                  <a:lnTo>
                    <a:pt x="239900" y="183153"/>
                  </a:lnTo>
                  <a:lnTo>
                    <a:pt x="239847" y="182937"/>
                  </a:lnTo>
                  <a:lnTo>
                    <a:pt x="239780" y="182721"/>
                  </a:lnTo>
                  <a:lnTo>
                    <a:pt x="239708" y="182506"/>
                  </a:lnTo>
                  <a:lnTo>
                    <a:pt x="239622" y="182306"/>
                  </a:lnTo>
                  <a:lnTo>
                    <a:pt x="239536" y="182106"/>
                  </a:lnTo>
                  <a:lnTo>
                    <a:pt x="239437" y="181914"/>
                  </a:lnTo>
                  <a:lnTo>
                    <a:pt x="239337" y="181730"/>
                  </a:lnTo>
                  <a:lnTo>
                    <a:pt x="239225" y="181554"/>
                  </a:lnTo>
                  <a:lnTo>
                    <a:pt x="239106" y="181386"/>
                  </a:lnTo>
                  <a:lnTo>
                    <a:pt x="238987" y="181218"/>
                  </a:lnTo>
                  <a:lnTo>
                    <a:pt x="238855" y="181067"/>
                  </a:lnTo>
                  <a:lnTo>
                    <a:pt x="238716" y="180915"/>
                  </a:lnTo>
                  <a:lnTo>
                    <a:pt x="238577" y="180779"/>
                  </a:lnTo>
                  <a:lnTo>
                    <a:pt x="238431" y="180643"/>
                  </a:lnTo>
                  <a:lnTo>
                    <a:pt x="238279" y="180523"/>
                  </a:lnTo>
                  <a:lnTo>
                    <a:pt x="238120" y="180403"/>
                  </a:lnTo>
                  <a:lnTo>
                    <a:pt x="237962" y="180299"/>
                  </a:lnTo>
                  <a:lnTo>
                    <a:pt x="237796" y="180203"/>
                  </a:lnTo>
                  <a:lnTo>
                    <a:pt x="237624" y="180115"/>
                  </a:lnTo>
                  <a:lnTo>
                    <a:pt x="237452" y="180043"/>
                  </a:lnTo>
                  <a:lnTo>
                    <a:pt x="237274" y="179971"/>
                  </a:lnTo>
                  <a:lnTo>
                    <a:pt x="237095" y="179915"/>
                  </a:lnTo>
                  <a:lnTo>
                    <a:pt x="236910" y="179875"/>
                  </a:lnTo>
                  <a:lnTo>
                    <a:pt x="236725" y="179835"/>
                  </a:lnTo>
                  <a:lnTo>
                    <a:pt x="236540" y="179811"/>
                  </a:lnTo>
                  <a:lnTo>
                    <a:pt x="236348" y="179803"/>
                  </a:lnTo>
                  <a:lnTo>
                    <a:pt x="236156" y="179803"/>
                  </a:lnTo>
                  <a:lnTo>
                    <a:pt x="235964" y="179811"/>
                  </a:lnTo>
                  <a:lnTo>
                    <a:pt x="235772" y="179835"/>
                  </a:lnTo>
                  <a:lnTo>
                    <a:pt x="235118" y="179931"/>
                  </a:lnTo>
                  <a:lnTo>
                    <a:pt x="233378" y="180163"/>
                  </a:lnTo>
                  <a:lnTo>
                    <a:pt x="232115" y="180331"/>
                  </a:lnTo>
                  <a:lnTo>
                    <a:pt x="230594" y="180531"/>
                  </a:lnTo>
                  <a:lnTo>
                    <a:pt x="228821" y="180747"/>
                  </a:lnTo>
                  <a:lnTo>
                    <a:pt x="226804" y="180995"/>
                  </a:lnTo>
                  <a:lnTo>
                    <a:pt x="224542" y="181258"/>
                  </a:lnTo>
                  <a:lnTo>
                    <a:pt x="222049" y="181538"/>
                  </a:lnTo>
                  <a:lnTo>
                    <a:pt x="219317" y="181834"/>
                  </a:lnTo>
                  <a:lnTo>
                    <a:pt x="216367" y="182146"/>
                  </a:lnTo>
                  <a:lnTo>
                    <a:pt x="213199" y="182466"/>
                  </a:lnTo>
                  <a:lnTo>
                    <a:pt x="209813" y="182793"/>
                  </a:lnTo>
                  <a:lnTo>
                    <a:pt x="206222" y="183129"/>
                  </a:lnTo>
                  <a:lnTo>
                    <a:pt x="202425" y="183457"/>
                  </a:lnTo>
                  <a:lnTo>
                    <a:pt x="202280" y="180203"/>
                  </a:lnTo>
                  <a:lnTo>
                    <a:pt x="202128" y="176957"/>
                  </a:lnTo>
                  <a:lnTo>
                    <a:pt x="201969" y="173720"/>
                  </a:lnTo>
                  <a:lnTo>
                    <a:pt x="201797" y="170498"/>
                  </a:lnTo>
                  <a:lnTo>
                    <a:pt x="201612" y="167284"/>
                  </a:lnTo>
                  <a:lnTo>
                    <a:pt x="201413" y="164078"/>
                  </a:lnTo>
                  <a:lnTo>
                    <a:pt x="201208" y="160889"/>
                  </a:lnTo>
                  <a:lnTo>
                    <a:pt x="200983" y="157707"/>
                  </a:lnTo>
                  <a:lnTo>
                    <a:pt x="200759" y="154541"/>
                  </a:lnTo>
                  <a:lnTo>
                    <a:pt x="200514" y="151391"/>
                  </a:lnTo>
                  <a:lnTo>
                    <a:pt x="200263" y="148257"/>
                  </a:lnTo>
                  <a:lnTo>
                    <a:pt x="200005" y="145140"/>
                  </a:lnTo>
                  <a:lnTo>
                    <a:pt x="199727" y="142038"/>
                  </a:lnTo>
                  <a:lnTo>
                    <a:pt x="199442" y="138944"/>
                  </a:lnTo>
                  <a:lnTo>
                    <a:pt x="199151" y="135874"/>
                  </a:lnTo>
                  <a:lnTo>
                    <a:pt x="198841" y="132820"/>
                  </a:lnTo>
                  <a:lnTo>
                    <a:pt x="198821" y="132628"/>
                  </a:lnTo>
                  <a:lnTo>
                    <a:pt x="198788" y="132436"/>
                  </a:lnTo>
                  <a:lnTo>
                    <a:pt x="198755" y="132245"/>
                  </a:lnTo>
                  <a:lnTo>
                    <a:pt x="198708" y="132061"/>
                  </a:lnTo>
                  <a:lnTo>
                    <a:pt x="198662" y="131877"/>
                  </a:lnTo>
                  <a:lnTo>
                    <a:pt x="198609" y="131701"/>
                  </a:lnTo>
                  <a:lnTo>
                    <a:pt x="198550" y="131525"/>
                  </a:lnTo>
                  <a:lnTo>
                    <a:pt x="198477" y="131349"/>
                  </a:lnTo>
                  <a:lnTo>
                    <a:pt x="198411" y="131181"/>
                  </a:lnTo>
                  <a:lnTo>
                    <a:pt x="198331" y="131021"/>
                  </a:lnTo>
                  <a:lnTo>
                    <a:pt x="198245" y="130861"/>
                  </a:lnTo>
                  <a:lnTo>
                    <a:pt x="198159" y="130702"/>
                  </a:lnTo>
                  <a:lnTo>
                    <a:pt x="198067" y="130558"/>
                  </a:lnTo>
                  <a:lnTo>
                    <a:pt x="197968" y="130406"/>
                  </a:lnTo>
                  <a:lnTo>
                    <a:pt x="197868" y="130270"/>
                  </a:lnTo>
                  <a:lnTo>
                    <a:pt x="197756" y="130134"/>
                  </a:lnTo>
                  <a:lnTo>
                    <a:pt x="197643" y="130006"/>
                  </a:lnTo>
                  <a:lnTo>
                    <a:pt x="197531" y="129878"/>
                  </a:lnTo>
                  <a:lnTo>
                    <a:pt x="197412" y="129758"/>
                  </a:lnTo>
                  <a:lnTo>
                    <a:pt x="197286" y="129646"/>
                  </a:lnTo>
                  <a:lnTo>
                    <a:pt x="197161" y="129542"/>
                  </a:lnTo>
                  <a:lnTo>
                    <a:pt x="197028" y="129438"/>
                  </a:lnTo>
                  <a:lnTo>
                    <a:pt x="196889" y="129351"/>
                  </a:lnTo>
                  <a:lnTo>
                    <a:pt x="196751" y="129263"/>
                  </a:lnTo>
                  <a:lnTo>
                    <a:pt x="196612" y="129183"/>
                  </a:lnTo>
                  <a:lnTo>
                    <a:pt x="196466" y="129103"/>
                  </a:lnTo>
                  <a:lnTo>
                    <a:pt x="196314" y="129039"/>
                  </a:lnTo>
                  <a:lnTo>
                    <a:pt x="196162" y="128983"/>
                  </a:lnTo>
                  <a:lnTo>
                    <a:pt x="196010" y="128927"/>
                  </a:lnTo>
                  <a:lnTo>
                    <a:pt x="195851" y="128887"/>
                  </a:lnTo>
                  <a:lnTo>
                    <a:pt x="195692" y="128847"/>
                  </a:lnTo>
                  <a:lnTo>
                    <a:pt x="195534" y="128823"/>
                  </a:lnTo>
                  <a:lnTo>
                    <a:pt x="193874" y="128575"/>
                  </a:lnTo>
                  <a:lnTo>
                    <a:pt x="192200" y="128335"/>
                  </a:lnTo>
                  <a:lnTo>
                    <a:pt x="190527" y="128095"/>
                  </a:lnTo>
                  <a:lnTo>
                    <a:pt x="188840" y="127864"/>
                  </a:lnTo>
                  <a:lnTo>
                    <a:pt x="187154" y="127640"/>
                  </a:lnTo>
                  <a:lnTo>
                    <a:pt x="185461" y="127424"/>
                  </a:lnTo>
                  <a:lnTo>
                    <a:pt x="183754" y="127208"/>
                  </a:lnTo>
                  <a:lnTo>
                    <a:pt x="182048" y="127008"/>
                  </a:lnTo>
                  <a:lnTo>
                    <a:pt x="180342" y="126800"/>
                  </a:lnTo>
                  <a:lnTo>
                    <a:pt x="178622" y="126608"/>
                  </a:lnTo>
                  <a:lnTo>
                    <a:pt x="176902" y="126417"/>
                  </a:lnTo>
                  <a:lnTo>
                    <a:pt x="175176" y="126233"/>
                  </a:lnTo>
                  <a:lnTo>
                    <a:pt x="173443" y="126057"/>
                  </a:lnTo>
                  <a:lnTo>
                    <a:pt x="171710" y="125889"/>
                  </a:lnTo>
                  <a:lnTo>
                    <a:pt x="169971" y="125721"/>
                  </a:lnTo>
                  <a:lnTo>
                    <a:pt x="168232" y="125561"/>
                  </a:lnTo>
                  <a:lnTo>
                    <a:pt x="168827" y="122635"/>
                  </a:lnTo>
                  <a:lnTo>
                    <a:pt x="169435" y="119701"/>
                  </a:lnTo>
                  <a:lnTo>
                    <a:pt x="170057" y="116751"/>
                  </a:lnTo>
                  <a:lnTo>
                    <a:pt x="170692" y="113801"/>
                  </a:lnTo>
                  <a:lnTo>
                    <a:pt x="171340" y="110843"/>
                  </a:lnTo>
                  <a:lnTo>
                    <a:pt x="172001" y="107878"/>
                  </a:lnTo>
                  <a:lnTo>
                    <a:pt x="172676" y="104904"/>
                  </a:lnTo>
                  <a:lnTo>
                    <a:pt x="173364" y="101930"/>
                  </a:lnTo>
                  <a:lnTo>
                    <a:pt x="173410" y="101698"/>
                  </a:lnTo>
                  <a:lnTo>
                    <a:pt x="173450" y="101466"/>
                  </a:lnTo>
                  <a:lnTo>
                    <a:pt x="173476" y="101242"/>
                  </a:lnTo>
                  <a:lnTo>
                    <a:pt x="173496" y="101010"/>
                  </a:lnTo>
                  <a:lnTo>
                    <a:pt x="173503" y="100778"/>
                  </a:lnTo>
                  <a:lnTo>
                    <a:pt x="173503" y="100555"/>
                  </a:lnTo>
                  <a:lnTo>
                    <a:pt x="173496" y="100331"/>
                  </a:lnTo>
                  <a:lnTo>
                    <a:pt x="173476" y="100107"/>
                  </a:lnTo>
                  <a:lnTo>
                    <a:pt x="173450" y="99883"/>
                  </a:lnTo>
                  <a:lnTo>
                    <a:pt x="173410" y="99667"/>
                  </a:lnTo>
                  <a:lnTo>
                    <a:pt x="173364" y="99451"/>
                  </a:lnTo>
                  <a:lnTo>
                    <a:pt x="173311" y="99236"/>
                  </a:lnTo>
                  <a:lnTo>
                    <a:pt x="173251" y="99028"/>
                  </a:lnTo>
                  <a:lnTo>
                    <a:pt x="173179" y="98828"/>
                  </a:lnTo>
                  <a:lnTo>
                    <a:pt x="173106" y="98628"/>
                  </a:lnTo>
                  <a:lnTo>
                    <a:pt x="173020" y="98428"/>
                  </a:lnTo>
                  <a:lnTo>
                    <a:pt x="172927" y="98236"/>
                  </a:lnTo>
                  <a:lnTo>
                    <a:pt x="172822" y="98052"/>
                  </a:lnTo>
                  <a:lnTo>
                    <a:pt x="172716" y="97876"/>
                  </a:lnTo>
                  <a:lnTo>
                    <a:pt x="172603" y="97701"/>
                  </a:lnTo>
                  <a:lnTo>
                    <a:pt x="172478" y="97541"/>
                  </a:lnTo>
                  <a:lnTo>
                    <a:pt x="172352" y="97381"/>
                  </a:lnTo>
                  <a:lnTo>
                    <a:pt x="172213" y="97229"/>
                  </a:lnTo>
                  <a:lnTo>
                    <a:pt x="172074" y="97085"/>
                  </a:lnTo>
                  <a:lnTo>
                    <a:pt x="171922" y="96949"/>
                  </a:lnTo>
                  <a:lnTo>
                    <a:pt x="171770" y="96821"/>
                  </a:lnTo>
                  <a:lnTo>
                    <a:pt x="171611" y="96701"/>
                  </a:lnTo>
                  <a:lnTo>
                    <a:pt x="171446" y="96589"/>
                  </a:lnTo>
                  <a:lnTo>
                    <a:pt x="171274" y="96493"/>
                  </a:lnTo>
                  <a:lnTo>
                    <a:pt x="171095" y="96398"/>
                  </a:lnTo>
                  <a:lnTo>
                    <a:pt x="170910" y="96318"/>
                  </a:lnTo>
                  <a:lnTo>
                    <a:pt x="170725" y="96246"/>
                  </a:lnTo>
                  <a:lnTo>
                    <a:pt x="170533" y="96190"/>
                  </a:lnTo>
                  <a:lnTo>
                    <a:pt x="170348" y="96142"/>
                  </a:lnTo>
                  <a:lnTo>
                    <a:pt x="170156" y="96110"/>
                  </a:lnTo>
                  <a:lnTo>
                    <a:pt x="169964" y="96086"/>
                  </a:lnTo>
                  <a:lnTo>
                    <a:pt x="169779" y="96078"/>
                  </a:lnTo>
                  <a:lnTo>
                    <a:pt x="169587" y="96078"/>
                  </a:lnTo>
                  <a:lnTo>
                    <a:pt x="169402" y="96094"/>
                  </a:lnTo>
                  <a:lnTo>
                    <a:pt x="169217" y="96110"/>
                  </a:lnTo>
                  <a:lnTo>
                    <a:pt x="169032" y="96150"/>
                  </a:lnTo>
                  <a:lnTo>
                    <a:pt x="168853" y="96190"/>
                  </a:lnTo>
                  <a:lnTo>
                    <a:pt x="168675" y="96246"/>
                  </a:lnTo>
                  <a:lnTo>
                    <a:pt x="168503" y="96310"/>
                  </a:lnTo>
                  <a:lnTo>
                    <a:pt x="168324" y="96382"/>
                  </a:lnTo>
                  <a:lnTo>
                    <a:pt x="168159" y="96469"/>
                  </a:lnTo>
                  <a:lnTo>
                    <a:pt x="167993" y="96565"/>
                  </a:lnTo>
                  <a:lnTo>
                    <a:pt x="167835" y="96669"/>
                  </a:lnTo>
                  <a:lnTo>
                    <a:pt x="167676" y="96781"/>
                  </a:lnTo>
                  <a:lnTo>
                    <a:pt x="167524" y="96901"/>
                  </a:lnTo>
                  <a:lnTo>
                    <a:pt x="167372" y="97029"/>
                  </a:lnTo>
                  <a:lnTo>
                    <a:pt x="167233" y="97173"/>
                  </a:lnTo>
                  <a:lnTo>
                    <a:pt x="167094" y="97317"/>
                  </a:lnTo>
                  <a:lnTo>
                    <a:pt x="166962" y="97477"/>
                  </a:lnTo>
                  <a:lnTo>
                    <a:pt x="166836" y="97637"/>
                  </a:lnTo>
                  <a:lnTo>
                    <a:pt x="166717" y="97813"/>
                  </a:lnTo>
                  <a:lnTo>
                    <a:pt x="166605" y="97988"/>
                  </a:lnTo>
                  <a:lnTo>
                    <a:pt x="166499" y="98172"/>
                  </a:lnTo>
                  <a:lnTo>
                    <a:pt x="166399" y="98372"/>
                  </a:lnTo>
                  <a:lnTo>
                    <a:pt x="166314" y="98572"/>
                  </a:lnTo>
                  <a:lnTo>
                    <a:pt x="166228" y="98780"/>
                  </a:lnTo>
                  <a:lnTo>
                    <a:pt x="166155" y="98988"/>
                  </a:lnTo>
                  <a:lnTo>
                    <a:pt x="166089" y="99212"/>
                  </a:lnTo>
                  <a:lnTo>
                    <a:pt x="166029" y="99435"/>
                  </a:lnTo>
                  <a:lnTo>
                    <a:pt x="165216" y="102977"/>
                  </a:lnTo>
                  <a:lnTo>
                    <a:pt x="164415" y="106518"/>
                  </a:lnTo>
                  <a:lnTo>
                    <a:pt x="163635" y="110044"/>
                  </a:lnTo>
                  <a:lnTo>
                    <a:pt x="162874" y="113554"/>
                  </a:lnTo>
                  <a:lnTo>
                    <a:pt x="162127" y="117063"/>
                  </a:lnTo>
                  <a:lnTo>
                    <a:pt x="161399" y="120557"/>
                  </a:lnTo>
                  <a:lnTo>
                    <a:pt x="160692" y="124042"/>
                  </a:lnTo>
                  <a:lnTo>
                    <a:pt x="160004" y="127512"/>
                  </a:lnTo>
                  <a:lnTo>
                    <a:pt x="159329" y="130965"/>
                  </a:lnTo>
                  <a:lnTo>
                    <a:pt x="158681" y="134411"/>
                  </a:lnTo>
                  <a:lnTo>
                    <a:pt x="158046" y="137841"/>
                  </a:lnTo>
                  <a:lnTo>
                    <a:pt x="157431" y="141254"/>
                  </a:lnTo>
                  <a:lnTo>
                    <a:pt x="156836" y="144652"/>
                  </a:lnTo>
                  <a:lnTo>
                    <a:pt x="156545" y="146347"/>
                  </a:lnTo>
                  <a:lnTo>
                    <a:pt x="156260" y="148042"/>
                  </a:lnTo>
                  <a:lnTo>
                    <a:pt x="155976" y="149720"/>
                  </a:lnTo>
                  <a:lnTo>
                    <a:pt x="155698" y="151407"/>
                  </a:lnTo>
                  <a:lnTo>
                    <a:pt x="155427" y="153078"/>
                  </a:lnTo>
                  <a:lnTo>
                    <a:pt x="155163" y="154749"/>
                  </a:lnTo>
                  <a:lnTo>
                    <a:pt x="153793" y="154861"/>
                  </a:lnTo>
                  <a:lnTo>
                    <a:pt x="152431" y="154965"/>
                  </a:lnTo>
                  <a:lnTo>
                    <a:pt x="151075" y="155069"/>
                  </a:lnTo>
                  <a:lnTo>
                    <a:pt x="149719" y="155157"/>
                  </a:lnTo>
                  <a:lnTo>
                    <a:pt x="147027" y="155332"/>
                  </a:lnTo>
                  <a:lnTo>
                    <a:pt x="144349" y="155484"/>
                  </a:lnTo>
                  <a:lnTo>
                    <a:pt x="141690" y="155620"/>
                  </a:lnTo>
                  <a:lnTo>
                    <a:pt x="139044" y="155740"/>
                  </a:lnTo>
                  <a:lnTo>
                    <a:pt x="136425" y="155836"/>
                  </a:lnTo>
                  <a:lnTo>
                    <a:pt x="133833" y="155916"/>
                  </a:lnTo>
                  <a:lnTo>
                    <a:pt x="131260" y="155980"/>
                  </a:lnTo>
                  <a:lnTo>
                    <a:pt x="128714" y="156036"/>
                  </a:lnTo>
                  <a:lnTo>
                    <a:pt x="126194" y="156068"/>
                  </a:lnTo>
                  <a:lnTo>
                    <a:pt x="123707" y="156092"/>
                  </a:lnTo>
                  <a:lnTo>
                    <a:pt x="121240" y="156100"/>
                  </a:lnTo>
                  <a:lnTo>
                    <a:pt x="118813" y="156092"/>
                  </a:lnTo>
                  <a:lnTo>
                    <a:pt x="116412" y="156076"/>
                  </a:lnTo>
                  <a:lnTo>
                    <a:pt x="114051" y="156044"/>
                  </a:lnTo>
                  <a:lnTo>
                    <a:pt x="111723" y="156004"/>
                  </a:lnTo>
                  <a:lnTo>
                    <a:pt x="109428" y="155948"/>
                  </a:lnTo>
                  <a:lnTo>
                    <a:pt x="107179" y="155884"/>
                  </a:lnTo>
                  <a:lnTo>
                    <a:pt x="104963" y="155820"/>
                  </a:lnTo>
                  <a:lnTo>
                    <a:pt x="102787" y="155740"/>
                  </a:lnTo>
                  <a:lnTo>
                    <a:pt x="100658" y="155652"/>
                  </a:lnTo>
                  <a:lnTo>
                    <a:pt x="98568" y="155556"/>
                  </a:lnTo>
                  <a:lnTo>
                    <a:pt x="96524" y="155452"/>
                  </a:lnTo>
                  <a:lnTo>
                    <a:pt x="94526" y="155348"/>
                  </a:lnTo>
                  <a:lnTo>
                    <a:pt x="92582" y="155229"/>
                  </a:lnTo>
                  <a:lnTo>
                    <a:pt x="90677" y="155117"/>
                  </a:lnTo>
                  <a:lnTo>
                    <a:pt x="88832" y="154989"/>
                  </a:lnTo>
                  <a:lnTo>
                    <a:pt x="87033" y="154869"/>
                  </a:lnTo>
                  <a:lnTo>
                    <a:pt x="85287" y="154741"/>
                  </a:lnTo>
                  <a:lnTo>
                    <a:pt x="83600" y="154605"/>
                  </a:lnTo>
                  <a:lnTo>
                    <a:pt x="81967" y="154477"/>
                  </a:lnTo>
                  <a:lnTo>
                    <a:pt x="81517" y="151679"/>
                  </a:lnTo>
                  <a:lnTo>
                    <a:pt x="81054" y="148881"/>
                  </a:lnTo>
                  <a:lnTo>
                    <a:pt x="80584" y="146099"/>
                  </a:lnTo>
                  <a:lnTo>
                    <a:pt x="80102" y="143325"/>
                  </a:lnTo>
                  <a:lnTo>
                    <a:pt x="79612" y="140551"/>
                  </a:lnTo>
                  <a:lnTo>
                    <a:pt x="79116" y="137793"/>
                  </a:lnTo>
                  <a:lnTo>
                    <a:pt x="78607" y="135035"/>
                  </a:lnTo>
                  <a:lnTo>
                    <a:pt x="78091" y="132293"/>
                  </a:lnTo>
                  <a:lnTo>
                    <a:pt x="77562" y="129558"/>
                  </a:lnTo>
                  <a:lnTo>
                    <a:pt x="77033" y="126824"/>
                  </a:lnTo>
                  <a:lnTo>
                    <a:pt x="76490" y="124114"/>
                  </a:lnTo>
                  <a:lnTo>
                    <a:pt x="75941" y="121404"/>
                  </a:lnTo>
                  <a:lnTo>
                    <a:pt x="75379" y="118702"/>
                  </a:lnTo>
                  <a:lnTo>
                    <a:pt x="74817" y="116016"/>
                  </a:lnTo>
                  <a:lnTo>
                    <a:pt x="74248" y="113346"/>
                  </a:lnTo>
                  <a:lnTo>
                    <a:pt x="73666" y="110684"/>
                  </a:lnTo>
                  <a:lnTo>
                    <a:pt x="73084" y="108029"/>
                  </a:lnTo>
                  <a:lnTo>
                    <a:pt x="72496" y="105391"/>
                  </a:lnTo>
                  <a:lnTo>
                    <a:pt x="71900" y="102761"/>
                  </a:lnTo>
                  <a:lnTo>
                    <a:pt x="71299" y="100147"/>
                  </a:lnTo>
                  <a:lnTo>
                    <a:pt x="70690" y="97541"/>
                  </a:lnTo>
                  <a:lnTo>
                    <a:pt x="70075" y="94951"/>
                  </a:lnTo>
                  <a:lnTo>
                    <a:pt x="69460" y="92376"/>
                  </a:lnTo>
                  <a:lnTo>
                    <a:pt x="68838" y="89818"/>
                  </a:lnTo>
                  <a:lnTo>
                    <a:pt x="68216" y="87268"/>
                  </a:lnTo>
                  <a:lnTo>
                    <a:pt x="67582" y="84742"/>
                  </a:lnTo>
                  <a:lnTo>
                    <a:pt x="66953" y="82223"/>
                  </a:lnTo>
                  <a:lnTo>
                    <a:pt x="66312" y="79721"/>
                  </a:lnTo>
                  <a:lnTo>
                    <a:pt x="65677" y="77235"/>
                  </a:lnTo>
                  <a:lnTo>
                    <a:pt x="65029" y="74765"/>
                  </a:lnTo>
                  <a:lnTo>
                    <a:pt x="64387" y="72310"/>
                  </a:lnTo>
                  <a:lnTo>
                    <a:pt x="63739" y="69880"/>
                  </a:lnTo>
                  <a:lnTo>
                    <a:pt x="63084" y="67458"/>
                  </a:lnTo>
                  <a:lnTo>
                    <a:pt x="62436" y="65059"/>
                  </a:lnTo>
                  <a:lnTo>
                    <a:pt x="61781" y="62669"/>
                  </a:lnTo>
                  <a:lnTo>
                    <a:pt x="61126" y="60303"/>
                  </a:lnTo>
                  <a:lnTo>
                    <a:pt x="60465" y="57960"/>
                  </a:lnTo>
                  <a:lnTo>
                    <a:pt x="59810" y="55634"/>
                  </a:lnTo>
                  <a:lnTo>
                    <a:pt x="59149" y="53324"/>
                  </a:lnTo>
                  <a:lnTo>
                    <a:pt x="58494" y="51029"/>
                  </a:lnTo>
                  <a:lnTo>
                    <a:pt x="57833" y="48767"/>
                  </a:lnTo>
                  <a:lnTo>
                    <a:pt x="57178" y="46512"/>
                  </a:lnTo>
                  <a:lnTo>
                    <a:pt x="56517" y="44282"/>
                  </a:lnTo>
                  <a:lnTo>
                    <a:pt x="55862" y="42075"/>
                  </a:lnTo>
                  <a:lnTo>
                    <a:pt x="55207" y="39893"/>
                  </a:lnTo>
                  <a:lnTo>
                    <a:pt x="54552" y="37726"/>
                  </a:lnTo>
                  <a:lnTo>
                    <a:pt x="53897" y="35584"/>
                  </a:lnTo>
                  <a:lnTo>
                    <a:pt x="53243" y="33465"/>
                  </a:lnTo>
                  <a:lnTo>
                    <a:pt x="52594" y="31363"/>
                  </a:lnTo>
                  <a:lnTo>
                    <a:pt x="51946" y="29292"/>
                  </a:lnTo>
                  <a:lnTo>
                    <a:pt x="51305" y="27238"/>
                  </a:lnTo>
                  <a:lnTo>
                    <a:pt x="50663" y="25207"/>
                  </a:lnTo>
                  <a:lnTo>
                    <a:pt x="50022" y="23209"/>
                  </a:lnTo>
                  <a:lnTo>
                    <a:pt x="49387" y="21226"/>
                  </a:lnTo>
                  <a:lnTo>
                    <a:pt x="48752" y="19267"/>
                  </a:lnTo>
                  <a:lnTo>
                    <a:pt x="48124" y="17341"/>
                  </a:lnTo>
                  <a:lnTo>
                    <a:pt x="46880" y="13559"/>
                  </a:lnTo>
                  <a:lnTo>
                    <a:pt x="45657" y="9874"/>
                  </a:lnTo>
                  <a:lnTo>
                    <a:pt x="44453" y="6300"/>
                  </a:lnTo>
                  <a:lnTo>
                    <a:pt x="43269" y="2839"/>
                  </a:lnTo>
                  <a:lnTo>
                    <a:pt x="43190" y="2623"/>
                  </a:lnTo>
                  <a:lnTo>
                    <a:pt x="43104" y="2415"/>
                  </a:lnTo>
                  <a:lnTo>
                    <a:pt x="43004" y="2215"/>
                  </a:lnTo>
                  <a:lnTo>
                    <a:pt x="42905" y="2023"/>
                  </a:lnTo>
                  <a:lnTo>
                    <a:pt x="42793" y="1831"/>
                  </a:lnTo>
                  <a:lnTo>
                    <a:pt x="42674" y="1656"/>
                  </a:lnTo>
                  <a:lnTo>
                    <a:pt x="42555" y="1488"/>
                  </a:lnTo>
                  <a:lnTo>
                    <a:pt x="42422" y="1328"/>
                  </a:lnTo>
                  <a:lnTo>
                    <a:pt x="42290" y="1168"/>
                  </a:lnTo>
                  <a:lnTo>
                    <a:pt x="42145" y="1024"/>
                  </a:lnTo>
                  <a:lnTo>
                    <a:pt x="41999" y="888"/>
                  </a:lnTo>
                  <a:lnTo>
                    <a:pt x="41854" y="768"/>
                  </a:lnTo>
                  <a:lnTo>
                    <a:pt x="41695" y="648"/>
                  </a:lnTo>
                  <a:lnTo>
                    <a:pt x="41536" y="536"/>
                  </a:lnTo>
                  <a:lnTo>
                    <a:pt x="41371" y="440"/>
                  </a:lnTo>
                  <a:lnTo>
                    <a:pt x="41205" y="352"/>
                  </a:lnTo>
                  <a:lnTo>
                    <a:pt x="41033" y="272"/>
                  </a:lnTo>
                  <a:lnTo>
                    <a:pt x="40861" y="201"/>
                  </a:lnTo>
                  <a:lnTo>
                    <a:pt x="40683" y="145"/>
                  </a:lnTo>
                  <a:lnTo>
                    <a:pt x="40504" y="97"/>
                  </a:lnTo>
                  <a:lnTo>
                    <a:pt x="40326" y="57"/>
                  </a:lnTo>
                  <a:lnTo>
                    <a:pt x="40141" y="25"/>
                  </a:lnTo>
                  <a:lnTo>
                    <a:pt x="39962" y="9"/>
                  </a:lnTo>
                  <a:lnTo>
                    <a:pt x="397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-4608675" y="-4665675"/>
              <a:ext cx="6001125" cy="4903800"/>
            </a:xfrm>
            <a:custGeom>
              <a:rect b="b" l="l" r="r" t="t"/>
              <a:pathLst>
                <a:path extrusionOk="0" fill="none" h="196152" w="240045">
                  <a:moveTo>
                    <a:pt x="240019" y="183841"/>
                  </a:moveTo>
                  <a:lnTo>
                    <a:pt x="240019" y="183841"/>
                  </a:lnTo>
                  <a:lnTo>
                    <a:pt x="239985" y="183609"/>
                  </a:lnTo>
                  <a:lnTo>
                    <a:pt x="239946" y="183377"/>
                  </a:lnTo>
                  <a:lnTo>
                    <a:pt x="239900" y="183153"/>
                  </a:lnTo>
                  <a:lnTo>
                    <a:pt x="239847" y="182937"/>
                  </a:lnTo>
                  <a:lnTo>
                    <a:pt x="239780" y="182721"/>
                  </a:lnTo>
                  <a:lnTo>
                    <a:pt x="239708" y="182506"/>
                  </a:lnTo>
                  <a:lnTo>
                    <a:pt x="239622" y="182306"/>
                  </a:lnTo>
                  <a:lnTo>
                    <a:pt x="239536" y="182106"/>
                  </a:lnTo>
                  <a:lnTo>
                    <a:pt x="239437" y="181914"/>
                  </a:lnTo>
                  <a:lnTo>
                    <a:pt x="239337" y="181730"/>
                  </a:lnTo>
                  <a:lnTo>
                    <a:pt x="239225" y="181554"/>
                  </a:lnTo>
                  <a:lnTo>
                    <a:pt x="239106" y="181386"/>
                  </a:lnTo>
                  <a:lnTo>
                    <a:pt x="238987" y="181218"/>
                  </a:lnTo>
                  <a:lnTo>
                    <a:pt x="238855" y="181067"/>
                  </a:lnTo>
                  <a:lnTo>
                    <a:pt x="238716" y="180915"/>
                  </a:lnTo>
                  <a:lnTo>
                    <a:pt x="238577" y="180779"/>
                  </a:lnTo>
                  <a:lnTo>
                    <a:pt x="238431" y="180643"/>
                  </a:lnTo>
                  <a:lnTo>
                    <a:pt x="238279" y="180523"/>
                  </a:lnTo>
                  <a:lnTo>
                    <a:pt x="238120" y="180403"/>
                  </a:lnTo>
                  <a:lnTo>
                    <a:pt x="237962" y="180299"/>
                  </a:lnTo>
                  <a:lnTo>
                    <a:pt x="237796" y="180203"/>
                  </a:lnTo>
                  <a:lnTo>
                    <a:pt x="237624" y="180115"/>
                  </a:lnTo>
                  <a:lnTo>
                    <a:pt x="237452" y="180043"/>
                  </a:lnTo>
                  <a:lnTo>
                    <a:pt x="237274" y="179971"/>
                  </a:lnTo>
                  <a:lnTo>
                    <a:pt x="237095" y="179915"/>
                  </a:lnTo>
                  <a:lnTo>
                    <a:pt x="236910" y="179875"/>
                  </a:lnTo>
                  <a:lnTo>
                    <a:pt x="236725" y="179835"/>
                  </a:lnTo>
                  <a:lnTo>
                    <a:pt x="236540" y="179811"/>
                  </a:lnTo>
                  <a:lnTo>
                    <a:pt x="236348" y="179803"/>
                  </a:lnTo>
                  <a:lnTo>
                    <a:pt x="236156" y="179803"/>
                  </a:lnTo>
                  <a:lnTo>
                    <a:pt x="235964" y="179811"/>
                  </a:lnTo>
                  <a:lnTo>
                    <a:pt x="235772" y="179835"/>
                  </a:lnTo>
                  <a:lnTo>
                    <a:pt x="235772" y="179835"/>
                  </a:lnTo>
                  <a:lnTo>
                    <a:pt x="235118" y="179931"/>
                  </a:lnTo>
                  <a:lnTo>
                    <a:pt x="233378" y="180163"/>
                  </a:lnTo>
                  <a:lnTo>
                    <a:pt x="232115" y="180331"/>
                  </a:lnTo>
                  <a:lnTo>
                    <a:pt x="230594" y="180531"/>
                  </a:lnTo>
                  <a:lnTo>
                    <a:pt x="228821" y="180747"/>
                  </a:lnTo>
                  <a:lnTo>
                    <a:pt x="226804" y="180995"/>
                  </a:lnTo>
                  <a:lnTo>
                    <a:pt x="224542" y="181258"/>
                  </a:lnTo>
                  <a:lnTo>
                    <a:pt x="222049" y="181538"/>
                  </a:lnTo>
                  <a:lnTo>
                    <a:pt x="219317" y="181834"/>
                  </a:lnTo>
                  <a:lnTo>
                    <a:pt x="216367" y="182146"/>
                  </a:lnTo>
                  <a:lnTo>
                    <a:pt x="213199" y="182466"/>
                  </a:lnTo>
                  <a:lnTo>
                    <a:pt x="209813" y="182793"/>
                  </a:lnTo>
                  <a:lnTo>
                    <a:pt x="206222" y="183129"/>
                  </a:lnTo>
                  <a:lnTo>
                    <a:pt x="202425" y="183457"/>
                  </a:lnTo>
                  <a:lnTo>
                    <a:pt x="202425" y="183457"/>
                  </a:lnTo>
                  <a:lnTo>
                    <a:pt x="202280" y="180203"/>
                  </a:lnTo>
                  <a:lnTo>
                    <a:pt x="202128" y="176957"/>
                  </a:lnTo>
                  <a:lnTo>
                    <a:pt x="201969" y="173720"/>
                  </a:lnTo>
                  <a:lnTo>
                    <a:pt x="201797" y="170498"/>
                  </a:lnTo>
                  <a:lnTo>
                    <a:pt x="201612" y="167284"/>
                  </a:lnTo>
                  <a:lnTo>
                    <a:pt x="201413" y="164078"/>
                  </a:lnTo>
                  <a:lnTo>
                    <a:pt x="201208" y="160889"/>
                  </a:lnTo>
                  <a:lnTo>
                    <a:pt x="200983" y="157707"/>
                  </a:lnTo>
                  <a:lnTo>
                    <a:pt x="200759" y="154541"/>
                  </a:lnTo>
                  <a:lnTo>
                    <a:pt x="200514" y="151391"/>
                  </a:lnTo>
                  <a:lnTo>
                    <a:pt x="200263" y="148257"/>
                  </a:lnTo>
                  <a:lnTo>
                    <a:pt x="200005" y="145140"/>
                  </a:lnTo>
                  <a:lnTo>
                    <a:pt x="199727" y="142038"/>
                  </a:lnTo>
                  <a:lnTo>
                    <a:pt x="199442" y="138944"/>
                  </a:lnTo>
                  <a:lnTo>
                    <a:pt x="199151" y="135874"/>
                  </a:lnTo>
                  <a:lnTo>
                    <a:pt x="198841" y="132820"/>
                  </a:lnTo>
                  <a:lnTo>
                    <a:pt x="198841" y="132820"/>
                  </a:lnTo>
                  <a:lnTo>
                    <a:pt x="198821" y="132628"/>
                  </a:lnTo>
                  <a:lnTo>
                    <a:pt x="198788" y="132436"/>
                  </a:lnTo>
                  <a:lnTo>
                    <a:pt x="198755" y="132245"/>
                  </a:lnTo>
                  <a:lnTo>
                    <a:pt x="198708" y="132061"/>
                  </a:lnTo>
                  <a:lnTo>
                    <a:pt x="198662" y="131877"/>
                  </a:lnTo>
                  <a:lnTo>
                    <a:pt x="198609" y="131701"/>
                  </a:lnTo>
                  <a:lnTo>
                    <a:pt x="198550" y="131525"/>
                  </a:lnTo>
                  <a:lnTo>
                    <a:pt x="198477" y="131349"/>
                  </a:lnTo>
                  <a:lnTo>
                    <a:pt x="198411" y="131181"/>
                  </a:lnTo>
                  <a:lnTo>
                    <a:pt x="198331" y="131021"/>
                  </a:lnTo>
                  <a:lnTo>
                    <a:pt x="198245" y="130861"/>
                  </a:lnTo>
                  <a:lnTo>
                    <a:pt x="198159" y="130702"/>
                  </a:lnTo>
                  <a:lnTo>
                    <a:pt x="198067" y="130558"/>
                  </a:lnTo>
                  <a:lnTo>
                    <a:pt x="197968" y="130406"/>
                  </a:lnTo>
                  <a:lnTo>
                    <a:pt x="197868" y="130270"/>
                  </a:lnTo>
                  <a:lnTo>
                    <a:pt x="197756" y="130134"/>
                  </a:lnTo>
                  <a:lnTo>
                    <a:pt x="197643" y="130006"/>
                  </a:lnTo>
                  <a:lnTo>
                    <a:pt x="197531" y="129878"/>
                  </a:lnTo>
                  <a:lnTo>
                    <a:pt x="197412" y="129758"/>
                  </a:lnTo>
                  <a:lnTo>
                    <a:pt x="197286" y="129646"/>
                  </a:lnTo>
                  <a:lnTo>
                    <a:pt x="197161" y="129542"/>
                  </a:lnTo>
                  <a:lnTo>
                    <a:pt x="197028" y="129438"/>
                  </a:lnTo>
                  <a:lnTo>
                    <a:pt x="196889" y="129351"/>
                  </a:lnTo>
                  <a:lnTo>
                    <a:pt x="196751" y="129263"/>
                  </a:lnTo>
                  <a:lnTo>
                    <a:pt x="196612" y="129183"/>
                  </a:lnTo>
                  <a:lnTo>
                    <a:pt x="196466" y="129103"/>
                  </a:lnTo>
                  <a:lnTo>
                    <a:pt x="196314" y="129039"/>
                  </a:lnTo>
                  <a:lnTo>
                    <a:pt x="196162" y="128983"/>
                  </a:lnTo>
                  <a:lnTo>
                    <a:pt x="196010" y="128927"/>
                  </a:lnTo>
                  <a:lnTo>
                    <a:pt x="195851" y="128887"/>
                  </a:lnTo>
                  <a:lnTo>
                    <a:pt x="195692" y="128847"/>
                  </a:lnTo>
                  <a:lnTo>
                    <a:pt x="195534" y="128823"/>
                  </a:lnTo>
                  <a:lnTo>
                    <a:pt x="195534" y="128823"/>
                  </a:lnTo>
                  <a:lnTo>
                    <a:pt x="193874" y="128575"/>
                  </a:lnTo>
                  <a:lnTo>
                    <a:pt x="192200" y="128335"/>
                  </a:lnTo>
                  <a:lnTo>
                    <a:pt x="190527" y="128095"/>
                  </a:lnTo>
                  <a:lnTo>
                    <a:pt x="188840" y="127864"/>
                  </a:lnTo>
                  <a:lnTo>
                    <a:pt x="187154" y="127640"/>
                  </a:lnTo>
                  <a:lnTo>
                    <a:pt x="185461" y="127424"/>
                  </a:lnTo>
                  <a:lnTo>
                    <a:pt x="183754" y="127208"/>
                  </a:lnTo>
                  <a:lnTo>
                    <a:pt x="182048" y="127008"/>
                  </a:lnTo>
                  <a:lnTo>
                    <a:pt x="180342" y="126800"/>
                  </a:lnTo>
                  <a:lnTo>
                    <a:pt x="178622" y="126608"/>
                  </a:lnTo>
                  <a:lnTo>
                    <a:pt x="176902" y="126417"/>
                  </a:lnTo>
                  <a:lnTo>
                    <a:pt x="175176" y="126233"/>
                  </a:lnTo>
                  <a:lnTo>
                    <a:pt x="173443" y="126057"/>
                  </a:lnTo>
                  <a:lnTo>
                    <a:pt x="171710" y="125889"/>
                  </a:lnTo>
                  <a:lnTo>
                    <a:pt x="169971" y="125721"/>
                  </a:lnTo>
                  <a:lnTo>
                    <a:pt x="168232" y="125561"/>
                  </a:lnTo>
                  <a:lnTo>
                    <a:pt x="168232" y="125561"/>
                  </a:lnTo>
                  <a:lnTo>
                    <a:pt x="168827" y="122635"/>
                  </a:lnTo>
                  <a:lnTo>
                    <a:pt x="169435" y="119701"/>
                  </a:lnTo>
                  <a:lnTo>
                    <a:pt x="170057" y="116751"/>
                  </a:lnTo>
                  <a:lnTo>
                    <a:pt x="170692" y="113801"/>
                  </a:lnTo>
                  <a:lnTo>
                    <a:pt x="171340" y="110843"/>
                  </a:lnTo>
                  <a:lnTo>
                    <a:pt x="172001" y="107878"/>
                  </a:lnTo>
                  <a:lnTo>
                    <a:pt x="172676" y="104904"/>
                  </a:lnTo>
                  <a:lnTo>
                    <a:pt x="173364" y="101930"/>
                  </a:lnTo>
                  <a:lnTo>
                    <a:pt x="173364" y="101930"/>
                  </a:lnTo>
                  <a:lnTo>
                    <a:pt x="173410" y="101698"/>
                  </a:lnTo>
                  <a:lnTo>
                    <a:pt x="173450" y="101466"/>
                  </a:lnTo>
                  <a:lnTo>
                    <a:pt x="173476" y="101242"/>
                  </a:lnTo>
                  <a:lnTo>
                    <a:pt x="173496" y="101010"/>
                  </a:lnTo>
                  <a:lnTo>
                    <a:pt x="173503" y="100778"/>
                  </a:lnTo>
                  <a:lnTo>
                    <a:pt x="173503" y="100555"/>
                  </a:lnTo>
                  <a:lnTo>
                    <a:pt x="173496" y="100331"/>
                  </a:lnTo>
                  <a:lnTo>
                    <a:pt x="173476" y="100107"/>
                  </a:lnTo>
                  <a:lnTo>
                    <a:pt x="173450" y="99883"/>
                  </a:lnTo>
                  <a:lnTo>
                    <a:pt x="173410" y="99667"/>
                  </a:lnTo>
                  <a:lnTo>
                    <a:pt x="173364" y="99451"/>
                  </a:lnTo>
                  <a:lnTo>
                    <a:pt x="173311" y="99236"/>
                  </a:lnTo>
                  <a:lnTo>
                    <a:pt x="173251" y="99028"/>
                  </a:lnTo>
                  <a:lnTo>
                    <a:pt x="173179" y="98828"/>
                  </a:lnTo>
                  <a:lnTo>
                    <a:pt x="173106" y="98628"/>
                  </a:lnTo>
                  <a:lnTo>
                    <a:pt x="173020" y="98428"/>
                  </a:lnTo>
                  <a:lnTo>
                    <a:pt x="172927" y="98236"/>
                  </a:lnTo>
                  <a:lnTo>
                    <a:pt x="172822" y="98052"/>
                  </a:lnTo>
                  <a:lnTo>
                    <a:pt x="172716" y="97876"/>
                  </a:lnTo>
                  <a:lnTo>
                    <a:pt x="172603" y="97701"/>
                  </a:lnTo>
                  <a:lnTo>
                    <a:pt x="172478" y="97541"/>
                  </a:lnTo>
                  <a:lnTo>
                    <a:pt x="172352" y="97381"/>
                  </a:lnTo>
                  <a:lnTo>
                    <a:pt x="172213" y="97229"/>
                  </a:lnTo>
                  <a:lnTo>
                    <a:pt x="172074" y="97085"/>
                  </a:lnTo>
                  <a:lnTo>
                    <a:pt x="171922" y="96949"/>
                  </a:lnTo>
                  <a:lnTo>
                    <a:pt x="171770" y="96821"/>
                  </a:lnTo>
                  <a:lnTo>
                    <a:pt x="171611" y="96701"/>
                  </a:lnTo>
                  <a:lnTo>
                    <a:pt x="171446" y="96589"/>
                  </a:lnTo>
                  <a:lnTo>
                    <a:pt x="171274" y="96493"/>
                  </a:lnTo>
                  <a:lnTo>
                    <a:pt x="171095" y="96398"/>
                  </a:lnTo>
                  <a:lnTo>
                    <a:pt x="170910" y="96318"/>
                  </a:lnTo>
                  <a:lnTo>
                    <a:pt x="170725" y="96246"/>
                  </a:lnTo>
                  <a:lnTo>
                    <a:pt x="170725" y="96246"/>
                  </a:lnTo>
                  <a:lnTo>
                    <a:pt x="170533" y="96190"/>
                  </a:lnTo>
                  <a:lnTo>
                    <a:pt x="170348" y="96142"/>
                  </a:lnTo>
                  <a:lnTo>
                    <a:pt x="170156" y="96110"/>
                  </a:lnTo>
                  <a:lnTo>
                    <a:pt x="169964" y="96086"/>
                  </a:lnTo>
                  <a:lnTo>
                    <a:pt x="169779" y="96078"/>
                  </a:lnTo>
                  <a:lnTo>
                    <a:pt x="169587" y="96078"/>
                  </a:lnTo>
                  <a:lnTo>
                    <a:pt x="169402" y="96094"/>
                  </a:lnTo>
                  <a:lnTo>
                    <a:pt x="169217" y="96110"/>
                  </a:lnTo>
                  <a:lnTo>
                    <a:pt x="169032" y="96150"/>
                  </a:lnTo>
                  <a:lnTo>
                    <a:pt x="168853" y="96190"/>
                  </a:lnTo>
                  <a:lnTo>
                    <a:pt x="168675" y="96246"/>
                  </a:lnTo>
                  <a:lnTo>
                    <a:pt x="168503" y="96310"/>
                  </a:lnTo>
                  <a:lnTo>
                    <a:pt x="168324" y="96382"/>
                  </a:lnTo>
                  <a:lnTo>
                    <a:pt x="168159" y="96469"/>
                  </a:lnTo>
                  <a:lnTo>
                    <a:pt x="167993" y="96565"/>
                  </a:lnTo>
                  <a:lnTo>
                    <a:pt x="167835" y="96669"/>
                  </a:lnTo>
                  <a:lnTo>
                    <a:pt x="167676" y="96781"/>
                  </a:lnTo>
                  <a:lnTo>
                    <a:pt x="167524" y="96901"/>
                  </a:lnTo>
                  <a:lnTo>
                    <a:pt x="167372" y="97029"/>
                  </a:lnTo>
                  <a:lnTo>
                    <a:pt x="167233" y="97173"/>
                  </a:lnTo>
                  <a:lnTo>
                    <a:pt x="167094" y="97317"/>
                  </a:lnTo>
                  <a:lnTo>
                    <a:pt x="166962" y="97477"/>
                  </a:lnTo>
                  <a:lnTo>
                    <a:pt x="166836" y="97637"/>
                  </a:lnTo>
                  <a:lnTo>
                    <a:pt x="166717" y="97813"/>
                  </a:lnTo>
                  <a:lnTo>
                    <a:pt x="166605" y="97988"/>
                  </a:lnTo>
                  <a:lnTo>
                    <a:pt x="166499" y="98172"/>
                  </a:lnTo>
                  <a:lnTo>
                    <a:pt x="166399" y="98372"/>
                  </a:lnTo>
                  <a:lnTo>
                    <a:pt x="166314" y="98572"/>
                  </a:lnTo>
                  <a:lnTo>
                    <a:pt x="166228" y="98780"/>
                  </a:lnTo>
                  <a:lnTo>
                    <a:pt x="166155" y="98988"/>
                  </a:lnTo>
                  <a:lnTo>
                    <a:pt x="166089" y="99212"/>
                  </a:lnTo>
                  <a:lnTo>
                    <a:pt x="166029" y="99435"/>
                  </a:lnTo>
                  <a:lnTo>
                    <a:pt x="166029" y="99435"/>
                  </a:lnTo>
                  <a:lnTo>
                    <a:pt x="165216" y="102977"/>
                  </a:lnTo>
                  <a:lnTo>
                    <a:pt x="164415" y="106518"/>
                  </a:lnTo>
                  <a:lnTo>
                    <a:pt x="163635" y="110044"/>
                  </a:lnTo>
                  <a:lnTo>
                    <a:pt x="162874" y="113554"/>
                  </a:lnTo>
                  <a:lnTo>
                    <a:pt x="162127" y="117063"/>
                  </a:lnTo>
                  <a:lnTo>
                    <a:pt x="161399" y="120557"/>
                  </a:lnTo>
                  <a:lnTo>
                    <a:pt x="160692" y="124042"/>
                  </a:lnTo>
                  <a:lnTo>
                    <a:pt x="160004" y="127512"/>
                  </a:lnTo>
                  <a:lnTo>
                    <a:pt x="159329" y="130965"/>
                  </a:lnTo>
                  <a:lnTo>
                    <a:pt x="158681" y="134411"/>
                  </a:lnTo>
                  <a:lnTo>
                    <a:pt x="158046" y="137841"/>
                  </a:lnTo>
                  <a:lnTo>
                    <a:pt x="157431" y="141254"/>
                  </a:lnTo>
                  <a:lnTo>
                    <a:pt x="156836" y="144652"/>
                  </a:lnTo>
                  <a:lnTo>
                    <a:pt x="156545" y="146347"/>
                  </a:lnTo>
                  <a:lnTo>
                    <a:pt x="156260" y="148042"/>
                  </a:lnTo>
                  <a:lnTo>
                    <a:pt x="155976" y="149720"/>
                  </a:lnTo>
                  <a:lnTo>
                    <a:pt x="155698" y="151407"/>
                  </a:lnTo>
                  <a:lnTo>
                    <a:pt x="155427" y="153078"/>
                  </a:lnTo>
                  <a:lnTo>
                    <a:pt x="155163" y="154749"/>
                  </a:lnTo>
                  <a:lnTo>
                    <a:pt x="155163" y="154749"/>
                  </a:lnTo>
                  <a:lnTo>
                    <a:pt x="153793" y="154861"/>
                  </a:lnTo>
                  <a:lnTo>
                    <a:pt x="152431" y="154965"/>
                  </a:lnTo>
                  <a:lnTo>
                    <a:pt x="151075" y="155069"/>
                  </a:lnTo>
                  <a:lnTo>
                    <a:pt x="149719" y="155157"/>
                  </a:lnTo>
                  <a:lnTo>
                    <a:pt x="147027" y="155332"/>
                  </a:lnTo>
                  <a:lnTo>
                    <a:pt x="144349" y="155484"/>
                  </a:lnTo>
                  <a:lnTo>
                    <a:pt x="141690" y="155620"/>
                  </a:lnTo>
                  <a:lnTo>
                    <a:pt x="139044" y="155740"/>
                  </a:lnTo>
                  <a:lnTo>
                    <a:pt x="136425" y="155836"/>
                  </a:lnTo>
                  <a:lnTo>
                    <a:pt x="133833" y="155916"/>
                  </a:lnTo>
                  <a:lnTo>
                    <a:pt x="131260" y="155980"/>
                  </a:lnTo>
                  <a:lnTo>
                    <a:pt x="128714" y="156036"/>
                  </a:lnTo>
                  <a:lnTo>
                    <a:pt x="126194" y="156068"/>
                  </a:lnTo>
                  <a:lnTo>
                    <a:pt x="123707" y="156092"/>
                  </a:lnTo>
                  <a:lnTo>
                    <a:pt x="121240" y="156100"/>
                  </a:lnTo>
                  <a:lnTo>
                    <a:pt x="118813" y="156092"/>
                  </a:lnTo>
                  <a:lnTo>
                    <a:pt x="116412" y="156076"/>
                  </a:lnTo>
                  <a:lnTo>
                    <a:pt x="114051" y="156044"/>
                  </a:lnTo>
                  <a:lnTo>
                    <a:pt x="111723" y="156004"/>
                  </a:lnTo>
                  <a:lnTo>
                    <a:pt x="109428" y="155948"/>
                  </a:lnTo>
                  <a:lnTo>
                    <a:pt x="107179" y="155884"/>
                  </a:lnTo>
                  <a:lnTo>
                    <a:pt x="104963" y="155820"/>
                  </a:lnTo>
                  <a:lnTo>
                    <a:pt x="102787" y="155740"/>
                  </a:lnTo>
                  <a:lnTo>
                    <a:pt x="100658" y="155652"/>
                  </a:lnTo>
                  <a:lnTo>
                    <a:pt x="98568" y="155556"/>
                  </a:lnTo>
                  <a:lnTo>
                    <a:pt x="96524" y="155452"/>
                  </a:lnTo>
                  <a:lnTo>
                    <a:pt x="94526" y="155348"/>
                  </a:lnTo>
                  <a:lnTo>
                    <a:pt x="92582" y="155229"/>
                  </a:lnTo>
                  <a:lnTo>
                    <a:pt x="90677" y="155117"/>
                  </a:lnTo>
                  <a:lnTo>
                    <a:pt x="88832" y="154989"/>
                  </a:lnTo>
                  <a:lnTo>
                    <a:pt x="87033" y="154869"/>
                  </a:lnTo>
                  <a:lnTo>
                    <a:pt x="85287" y="154741"/>
                  </a:lnTo>
                  <a:lnTo>
                    <a:pt x="83600" y="154605"/>
                  </a:lnTo>
                  <a:lnTo>
                    <a:pt x="81967" y="154477"/>
                  </a:lnTo>
                  <a:lnTo>
                    <a:pt x="81967" y="154477"/>
                  </a:lnTo>
                  <a:lnTo>
                    <a:pt x="81517" y="151679"/>
                  </a:lnTo>
                  <a:lnTo>
                    <a:pt x="81054" y="148881"/>
                  </a:lnTo>
                  <a:lnTo>
                    <a:pt x="80584" y="146099"/>
                  </a:lnTo>
                  <a:lnTo>
                    <a:pt x="80102" y="143325"/>
                  </a:lnTo>
                  <a:lnTo>
                    <a:pt x="79612" y="140551"/>
                  </a:lnTo>
                  <a:lnTo>
                    <a:pt x="79116" y="137793"/>
                  </a:lnTo>
                  <a:lnTo>
                    <a:pt x="78607" y="135035"/>
                  </a:lnTo>
                  <a:lnTo>
                    <a:pt x="78091" y="132293"/>
                  </a:lnTo>
                  <a:lnTo>
                    <a:pt x="77562" y="129558"/>
                  </a:lnTo>
                  <a:lnTo>
                    <a:pt x="77033" y="126824"/>
                  </a:lnTo>
                  <a:lnTo>
                    <a:pt x="76490" y="124114"/>
                  </a:lnTo>
                  <a:lnTo>
                    <a:pt x="75941" y="121404"/>
                  </a:lnTo>
                  <a:lnTo>
                    <a:pt x="75379" y="118702"/>
                  </a:lnTo>
                  <a:lnTo>
                    <a:pt x="74817" y="116016"/>
                  </a:lnTo>
                  <a:lnTo>
                    <a:pt x="74248" y="113346"/>
                  </a:lnTo>
                  <a:lnTo>
                    <a:pt x="73666" y="110684"/>
                  </a:lnTo>
                  <a:lnTo>
                    <a:pt x="73084" y="108029"/>
                  </a:lnTo>
                  <a:lnTo>
                    <a:pt x="72496" y="105391"/>
                  </a:lnTo>
                  <a:lnTo>
                    <a:pt x="71900" y="102761"/>
                  </a:lnTo>
                  <a:lnTo>
                    <a:pt x="71299" y="100147"/>
                  </a:lnTo>
                  <a:lnTo>
                    <a:pt x="70690" y="97541"/>
                  </a:lnTo>
                  <a:lnTo>
                    <a:pt x="70075" y="94951"/>
                  </a:lnTo>
                  <a:lnTo>
                    <a:pt x="69460" y="92376"/>
                  </a:lnTo>
                  <a:lnTo>
                    <a:pt x="68838" y="89818"/>
                  </a:lnTo>
                  <a:lnTo>
                    <a:pt x="68216" y="87268"/>
                  </a:lnTo>
                  <a:lnTo>
                    <a:pt x="67582" y="84742"/>
                  </a:lnTo>
                  <a:lnTo>
                    <a:pt x="66953" y="82223"/>
                  </a:lnTo>
                  <a:lnTo>
                    <a:pt x="66312" y="79721"/>
                  </a:lnTo>
                  <a:lnTo>
                    <a:pt x="65677" y="77235"/>
                  </a:lnTo>
                  <a:lnTo>
                    <a:pt x="65029" y="74765"/>
                  </a:lnTo>
                  <a:lnTo>
                    <a:pt x="64387" y="72310"/>
                  </a:lnTo>
                  <a:lnTo>
                    <a:pt x="63739" y="69880"/>
                  </a:lnTo>
                  <a:lnTo>
                    <a:pt x="63084" y="67458"/>
                  </a:lnTo>
                  <a:lnTo>
                    <a:pt x="62436" y="65059"/>
                  </a:lnTo>
                  <a:lnTo>
                    <a:pt x="61781" y="62669"/>
                  </a:lnTo>
                  <a:lnTo>
                    <a:pt x="61126" y="60303"/>
                  </a:lnTo>
                  <a:lnTo>
                    <a:pt x="60465" y="57960"/>
                  </a:lnTo>
                  <a:lnTo>
                    <a:pt x="59810" y="55634"/>
                  </a:lnTo>
                  <a:lnTo>
                    <a:pt x="59149" y="53324"/>
                  </a:lnTo>
                  <a:lnTo>
                    <a:pt x="58494" y="51029"/>
                  </a:lnTo>
                  <a:lnTo>
                    <a:pt x="57833" y="48767"/>
                  </a:lnTo>
                  <a:lnTo>
                    <a:pt x="57178" y="46512"/>
                  </a:lnTo>
                  <a:lnTo>
                    <a:pt x="56517" y="44282"/>
                  </a:lnTo>
                  <a:lnTo>
                    <a:pt x="55862" y="42075"/>
                  </a:lnTo>
                  <a:lnTo>
                    <a:pt x="55207" y="39893"/>
                  </a:lnTo>
                  <a:lnTo>
                    <a:pt x="54552" y="37726"/>
                  </a:lnTo>
                  <a:lnTo>
                    <a:pt x="53897" y="35584"/>
                  </a:lnTo>
                  <a:lnTo>
                    <a:pt x="53243" y="33465"/>
                  </a:lnTo>
                  <a:lnTo>
                    <a:pt x="52594" y="31363"/>
                  </a:lnTo>
                  <a:lnTo>
                    <a:pt x="51946" y="29292"/>
                  </a:lnTo>
                  <a:lnTo>
                    <a:pt x="51305" y="27238"/>
                  </a:lnTo>
                  <a:lnTo>
                    <a:pt x="50663" y="25207"/>
                  </a:lnTo>
                  <a:lnTo>
                    <a:pt x="50022" y="23209"/>
                  </a:lnTo>
                  <a:lnTo>
                    <a:pt x="49387" y="21226"/>
                  </a:lnTo>
                  <a:lnTo>
                    <a:pt x="48752" y="19267"/>
                  </a:lnTo>
                  <a:lnTo>
                    <a:pt x="48124" y="17341"/>
                  </a:lnTo>
                  <a:lnTo>
                    <a:pt x="46880" y="13559"/>
                  </a:lnTo>
                  <a:lnTo>
                    <a:pt x="45657" y="9874"/>
                  </a:lnTo>
                  <a:lnTo>
                    <a:pt x="44453" y="6300"/>
                  </a:lnTo>
                  <a:lnTo>
                    <a:pt x="43269" y="2839"/>
                  </a:lnTo>
                  <a:lnTo>
                    <a:pt x="43269" y="2839"/>
                  </a:lnTo>
                  <a:lnTo>
                    <a:pt x="43190" y="2623"/>
                  </a:lnTo>
                  <a:lnTo>
                    <a:pt x="43104" y="2415"/>
                  </a:lnTo>
                  <a:lnTo>
                    <a:pt x="43004" y="2215"/>
                  </a:lnTo>
                  <a:lnTo>
                    <a:pt x="42905" y="2023"/>
                  </a:lnTo>
                  <a:lnTo>
                    <a:pt x="42793" y="1831"/>
                  </a:lnTo>
                  <a:lnTo>
                    <a:pt x="42674" y="1656"/>
                  </a:lnTo>
                  <a:lnTo>
                    <a:pt x="42555" y="1488"/>
                  </a:lnTo>
                  <a:lnTo>
                    <a:pt x="42422" y="1328"/>
                  </a:lnTo>
                  <a:lnTo>
                    <a:pt x="42290" y="1168"/>
                  </a:lnTo>
                  <a:lnTo>
                    <a:pt x="42145" y="1024"/>
                  </a:lnTo>
                  <a:lnTo>
                    <a:pt x="41999" y="888"/>
                  </a:lnTo>
                  <a:lnTo>
                    <a:pt x="41854" y="768"/>
                  </a:lnTo>
                  <a:lnTo>
                    <a:pt x="41695" y="648"/>
                  </a:lnTo>
                  <a:lnTo>
                    <a:pt x="41536" y="536"/>
                  </a:lnTo>
                  <a:lnTo>
                    <a:pt x="41371" y="440"/>
                  </a:lnTo>
                  <a:lnTo>
                    <a:pt x="41205" y="352"/>
                  </a:lnTo>
                  <a:lnTo>
                    <a:pt x="41033" y="272"/>
                  </a:lnTo>
                  <a:lnTo>
                    <a:pt x="40861" y="201"/>
                  </a:lnTo>
                  <a:lnTo>
                    <a:pt x="40683" y="145"/>
                  </a:lnTo>
                  <a:lnTo>
                    <a:pt x="40504" y="97"/>
                  </a:lnTo>
                  <a:lnTo>
                    <a:pt x="40326" y="57"/>
                  </a:lnTo>
                  <a:lnTo>
                    <a:pt x="40141" y="25"/>
                  </a:lnTo>
                  <a:lnTo>
                    <a:pt x="39962" y="9"/>
                  </a:lnTo>
                  <a:lnTo>
                    <a:pt x="39777" y="1"/>
                  </a:lnTo>
                  <a:lnTo>
                    <a:pt x="39585" y="1"/>
                  </a:lnTo>
                  <a:lnTo>
                    <a:pt x="39400" y="17"/>
                  </a:lnTo>
                  <a:lnTo>
                    <a:pt x="39215" y="49"/>
                  </a:lnTo>
                  <a:lnTo>
                    <a:pt x="39029" y="81"/>
                  </a:lnTo>
                  <a:lnTo>
                    <a:pt x="38844" y="137"/>
                  </a:lnTo>
                  <a:lnTo>
                    <a:pt x="38659" y="193"/>
                  </a:lnTo>
                  <a:lnTo>
                    <a:pt x="38474" y="264"/>
                  </a:lnTo>
                  <a:lnTo>
                    <a:pt x="38289" y="352"/>
                  </a:lnTo>
                  <a:lnTo>
                    <a:pt x="38289" y="352"/>
                  </a:lnTo>
                  <a:lnTo>
                    <a:pt x="38110" y="448"/>
                  </a:lnTo>
                  <a:lnTo>
                    <a:pt x="37938" y="552"/>
                  </a:lnTo>
                  <a:lnTo>
                    <a:pt x="37773" y="672"/>
                  </a:lnTo>
                  <a:lnTo>
                    <a:pt x="37607" y="792"/>
                  </a:lnTo>
                  <a:lnTo>
                    <a:pt x="37455" y="928"/>
                  </a:lnTo>
                  <a:lnTo>
                    <a:pt x="37310" y="1072"/>
                  </a:lnTo>
                  <a:lnTo>
                    <a:pt x="37171" y="1216"/>
                  </a:lnTo>
                  <a:lnTo>
                    <a:pt x="37032" y="1376"/>
                  </a:lnTo>
                  <a:lnTo>
                    <a:pt x="36906" y="1536"/>
                  </a:lnTo>
                  <a:lnTo>
                    <a:pt x="36787" y="1703"/>
                  </a:lnTo>
                  <a:lnTo>
                    <a:pt x="36675" y="1887"/>
                  </a:lnTo>
                  <a:lnTo>
                    <a:pt x="36569" y="2063"/>
                  </a:lnTo>
                  <a:lnTo>
                    <a:pt x="36476" y="2255"/>
                  </a:lnTo>
                  <a:lnTo>
                    <a:pt x="36384" y="2447"/>
                  </a:lnTo>
                  <a:lnTo>
                    <a:pt x="36305" y="2647"/>
                  </a:lnTo>
                  <a:lnTo>
                    <a:pt x="36232" y="2847"/>
                  </a:lnTo>
                  <a:lnTo>
                    <a:pt x="36166" y="3055"/>
                  </a:lnTo>
                  <a:lnTo>
                    <a:pt x="36106" y="3262"/>
                  </a:lnTo>
                  <a:lnTo>
                    <a:pt x="36060" y="3478"/>
                  </a:lnTo>
                  <a:lnTo>
                    <a:pt x="36014" y="3694"/>
                  </a:lnTo>
                  <a:lnTo>
                    <a:pt x="35980" y="3910"/>
                  </a:lnTo>
                  <a:lnTo>
                    <a:pt x="35961" y="4134"/>
                  </a:lnTo>
                  <a:lnTo>
                    <a:pt x="35947" y="4350"/>
                  </a:lnTo>
                  <a:lnTo>
                    <a:pt x="35941" y="4573"/>
                  </a:lnTo>
                  <a:lnTo>
                    <a:pt x="35941" y="4805"/>
                  </a:lnTo>
                  <a:lnTo>
                    <a:pt x="35954" y="5029"/>
                  </a:lnTo>
                  <a:lnTo>
                    <a:pt x="35974" y="5253"/>
                  </a:lnTo>
                  <a:lnTo>
                    <a:pt x="36007" y="5477"/>
                  </a:lnTo>
                  <a:lnTo>
                    <a:pt x="36047" y="5701"/>
                  </a:lnTo>
                  <a:lnTo>
                    <a:pt x="36099" y="5925"/>
                  </a:lnTo>
                  <a:lnTo>
                    <a:pt x="36159" y="6148"/>
                  </a:lnTo>
                  <a:lnTo>
                    <a:pt x="36232" y="6372"/>
                  </a:lnTo>
                  <a:lnTo>
                    <a:pt x="36232" y="6372"/>
                  </a:lnTo>
                  <a:lnTo>
                    <a:pt x="37197" y="9194"/>
                  </a:lnTo>
                  <a:lnTo>
                    <a:pt x="38176" y="12088"/>
                  </a:lnTo>
                  <a:lnTo>
                    <a:pt x="39168" y="15054"/>
                  </a:lnTo>
                  <a:lnTo>
                    <a:pt x="40174" y="18100"/>
                  </a:lnTo>
                  <a:lnTo>
                    <a:pt x="41199" y="21202"/>
                  </a:lnTo>
                  <a:lnTo>
                    <a:pt x="42224" y="24384"/>
                  </a:lnTo>
                  <a:lnTo>
                    <a:pt x="43269" y="27629"/>
                  </a:lnTo>
                  <a:lnTo>
                    <a:pt x="44314" y="30939"/>
                  </a:lnTo>
                  <a:lnTo>
                    <a:pt x="45372" y="34305"/>
                  </a:lnTo>
                  <a:lnTo>
                    <a:pt x="46437" y="37742"/>
                  </a:lnTo>
                  <a:lnTo>
                    <a:pt x="47502" y="41236"/>
                  </a:lnTo>
                  <a:lnTo>
                    <a:pt x="48573" y="44793"/>
                  </a:lnTo>
                  <a:lnTo>
                    <a:pt x="49645" y="48399"/>
                  </a:lnTo>
                  <a:lnTo>
                    <a:pt x="50723" y="52068"/>
                  </a:lnTo>
                  <a:lnTo>
                    <a:pt x="51801" y="55786"/>
                  </a:lnTo>
                  <a:lnTo>
                    <a:pt x="52872" y="59567"/>
                  </a:lnTo>
                  <a:lnTo>
                    <a:pt x="53408" y="61470"/>
                  </a:lnTo>
                  <a:lnTo>
                    <a:pt x="53944" y="63389"/>
                  </a:lnTo>
                  <a:lnTo>
                    <a:pt x="54479" y="65323"/>
                  </a:lnTo>
                  <a:lnTo>
                    <a:pt x="55015" y="67266"/>
                  </a:lnTo>
                  <a:lnTo>
                    <a:pt x="55551" y="69216"/>
                  </a:lnTo>
                  <a:lnTo>
                    <a:pt x="56080" y="71183"/>
                  </a:lnTo>
                  <a:lnTo>
                    <a:pt x="56609" y="73166"/>
                  </a:lnTo>
                  <a:lnTo>
                    <a:pt x="57138" y="75156"/>
                  </a:lnTo>
                  <a:lnTo>
                    <a:pt x="57667" y="77155"/>
                  </a:lnTo>
                  <a:lnTo>
                    <a:pt x="58196" y="79170"/>
                  </a:lnTo>
                  <a:lnTo>
                    <a:pt x="58719" y="81192"/>
                  </a:lnTo>
                  <a:lnTo>
                    <a:pt x="59241" y="83231"/>
                  </a:lnTo>
                  <a:lnTo>
                    <a:pt x="59757" y="85277"/>
                  </a:lnTo>
                  <a:lnTo>
                    <a:pt x="60280" y="87332"/>
                  </a:lnTo>
                  <a:lnTo>
                    <a:pt x="60789" y="89394"/>
                  </a:lnTo>
                  <a:lnTo>
                    <a:pt x="61305" y="91473"/>
                  </a:lnTo>
                  <a:lnTo>
                    <a:pt x="61814" y="93551"/>
                  </a:lnTo>
                  <a:lnTo>
                    <a:pt x="62317" y="95646"/>
                  </a:lnTo>
                  <a:lnTo>
                    <a:pt x="62820" y="97757"/>
                  </a:lnTo>
                  <a:lnTo>
                    <a:pt x="63322" y="99867"/>
                  </a:lnTo>
                  <a:lnTo>
                    <a:pt x="63818" y="101986"/>
                  </a:lnTo>
                  <a:lnTo>
                    <a:pt x="64308" y="104120"/>
                  </a:lnTo>
                  <a:lnTo>
                    <a:pt x="64797" y="106263"/>
                  </a:lnTo>
                  <a:lnTo>
                    <a:pt x="65280" y="108405"/>
                  </a:lnTo>
                  <a:lnTo>
                    <a:pt x="65763" y="110564"/>
                  </a:lnTo>
                  <a:lnTo>
                    <a:pt x="66239" y="112730"/>
                  </a:lnTo>
                  <a:lnTo>
                    <a:pt x="66715" y="114897"/>
                  </a:lnTo>
                  <a:lnTo>
                    <a:pt x="67178" y="117079"/>
                  </a:lnTo>
                  <a:lnTo>
                    <a:pt x="67648" y="119270"/>
                  </a:lnTo>
                  <a:lnTo>
                    <a:pt x="68104" y="121460"/>
                  </a:lnTo>
                  <a:lnTo>
                    <a:pt x="68560" y="123667"/>
                  </a:lnTo>
                  <a:lnTo>
                    <a:pt x="69004" y="125873"/>
                  </a:lnTo>
                  <a:lnTo>
                    <a:pt x="69004" y="125873"/>
                  </a:lnTo>
                  <a:lnTo>
                    <a:pt x="66239" y="126137"/>
                  </a:lnTo>
                  <a:lnTo>
                    <a:pt x="63620" y="126401"/>
                  </a:lnTo>
                  <a:lnTo>
                    <a:pt x="61153" y="126656"/>
                  </a:lnTo>
                  <a:lnTo>
                    <a:pt x="58838" y="126912"/>
                  </a:lnTo>
                  <a:lnTo>
                    <a:pt x="56682" y="127160"/>
                  </a:lnTo>
                  <a:lnTo>
                    <a:pt x="54691" y="127400"/>
                  </a:lnTo>
                  <a:lnTo>
                    <a:pt x="52859" y="127632"/>
                  </a:lnTo>
                  <a:lnTo>
                    <a:pt x="51206" y="127848"/>
                  </a:lnTo>
                  <a:lnTo>
                    <a:pt x="49717" y="128047"/>
                  </a:lnTo>
                  <a:lnTo>
                    <a:pt x="48408" y="128231"/>
                  </a:lnTo>
                  <a:lnTo>
                    <a:pt x="47284" y="128391"/>
                  </a:lnTo>
                  <a:lnTo>
                    <a:pt x="46338" y="128535"/>
                  </a:lnTo>
                  <a:lnTo>
                    <a:pt x="45008" y="128735"/>
                  </a:lnTo>
                  <a:lnTo>
                    <a:pt x="44459" y="128823"/>
                  </a:lnTo>
                  <a:lnTo>
                    <a:pt x="44459" y="128823"/>
                  </a:lnTo>
                  <a:lnTo>
                    <a:pt x="44301" y="128855"/>
                  </a:lnTo>
                  <a:lnTo>
                    <a:pt x="44149" y="128895"/>
                  </a:lnTo>
                  <a:lnTo>
                    <a:pt x="43996" y="128943"/>
                  </a:lnTo>
                  <a:lnTo>
                    <a:pt x="43844" y="128991"/>
                  </a:lnTo>
                  <a:lnTo>
                    <a:pt x="43699" y="129055"/>
                  </a:lnTo>
                  <a:lnTo>
                    <a:pt x="43553" y="129119"/>
                  </a:lnTo>
                  <a:lnTo>
                    <a:pt x="43408" y="129191"/>
                  </a:lnTo>
                  <a:lnTo>
                    <a:pt x="43269" y="129271"/>
                  </a:lnTo>
                  <a:lnTo>
                    <a:pt x="43137" y="129359"/>
                  </a:lnTo>
                  <a:lnTo>
                    <a:pt x="43004" y="129454"/>
                  </a:lnTo>
                  <a:lnTo>
                    <a:pt x="42872" y="129550"/>
                  </a:lnTo>
                  <a:lnTo>
                    <a:pt x="42753" y="129654"/>
                  </a:lnTo>
                  <a:lnTo>
                    <a:pt x="42627" y="129766"/>
                  </a:lnTo>
                  <a:lnTo>
                    <a:pt x="42508" y="129886"/>
                  </a:lnTo>
                  <a:lnTo>
                    <a:pt x="42396" y="130006"/>
                  </a:lnTo>
                  <a:lnTo>
                    <a:pt x="42290" y="130134"/>
                  </a:lnTo>
                  <a:lnTo>
                    <a:pt x="42184" y="130262"/>
                  </a:lnTo>
                  <a:lnTo>
                    <a:pt x="42085" y="130406"/>
                  </a:lnTo>
                  <a:lnTo>
                    <a:pt x="41986" y="130542"/>
                  </a:lnTo>
                  <a:lnTo>
                    <a:pt x="41893" y="130694"/>
                  </a:lnTo>
                  <a:lnTo>
                    <a:pt x="41807" y="130846"/>
                  </a:lnTo>
                  <a:lnTo>
                    <a:pt x="41728" y="130997"/>
                  </a:lnTo>
                  <a:lnTo>
                    <a:pt x="41649" y="131157"/>
                  </a:lnTo>
                  <a:lnTo>
                    <a:pt x="41576" y="131325"/>
                  </a:lnTo>
                  <a:lnTo>
                    <a:pt x="41510" y="131493"/>
                  </a:lnTo>
                  <a:lnTo>
                    <a:pt x="41450" y="131661"/>
                  </a:lnTo>
                  <a:lnTo>
                    <a:pt x="41397" y="131837"/>
                  </a:lnTo>
                  <a:lnTo>
                    <a:pt x="41344" y="132013"/>
                  </a:lnTo>
                  <a:lnTo>
                    <a:pt x="41305" y="132197"/>
                  </a:lnTo>
                  <a:lnTo>
                    <a:pt x="41265" y="132380"/>
                  </a:lnTo>
                  <a:lnTo>
                    <a:pt x="41232" y="132572"/>
                  </a:lnTo>
                  <a:lnTo>
                    <a:pt x="41205" y="132756"/>
                  </a:lnTo>
                  <a:lnTo>
                    <a:pt x="41205" y="132756"/>
                  </a:lnTo>
                  <a:lnTo>
                    <a:pt x="41100" y="133739"/>
                  </a:lnTo>
                  <a:lnTo>
                    <a:pt x="40981" y="134891"/>
                  </a:lnTo>
                  <a:lnTo>
                    <a:pt x="40828" y="136458"/>
                  </a:lnTo>
                  <a:lnTo>
                    <a:pt x="40637" y="138440"/>
                  </a:lnTo>
                  <a:lnTo>
                    <a:pt x="40418" y="140815"/>
                  </a:lnTo>
                  <a:lnTo>
                    <a:pt x="40174" y="143573"/>
                  </a:lnTo>
                  <a:lnTo>
                    <a:pt x="39916" y="146698"/>
                  </a:lnTo>
                  <a:lnTo>
                    <a:pt x="39777" y="148393"/>
                  </a:lnTo>
                  <a:lnTo>
                    <a:pt x="39638" y="150184"/>
                  </a:lnTo>
                  <a:lnTo>
                    <a:pt x="39492" y="152055"/>
                  </a:lnTo>
                  <a:lnTo>
                    <a:pt x="39347" y="154005"/>
                  </a:lnTo>
                  <a:lnTo>
                    <a:pt x="39201" y="156044"/>
                  </a:lnTo>
                  <a:lnTo>
                    <a:pt x="39056" y="158170"/>
                  </a:lnTo>
                  <a:lnTo>
                    <a:pt x="38910" y="160369"/>
                  </a:lnTo>
                  <a:lnTo>
                    <a:pt x="38765" y="162639"/>
                  </a:lnTo>
                  <a:lnTo>
                    <a:pt x="38619" y="164998"/>
                  </a:lnTo>
                  <a:lnTo>
                    <a:pt x="38474" y="167420"/>
                  </a:lnTo>
                  <a:lnTo>
                    <a:pt x="38335" y="169922"/>
                  </a:lnTo>
                  <a:lnTo>
                    <a:pt x="38196" y="172496"/>
                  </a:lnTo>
                  <a:lnTo>
                    <a:pt x="38064" y="175135"/>
                  </a:lnTo>
                  <a:lnTo>
                    <a:pt x="37932" y="177845"/>
                  </a:lnTo>
                  <a:lnTo>
                    <a:pt x="37806" y="180619"/>
                  </a:lnTo>
                  <a:lnTo>
                    <a:pt x="37680" y="183465"/>
                  </a:lnTo>
                  <a:lnTo>
                    <a:pt x="37680" y="183465"/>
                  </a:lnTo>
                  <a:lnTo>
                    <a:pt x="33877" y="183129"/>
                  </a:lnTo>
                  <a:lnTo>
                    <a:pt x="30279" y="182801"/>
                  </a:lnTo>
                  <a:lnTo>
                    <a:pt x="26886" y="182474"/>
                  </a:lnTo>
                  <a:lnTo>
                    <a:pt x="23712" y="182154"/>
                  </a:lnTo>
                  <a:lnTo>
                    <a:pt x="20755" y="181842"/>
                  </a:lnTo>
                  <a:lnTo>
                    <a:pt x="18030" y="181546"/>
                  </a:lnTo>
                  <a:lnTo>
                    <a:pt x="15530" y="181258"/>
                  </a:lnTo>
                  <a:lnTo>
                    <a:pt x="13262" y="180995"/>
                  </a:lnTo>
                  <a:lnTo>
                    <a:pt x="11238" y="180755"/>
                  </a:lnTo>
                  <a:lnTo>
                    <a:pt x="9465" y="180531"/>
                  </a:lnTo>
                  <a:lnTo>
                    <a:pt x="7938" y="180331"/>
                  </a:lnTo>
                  <a:lnTo>
                    <a:pt x="6668" y="180171"/>
                  </a:lnTo>
                  <a:lnTo>
                    <a:pt x="4928" y="179931"/>
                  </a:lnTo>
                  <a:lnTo>
                    <a:pt x="4274" y="179835"/>
                  </a:lnTo>
                  <a:lnTo>
                    <a:pt x="4274" y="179835"/>
                  </a:lnTo>
                  <a:lnTo>
                    <a:pt x="4082" y="179811"/>
                  </a:lnTo>
                  <a:lnTo>
                    <a:pt x="3890" y="179803"/>
                  </a:lnTo>
                  <a:lnTo>
                    <a:pt x="3698" y="179803"/>
                  </a:lnTo>
                  <a:lnTo>
                    <a:pt x="3506" y="179819"/>
                  </a:lnTo>
                  <a:lnTo>
                    <a:pt x="3314" y="179843"/>
                  </a:lnTo>
                  <a:lnTo>
                    <a:pt x="3129" y="179875"/>
                  </a:lnTo>
                  <a:lnTo>
                    <a:pt x="2951" y="179923"/>
                  </a:lnTo>
                  <a:lnTo>
                    <a:pt x="2766" y="179979"/>
                  </a:lnTo>
                  <a:lnTo>
                    <a:pt x="2594" y="180043"/>
                  </a:lnTo>
                  <a:lnTo>
                    <a:pt x="2415" y="180123"/>
                  </a:lnTo>
                  <a:lnTo>
                    <a:pt x="2250" y="180203"/>
                  </a:lnTo>
                  <a:lnTo>
                    <a:pt x="2084" y="180299"/>
                  </a:lnTo>
                  <a:lnTo>
                    <a:pt x="1919" y="180411"/>
                  </a:lnTo>
                  <a:lnTo>
                    <a:pt x="1767" y="180523"/>
                  </a:lnTo>
                  <a:lnTo>
                    <a:pt x="1615" y="180643"/>
                  </a:lnTo>
                  <a:lnTo>
                    <a:pt x="1469" y="180779"/>
                  </a:lnTo>
                  <a:lnTo>
                    <a:pt x="1324" y="180915"/>
                  </a:lnTo>
                  <a:lnTo>
                    <a:pt x="1191" y="181067"/>
                  </a:lnTo>
                  <a:lnTo>
                    <a:pt x="1059" y="181218"/>
                  </a:lnTo>
                  <a:lnTo>
                    <a:pt x="934" y="181386"/>
                  </a:lnTo>
                  <a:lnTo>
                    <a:pt x="821" y="181554"/>
                  </a:lnTo>
                  <a:lnTo>
                    <a:pt x="709" y="181730"/>
                  </a:lnTo>
                  <a:lnTo>
                    <a:pt x="603" y="181914"/>
                  </a:lnTo>
                  <a:lnTo>
                    <a:pt x="510" y="182106"/>
                  </a:lnTo>
                  <a:lnTo>
                    <a:pt x="418" y="182306"/>
                  </a:lnTo>
                  <a:lnTo>
                    <a:pt x="338" y="182506"/>
                  </a:lnTo>
                  <a:lnTo>
                    <a:pt x="266" y="182721"/>
                  </a:lnTo>
                  <a:lnTo>
                    <a:pt x="199" y="182937"/>
                  </a:lnTo>
                  <a:lnTo>
                    <a:pt x="146" y="183153"/>
                  </a:lnTo>
                  <a:lnTo>
                    <a:pt x="100" y="183377"/>
                  </a:lnTo>
                  <a:lnTo>
                    <a:pt x="60" y="183609"/>
                  </a:lnTo>
                  <a:lnTo>
                    <a:pt x="27" y="183841"/>
                  </a:lnTo>
                  <a:lnTo>
                    <a:pt x="27" y="183841"/>
                  </a:lnTo>
                  <a:lnTo>
                    <a:pt x="14" y="184080"/>
                  </a:lnTo>
                  <a:lnTo>
                    <a:pt x="1" y="184312"/>
                  </a:lnTo>
                  <a:lnTo>
                    <a:pt x="1" y="184544"/>
                  </a:lnTo>
                  <a:lnTo>
                    <a:pt x="14" y="184776"/>
                  </a:lnTo>
                  <a:lnTo>
                    <a:pt x="34" y="185000"/>
                  </a:lnTo>
                  <a:lnTo>
                    <a:pt x="60" y="185232"/>
                  </a:lnTo>
                  <a:lnTo>
                    <a:pt x="100" y="185447"/>
                  </a:lnTo>
                  <a:lnTo>
                    <a:pt x="146" y="185663"/>
                  </a:lnTo>
                  <a:lnTo>
                    <a:pt x="199" y="185879"/>
                  </a:lnTo>
                  <a:lnTo>
                    <a:pt x="266" y="186087"/>
                  </a:lnTo>
                  <a:lnTo>
                    <a:pt x="338" y="186295"/>
                  </a:lnTo>
                  <a:lnTo>
                    <a:pt x="418" y="186495"/>
                  </a:lnTo>
                  <a:lnTo>
                    <a:pt x="504" y="186687"/>
                  </a:lnTo>
                  <a:lnTo>
                    <a:pt x="596" y="186878"/>
                  </a:lnTo>
                  <a:lnTo>
                    <a:pt x="702" y="187062"/>
                  </a:lnTo>
                  <a:lnTo>
                    <a:pt x="808" y="187238"/>
                  </a:lnTo>
                  <a:lnTo>
                    <a:pt x="927" y="187414"/>
                  </a:lnTo>
                  <a:lnTo>
                    <a:pt x="1046" y="187574"/>
                  </a:lnTo>
                  <a:lnTo>
                    <a:pt x="1178" y="187734"/>
                  </a:lnTo>
                  <a:lnTo>
                    <a:pt x="1310" y="187878"/>
                  </a:lnTo>
                  <a:lnTo>
                    <a:pt x="1449" y="188022"/>
                  </a:lnTo>
                  <a:lnTo>
                    <a:pt x="1602" y="188158"/>
                  </a:lnTo>
                  <a:lnTo>
                    <a:pt x="1754" y="188285"/>
                  </a:lnTo>
                  <a:lnTo>
                    <a:pt x="1912" y="188397"/>
                  </a:lnTo>
                  <a:lnTo>
                    <a:pt x="2071" y="188509"/>
                  </a:lnTo>
                  <a:lnTo>
                    <a:pt x="2243" y="188605"/>
                  </a:lnTo>
                  <a:lnTo>
                    <a:pt x="2415" y="188693"/>
                  </a:lnTo>
                  <a:lnTo>
                    <a:pt x="2594" y="188773"/>
                  </a:lnTo>
                  <a:lnTo>
                    <a:pt x="2772" y="188837"/>
                  </a:lnTo>
                  <a:lnTo>
                    <a:pt x="2964" y="188893"/>
                  </a:lnTo>
                  <a:lnTo>
                    <a:pt x="3149" y="188941"/>
                  </a:lnTo>
                  <a:lnTo>
                    <a:pt x="3348" y="188973"/>
                  </a:lnTo>
                  <a:lnTo>
                    <a:pt x="3348" y="188973"/>
                  </a:lnTo>
                  <a:lnTo>
                    <a:pt x="3989" y="189069"/>
                  </a:lnTo>
                  <a:lnTo>
                    <a:pt x="5715" y="189309"/>
                  </a:lnTo>
                  <a:lnTo>
                    <a:pt x="6972" y="189469"/>
                  </a:lnTo>
                  <a:lnTo>
                    <a:pt x="8480" y="189669"/>
                  </a:lnTo>
                  <a:lnTo>
                    <a:pt x="10239" y="189884"/>
                  </a:lnTo>
                  <a:lnTo>
                    <a:pt x="12243" y="190124"/>
                  </a:lnTo>
                  <a:lnTo>
                    <a:pt x="14485" y="190388"/>
                  </a:lnTo>
                  <a:lnTo>
                    <a:pt x="16966" y="190676"/>
                  </a:lnTo>
                  <a:lnTo>
                    <a:pt x="19671" y="190972"/>
                  </a:lnTo>
                  <a:lnTo>
                    <a:pt x="22601" y="191275"/>
                  </a:lnTo>
                  <a:lnTo>
                    <a:pt x="25742" y="191595"/>
                  </a:lnTo>
                  <a:lnTo>
                    <a:pt x="29102" y="191923"/>
                  </a:lnTo>
                  <a:lnTo>
                    <a:pt x="32673" y="192259"/>
                  </a:lnTo>
                  <a:lnTo>
                    <a:pt x="36443" y="192594"/>
                  </a:lnTo>
                  <a:lnTo>
                    <a:pt x="40405" y="192922"/>
                  </a:lnTo>
                  <a:lnTo>
                    <a:pt x="42462" y="193090"/>
                  </a:lnTo>
                  <a:lnTo>
                    <a:pt x="44565" y="193258"/>
                  </a:lnTo>
                  <a:lnTo>
                    <a:pt x="46715" y="193418"/>
                  </a:lnTo>
                  <a:lnTo>
                    <a:pt x="48911" y="193578"/>
                  </a:lnTo>
                  <a:lnTo>
                    <a:pt x="51153" y="193738"/>
                  </a:lnTo>
                  <a:lnTo>
                    <a:pt x="53441" y="193898"/>
                  </a:lnTo>
                  <a:lnTo>
                    <a:pt x="55769" y="194057"/>
                  </a:lnTo>
                  <a:lnTo>
                    <a:pt x="58144" y="194209"/>
                  </a:lnTo>
                  <a:lnTo>
                    <a:pt x="60558" y="194353"/>
                  </a:lnTo>
                  <a:lnTo>
                    <a:pt x="63018" y="194497"/>
                  </a:lnTo>
                  <a:lnTo>
                    <a:pt x="65518" y="194641"/>
                  </a:lnTo>
                  <a:lnTo>
                    <a:pt x="68058" y="194777"/>
                  </a:lnTo>
                  <a:lnTo>
                    <a:pt x="70637" y="194913"/>
                  </a:lnTo>
                  <a:lnTo>
                    <a:pt x="73256" y="195041"/>
                  </a:lnTo>
                  <a:lnTo>
                    <a:pt x="75915" y="195161"/>
                  </a:lnTo>
                  <a:lnTo>
                    <a:pt x="78613" y="195281"/>
                  </a:lnTo>
                  <a:lnTo>
                    <a:pt x="81352" y="195393"/>
                  </a:lnTo>
                  <a:lnTo>
                    <a:pt x="84123" y="195496"/>
                  </a:lnTo>
                  <a:lnTo>
                    <a:pt x="86927" y="195592"/>
                  </a:lnTo>
                  <a:lnTo>
                    <a:pt x="89771" y="195680"/>
                  </a:lnTo>
                  <a:lnTo>
                    <a:pt x="92655" y="195768"/>
                  </a:lnTo>
                  <a:lnTo>
                    <a:pt x="95565" y="195848"/>
                  </a:lnTo>
                  <a:lnTo>
                    <a:pt x="98508" y="195912"/>
                  </a:lnTo>
                  <a:lnTo>
                    <a:pt x="101491" y="195976"/>
                  </a:lnTo>
                  <a:lnTo>
                    <a:pt x="104500" y="196024"/>
                  </a:lnTo>
                  <a:lnTo>
                    <a:pt x="107543" y="196072"/>
                  </a:lnTo>
                  <a:lnTo>
                    <a:pt x="110618" y="196104"/>
                  </a:lnTo>
                  <a:lnTo>
                    <a:pt x="113727" y="196128"/>
                  </a:lnTo>
                  <a:lnTo>
                    <a:pt x="116862" y="196144"/>
                  </a:lnTo>
                  <a:lnTo>
                    <a:pt x="120023" y="196152"/>
                  </a:lnTo>
                  <a:lnTo>
                    <a:pt x="120023" y="196152"/>
                  </a:lnTo>
                  <a:lnTo>
                    <a:pt x="123184" y="196144"/>
                  </a:lnTo>
                  <a:lnTo>
                    <a:pt x="126319" y="196128"/>
                  </a:lnTo>
                  <a:lnTo>
                    <a:pt x="129428" y="196104"/>
                  </a:lnTo>
                  <a:lnTo>
                    <a:pt x="132503" y="196072"/>
                  </a:lnTo>
                  <a:lnTo>
                    <a:pt x="135546" y="196024"/>
                  </a:lnTo>
                  <a:lnTo>
                    <a:pt x="138555" y="195976"/>
                  </a:lnTo>
                  <a:lnTo>
                    <a:pt x="141538" y="195912"/>
                  </a:lnTo>
                  <a:lnTo>
                    <a:pt x="144481" y="195848"/>
                  </a:lnTo>
                  <a:lnTo>
                    <a:pt x="147391" y="195768"/>
                  </a:lnTo>
                  <a:lnTo>
                    <a:pt x="150275" y="195680"/>
                  </a:lnTo>
                  <a:lnTo>
                    <a:pt x="153119" y="195592"/>
                  </a:lnTo>
                  <a:lnTo>
                    <a:pt x="155923" y="195496"/>
                  </a:lnTo>
                  <a:lnTo>
                    <a:pt x="158694" y="195393"/>
                  </a:lnTo>
                  <a:lnTo>
                    <a:pt x="161432" y="195281"/>
                  </a:lnTo>
                  <a:lnTo>
                    <a:pt x="164131" y="195161"/>
                  </a:lnTo>
                  <a:lnTo>
                    <a:pt x="166790" y="195041"/>
                  </a:lnTo>
                  <a:lnTo>
                    <a:pt x="169409" y="194913"/>
                  </a:lnTo>
                  <a:lnTo>
                    <a:pt x="171988" y="194777"/>
                  </a:lnTo>
                  <a:lnTo>
                    <a:pt x="174528" y="194641"/>
                  </a:lnTo>
                  <a:lnTo>
                    <a:pt x="177028" y="194497"/>
                  </a:lnTo>
                  <a:lnTo>
                    <a:pt x="179488" y="194353"/>
                  </a:lnTo>
                  <a:lnTo>
                    <a:pt x="181902" y="194209"/>
                  </a:lnTo>
                  <a:lnTo>
                    <a:pt x="184277" y="194057"/>
                  </a:lnTo>
                  <a:lnTo>
                    <a:pt x="186605" y="193898"/>
                  </a:lnTo>
                  <a:lnTo>
                    <a:pt x="188893" y="193738"/>
                  </a:lnTo>
                  <a:lnTo>
                    <a:pt x="191135" y="193578"/>
                  </a:lnTo>
                  <a:lnTo>
                    <a:pt x="193331" y="193418"/>
                  </a:lnTo>
                  <a:lnTo>
                    <a:pt x="195481" y="193258"/>
                  </a:lnTo>
                  <a:lnTo>
                    <a:pt x="197584" y="193090"/>
                  </a:lnTo>
                  <a:lnTo>
                    <a:pt x="199641" y="192922"/>
                  </a:lnTo>
                  <a:lnTo>
                    <a:pt x="203603" y="192594"/>
                  </a:lnTo>
                  <a:lnTo>
                    <a:pt x="207372" y="192259"/>
                  </a:lnTo>
                  <a:lnTo>
                    <a:pt x="210944" y="191923"/>
                  </a:lnTo>
                  <a:lnTo>
                    <a:pt x="214304" y="191595"/>
                  </a:lnTo>
                  <a:lnTo>
                    <a:pt x="217445" y="191275"/>
                  </a:lnTo>
                  <a:lnTo>
                    <a:pt x="220375" y="190972"/>
                  </a:lnTo>
                  <a:lnTo>
                    <a:pt x="223080" y="190676"/>
                  </a:lnTo>
                  <a:lnTo>
                    <a:pt x="225561" y="190388"/>
                  </a:lnTo>
                  <a:lnTo>
                    <a:pt x="227803" y="190124"/>
                  </a:lnTo>
                  <a:lnTo>
                    <a:pt x="229807" y="189884"/>
                  </a:lnTo>
                  <a:lnTo>
                    <a:pt x="231566" y="189669"/>
                  </a:lnTo>
                  <a:lnTo>
                    <a:pt x="233074" y="189469"/>
                  </a:lnTo>
                  <a:lnTo>
                    <a:pt x="234331" y="189309"/>
                  </a:lnTo>
                  <a:lnTo>
                    <a:pt x="236057" y="189069"/>
                  </a:lnTo>
                  <a:lnTo>
                    <a:pt x="236698" y="188973"/>
                  </a:lnTo>
                  <a:lnTo>
                    <a:pt x="236698" y="188973"/>
                  </a:lnTo>
                  <a:lnTo>
                    <a:pt x="236897" y="188941"/>
                  </a:lnTo>
                  <a:lnTo>
                    <a:pt x="237082" y="188893"/>
                  </a:lnTo>
                  <a:lnTo>
                    <a:pt x="237274" y="188837"/>
                  </a:lnTo>
                  <a:lnTo>
                    <a:pt x="237452" y="188773"/>
                  </a:lnTo>
                  <a:lnTo>
                    <a:pt x="237631" y="188693"/>
                  </a:lnTo>
                  <a:lnTo>
                    <a:pt x="237803" y="188605"/>
                  </a:lnTo>
                  <a:lnTo>
                    <a:pt x="237975" y="188509"/>
                  </a:lnTo>
                  <a:lnTo>
                    <a:pt x="238134" y="188397"/>
                  </a:lnTo>
                  <a:lnTo>
                    <a:pt x="238292" y="188285"/>
                  </a:lnTo>
                  <a:lnTo>
                    <a:pt x="238444" y="188158"/>
                  </a:lnTo>
                  <a:lnTo>
                    <a:pt x="238597" y="188022"/>
                  </a:lnTo>
                  <a:lnTo>
                    <a:pt x="238735" y="187878"/>
                  </a:lnTo>
                  <a:lnTo>
                    <a:pt x="238868" y="187734"/>
                  </a:lnTo>
                  <a:lnTo>
                    <a:pt x="239000" y="187574"/>
                  </a:lnTo>
                  <a:lnTo>
                    <a:pt x="239119" y="187414"/>
                  </a:lnTo>
                  <a:lnTo>
                    <a:pt x="239238" y="187238"/>
                  </a:lnTo>
                  <a:lnTo>
                    <a:pt x="239344" y="187062"/>
                  </a:lnTo>
                  <a:lnTo>
                    <a:pt x="239450" y="186878"/>
                  </a:lnTo>
                  <a:lnTo>
                    <a:pt x="239542" y="186687"/>
                  </a:lnTo>
                  <a:lnTo>
                    <a:pt x="239628" y="186495"/>
                  </a:lnTo>
                  <a:lnTo>
                    <a:pt x="239708" y="186295"/>
                  </a:lnTo>
                  <a:lnTo>
                    <a:pt x="239780" y="186087"/>
                  </a:lnTo>
                  <a:lnTo>
                    <a:pt x="239847" y="185879"/>
                  </a:lnTo>
                  <a:lnTo>
                    <a:pt x="239900" y="185663"/>
                  </a:lnTo>
                  <a:lnTo>
                    <a:pt x="239946" y="185447"/>
                  </a:lnTo>
                  <a:lnTo>
                    <a:pt x="239985" y="185232"/>
                  </a:lnTo>
                  <a:lnTo>
                    <a:pt x="240012" y="185000"/>
                  </a:lnTo>
                  <a:lnTo>
                    <a:pt x="240032" y="184776"/>
                  </a:lnTo>
                  <a:lnTo>
                    <a:pt x="240045" y="184544"/>
                  </a:lnTo>
                  <a:lnTo>
                    <a:pt x="240045" y="184312"/>
                  </a:lnTo>
                  <a:lnTo>
                    <a:pt x="240032" y="184080"/>
                  </a:lnTo>
                  <a:lnTo>
                    <a:pt x="240019" y="183841"/>
                  </a:lnTo>
                  <a:lnTo>
                    <a:pt x="240019" y="1838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-3476525" y="-1299825"/>
              <a:ext cx="3738350" cy="1307725"/>
            </a:xfrm>
            <a:custGeom>
              <a:rect b="b" l="l" r="r" t="t"/>
              <a:pathLst>
                <a:path extrusionOk="0" fill="none" h="52309" w="149534">
                  <a:moveTo>
                    <a:pt x="0" y="49446"/>
                  </a:moveTo>
                  <a:lnTo>
                    <a:pt x="0" y="49446"/>
                  </a:lnTo>
                  <a:lnTo>
                    <a:pt x="86" y="47320"/>
                  </a:lnTo>
                  <a:lnTo>
                    <a:pt x="179" y="45233"/>
                  </a:lnTo>
                  <a:lnTo>
                    <a:pt x="278" y="43179"/>
                  </a:lnTo>
                  <a:lnTo>
                    <a:pt x="377" y="41156"/>
                  </a:lnTo>
                  <a:lnTo>
                    <a:pt x="476" y="39182"/>
                  </a:lnTo>
                  <a:lnTo>
                    <a:pt x="576" y="37239"/>
                  </a:lnTo>
                  <a:lnTo>
                    <a:pt x="787" y="33490"/>
                  </a:lnTo>
                  <a:lnTo>
                    <a:pt x="999" y="29892"/>
                  </a:lnTo>
                  <a:lnTo>
                    <a:pt x="1217" y="26478"/>
                  </a:lnTo>
                  <a:lnTo>
                    <a:pt x="1435" y="23233"/>
                  </a:lnTo>
                  <a:lnTo>
                    <a:pt x="1654" y="20171"/>
                  </a:lnTo>
                  <a:lnTo>
                    <a:pt x="1865" y="17293"/>
                  </a:lnTo>
                  <a:lnTo>
                    <a:pt x="2077" y="14615"/>
                  </a:lnTo>
                  <a:lnTo>
                    <a:pt x="2275" y="12128"/>
                  </a:lnTo>
                  <a:lnTo>
                    <a:pt x="2467" y="9850"/>
                  </a:lnTo>
                  <a:lnTo>
                    <a:pt x="2652" y="7779"/>
                  </a:lnTo>
                  <a:lnTo>
                    <a:pt x="2818" y="5925"/>
                  </a:lnTo>
                  <a:lnTo>
                    <a:pt x="2970" y="4286"/>
                  </a:lnTo>
                  <a:lnTo>
                    <a:pt x="3109" y="2871"/>
                  </a:lnTo>
                  <a:lnTo>
                    <a:pt x="3109" y="2871"/>
                  </a:lnTo>
                  <a:lnTo>
                    <a:pt x="4762" y="2639"/>
                  </a:lnTo>
                  <a:lnTo>
                    <a:pt x="6773" y="2367"/>
                  </a:lnTo>
                  <a:lnTo>
                    <a:pt x="9114" y="2063"/>
                  </a:lnTo>
                  <a:lnTo>
                    <a:pt x="11786" y="1744"/>
                  </a:lnTo>
                  <a:lnTo>
                    <a:pt x="13241" y="1568"/>
                  </a:lnTo>
                  <a:lnTo>
                    <a:pt x="14769" y="1392"/>
                  </a:lnTo>
                  <a:lnTo>
                    <a:pt x="16376" y="1216"/>
                  </a:lnTo>
                  <a:lnTo>
                    <a:pt x="18056" y="1040"/>
                  </a:lnTo>
                  <a:lnTo>
                    <a:pt x="19809" y="856"/>
                  </a:lnTo>
                  <a:lnTo>
                    <a:pt x="21634" y="672"/>
                  </a:lnTo>
                  <a:lnTo>
                    <a:pt x="23526" y="497"/>
                  </a:lnTo>
                  <a:lnTo>
                    <a:pt x="25490" y="313"/>
                  </a:lnTo>
                  <a:lnTo>
                    <a:pt x="25490" y="313"/>
                  </a:lnTo>
                  <a:lnTo>
                    <a:pt x="25927" y="2639"/>
                  </a:lnTo>
                  <a:lnTo>
                    <a:pt x="26363" y="4981"/>
                  </a:lnTo>
                  <a:lnTo>
                    <a:pt x="26786" y="7324"/>
                  </a:lnTo>
                  <a:lnTo>
                    <a:pt x="27203" y="9666"/>
                  </a:lnTo>
                  <a:lnTo>
                    <a:pt x="27613" y="12024"/>
                  </a:lnTo>
                  <a:lnTo>
                    <a:pt x="28023" y="14383"/>
                  </a:lnTo>
                  <a:lnTo>
                    <a:pt x="28420" y="16741"/>
                  </a:lnTo>
                  <a:lnTo>
                    <a:pt x="28810" y="19116"/>
                  </a:lnTo>
                  <a:lnTo>
                    <a:pt x="28810" y="19116"/>
                  </a:lnTo>
                  <a:lnTo>
                    <a:pt x="26356" y="18860"/>
                  </a:lnTo>
                  <a:lnTo>
                    <a:pt x="24187" y="18620"/>
                  </a:lnTo>
                  <a:lnTo>
                    <a:pt x="22315" y="18396"/>
                  </a:lnTo>
                  <a:lnTo>
                    <a:pt x="20741" y="18204"/>
                  </a:lnTo>
                  <a:lnTo>
                    <a:pt x="19491" y="18044"/>
                  </a:lnTo>
                  <a:lnTo>
                    <a:pt x="18565" y="17916"/>
                  </a:lnTo>
                  <a:lnTo>
                    <a:pt x="17739" y="17804"/>
                  </a:lnTo>
                  <a:lnTo>
                    <a:pt x="17739" y="17804"/>
                  </a:lnTo>
                  <a:lnTo>
                    <a:pt x="17547" y="17780"/>
                  </a:lnTo>
                  <a:lnTo>
                    <a:pt x="17355" y="17764"/>
                  </a:lnTo>
                  <a:lnTo>
                    <a:pt x="17163" y="17772"/>
                  </a:lnTo>
                  <a:lnTo>
                    <a:pt x="16971" y="17780"/>
                  </a:lnTo>
                  <a:lnTo>
                    <a:pt x="16780" y="17804"/>
                  </a:lnTo>
                  <a:lnTo>
                    <a:pt x="16594" y="17836"/>
                  </a:lnTo>
                  <a:lnTo>
                    <a:pt x="16416" y="17884"/>
                  </a:lnTo>
                  <a:lnTo>
                    <a:pt x="16237" y="17940"/>
                  </a:lnTo>
                  <a:lnTo>
                    <a:pt x="16059" y="18004"/>
                  </a:lnTo>
                  <a:lnTo>
                    <a:pt x="15887" y="18084"/>
                  </a:lnTo>
                  <a:lnTo>
                    <a:pt x="15715" y="18172"/>
                  </a:lnTo>
                  <a:lnTo>
                    <a:pt x="15549" y="18268"/>
                  </a:lnTo>
                  <a:lnTo>
                    <a:pt x="15391" y="18372"/>
                  </a:lnTo>
                  <a:lnTo>
                    <a:pt x="15232" y="18484"/>
                  </a:lnTo>
                  <a:lnTo>
                    <a:pt x="15080" y="18604"/>
                  </a:lnTo>
                  <a:lnTo>
                    <a:pt x="14934" y="18740"/>
                  </a:lnTo>
                  <a:lnTo>
                    <a:pt x="14789" y="18876"/>
                  </a:lnTo>
                  <a:lnTo>
                    <a:pt x="14657" y="19028"/>
                  </a:lnTo>
                  <a:lnTo>
                    <a:pt x="14524" y="19180"/>
                  </a:lnTo>
                  <a:lnTo>
                    <a:pt x="14399" y="19347"/>
                  </a:lnTo>
                  <a:lnTo>
                    <a:pt x="14286" y="19515"/>
                  </a:lnTo>
                  <a:lnTo>
                    <a:pt x="14174" y="19691"/>
                  </a:lnTo>
                  <a:lnTo>
                    <a:pt x="14068" y="19875"/>
                  </a:lnTo>
                  <a:lnTo>
                    <a:pt x="13969" y="20067"/>
                  </a:lnTo>
                  <a:lnTo>
                    <a:pt x="13883" y="20267"/>
                  </a:lnTo>
                  <a:lnTo>
                    <a:pt x="13803" y="20467"/>
                  </a:lnTo>
                  <a:lnTo>
                    <a:pt x="13731" y="20682"/>
                  </a:lnTo>
                  <a:lnTo>
                    <a:pt x="13664" y="20890"/>
                  </a:lnTo>
                  <a:lnTo>
                    <a:pt x="13605" y="21114"/>
                  </a:lnTo>
                  <a:lnTo>
                    <a:pt x="13559" y="21338"/>
                  </a:lnTo>
                  <a:lnTo>
                    <a:pt x="13519" y="21570"/>
                  </a:lnTo>
                  <a:lnTo>
                    <a:pt x="13492" y="21802"/>
                  </a:lnTo>
                  <a:lnTo>
                    <a:pt x="13492" y="21802"/>
                  </a:lnTo>
                  <a:lnTo>
                    <a:pt x="13473" y="22042"/>
                  </a:lnTo>
                  <a:lnTo>
                    <a:pt x="13466" y="22273"/>
                  </a:lnTo>
                  <a:lnTo>
                    <a:pt x="13466" y="22505"/>
                  </a:lnTo>
                  <a:lnTo>
                    <a:pt x="13473" y="22737"/>
                  </a:lnTo>
                  <a:lnTo>
                    <a:pt x="13492" y="22961"/>
                  </a:lnTo>
                  <a:lnTo>
                    <a:pt x="13519" y="23185"/>
                  </a:lnTo>
                  <a:lnTo>
                    <a:pt x="13559" y="23409"/>
                  </a:lnTo>
                  <a:lnTo>
                    <a:pt x="13605" y="23624"/>
                  </a:lnTo>
                  <a:lnTo>
                    <a:pt x="13658" y="23840"/>
                  </a:lnTo>
                  <a:lnTo>
                    <a:pt x="13724" y="24048"/>
                  </a:lnTo>
                  <a:lnTo>
                    <a:pt x="13797" y="24256"/>
                  </a:lnTo>
                  <a:lnTo>
                    <a:pt x="13876" y="24456"/>
                  </a:lnTo>
                  <a:lnTo>
                    <a:pt x="13962" y="24648"/>
                  </a:lnTo>
                  <a:lnTo>
                    <a:pt x="14055" y="24840"/>
                  </a:lnTo>
                  <a:lnTo>
                    <a:pt x="14154" y="25023"/>
                  </a:lnTo>
                  <a:lnTo>
                    <a:pt x="14266" y="25199"/>
                  </a:lnTo>
                  <a:lnTo>
                    <a:pt x="14379" y="25367"/>
                  </a:lnTo>
                  <a:lnTo>
                    <a:pt x="14504" y="25535"/>
                  </a:lnTo>
                  <a:lnTo>
                    <a:pt x="14630" y="25695"/>
                  </a:lnTo>
                  <a:lnTo>
                    <a:pt x="14769" y="25839"/>
                  </a:lnTo>
                  <a:lnTo>
                    <a:pt x="14908" y="25983"/>
                  </a:lnTo>
                  <a:lnTo>
                    <a:pt x="15053" y="26119"/>
                  </a:lnTo>
                  <a:lnTo>
                    <a:pt x="15212" y="26247"/>
                  </a:lnTo>
                  <a:lnTo>
                    <a:pt x="15364" y="26358"/>
                  </a:lnTo>
                  <a:lnTo>
                    <a:pt x="15530" y="26470"/>
                  </a:lnTo>
                  <a:lnTo>
                    <a:pt x="15702" y="26566"/>
                  </a:lnTo>
                  <a:lnTo>
                    <a:pt x="15873" y="26654"/>
                  </a:lnTo>
                  <a:lnTo>
                    <a:pt x="16052" y="26734"/>
                  </a:lnTo>
                  <a:lnTo>
                    <a:pt x="16231" y="26798"/>
                  </a:lnTo>
                  <a:lnTo>
                    <a:pt x="16416" y="26854"/>
                  </a:lnTo>
                  <a:lnTo>
                    <a:pt x="16608" y="26902"/>
                  </a:lnTo>
                  <a:lnTo>
                    <a:pt x="16799" y="26942"/>
                  </a:lnTo>
                  <a:lnTo>
                    <a:pt x="16799" y="26942"/>
                  </a:lnTo>
                  <a:lnTo>
                    <a:pt x="17157" y="26990"/>
                  </a:lnTo>
                  <a:lnTo>
                    <a:pt x="18063" y="27118"/>
                  </a:lnTo>
                  <a:lnTo>
                    <a:pt x="19504" y="27302"/>
                  </a:lnTo>
                  <a:lnTo>
                    <a:pt x="21449" y="27550"/>
                  </a:lnTo>
                  <a:lnTo>
                    <a:pt x="22606" y="27686"/>
                  </a:lnTo>
                  <a:lnTo>
                    <a:pt x="23876" y="27829"/>
                  </a:lnTo>
                  <a:lnTo>
                    <a:pt x="25265" y="27981"/>
                  </a:lnTo>
                  <a:lnTo>
                    <a:pt x="26767" y="28141"/>
                  </a:lnTo>
                  <a:lnTo>
                    <a:pt x="28380" y="28309"/>
                  </a:lnTo>
                  <a:lnTo>
                    <a:pt x="30093" y="28477"/>
                  </a:lnTo>
                  <a:lnTo>
                    <a:pt x="31919" y="28653"/>
                  </a:lnTo>
                  <a:lnTo>
                    <a:pt x="33837" y="28829"/>
                  </a:lnTo>
                  <a:lnTo>
                    <a:pt x="35854" y="28997"/>
                  </a:lnTo>
                  <a:lnTo>
                    <a:pt x="37970" y="29173"/>
                  </a:lnTo>
                  <a:lnTo>
                    <a:pt x="40173" y="29340"/>
                  </a:lnTo>
                  <a:lnTo>
                    <a:pt x="42468" y="29500"/>
                  </a:lnTo>
                  <a:lnTo>
                    <a:pt x="44849" y="29660"/>
                  </a:lnTo>
                  <a:lnTo>
                    <a:pt x="47316" y="29812"/>
                  </a:lnTo>
                  <a:lnTo>
                    <a:pt x="49862" y="29956"/>
                  </a:lnTo>
                  <a:lnTo>
                    <a:pt x="52481" y="30092"/>
                  </a:lnTo>
                  <a:lnTo>
                    <a:pt x="55180" y="30220"/>
                  </a:lnTo>
                  <a:lnTo>
                    <a:pt x="57944" y="30332"/>
                  </a:lnTo>
                  <a:lnTo>
                    <a:pt x="60782" y="30428"/>
                  </a:lnTo>
                  <a:lnTo>
                    <a:pt x="63685" y="30508"/>
                  </a:lnTo>
                  <a:lnTo>
                    <a:pt x="66648" y="30580"/>
                  </a:lnTo>
                  <a:lnTo>
                    <a:pt x="68156" y="30604"/>
                  </a:lnTo>
                  <a:lnTo>
                    <a:pt x="69677" y="30628"/>
                  </a:lnTo>
                  <a:lnTo>
                    <a:pt x="71212" y="30644"/>
                  </a:lnTo>
                  <a:lnTo>
                    <a:pt x="72759" y="30660"/>
                  </a:lnTo>
                  <a:lnTo>
                    <a:pt x="74320" y="30667"/>
                  </a:lnTo>
                  <a:lnTo>
                    <a:pt x="75894" y="30667"/>
                  </a:lnTo>
                  <a:lnTo>
                    <a:pt x="75894" y="30667"/>
                  </a:lnTo>
                  <a:lnTo>
                    <a:pt x="77495" y="30667"/>
                  </a:lnTo>
                  <a:lnTo>
                    <a:pt x="79109" y="30660"/>
                  </a:lnTo>
                  <a:lnTo>
                    <a:pt x="80729" y="30644"/>
                  </a:lnTo>
                  <a:lnTo>
                    <a:pt x="82369" y="30620"/>
                  </a:lnTo>
                  <a:lnTo>
                    <a:pt x="84016" y="30596"/>
                  </a:lnTo>
                  <a:lnTo>
                    <a:pt x="85676" y="30564"/>
                  </a:lnTo>
                  <a:lnTo>
                    <a:pt x="87343" y="30524"/>
                  </a:lnTo>
                  <a:lnTo>
                    <a:pt x="89023" y="30476"/>
                  </a:lnTo>
                  <a:lnTo>
                    <a:pt x="90716" y="30428"/>
                  </a:lnTo>
                  <a:lnTo>
                    <a:pt x="92416" y="30364"/>
                  </a:lnTo>
                  <a:lnTo>
                    <a:pt x="94122" y="30300"/>
                  </a:lnTo>
                  <a:lnTo>
                    <a:pt x="95842" y="30228"/>
                  </a:lnTo>
                  <a:lnTo>
                    <a:pt x="97568" y="30140"/>
                  </a:lnTo>
                  <a:lnTo>
                    <a:pt x="99301" y="30052"/>
                  </a:lnTo>
                  <a:lnTo>
                    <a:pt x="101047" y="29956"/>
                  </a:lnTo>
                  <a:lnTo>
                    <a:pt x="102793" y="29852"/>
                  </a:lnTo>
                  <a:lnTo>
                    <a:pt x="104552" y="29740"/>
                  </a:lnTo>
                  <a:lnTo>
                    <a:pt x="106318" y="29620"/>
                  </a:lnTo>
                  <a:lnTo>
                    <a:pt x="108084" y="29484"/>
                  </a:lnTo>
                  <a:lnTo>
                    <a:pt x="109863" y="29348"/>
                  </a:lnTo>
                  <a:lnTo>
                    <a:pt x="111642" y="29205"/>
                  </a:lnTo>
                  <a:lnTo>
                    <a:pt x="113428" y="29045"/>
                  </a:lnTo>
                  <a:lnTo>
                    <a:pt x="115221" y="28877"/>
                  </a:lnTo>
                  <a:lnTo>
                    <a:pt x="117019" y="28701"/>
                  </a:lnTo>
                  <a:lnTo>
                    <a:pt x="118818" y="28517"/>
                  </a:lnTo>
                  <a:lnTo>
                    <a:pt x="120617" y="28325"/>
                  </a:lnTo>
                  <a:lnTo>
                    <a:pt x="122430" y="28117"/>
                  </a:lnTo>
                  <a:lnTo>
                    <a:pt x="124235" y="27901"/>
                  </a:lnTo>
                  <a:lnTo>
                    <a:pt x="126047" y="27678"/>
                  </a:lnTo>
                  <a:lnTo>
                    <a:pt x="127866" y="27446"/>
                  </a:lnTo>
                  <a:lnTo>
                    <a:pt x="129685" y="27198"/>
                  </a:lnTo>
                  <a:lnTo>
                    <a:pt x="131504" y="26942"/>
                  </a:lnTo>
                  <a:lnTo>
                    <a:pt x="131504" y="26942"/>
                  </a:lnTo>
                  <a:lnTo>
                    <a:pt x="131696" y="26910"/>
                  </a:lnTo>
                  <a:lnTo>
                    <a:pt x="131887" y="26862"/>
                  </a:lnTo>
                  <a:lnTo>
                    <a:pt x="132073" y="26806"/>
                  </a:lnTo>
                  <a:lnTo>
                    <a:pt x="132251" y="26742"/>
                  </a:lnTo>
                  <a:lnTo>
                    <a:pt x="132430" y="26662"/>
                  </a:lnTo>
                  <a:lnTo>
                    <a:pt x="132608" y="26574"/>
                  </a:lnTo>
                  <a:lnTo>
                    <a:pt x="132774" y="26478"/>
                  </a:lnTo>
                  <a:lnTo>
                    <a:pt x="132939" y="26374"/>
                  </a:lnTo>
                  <a:lnTo>
                    <a:pt x="133098" y="26255"/>
                  </a:lnTo>
                  <a:lnTo>
                    <a:pt x="133250" y="26135"/>
                  </a:lnTo>
                  <a:lnTo>
                    <a:pt x="133395" y="25999"/>
                  </a:lnTo>
                  <a:lnTo>
                    <a:pt x="133541" y="25855"/>
                  </a:lnTo>
                  <a:lnTo>
                    <a:pt x="133673" y="25711"/>
                  </a:lnTo>
                  <a:lnTo>
                    <a:pt x="133806" y="25551"/>
                  </a:lnTo>
                  <a:lnTo>
                    <a:pt x="133931" y="25391"/>
                  </a:lnTo>
                  <a:lnTo>
                    <a:pt x="134044" y="25215"/>
                  </a:lnTo>
                  <a:lnTo>
                    <a:pt x="134156" y="25039"/>
                  </a:lnTo>
                  <a:lnTo>
                    <a:pt x="134255" y="24856"/>
                  </a:lnTo>
                  <a:lnTo>
                    <a:pt x="134354" y="24672"/>
                  </a:lnTo>
                  <a:lnTo>
                    <a:pt x="134440" y="24472"/>
                  </a:lnTo>
                  <a:lnTo>
                    <a:pt x="134520" y="24272"/>
                  </a:lnTo>
                  <a:lnTo>
                    <a:pt x="134593" y="24072"/>
                  </a:lnTo>
                  <a:lnTo>
                    <a:pt x="134659" y="23864"/>
                  </a:lnTo>
                  <a:lnTo>
                    <a:pt x="134712" y="23648"/>
                  </a:lnTo>
                  <a:lnTo>
                    <a:pt x="134758" y="23433"/>
                  </a:lnTo>
                  <a:lnTo>
                    <a:pt x="134798" y="23209"/>
                  </a:lnTo>
                  <a:lnTo>
                    <a:pt x="134824" y="22985"/>
                  </a:lnTo>
                  <a:lnTo>
                    <a:pt x="134851" y="22761"/>
                  </a:lnTo>
                  <a:lnTo>
                    <a:pt x="134857" y="22529"/>
                  </a:lnTo>
                  <a:lnTo>
                    <a:pt x="134857" y="22297"/>
                  </a:lnTo>
                  <a:lnTo>
                    <a:pt x="134851" y="22065"/>
                  </a:lnTo>
                  <a:lnTo>
                    <a:pt x="134831" y="21826"/>
                  </a:lnTo>
                  <a:lnTo>
                    <a:pt x="134831" y="21826"/>
                  </a:lnTo>
                  <a:lnTo>
                    <a:pt x="134804" y="21594"/>
                  </a:lnTo>
                  <a:lnTo>
                    <a:pt x="134771" y="21362"/>
                  </a:lnTo>
                  <a:lnTo>
                    <a:pt x="134718" y="21138"/>
                  </a:lnTo>
                  <a:lnTo>
                    <a:pt x="134665" y="20914"/>
                  </a:lnTo>
                  <a:lnTo>
                    <a:pt x="134599" y="20698"/>
                  </a:lnTo>
                  <a:lnTo>
                    <a:pt x="134526" y="20491"/>
                  </a:lnTo>
                  <a:lnTo>
                    <a:pt x="134447" y="20283"/>
                  </a:lnTo>
                  <a:lnTo>
                    <a:pt x="134361" y="20091"/>
                  </a:lnTo>
                  <a:lnTo>
                    <a:pt x="134262" y="19899"/>
                  </a:lnTo>
                  <a:lnTo>
                    <a:pt x="134163" y="19707"/>
                  </a:lnTo>
                  <a:lnTo>
                    <a:pt x="134050" y="19531"/>
                  </a:lnTo>
                  <a:lnTo>
                    <a:pt x="133938" y="19363"/>
                  </a:lnTo>
                  <a:lnTo>
                    <a:pt x="133812" y="19195"/>
                  </a:lnTo>
                  <a:lnTo>
                    <a:pt x="133680" y="19044"/>
                  </a:lnTo>
                  <a:lnTo>
                    <a:pt x="133548" y="18892"/>
                  </a:lnTo>
                  <a:lnTo>
                    <a:pt x="133409" y="18748"/>
                  </a:lnTo>
                  <a:lnTo>
                    <a:pt x="133257" y="18620"/>
                  </a:lnTo>
                  <a:lnTo>
                    <a:pt x="133111" y="18492"/>
                  </a:lnTo>
                  <a:lnTo>
                    <a:pt x="132952" y="18380"/>
                  </a:lnTo>
                  <a:lnTo>
                    <a:pt x="132794" y="18276"/>
                  </a:lnTo>
                  <a:lnTo>
                    <a:pt x="132628" y="18172"/>
                  </a:lnTo>
                  <a:lnTo>
                    <a:pt x="132456" y="18092"/>
                  </a:lnTo>
                  <a:lnTo>
                    <a:pt x="132284" y="18012"/>
                  </a:lnTo>
                  <a:lnTo>
                    <a:pt x="132106" y="17940"/>
                  </a:lnTo>
                  <a:lnTo>
                    <a:pt x="131927" y="17884"/>
                  </a:lnTo>
                  <a:lnTo>
                    <a:pt x="131742" y="17844"/>
                  </a:lnTo>
                  <a:lnTo>
                    <a:pt x="131557" y="17804"/>
                  </a:lnTo>
                  <a:lnTo>
                    <a:pt x="131372" y="17780"/>
                  </a:lnTo>
                  <a:lnTo>
                    <a:pt x="131180" y="17764"/>
                  </a:lnTo>
                  <a:lnTo>
                    <a:pt x="130988" y="17764"/>
                  </a:lnTo>
                  <a:lnTo>
                    <a:pt x="130796" y="17780"/>
                  </a:lnTo>
                  <a:lnTo>
                    <a:pt x="130598" y="17796"/>
                  </a:lnTo>
                  <a:lnTo>
                    <a:pt x="130598" y="17796"/>
                  </a:lnTo>
                  <a:lnTo>
                    <a:pt x="128991" y="18028"/>
                  </a:lnTo>
                  <a:lnTo>
                    <a:pt x="127377" y="18244"/>
                  </a:lnTo>
                  <a:lnTo>
                    <a:pt x="125770" y="18452"/>
                  </a:lnTo>
                  <a:lnTo>
                    <a:pt x="124156" y="18660"/>
                  </a:lnTo>
                  <a:lnTo>
                    <a:pt x="122555" y="18852"/>
                  </a:lnTo>
                  <a:lnTo>
                    <a:pt x="120948" y="19036"/>
                  </a:lnTo>
                  <a:lnTo>
                    <a:pt x="119348" y="19211"/>
                  </a:lnTo>
                  <a:lnTo>
                    <a:pt x="117747" y="19387"/>
                  </a:lnTo>
                  <a:lnTo>
                    <a:pt x="117747" y="19387"/>
                  </a:lnTo>
                  <a:lnTo>
                    <a:pt x="118144" y="16997"/>
                  </a:lnTo>
                  <a:lnTo>
                    <a:pt x="118547" y="14591"/>
                  </a:lnTo>
                  <a:lnTo>
                    <a:pt x="118957" y="12184"/>
                  </a:lnTo>
                  <a:lnTo>
                    <a:pt x="119381" y="9762"/>
                  </a:lnTo>
                  <a:lnTo>
                    <a:pt x="119811" y="7332"/>
                  </a:lnTo>
                  <a:lnTo>
                    <a:pt x="120254" y="4901"/>
                  </a:lnTo>
                  <a:lnTo>
                    <a:pt x="120710" y="2455"/>
                  </a:lnTo>
                  <a:lnTo>
                    <a:pt x="121166" y="1"/>
                  </a:lnTo>
                  <a:lnTo>
                    <a:pt x="121166" y="1"/>
                  </a:lnTo>
                  <a:lnTo>
                    <a:pt x="122774" y="145"/>
                  </a:lnTo>
                  <a:lnTo>
                    <a:pt x="124368" y="297"/>
                  </a:lnTo>
                  <a:lnTo>
                    <a:pt x="125968" y="449"/>
                  </a:lnTo>
                  <a:lnTo>
                    <a:pt x="127562" y="608"/>
                  </a:lnTo>
                  <a:lnTo>
                    <a:pt x="129149" y="768"/>
                  </a:lnTo>
                  <a:lnTo>
                    <a:pt x="130737" y="936"/>
                  </a:lnTo>
                  <a:lnTo>
                    <a:pt x="132317" y="1112"/>
                  </a:lnTo>
                  <a:lnTo>
                    <a:pt x="133898" y="1288"/>
                  </a:lnTo>
                  <a:lnTo>
                    <a:pt x="135472" y="1472"/>
                  </a:lnTo>
                  <a:lnTo>
                    <a:pt x="137040" y="1656"/>
                  </a:lnTo>
                  <a:lnTo>
                    <a:pt x="138607" y="1856"/>
                  </a:lnTo>
                  <a:lnTo>
                    <a:pt x="140168" y="2047"/>
                  </a:lnTo>
                  <a:lnTo>
                    <a:pt x="141722" y="2255"/>
                  </a:lnTo>
                  <a:lnTo>
                    <a:pt x="143270" y="2463"/>
                  </a:lnTo>
                  <a:lnTo>
                    <a:pt x="144818" y="2671"/>
                  </a:lnTo>
                  <a:lnTo>
                    <a:pt x="146352" y="2895"/>
                  </a:lnTo>
                  <a:lnTo>
                    <a:pt x="146352" y="2895"/>
                  </a:lnTo>
                  <a:lnTo>
                    <a:pt x="146623" y="5709"/>
                  </a:lnTo>
                  <a:lnTo>
                    <a:pt x="146881" y="8539"/>
                  </a:lnTo>
                  <a:lnTo>
                    <a:pt x="147132" y="11385"/>
                  </a:lnTo>
                  <a:lnTo>
                    <a:pt x="147377" y="14239"/>
                  </a:lnTo>
                  <a:lnTo>
                    <a:pt x="147609" y="17117"/>
                  </a:lnTo>
                  <a:lnTo>
                    <a:pt x="147827" y="20003"/>
                  </a:lnTo>
                  <a:lnTo>
                    <a:pt x="148039" y="22897"/>
                  </a:lnTo>
                  <a:lnTo>
                    <a:pt x="148244" y="25807"/>
                  </a:lnTo>
                  <a:lnTo>
                    <a:pt x="148442" y="28725"/>
                  </a:lnTo>
                  <a:lnTo>
                    <a:pt x="148627" y="31659"/>
                  </a:lnTo>
                  <a:lnTo>
                    <a:pt x="148799" y="34601"/>
                  </a:lnTo>
                  <a:lnTo>
                    <a:pt x="148965" y="37551"/>
                  </a:lnTo>
                  <a:lnTo>
                    <a:pt x="149123" y="40509"/>
                  </a:lnTo>
                  <a:lnTo>
                    <a:pt x="149269" y="43483"/>
                  </a:lnTo>
                  <a:lnTo>
                    <a:pt x="149408" y="46456"/>
                  </a:lnTo>
                  <a:lnTo>
                    <a:pt x="149533" y="49446"/>
                  </a:lnTo>
                  <a:lnTo>
                    <a:pt x="149533" y="49446"/>
                  </a:lnTo>
                  <a:lnTo>
                    <a:pt x="145777" y="49726"/>
                  </a:lnTo>
                  <a:lnTo>
                    <a:pt x="141881" y="50006"/>
                  </a:lnTo>
                  <a:lnTo>
                    <a:pt x="137847" y="50270"/>
                  </a:lnTo>
                  <a:lnTo>
                    <a:pt x="133686" y="50534"/>
                  </a:lnTo>
                  <a:lnTo>
                    <a:pt x="131557" y="50662"/>
                  </a:lnTo>
                  <a:lnTo>
                    <a:pt x="129394" y="50781"/>
                  </a:lnTo>
                  <a:lnTo>
                    <a:pt x="127205" y="50901"/>
                  </a:lnTo>
                  <a:lnTo>
                    <a:pt x="124976" y="51013"/>
                  </a:lnTo>
                  <a:lnTo>
                    <a:pt x="122727" y="51133"/>
                  </a:lnTo>
                  <a:lnTo>
                    <a:pt x="120445" y="51237"/>
                  </a:lnTo>
                  <a:lnTo>
                    <a:pt x="118131" y="51341"/>
                  </a:lnTo>
                  <a:lnTo>
                    <a:pt x="115789" y="51445"/>
                  </a:lnTo>
                  <a:lnTo>
                    <a:pt x="113422" y="51541"/>
                  </a:lnTo>
                  <a:lnTo>
                    <a:pt x="111021" y="51629"/>
                  </a:lnTo>
                  <a:lnTo>
                    <a:pt x="108593" y="51717"/>
                  </a:lnTo>
                  <a:lnTo>
                    <a:pt x="106146" y="51797"/>
                  </a:lnTo>
                  <a:lnTo>
                    <a:pt x="103666" y="51877"/>
                  </a:lnTo>
                  <a:lnTo>
                    <a:pt x="101159" y="51949"/>
                  </a:lnTo>
                  <a:lnTo>
                    <a:pt x="98626" y="52013"/>
                  </a:lnTo>
                  <a:lnTo>
                    <a:pt x="96067" y="52069"/>
                  </a:lnTo>
                  <a:lnTo>
                    <a:pt x="93487" y="52125"/>
                  </a:lnTo>
                  <a:lnTo>
                    <a:pt x="90875" y="52173"/>
                  </a:lnTo>
                  <a:lnTo>
                    <a:pt x="88243" y="52212"/>
                  </a:lnTo>
                  <a:lnTo>
                    <a:pt x="85590" y="52244"/>
                  </a:lnTo>
                  <a:lnTo>
                    <a:pt x="82912" y="52268"/>
                  </a:lnTo>
                  <a:lnTo>
                    <a:pt x="80207" y="52292"/>
                  </a:lnTo>
                  <a:lnTo>
                    <a:pt x="77482" y="52300"/>
                  </a:lnTo>
                  <a:lnTo>
                    <a:pt x="74737" y="52308"/>
                  </a:lnTo>
                  <a:lnTo>
                    <a:pt x="74737" y="52308"/>
                  </a:lnTo>
                  <a:lnTo>
                    <a:pt x="71992" y="52300"/>
                  </a:lnTo>
                  <a:lnTo>
                    <a:pt x="69274" y="52292"/>
                  </a:lnTo>
                  <a:lnTo>
                    <a:pt x="66575" y="52268"/>
                  </a:lnTo>
                  <a:lnTo>
                    <a:pt x="63897" y="52244"/>
                  </a:lnTo>
                  <a:lnTo>
                    <a:pt x="61245" y="52212"/>
                  </a:lnTo>
                  <a:lnTo>
                    <a:pt x="58619" y="52173"/>
                  </a:lnTo>
                  <a:lnTo>
                    <a:pt x="56013" y="52125"/>
                  </a:lnTo>
                  <a:lnTo>
                    <a:pt x="53434" y="52069"/>
                  </a:lnTo>
                  <a:lnTo>
                    <a:pt x="50874" y="52013"/>
                  </a:lnTo>
                  <a:lnTo>
                    <a:pt x="48348" y="51949"/>
                  </a:lnTo>
                  <a:lnTo>
                    <a:pt x="45841" y="51877"/>
                  </a:lnTo>
                  <a:lnTo>
                    <a:pt x="43367" y="51805"/>
                  </a:lnTo>
                  <a:lnTo>
                    <a:pt x="40914" y="51717"/>
                  </a:lnTo>
                  <a:lnTo>
                    <a:pt x="38493" y="51637"/>
                  </a:lnTo>
                  <a:lnTo>
                    <a:pt x="36092" y="51541"/>
                  </a:lnTo>
                  <a:lnTo>
                    <a:pt x="33724" y="51445"/>
                  </a:lnTo>
                  <a:lnTo>
                    <a:pt x="31390" y="51349"/>
                  </a:lnTo>
                  <a:lnTo>
                    <a:pt x="29075" y="51237"/>
                  </a:lnTo>
                  <a:lnTo>
                    <a:pt x="26793" y="51133"/>
                  </a:lnTo>
                  <a:lnTo>
                    <a:pt x="24544" y="51021"/>
                  </a:lnTo>
                  <a:lnTo>
                    <a:pt x="22322" y="50901"/>
                  </a:lnTo>
                  <a:lnTo>
                    <a:pt x="20133" y="50781"/>
                  </a:lnTo>
                  <a:lnTo>
                    <a:pt x="17970" y="50662"/>
                  </a:lnTo>
                  <a:lnTo>
                    <a:pt x="15840" y="50534"/>
                  </a:lnTo>
                  <a:lnTo>
                    <a:pt x="11680" y="50278"/>
                  </a:lnTo>
                  <a:lnTo>
                    <a:pt x="7652" y="50006"/>
                  </a:lnTo>
                  <a:lnTo>
                    <a:pt x="3757" y="49734"/>
                  </a:lnTo>
                  <a:lnTo>
                    <a:pt x="0" y="49446"/>
                  </a:lnTo>
                  <a:lnTo>
                    <a:pt x="0" y="494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-3476525" y="-63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-4116100" y="-5753525"/>
              <a:ext cx="427125" cy="841450"/>
            </a:xfrm>
            <a:custGeom>
              <a:rect b="b" l="l" r="r" t="t"/>
              <a:pathLst>
                <a:path extrusionOk="0" h="33658" w="17085">
                  <a:moveTo>
                    <a:pt x="3724" y="1"/>
                  </a:moveTo>
                  <a:lnTo>
                    <a:pt x="3539" y="9"/>
                  </a:lnTo>
                  <a:lnTo>
                    <a:pt x="3354" y="33"/>
                  </a:lnTo>
                  <a:lnTo>
                    <a:pt x="3169" y="65"/>
                  </a:lnTo>
                  <a:lnTo>
                    <a:pt x="2984" y="105"/>
                  </a:lnTo>
                  <a:lnTo>
                    <a:pt x="2798" y="161"/>
                  </a:lnTo>
                  <a:lnTo>
                    <a:pt x="2620" y="233"/>
                  </a:lnTo>
                  <a:lnTo>
                    <a:pt x="2435" y="313"/>
                  </a:lnTo>
                  <a:lnTo>
                    <a:pt x="2256" y="401"/>
                  </a:lnTo>
                  <a:lnTo>
                    <a:pt x="2077" y="505"/>
                  </a:lnTo>
                  <a:lnTo>
                    <a:pt x="1905" y="617"/>
                  </a:lnTo>
                  <a:lnTo>
                    <a:pt x="1740" y="736"/>
                  </a:lnTo>
                  <a:lnTo>
                    <a:pt x="1581" y="864"/>
                  </a:lnTo>
                  <a:lnTo>
                    <a:pt x="1429" y="1008"/>
                  </a:lnTo>
                  <a:lnTo>
                    <a:pt x="1284" y="1152"/>
                  </a:lnTo>
                  <a:lnTo>
                    <a:pt x="1152" y="1304"/>
                  </a:lnTo>
                  <a:lnTo>
                    <a:pt x="1019" y="1472"/>
                  </a:lnTo>
                  <a:lnTo>
                    <a:pt x="894" y="1640"/>
                  </a:lnTo>
                  <a:lnTo>
                    <a:pt x="781" y="1816"/>
                  </a:lnTo>
                  <a:lnTo>
                    <a:pt x="669" y="1992"/>
                  </a:lnTo>
                  <a:lnTo>
                    <a:pt x="569" y="2183"/>
                  </a:lnTo>
                  <a:lnTo>
                    <a:pt x="477" y="2367"/>
                  </a:lnTo>
                  <a:lnTo>
                    <a:pt x="391" y="2567"/>
                  </a:lnTo>
                  <a:lnTo>
                    <a:pt x="318" y="2767"/>
                  </a:lnTo>
                  <a:lnTo>
                    <a:pt x="245" y="2975"/>
                  </a:lnTo>
                  <a:lnTo>
                    <a:pt x="186" y="3183"/>
                  </a:lnTo>
                  <a:lnTo>
                    <a:pt x="133" y="3391"/>
                  </a:lnTo>
                  <a:lnTo>
                    <a:pt x="93" y="3606"/>
                  </a:lnTo>
                  <a:lnTo>
                    <a:pt x="54" y="3822"/>
                  </a:lnTo>
                  <a:lnTo>
                    <a:pt x="27" y="4046"/>
                  </a:lnTo>
                  <a:lnTo>
                    <a:pt x="14" y="4262"/>
                  </a:lnTo>
                  <a:lnTo>
                    <a:pt x="1" y="4486"/>
                  </a:lnTo>
                  <a:lnTo>
                    <a:pt x="1" y="4710"/>
                  </a:lnTo>
                  <a:lnTo>
                    <a:pt x="7" y="4934"/>
                  </a:lnTo>
                  <a:lnTo>
                    <a:pt x="27" y="5157"/>
                  </a:lnTo>
                  <a:lnTo>
                    <a:pt x="54" y="5381"/>
                  </a:lnTo>
                  <a:lnTo>
                    <a:pt x="93" y="5605"/>
                  </a:lnTo>
                  <a:lnTo>
                    <a:pt x="140" y="5829"/>
                  </a:lnTo>
                  <a:lnTo>
                    <a:pt x="192" y="6045"/>
                  </a:lnTo>
                  <a:lnTo>
                    <a:pt x="259" y="6269"/>
                  </a:lnTo>
                  <a:lnTo>
                    <a:pt x="331" y="6484"/>
                  </a:lnTo>
                  <a:lnTo>
                    <a:pt x="417" y="6700"/>
                  </a:lnTo>
                  <a:lnTo>
                    <a:pt x="603" y="7140"/>
                  </a:lnTo>
                  <a:lnTo>
                    <a:pt x="1112" y="8379"/>
                  </a:lnTo>
                  <a:lnTo>
                    <a:pt x="1925" y="10386"/>
                  </a:lnTo>
                  <a:lnTo>
                    <a:pt x="2441" y="11673"/>
                  </a:lnTo>
                  <a:lnTo>
                    <a:pt x="3023" y="13136"/>
                  </a:lnTo>
                  <a:lnTo>
                    <a:pt x="3671" y="14783"/>
                  </a:lnTo>
                  <a:lnTo>
                    <a:pt x="4379" y="16597"/>
                  </a:lnTo>
                  <a:lnTo>
                    <a:pt x="5153" y="18580"/>
                  </a:lnTo>
                  <a:lnTo>
                    <a:pt x="5980" y="20731"/>
                  </a:lnTo>
                  <a:lnTo>
                    <a:pt x="6859" y="23041"/>
                  </a:lnTo>
                  <a:lnTo>
                    <a:pt x="7785" y="25519"/>
                  </a:lnTo>
                  <a:lnTo>
                    <a:pt x="8771" y="28141"/>
                  </a:lnTo>
                  <a:lnTo>
                    <a:pt x="9789" y="30915"/>
                  </a:lnTo>
                  <a:lnTo>
                    <a:pt x="9855" y="31075"/>
                  </a:lnTo>
                  <a:lnTo>
                    <a:pt x="9922" y="31235"/>
                  </a:lnTo>
                  <a:lnTo>
                    <a:pt x="9988" y="31379"/>
                  </a:lnTo>
                  <a:lnTo>
                    <a:pt x="10060" y="31531"/>
                  </a:lnTo>
                  <a:lnTo>
                    <a:pt x="10140" y="31667"/>
                  </a:lnTo>
                  <a:lnTo>
                    <a:pt x="10226" y="31811"/>
                  </a:lnTo>
                  <a:lnTo>
                    <a:pt x="10312" y="31939"/>
                  </a:lnTo>
                  <a:lnTo>
                    <a:pt x="10398" y="32067"/>
                  </a:lnTo>
                  <a:lnTo>
                    <a:pt x="10490" y="32195"/>
                  </a:lnTo>
                  <a:lnTo>
                    <a:pt x="10590" y="32314"/>
                  </a:lnTo>
                  <a:lnTo>
                    <a:pt x="10682" y="32426"/>
                  </a:lnTo>
                  <a:lnTo>
                    <a:pt x="10788" y="32538"/>
                  </a:lnTo>
                  <a:lnTo>
                    <a:pt x="10894" y="32642"/>
                  </a:lnTo>
                  <a:lnTo>
                    <a:pt x="11000" y="32746"/>
                  </a:lnTo>
                  <a:lnTo>
                    <a:pt x="11112" y="32842"/>
                  </a:lnTo>
                  <a:lnTo>
                    <a:pt x="11224" y="32930"/>
                  </a:lnTo>
                  <a:lnTo>
                    <a:pt x="11337" y="33018"/>
                  </a:lnTo>
                  <a:lnTo>
                    <a:pt x="11456" y="33098"/>
                  </a:lnTo>
                  <a:lnTo>
                    <a:pt x="11575" y="33170"/>
                  </a:lnTo>
                  <a:lnTo>
                    <a:pt x="11701" y="33242"/>
                  </a:lnTo>
                  <a:lnTo>
                    <a:pt x="11820" y="33306"/>
                  </a:lnTo>
                  <a:lnTo>
                    <a:pt x="11945" y="33370"/>
                  </a:lnTo>
                  <a:lnTo>
                    <a:pt x="12078" y="33418"/>
                  </a:lnTo>
                  <a:lnTo>
                    <a:pt x="12203" y="33466"/>
                  </a:lnTo>
                  <a:lnTo>
                    <a:pt x="12336" y="33514"/>
                  </a:lnTo>
                  <a:lnTo>
                    <a:pt x="12468" y="33546"/>
                  </a:lnTo>
                  <a:lnTo>
                    <a:pt x="12600" y="33578"/>
                  </a:lnTo>
                  <a:lnTo>
                    <a:pt x="12732" y="33610"/>
                  </a:lnTo>
                  <a:lnTo>
                    <a:pt x="12871" y="33626"/>
                  </a:lnTo>
                  <a:lnTo>
                    <a:pt x="13004" y="33642"/>
                  </a:lnTo>
                  <a:lnTo>
                    <a:pt x="13142" y="33650"/>
                  </a:lnTo>
                  <a:lnTo>
                    <a:pt x="13275" y="33658"/>
                  </a:lnTo>
                  <a:lnTo>
                    <a:pt x="13473" y="33650"/>
                  </a:lnTo>
                  <a:lnTo>
                    <a:pt x="13665" y="33634"/>
                  </a:lnTo>
                  <a:lnTo>
                    <a:pt x="13857" y="33602"/>
                  </a:lnTo>
                  <a:lnTo>
                    <a:pt x="14055" y="33554"/>
                  </a:lnTo>
                  <a:lnTo>
                    <a:pt x="14247" y="33506"/>
                  </a:lnTo>
                  <a:lnTo>
                    <a:pt x="14439" y="33434"/>
                  </a:lnTo>
                  <a:lnTo>
                    <a:pt x="14631" y="33354"/>
                  </a:lnTo>
                  <a:lnTo>
                    <a:pt x="14822" y="33258"/>
                  </a:lnTo>
                  <a:lnTo>
                    <a:pt x="15001" y="33154"/>
                  </a:lnTo>
                  <a:lnTo>
                    <a:pt x="15173" y="33042"/>
                  </a:lnTo>
                  <a:lnTo>
                    <a:pt x="15332" y="32922"/>
                  </a:lnTo>
                  <a:lnTo>
                    <a:pt x="15490" y="32794"/>
                  </a:lnTo>
                  <a:lnTo>
                    <a:pt x="15643" y="32658"/>
                  </a:lnTo>
                  <a:lnTo>
                    <a:pt x="15788" y="32514"/>
                  </a:lnTo>
                  <a:lnTo>
                    <a:pt x="15927" y="32362"/>
                  </a:lnTo>
                  <a:lnTo>
                    <a:pt x="16053" y="32203"/>
                  </a:lnTo>
                  <a:lnTo>
                    <a:pt x="16178" y="32035"/>
                  </a:lnTo>
                  <a:lnTo>
                    <a:pt x="16297" y="31859"/>
                  </a:lnTo>
                  <a:lnTo>
                    <a:pt x="16403" y="31683"/>
                  </a:lnTo>
                  <a:lnTo>
                    <a:pt x="16502" y="31491"/>
                  </a:lnTo>
                  <a:lnTo>
                    <a:pt x="16595" y="31307"/>
                  </a:lnTo>
                  <a:lnTo>
                    <a:pt x="16681" y="31107"/>
                  </a:lnTo>
                  <a:lnTo>
                    <a:pt x="16760" y="30907"/>
                  </a:lnTo>
                  <a:lnTo>
                    <a:pt x="16833" y="30700"/>
                  </a:lnTo>
                  <a:lnTo>
                    <a:pt x="16893" y="30492"/>
                  </a:lnTo>
                  <a:lnTo>
                    <a:pt x="16945" y="30284"/>
                  </a:lnTo>
                  <a:lnTo>
                    <a:pt x="16992" y="30068"/>
                  </a:lnTo>
                  <a:lnTo>
                    <a:pt x="17025" y="29852"/>
                  </a:lnTo>
                  <a:lnTo>
                    <a:pt x="17058" y="29636"/>
                  </a:lnTo>
                  <a:lnTo>
                    <a:pt x="17071" y="29412"/>
                  </a:lnTo>
                  <a:lnTo>
                    <a:pt x="17084" y="29189"/>
                  </a:lnTo>
                  <a:lnTo>
                    <a:pt x="17084" y="28965"/>
                  </a:lnTo>
                  <a:lnTo>
                    <a:pt x="17078" y="28741"/>
                  </a:lnTo>
                  <a:lnTo>
                    <a:pt x="17058" y="28517"/>
                  </a:lnTo>
                  <a:lnTo>
                    <a:pt x="17031" y="28293"/>
                  </a:lnTo>
                  <a:lnTo>
                    <a:pt x="16998" y="28061"/>
                  </a:lnTo>
                  <a:lnTo>
                    <a:pt x="16952" y="27846"/>
                  </a:lnTo>
                  <a:lnTo>
                    <a:pt x="16899" y="27622"/>
                  </a:lnTo>
                  <a:lnTo>
                    <a:pt x="16833" y="27398"/>
                  </a:lnTo>
                  <a:lnTo>
                    <a:pt x="16760" y="27182"/>
                  </a:lnTo>
                  <a:lnTo>
                    <a:pt x="15722" y="24368"/>
                  </a:lnTo>
                  <a:lnTo>
                    <a:pt x="14730" y="21706"/>
                  </a:lnTo>
                  <a:lnTo>
                    <a:pt x="13784" y="19204"/>
                  </a:lnTo>
                  <a:lnTo>
                    <a:pt x="12898" y="16869"/>
                  </a:lnTo>
                  <a:lnTo>
                    <a:pt x="12064" y="14695"/>
                  </a:lnTo>
                  <a:lnTo>
                    <a:pt x="11284" y="12696"/>
                  </a:lnTo>
                  <a:lnTo>
                    <a:pt x="10570" y="10857"/>
                  </a:lnTo>
                  <a:lnTo>
                    <a:pt x="9915" y="9203"/>
                  </a:lnTo>
                  <a:lnTo>
                    <a:pt x="9326" y="7716"/>
                  </a:lnTo>
                  <a:lnTo>
                    <a:pt x="8804" y="6413"/>
                  </a:lnTo>
                  <a:lnTo>
                    <a:pt x="7964" y="4358"/>
                  </a:lnTo>
                  <a:lnTo>
                    <a:pt x="7428" y="3047"/>
                  </a:lnTo>
                  <a:lnTo>
                    <a:pt x="7203" y="2511"/>
                  </a:lnTo>
                  <a:lnTo>
                    <a:pt x="7111" y="2303"/>
                  </a:lnTo>
                  <a:lnTo>
                    <a:pt x="7011" y="2104"/>
                  </a:lnTo>
                  <a:lnTo>
                    <a:pt x="6906" y="1912"/>
                  </a:lnTo>
                  <a:lnTo>
                    <a:pt x="6787" y="1728"/>
                  </a:lnTo>
                  <a:lnTo>
                    <a:pt x="6667" y="1552"/>
                  </a:lnTo>
                  <a:lnTo>
                    <a:pt x="6535" y="1392"/>
                  </a:lnTo>
                  <a:lnTo>
                    <a:pt x="6403" y="1232"/>
                  </a:lnTo>
                  <a:lnTo>
                    <a:pt x="6264" y="1080"/>
                  </a:lnTo>
                  <a:lnTo>
                    <a:pt x="6119" y="944"/>
                  </a:lnTo>
                  <a:lnTo>
                    <a:pt x="5973" y="808"/>
                  </a:lnTo>
                  <a:lnTo>
                    <a:pt x="5814" y="689"/>
                  </a:lnTo>
                  <a:lnTo>
                    <a:pt x="5656" y="577"/>
                  </a:lnTo>
                  <a:lnTo>
                    <a:pt x="5497" y="473"/>
                  </a:lnTo>
                  <a:lnTo>
                    <a:pt x="5331" y="385"/>
                  </a:lnTo>
                  <a:lnTo>
                    <a:pt x="5160" y="297"/>
                  </a:lnTo>
                  <a:lnTo>
                    <a:pt x="4988" y="225"/>
                  </a:lnTo>
                  <a:lnTo>
                    <a:pt x="4816" y="161"/>
                  </a:lnTo>
                  <a:lnTo>
                    <a:pt x="4637" y="113"/>
                  </a:lnTo>
                  <a:lnTo>
                    <a:pt x="4458" y="65"/>
                  </a:lnTo>
                  <a:lnTo>
                    <a:pt x="4273" y="33"/>
                  </a:lnTo>
                  <a:lnTo>
                    <a:pt x="4088" y="9"/>
                  </a:lnTo>
                  <a:lnTo>
                    <a:pt x="39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-4116100" y="-5753525"/>
              <a:ext cx="427125" cy="841450"/>
            </a:xfrm>
            <a:custGeom>
              <a:rect b="b" l="l" r="r" t="t"/>
              <a:pathLst>
                <a:path extrusionOk="0" fill="none" h="33658" w="17085">
                  <a:moveTo>
                    <a:pt x="9789" y="30915"/>
                  </a:moveTo>
                  <a:lnTo>
                    <a:pt x="9789" y="30915"/>
                  </a:lnTo>
                  <a:lnTo>
                    <a:pt x="9855" y="31075"/>
                  </a:lnTo>
                  <a:lnTo>
                    <a:pt x="9922" y="31235"/>
                  </a:lnTo>
                  <a:lnTo>
                    <a:pt x="9988" y="31379"/>
                  </a:lnTo>
                  <a:lnTo>
                    <a:pt x="10060" y="31531"/>
                  </a:lnTo>
                  <a:lnTo>
                    <a:pt x="10140" y="31667"/>
                  </a:lnTo>
                  <a:lnTo>
                    <a:pt x="10226" y="31811"/>
                  </a:lnTo>
                  <a:lnTo>
                    <a:pt x="10312" y="31939"/>
                  </a:lnTo>
                  <a:lnTo>
                    <a:pt x="10398" y="32067"/>
                  </a:lnTo>
                  <a:lnTo>
                    <a:pt x="10490" y="32195"/>
                  </a:lnTo>
                  <a:lnTo>
                    <a:pt x="10590" y="32314"/>
                  </a:lnTo>
                  <a:lnTo>
                    <a:pt x="10682" y="32426"/>
                  </a:lnTo>
                  <a:lnTo>
                    <a:pt x="10788" y="32538"/>
                  </a:lnTo>
                  <a:lnTo>
                    <a:pt x="10894" y="32642"/>
                  </a:lnTo>
                  <a:lnTo>
                    <a:pt x="11000" y="32746"/>
                  </a:lnTo>
                  <a:lnTo>
                    <a:pt x="11112" y="32842"/>
                  </a:lnTo>
                  <a:lnTo>
                    <a:pt x="11224" y="32930"/>
                  </a:lnTo>
                  <a:lnTo>
                    <a:pt x="11337" y="33018"/>
                  </a:lnTo>
                  <a:lnTo>
                    <a:pt x="11456" y="33098"/>
                  </a:lnTo>
                  <a:lnTo>
                    <a:pt x="11575" y="33170"/>
                  </a:lnTo>
                  <a:lnTo>
                    <a:pt x="11701" y="33242"/>
                  </a:lnTo>
                  <a:lnTo>
                    <a:pt x="11820" y="33306"/>
                  </a:lnTo>
                  <a:lnTo>
                    <a:pt x="11945" y="33370"/>
                  </a:lnTo>
                  <a:lnTo>
                    <a:pt x="12078" y="33418"/>
                  </a:lnTo>
                  <a:lnTo>
                    <a:pt x="12203" y="33466"/>
                  </a:lnTo>
                  <a:lnTo>
                    <a:pt x="12336" y="33514"/>
                  </a:lnTo>
                  <a:lnTo>
                    <a:pt x="12468" y="33546"/>
                  </a:lnTo>
                  <a:lnTo>
                    <a:pt x="12600" y="33578"/>
                  </a:lnTo>
                  <a:lnTo>
                    <a:pt x="12732" y="33610"/>
                  </a:lnTo>
                  <a:lnTo>
                    <a:pt x="12871" y="33626"/>
                  </a:lnTo>
                  <a:lnTo>
                    <a:pt x="13004" y="33642"/>
                  </a:lnTo>
                  <a:lnTo>
                    <a:pt x="13142" y="33650"/>
                  </a:lnTo>
                  <a:lnTo>
                    <a:pt x="13275" y="33658"/>
                  </a:lnTo>
                  <a:lnTo>
                    <a:pt x="13275" y="33658"/>
                  </a:lnTo>
                  <a:lnTo>
                    <a:pt x="13473" y="33650"/>
                  </a:lnTo>
                  <a:lnTo>
                    <a:pt x="13665" y="33634"/>
                  </a:lnTo>
                  <a:lnTo>
                    <a:pt x="13857" y="33602"/>
                  </a:lnTo>
                  <a:lnTo>
                    <a:pt x="14055" y="33554"/>
                  </a:lnTo>
                  <a:lnTo>
                    <a:pt x="14247" y="33506"/>
                  </a:lnTo>
                  <a:lnTo>
                    <a:pt x="14439" y="33434"/>
                  </a:lnTo>
                  <a:lnTo>
                    <a:pt x="14631" y="33354"/>
                  </a:lnTo>
                  <a:lnTo>
                    <a:pt x="14822" y="33258"/>
                  </a:lnTo>
                  <a:lnTo>
                    <a:pt x="14822" y="33258"/>
                  </a:lnTo>
                  <a:lnTo>
                    <a:pt x="15001" y="33154"/>
                  </a:lnTo>
                  <a:lnTo>
                    <a:pt x="15173" y="33042"/>
                  </a:lnTo>
                  <a:lnTo>
                    <a:pt x="15332" y="32922"/>
                  </a:lnTo>
                  <a:lnTo>
                    <a:pt x="15490" y="32794"/>
                  </a:lnTo>
                  <a:lnTo>
                    <a:pt x="15643" y="32658"/>
                  </a:lnTo>
                  <a:lnTo>
                    <a:pt x="15788" y="32514"/>
                  </a:lnTo>
                  <a:lnTo>
                    <a:pt x="15927" y="32362"/>
                  </a:lnTo>
                  <a:lnTo>
                    <a:pt x="16053" y="32203"/>
                  </a:lnTo>
                  <a:lnTo>
                    <a:pt x="16178" y="32035"/>
                  </a:lnTo>
                  <a:lnTo>
                    <a:pt x="16297" y="31859"/>
                  </a:lnTo>
                  <a:lnTo>
                    <a:pt x="16403" y="31683"/>
                  </a:lnTo>
                  <a:lnTo>
                    <a:pt x="16502" y="31491"/>
                  </a:lnTo>
                  <a:lnTo>
                    <a:pt x="16595" y="31307"/>
                  </a:lnTo>
                  <a:lnTo>
                    <a:pt x="16681" y="31107"/>
                  </a:lnTo>
                  <a:lnTo>
                    <a:pt x="16760" y="30907"/>
                  </a:lnTo>
                  <a:lnTo>
                    <a:pt x="16833" y="30700"/>
                  </a:lnTo>
                  <a:lnTo>
                    <a:pt x="16893" y="30492"/>
                  </a:lnTo>
                  <a:lnTo>
                    <a:pt x="16945" y="30284"/>
                  </a:lnTo>
                  <a:lnTo>
                    <a:pt x="16992" y="30068"/>
                  </a:lnTo>
                  <a:lnTo>
                    <a:pt x="17025" y="29852"/>
                  </a:lnTo>
                  <a:lnTo>
                    <a:pt x="17058" y="29636"/>
                  </a:lnTo>
                  <a:lnTo>
                    <a:pt x="17071" y="29412"/>
                  </a:lnTo>
                  <a:lnTo>
                    <a:pt x="17084" y="29189"/>
                  </a:lnTo>
                  <a:lnTo>
                    <a:pt x="17084" y="28965"/>
                  </a:lnTo>
                  <a:lnTo>
                    <a:pt x="17078" y="28741"/>
                  </a:lnTo>
                  <a:lnTo>
                    <a:pt x="17058" y="28517"/>
                  </a:lnTo>
                  <a:lnTo>
                    <a:pt x="17031" y="28293"/>
                  </a:lnTo>
                  <a:lnTo>
                    <a:pt x="16998" y="28061"/>
                  </a:lnTo>
                  <a:lnTo>
                    <a:pt x="16952" y="27846"/>
                  </a:lnTo>
                  <a:lnTo>
                    <a:pt x="16899" y="27622"/>
                  </a:lnTo>
                  <a:lnTo>
                    <a:pt x="16833" y="27398"/>
                  </a:lnTo>
                  <a:lnTo>
                    <a:pt x="16760" y="27182"/>
                  </a:lnTo>
                  <a:lnTo>
                    <a:pt x="16760" y="27182"/>
                  </a:lnTo>
                  <a:lnTo>
                    <a:pt x="15722" y="24368"/>
                  </a:lnTo>
                  <a:lnTo>
                    <a:pt x="14730" y="21706"/>
                  </a:lnTo>
                  <a:lnTo>
                    <a:pt x="13784" y="19204"/>
                  </a:lnTo>
                  <a:lnTo>
                    <a:pt x="12898" y="16869"/>
                  </a:lnTo>
                  <a:lnTo>
                    <a:pt x="12064" y="14695"/>
                  </a:lnTo>
                  <a:lnTo>
                    <a:pt x="11284" y="12696"/>
                  </a:lnTo>
                  <a:lnTo>
                    <a:pt x="10570" y="10857"/>
                  </a:lnTo>
                  <a:lnTo>
                    <a:pt x="9915" y="9203"/>
                  </a:lnTo>
                  <a:lnTo>
                    <a:pt x="9326" y="7716"/>
                  </a:lnTo>
                  <a:lnTo>
                    <a:pt x="8804" y="6413"/>
                  </a:lnTo>
                  <a:lnTo>
                    <a:pt x="7964" y="4358"/>
                  </a:lnTo>
                  <a:lnTo>
                    <a:pt x="7428" y="3047"/>
                  </a:lnTo>
                  <a:lnTo>
                    <a:pt x="7203" y="2511"/>
                  </a:lnTo>
                  <a:lnTo>
                    <a:pt x="7203" y="2511"/>
                  </a:lnTo>
                  <a:lnTo>
                    <a:pt x="7111" y="2303"/>
                  </a:lnTo>
                  <a:lnTo>
                    <a:pt x="7011" y="2104"/>
                  </a:lnTo>
                  <a:lnTo>
                    <a:pt x="6906" y="1912"/>
                  </a:lnTo>
                  <a:lnTo>
                    <a:pt x="6787" y="1728"/>
                  </a:lnTo>
                  <a:lnTo>
                    <a:pt x="6667" y="1552"/>
                  </a:lnTo>
                  <a:lnTo>
                    <a:pt x="6535" y="1392"/>
                  </a:lnTo>
                  <a:lnTo>
                    <a:pt x="6403" y="1232"/>
                  </a:lnTo>
                  <a:lnTo>
                    <a:pt x="6264" y="1080"/>
                  </a:lnTo>
                  <a:lnTo>
                    <a:pt x="6119" y="944"/>
                  </a:lnTo>
                  <a:lnTo>
                    <a:pt x="5973" y="808"/>
                  </a:lnTo>
                  <a:lnTo>
                    <a:pt x="5814" y="689"/>
                  </a:lnTo>
                  <a:lnTo>
                    <a:pt x="5656" y="577"/>
                  </a:lnTo>
                  <a:lnTo>
                    <a:pt x="5497" y="473"/>
                  </a:lnTo>
                  <a:lnTo>
                    <a:pt x="5331" y="385"/>
                  </a:lnTo>
                  <a:lnTo>
                    <a:pt x="5160" y="297"/>
                  </a:lnTo>
                  <a:lnTo>
                    <a:pt x="4988" y="225"/>
                  </a:lnTo>
                  <a:lnTo>
                    <a:pt x="4816" y="161"/>
                  </a:lnTo>
                  <a:lnTo>
                    <a:pt x="4637" y="113"/>
                  </a:lnTo>
                  <a:lnTo>
                    <a:pt x="4458" y="65"/>
                  </a:lnTo>
                  <a:lnTo>
                    <a:pt x="4273" y="33"/>
                  </a:lnTo>
                  <a:lnTo>
                    <a:pt x="4088" y="9"/>
                  </a:lnTo>
                  <a:lnTo>
                    <a:pt x="3909" y="1"/>
                  </a:lnTo>
                  <a:lnTo>
                    <a:pt x="3724" y="1"/>
                  </a:lnTo>
                  <a:lnTo>
                    <a:pt x="3539" y="9"/>
                  </a:lnTo>
                  <a:lnTo>
                    <a:pt x="3354" y="33"/>
                  </a:lnTo>
                  <a:lnTo>
                    <a:pt x="3169" y="65"/>
                  </a:lnTo>
                  <a:lnTo>
                    <a:pt x="2984" y="105"/>
                  </a:lnTo>
                  <a:lnTo>
                    <a:pt x="2798" y="161"/>
                  </a:lnTo>
                  <a:lnTo>
                    <a:pt x="2620" y="233"/>
                  </a:lnTo>
                  <a:lnTo>
                    <a:pt x="2435" y="313"/>
                  </a:lnTo>
                  <a:lnTo>
                    <a:pt x="2256" y="401"/>
                  </a:lnTo>
                  <a:lnTo>
                    <a:pt x="2077" y="505"/>
                  </a:lnTo>
                  <a:lnTo>
                    <a:pt x="2077" y="505"/>
                  </a:lnTo>
                  <a:lnTo>
                    <a:pt x="1905" y="617"/>
                  </a:lnTo>
                  <a:lnTo>
                    <a:pt x="1740" y="736"/>
                  </a:lnTo>
                  <a:lnTo>
                    <a:pt x="1581" y="864"/>
                  </a:lnTo>
                  <a:lnTo>
                    <a:pt x="1429" y="1008"/>
                  </a:lnTo>
                  <a:lnTo>
                    <a:pt x="1284" y="1152"/>
                  </a:lnTo>
                  <a:lnTo>
                    <a:pt x="1152" y="1304"/>
                  </a:lnTo>
                  <a:lnTo>
                    <a:pt x="1019" y="1472"/>
                  </a:lnTo>
                  <a:lnTo>
                    <a:pt x="894" y="1640"/>
                  </a:lnTo>
                  <a:lnTo>
                    <a:pt x="781" y="1816"/>
                  </a:lnTo>
                  <a:lnTo>
                    <a:pt x="669" y="1992"/>
                  </a:lnTo>
                  <a:lnTo>
                    <a:pt x="569" y="2183"/>
                  </a:lnTo>
                  <a:lnTo>
                    <a:pt x="477" y="2367"/>
                  </a:lnTo>
                  <a:lnTo>
                    <a:pt x="391" y="2567"/>
                  </a:lnTo>
                  <a:lnTo>
                    <a:pt x="318" y="2767"/>
                  </a:lnTo>
                  <a:lnTo>
                    <a:pt x="245" y="2975"/>
                  </a:lnTo>
                  <a:lnTo>
                    <a:pt x="186" y="3183"/>
                  </a:lnTo>
                  <a:lnTo>
                    <a:pt x="133" y="3391"/>
                  </a:lnTo>
                  <a:lnTo>
                    <a:pt x="93" y="3606"/>
                  </a:lnTo>
                  <a:lnTo>
                    <a:pt x="54" y="3822"/>
                  </a:lnTo>
                  <a:lnTo>
                    <a:pt x="27" y="4046"/>
                  </a:lnTo>
                  <a:lnTo>
                    <a:pt x="14" y="4262"/>
                  </a:lnTo>
                  <a:lnTo>
                    <a:pt x="1" y="4486"/>
                  </a:lnTo>
                  <a:lnTo>
                    <a:pt x="1" y="4710"/>
                  </a:lnTo>
                  <a:lnTo>
                    <a:pt x="7" y="4934"/>
                  </a:lnTo>
                  <a:lnTo>
                    <a:pt x="27" y="5157"/>
                  </a:lnTo>
                  <a:lnTo>
                    <a:pt x="54" y="5381"/>
                  </a:lnTo>
                  <a:lnTo>
                    <a:pt x="93" y="5605"/>
                  </a:lnTo>
                  <a:lnTo>
                    <a:pt x="140" y="5829"/>
                  </a:lnTo>
                  <a:lnTo>
                    <a:pt x="192" y="6045"/>
                  </a:lnTo>
                  <a:lnTo>
                    <a:pt x="259" y="6269"/>
                  </a:lnTo>
                  <a:lnTo>
                    <a:pt x="331" y="6484"/>
                  </a:lnTo>
                  <a:lnTo>
                    <a:pt x="417" y="6700"/>
                  </a:lnTo>
                  <a:lnTo>
                    <a:pt x="417" y="6700"/>
                  </a:lnTo>
                  <a:lnTo>
                    <a:pt x="603" y="7140"/>
                  </a:lnTo>
                  <a:lnTo>
                    <a:pt x="1112" y="8379"/>
                  </a:lnTo>
                  <a:lnTo>
                    <a:pt x="1925" y="10386"/>
                  </a:lnTo>
                  <a:lnTo>
                    <a:pt x="2441" y="11673"/>
                  </a:lnTo>
                  <a:lnTo>
                    <a:pt x="3023" y="13136"/>
                  </a:lnTo>
                  <a:lnTo>
                    <a:pt x="3671" y="14783"/>
                  </a:lnTo>
                  <a:lnTo>
                    <a:pt x="4379" y="16597"/>
                  </a:lnTo>
                  <a:lnTo>
                    <a:pt x="5153" y="18580"/>
                  </a:lnTo>
                  <a:lnTo>
                    <a:pt x="5980" y="20731"/>
                  </a:lnTo>
                  <a:lnTo>
                    <a:pt x="6859" y="23041"/>
                  </a:lnTo>
                  <a:lnTo>
                    <a:pt x="7785" y="25519"/>
                  </a:lnTo>
                  <a:lnTo>
                    <a:pt x="8771" y="28141"/>
                  </a:lnTo>
                  <a:lnTo>
                    <a:pt x="9789" y="30915"/>
                  </a:lnTo>
                  <a:lnTo>
                    <a:pt x="9789" y="3091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-3871375" y="-49806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-330300" y="-5753525"/>
              <a:ext cx="1158275" cy="3185625"/>
            </a:xfrm>
            <a:custGeom>
              <a:rect b="b" l="l" r="r" t="t"/>
              <a:pathLst>
                <a:path extrusionOk="0" h="127425" w="46331">
                  <a:moveTo>
                    <a:pt x="42421" y="1"/>
                  </a:moveTo>
                  <a:lnTo>
                    <a:pt x="42236" y="9"/>
                  </a:lnTo>
                  <a:lnTo>
                    <a:pt x="42058" y="33"/>
                  </a:lnTo>
                  <a:lnTo>
                    <a:pt x="41872" y="65"/>
                  </a:lnTo>
                  <a:lnTo>
                    <a:pt x="41694" y="113"/>
                  </a:lnTo>
                  <a:lnTo>
                    <a:pt x="41515" y="161"/>
                  </a:lnTo>
                  <a:lnTo>
                    <a:pt x="41343" y="225"/>
                  </a:lnTo>
                  <a:lnTo>
                    <a:pt x="41171" y="297"/>
                  </a:lnTo>
                  <a:lnTo>
                    <a:pt x="40999" y="385"/>
                  </a:lnTo>
                  <a:lnTo>
                    <a:pt x="40834" y="473"/>
                  </a:lnTo>
                  <a:lnTo>
                    <a:pt x="40669" y="577"/>
                  </a:lnTo>
                  <a:lnTo>
                    <a:pt x="40510" y="689"/>
                  </a:lnTo>
                  <a:lnTo>
                    <a:pt x="40358" y="808"/>
                  </a:lnTo>
                  <a:lnTo>
                    <a:pt x="40206" y="944"/>
                  </a:lnTo>
                  <a:lnTo>
                    <a:pt x="40067" y="1080"/>
                  </a:lnTo>
                  <a:lnTo>
                    <a:pt x="39921" y="1232"/>
                  </a:lnTo>
                  <a:lnTo>
                    <a:pt x="39789" y="1392"/>
                  </a:lnTo>
                  <a:lnTo>
                    <a:pt x="39663" y="1552"/>
                  </a:lnTo>
                  <a:lnTo>
                    <a:pt x="39538" y="1728"/>
                  </a:lnTo>
                  <a:lnTo>
                    <a:pt x="39425" y="1912"/>
                  </a:lnTo>
                  <a:lnTo>
                    <a:pt x="39320" y="2104"/>
                  </a:lnTo>
                  <a:lnTo>
                    <a:pt x="39214" y="2303"/>
                  </a:lnTo>
                  <a:lnTo>
                    <a:pt x="39121" y="2511"/>
                  </a:lnTo>
                  <a:lnTo>
                    <a:pt x="38843" y="3191"/>
                  </a:lnTo>
                  <a:lnTo>
                    <a:pt x="38103" y="4990"/>
                  </a:lnTo>
                  <a:lnTo>
                    <a:pt x="37580" y="6301"/>
                  </a:lnTo>
                  <a:lnTo>
                    <a:pt x="36945" y="7876"/>
                  </a:lnTo>
                  <a:lnTo>
                    <a:pt x="36224" y="9698"/>
                  </a:lnTo>
                  <a:lnTo>
                    <a:pt x="35404" y="11785"/>
                  </a:lnTo>
                  <a:lnTo>
                    <a:pt x="34505" y="14111"/>
                  </a:lnTo>
                  <a:lnTo>
                    <a:pt x="33519" y="16677"/>
                  </a:lnTo>
                  <a:lnTo>
                    <a:pt x="32454" y="19475"/>
                  </a:lnTo>
                  <a:lnTo>
                    <a:pt x="31317" y="22505"/>
                  </a:lnTo>
                  <a:lnTo>
                    <a:pt x="30113" y="25751"/>
                  </a:lnTo>
                  <a:lnTo>
                    <a:pt x="28843" y="29221"/>
                  </a:lnTo>
                  <a:lnTo>
                    <a:pt x="28182" y="31027"/>
                  </a:lnTo>
                  <a:lnTo>
                    <a:pt x="27514" y="32890"/>
                  </a:lnTo>
                  <a:lnTo>
                    <a:pt x="26826" y="34801"/>
                  </a:lnTo>
                  <a:lnTo>
                    <a:pt x="26125" y="36767"/>
                  </a:lnTo>
                  <a:lnTo>
                    <a:pt x="25417" y="38782"/>
                  </a:lnTo>
                  <a:lnTo>
                    <a:pt x="24690" y="40837"/>
                  </a:lnTo>
                  <a:lnTo>
                    <a:pt x="23955" y="42947"/>
                  </a:lnTo>
                  <a:lnTo>
                    <a:pt x="23208" y="45106"/>
                  </a:lnTo>
                  <a:lnTo>
                    <a:pt x="22454" y="47304"/>
                  </a:lnTo>
                  <a:lnTo>
                    <a:pt x="21687" y="49550"/>
                  </a:lnTo>
                  <a:lnTo>
                    <a:pt x="20913" y="51845"/>
                  </a:lnTo>
                  <a:lnTo>
                    <a:pt x="20126" y="54179"/>
                  </a:lnTo>
                  <a:lnTo>
                    <a:pt x="19332" y="56562"/>
                  </a:lnTo>
                  <a:lnTo>
                    <a:pt x="18539" y="58976"/>
                  </a:lnTo>
                  <a:lnTo>
                    <a:pt x="17725" y="61446"/>
                  </a:lnTo>
                  <a:lnTo>
                    <a:pt x="16912" y="63948"/>
                  </a:lnTo>
                  <a:lnTo>
                    <a:pt x="16098" y="66491"/>
                  </a:lnTo>
                  <a:lnTo>
                    <a:pt x="15271" y="69073"/>
                  </a:lnTo>
                  <a:lnTo>
                    <a:pt x="14445" y="71695"/>
                  </a:lnTo>
                  <a:lnTo>
                    <a:pt x="13611" y="74357"/>
                  </a:lnTo>
                  <a:lnTo>
                    <a:pt x="12771" y="77051"/>
                  </a:lnTo>
                  <a:lnTo>
                    <a:pt x="11931" y="79785"/>
                  </a:lnTo>
                  <a:lnTo>
                    <a:pt x="11091" y="82551"/>
                  </a:lnTo>
                  <a:lnTo>
                    <a:pt x="10245" y="85358"/>
                  </a:lnTo>
                  <a:lnTo>
                    <a:pt x="9398" y="88196"/>
                  </a:lnTo>
                  <a:lnTo>
                    <a:pt x="8552" y="91066"/>
                  </a:lnTo>
                  <a:lnTo>
                    <a:pt x="7705" y="93968"/>
                  </a:lnTo>
                  <a:lnTo>
                    <a:pt x="6859" y="96909"/>
                  </a:lnTo>
                  <a:lnTo>
                    <a:pt x="6012" y="99875"/>
                  </a:lnTo>
                  <a:lnTo>
                    <a:pt x="5172" y="102873"/>
                  </a:lnTo>
                  <a:lnTo>
                    <a:pt x="4332" y="105895"/>
                  </a:lnTo>
                  <a:lnTo>
                    <a:pt x="3492" y="108949"/>
                  </a:lnTo>
                  <a:lnTo>
                    <a:pt x="2652" y="112035"/>
                  </a:lnTo>
                  <a:lnTo>
                    <a:pt x="1825" y="115145"/>
                  </a:lnTo>
                  <a:lnTo>
                    <a:pt x="992" y="118287"/>
                  </a:lnTo>
                  <a:lnTo>
                    <a:pt x="172" y="121444"/>
                  </a:lnTo>
                  <a:lnTo>
                    <a:pt x="119" y="121676"/>
                  </a:lnTo>
                  <a:lnTo>
                    <a:pt x="73" y="121900"/>
                  </a:lnTo>
                  <a:lnTo>
                    <a:pt x="40" y="122132"/>
                  </a:lnTo>
                  <a:lnTo>
                    <a:pt x="20" y="122356"/>
                  </a:lnTo>
                  <a:lnTo>
                    <a:pt x="0" y="122588"/>
                  </a:lnTo>
                  <a:lnTo>
                    <a:pt x="0" y="122811"/>
                  </a:lnTo>
                  <a:lnTo>
                    <a:pt x="0" y="123043"/>
                  </a:lnTo>
                  <a:lnTo>
                    <a:pt x="13" y="123267"/>
                  </a:lnTo>
                  <a:lnTo>
                    <a:pt x="40" y="123483"/>
                  </a:lnTo>
                  <a:lnTo>
                    <a:pt x="73" y="123707"/>
                  </a:lnTo>
                  <a:lnTo>
                    <a:pt x="112" y="123923"/>
                  </a:lnTo>
                  <a:lnTo>
                    <a:pt x="159" y="124138"/>
                  </a:lnTo>
                  <a:lnTo>
                    <a:pt x="218" y="124346"/>
                  </a:lnTo>
                  <a:lnTo>
                    <a:pt x="284" y="124554"/>
                  </a:lnTo>
                  <a:lnTo>
                    <a:pt x="357" y="124754"/>
                  </a:lnTo>
                  <a:lnTo>
                    <a:pt x="437" y="124954"/>
                  </a:lnTo>
                  <a:lnTo>
                    <a:pt x="523" y="125146"/>
                  </a:lnTo>
                  <a:lnTo>
                    <a:pt x="622" y="125338"/>
                  </a:lnTo>
                  <a:lnTo>
                    <a:pt x="721" y="125522"/>
                  </a:lnTo>
                  <a:lnTo>
                    <a:pt x="833" y="125697"/>
                  </a:lnTo>
                  <a:lnTo>
                    <a:pt x="952" y="125865"/>
                  </a:lnTo>
                  <a:lnTo>
                    <a:pt x="1078" y="126033"/>
                  </a:lnTo>
                  <a:lnTo>
                    <a:pt x="1210" y="126185"/>
                  </a:lnTo>
                  <a:lnTo>
                    <a:pt x="1349" y="126337"/>
                  </a:lnTo>
                  <a:lnTo>
                    <a:pt x="1495" y="126473"/>
                  </a:lnTo>
                  <a:lnTo>
                    <a:pt x="1647" y="126609"/>
                  </a:lnTo>
                  <a:lnTo>
                    <a:pt x="1799" y="126737"/>
                  </a:lnTo>
                  <a:lnTo>
                    <a:pt x="1964" y="126849"/>
                  </a:lnTo>
                  <a:lnTo>
                    <a:pt x="2136" y="126953"/>
                  </a:lnTo>
                  <a:lnTo>
                    <a:pt x="2308" y="127048"/>
                  </a:lnTo>
                  <a:lnTo>
                    <a:pt x="2487" y="127136"/>
                  </a:lnTo>
                  <a:lnTo>
                    <a:pt x="2672" y="127216"/>
                  </a:lnTo>
                  <a:lnTo>
                    <a:pt x="2818" y="127264"/>
                  </a:lnTo>
                  <a:lnTo>
                    <a:pt x="2956" y="127304"/>
                  </a:lnTo>
                  <a:lnTo>
                    <a:pt x="3102" y="127344"/>
                  </a:lnTo>
                  <a:lnTo>
                    <a:pt x="3241" y="127368"/>
                  </a:lnTo>
                  <a:lnTo>
                    <a:pt x="3386" y="127392"/>
                  </a:lnTo>
                  <a:lnTo>
                    <a:pt x="3525" y="127408"/>
                  </a:lnTo>
                  <a:lnTo>
                    <a:pt x="3671" y="127416"/>
                  </a:lnTo>
                  <a:lnTo>
                    <a:pt x="3810" y="127424"/>
                  </a:lnTo>
                  <a:lnTo>
                    <a:pt x="3962" y="127416"/>
                  </a:lnTo>
                  <a:lnTo>
                    <a:pt x="4114" y="127408"/>
                  </a:lnTo>
                  <a:lnTo>
                    <a:pt x="4259" y="127392"/>
                  </a:lnTo>
                  <a:lnTo>
                    <a:pt x="4411" y="127360"/>
                  </a:lnTo>
                  <a:lnTo>
                    <a:pt x="4557" y="127328"/>
                  </a:lnTo>
                  <a:lnTo>
                    <a:pt x="4702" y="127288"/>
                  </a:lnTo>
                  <a:lnTo>
                    <a:pt x="4848" y="127248"/>
                  </a:lnTo>
                  <a:lnTo>
                    <a:pt x="4993" y="127192"/>
                  </a:lnTo>
                  <a:lnTo>
                    <a:pt x="5132" y="127136"/>
                  </a:lnTo>
                  <a:lnTo>
                    <a:pt x="5271" y="127072"/>
                  </a:lnTo>
                  <a:lnTo>
                    <a:pt x="5404" y="126993"/>
                  </a:lnTo>
                  <a:lnTo>
                    <a:pt x="5536" y="126921"/>
                  </a:lnTo>
                  <a:lnTo>
                    <a:pt x="5668" y="126833"/>
                  </a:lnTo>
                  <a:lnTo>
                    <a:pt x="5800" y="126745"/>
                  </a:lnTo>
                  <a:lnTo>
                    <a:pt x="5926" y="126649"/>
                  </a:lnTo>
                  <a:lnTo>
                    <a:pt x="6045" y="126545"/>
                  </a:lnTo>
                  <a:lnTo>
                    <a:pt x="6164" y="126433"/>
                  </a:lnTo>
                  <a:lnTo>
                    <a:pt x="6277" y="126321"/>
                  </a:lnTo>
                  <a:lnTo>
                    <a:pt x="6389" y="126201"/>
                  </a:lnTo>
                  <a:lnTo>
                    <a:pt x="6501" y="126081"/>
                  </a:lnTo>
                  <a:lnTo>
                    <a:pt x="6601" y="125945"/>
                  </a:lnTo>
                  <a:lnTo>
                    <a:pt x="6706" y="125809"/>
                  </a:lnTo>
                  <a:lnTo>
                    <a:pt x="6799" y="125673"/>
                  </a:lnTo>
                  <a:lnTo>
                    <a:pt x="6892" y="125522"/>
                  </a:lnTo>
                  <a:lnTo>
                    <a:pt x="6978" y="125378"/>
                  </a:lnTo>
                  <a:lnTo>
                    <a:pt x="7057" y="125218"/>
                  </a:lnTo>
                  <a:lnTo>
                    <a:pt x="7136" y="125058"/>
                  </a:lnTo>
                  <a:lnTo>
                    <a:pt x="7209" y="124890"/>
                  </a:lnTo>
                  <a:lnTo>
                    <a:pt x="7275" y="124722"/>
                  </a:lnTo>
                  <a:lnTo>
                    <a:pt x="7341" y="124546"/>
                  </a:lnTo>
                  <a:lnTo>
                    <a:pt x="7394" y="124370"/>
                  </a:lnTo>
                  <a:lnTo>
                    <a:pt x="7447" y="124186"/>
                  </a:lnTo>
                  <a:lnTo>
                    <a:pt x="8261" y="121061"/>
                  </a:lnTo>
                  <a:lnTo>
                    <a:pt x="9074" y="117959"/>
                  </a:lnTo>
                  <a:lnTo>
                    <a:pt x="9901" y="114889"/>
                  </a:lnTo>
                  <a:lnTo>
                    <a:pt x="10728" y="111843"/>
                  </a:lnTo>
                  <a:lnTo>
                    <a:pt x="11554" y="108821"/>
                  </a:lnTo>
                  <a:lnTo>
                    <a:pt x="12388" y="105831"/>
                  </a:lnTo>
                  <a:lnTo>
                    <a:pt x="13221" y="102865"/>
                  </a:lnTo>
                  <a:lnTo>
                    <a:pt x="14055" y="99939"/>
                  </a:lnTo>
                  <a:lnTo>
                    <a:pt x="14888" y="97037"/>
                  </a:lnTo>
                  <a:lnTo>
                    <a:pt x="15728" y="94167"/>
                  </a:lnTo>
                  <a:lnTo>
                    <a:pt x="16561" y="91329"/>
                  </a:lnTo>
                  <a:lnTo>
                    <a:pt x="17401" y="88523"/>
                  </a:lnTo>
                  <a:lnTo>
                    <a:pt x="18234" y="85757"/>
                  </a:lnTo>
                  <a:lnTo>
                    <a:pt x="19068" y="83015"/>
                  </a:lnTo>
                  <a:lnTo>
                    <a:pt x="19895" y="80321"/>
                  </a:lnTo>
                  <a:lnTo>
                    <a:pt x="20721" y="77651"/>
                  </a:lnTo>
                  <a:lnTo>
                    <a:pt x="21541" y="75029"/>
                  </a:lnTo>
                  <a:lnTo>
                    <a:pt x="22362" y="72439"/>
                  </a:lnTo>
                  <a:lnTo>
                    <a:pt x="23175" y="69880"/>
                  </a:lnTo>
                  <a:lnTo>
                    <a:pt x="23989" y="67370"/>
                  </a:lnTo>
                  <a:lnTo>
                    <a:pt x="24789" y="64892"/>
                  </a:lnTo>
                  <a:lnTo>
                    <a:pt x="25589" y="62461"/>
                  </a:lnTo>
                  <a:lnTo>
                    <a:pt x="26376" y="60071"/>
                  </a:lnTo>
                  <a:lnTo>
                    <a:pt x="27163" y="57721"/>
                  </a:lnTo>
                  <a:lnTo>
                    <a:pt x="27937" y="55410"/>
                  </a:lnTo>
                  <a:lnTo>
                    <a:pt x="28698" y="53148"/>
                  </a:lnTo>
                  <a:lnTo>
                    <a:pt x="29458" y="50926"/>
                  </a:lnTo>
                  <a:lnTo>
                    <a:pt x="30206" y="48751"/>
                  </a:lnTo>
                  <a:lnTo>
                    <a:pt x="30940" y="46625"/>
                  </a:lnTo>
                  <a:lnTo>
                    <a:pt x="31667" y="44546"/>
                  </a:lnTo>
                  <a:lnTo>
                    <a:pt x="32382" y="42507"/>
                  </a:lnTo>
                  <a:lnTo>
                    <a:pt x="33083" y="40517"/>
                  </a:lnTo>
                  <a:lnTo>
                    <a:pt x="33777" y="38582"/>
                  </a:lnTo>
                  <a:lnTo>
                    <a:pt x="34452" y="36695"/>
                  </a:lnTo>
                  <a:lnTo>
                    <a:pt x="35113" y="34849"/>
                  </a:lnTo>
                  <a:lnTo>
                    <a:pt x="35761" y="33066"/>
                  </a:lnTo>
                  <a:lnTo>
                    <a:pt x="37018" y="29644"/>
                  </a:lnTo>
                  <a:lnTo>
                    <a:pt x="38208" y="26439"/>
                  </a:lnTo>
                  <a:lnTo>
                    <a:pt x="39333" y="23449"/>
                  </a:lnTo>
                  <a:lnTo>
                    <a:pt x="40378" y="20683"/>
                  </a:lnTo>
                  <a:lnTo>
                    <a:pt x="41357" y="18148"/>
                  </a:lnTo>
                  <a:lnTo>
                    <a:pt x="42243" y="15846"/>
                  </a:lnTo>
                  <a:lnTo>
                    <a:pt x="43050" y="13791"/>
                  </a:lnTo>
                  <a:lnTo>
                    <a:pt x="43764" y="11985"/>
                  </a:lnTo>
                  <a:lnTo>
                    <a:pt x="44386" y="10434"/>
                  </a:lnTo>
                  <a:lnTo>
                    <a:pt x="44908" y="9139"/>
                  </a:lnTo>
                  <a:lnTo>
                    <a:pt x="45636" y="7364"/>
                  </a:lnTo>
                  <a:lnTo>
                    <a:pt x="45914" y="6700"/>
                  </a:lnTo>
                  <a:lnTo>
                    <a:pt x="46000" y="6484"/>
                  </a:lnTo>
                  <a:lnTo>
                    <a:pt x="46072" y="6269"/>
                  </a:lnTo>
                  <a:lnTo>
                    <a:pt x="46138" y="6045"/>
                  </a:lnTo>
                  <a:lnTo>
                    <a:pt x="46191" y="5829"/>
                  </a:lnTo>
                  <a:lnTo>
                    <a:pt x="46238" y="5605"/>
                  </a:lnTo>
                  <a:lnTo>
                    <a:pt x="46277" y="5381"/>
                  </a:lnTo>
                  <a:lnTo>
                    <a:pt x="46304" y="5157"/>
                  </a:lnTo>
                  <a:lnTo>
                    <a:pt x="46317" y="4934"/>
                  </a:lnTo>
                  <a:lnTo>
                    <a:pt x="46330" y="4710"/>
                  </a:lnTo>
                  <a:lnTo>
                    <a:pt x="46330" y="4486"/>
                  </a:lnTo>
                  <a:lnTo>
                    <a:pt x="46317" y="4262"/>
                  </a:lnTo>
                  <a:lnTo>
                    <a:pt x="46297" y="4046"/>
                  </a:lnTo>
                  <a:lnTo>
                    <a:pt x="46271" y="3822"/>
                  </a:lnTo>
                  <a:lnTo>
                    <a:pt x="46238" y="3606"/>
                  </a:lnTo>
                  <a:lnTo>
                    <a:pt x="46191" y="3391"/>
                  </a:lnTo>
                  <a:lnTo>
                    <a:pt x="46138" y="3183"/>
                  </a:lnTo>
                  <a:lnTo>
                    <a:pt x="46079" y="2975"/>
                  </a:lnTo>
                  <a:lnTo>
                    <a:pt x="46013" y="2767"/>
                  </a:lnTo>
                  <a:lnTo>
                    <a:pt x="45933" y="2567"/>
                  </a:lnTo>
                  <a:lnTo>
                    <a:pt x="45847" y="2367"/>
                  </a:lnTo>
                  <a:lnTo>
                    <a:pt x="45755" y="2183"/>
                  </a:lnTo>
                  <a:lnTo>
                    <a:pt x="45656" y="1992"/>
                  </a:lnTo>
                  <a:lnTo>
                    <a:pt x="45550" y="1816"/>
                  </a:lnTo>
                  <a:lnTo>
                    <a:pt x="45431" y="1640"/>
                  </a:lnTo>
                  <a:lnTo>
                    <a:pt x="45312" y="1472"/>
                  </a:lnTo>
                  <a:lnTo>
                    <a:pt x="45179" y="1304"/>
                  </a:lnTo>
                  <a:lnTo>
                    <a:pt x="45041" y="1152"/>
                  </a:lnTo>
                  <a:lnTo>
                    <a:pt x="44895" y="1008"/>
                  </a:lnTo>
                  <a:lnTo>
                    <a:pt x="44743" y="864"/>
                  </a:lnTo>
                  <a:lnTo>
                    <a:pt x="44584" y="736"/>
                  </a:lnTo>
                  <a:lnTo>
                    <a:pt x="44419" y="617"/>
                  </a:lnTo>
                  <a:lnTo>
                    <a:pt x="44247" y="505"/>
                  </a:lnTo>
                  <a:lnTo>
                    <a:pt x="44068" y="401"/>
                  </a:lnTo>
                  <a:lnTo>
                    <a:pt x="43890" y="313"/>
                  </a:lnTo>
                  <a:lnTo>
                    <a:pt x="43711" y="233"/>
                  </a:lnTo>
                  <a:lnTo>
                    <a:pt x="43526" y="161"/>
                  </a:lnTo>
                  <a:lnTo>
                    <a:pt x="43347" y="105"/>
                  </a:lnTo>
                  <a:lnTo>
                    <a:pt x="43162" y="65"/>
                  </a:lnTo>
                  <a:lnTo>
                    <a:pt x="42977" y="33"/>
                  </a:lnTo>
                  <a:lnTo>
                    <a:pt x="42792" y="9"/>
                  </a:lnTo>
                  <a:lnTo>
                    <a:pt x="4260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-330300" y="-5753525"/>
              <a:ext cx="1158275" cy="3185625"/>
            </a:xfrm>
            <a:custGeom>
              <a:rect b="b" l="l" r="r" t="t"/>
              <a:pathLst>
                <a:path extrusionOk="0" fill="none" h="127425" w="46331">
                  <a:moveTo>
                    <a:pt x="2672" y="127216"/>
                  </a:moveTo>
                  <a:lnTo>
                    <a:pt x="2672" y="127216"/>
                  </a:lnTo>
                  <a:lnTo>
                    <a:pt x="2818" y="127264"/>
                  </a:lnTo>
                  <a:lnTo>
                    <a:pt x="2956" y="127304"/>
                  </a:lnTo>
                  <a:lnTo>
                    <a:pt x="3102" y="127344"/>
                  </a:lnTo>
                  <a:lnTo>
                    <a:pt x="3241" y="127368"/>
                  </a:lnTo>
                  <a:lnTo>
                    <a:pt x="3386" y="127392"/>
                  </a:lnTo>
                  <a:lnTo>
                    <a:pt x="3525" y="127408"/>
                  </a:lnTo>
                  <a:lnTo>
                    <a:pt x="3671" y="127416"/>
                  </a:lnTo>
                  <a:lnTo>
                    <a:pt x="3810" y="127424"/>
                  </a:lnTo>
                  <a:lnTo>
                    <a:pt x="3810" y="127424"/>
                  </a:lnTo>
                  <a:lnTo>
                    <a:pt x="3962" y="127416"/>
                  </a:lnTo>
                  <a:lnTo>
                    <a:pt x="4114" y="127408"/>
                  </a:lnTo>
                  <a:lnTo>
                    <a:pt x="4259" y="127392"/>
                  </a:lnTo>
                  <a:lnTo>
                    <a:pt x="4411" y="127360"/>
                  </a:lnTo>
                  <a:lnTo>
                    <a:pt x="4557" y="127328"/>
                  </a:lnTo>
                  <a:lnTo>
                    <a:pt x="4702" y="127288"/>
                  </a:lnTo>
                  <a:lnTo>
                    <a:pt x="4848" y="127248"/>
                  </a:lnTo>
                  <a:lnTo>
                    <a:pt x="4993" y="127192"/>
                  </a:lnTo>
                  <a:lnTo>
                    <a:pt x="5132" y="127136"/>
                  </a:lnTo>
                  <a:lnTo>
                    <a:pt x="5271" y="127072"/>
                  </a:lnTo>
                  <a:lnTo>
                    <a:pt x="5404" y="126993"/>
                  </a:lnTo>
                  <a:lnTo>
                    <a:pt x="5536" y="126921"/>
                  </a:lnTo>
                  <a:lnTo>
                    <a:pt x="5668" y="126833"/>
                  </a:lnTo>
                  <a:lnTo>
                    <a:pt x="5800" y="126745"/>
                  </a:lnTo>
                  <a:lnTo>
                    <a:pt x="5926" y="126649"/>
                  </a:lnTo>
                  <a:lnTo>
                    <a:pt x="6045" y="126545"/>
                  </a:lnTo>
                  <a:lnTo>
                    <a:pt x="6164" y="126433"/>
                  </a:lnTo>
                  <a:lnTo>
                    <a:pt x="6277" y="126321"/>
                  </a:lnTo>
                  <a:lnTo>
                    <a:pt x="6389" y="126201"/>
                  </a:lnTo>
                  <a:lnTo>
                    <a:pt x="6501" y="126081"/>
                  </a:lnTo>
                  <a:lnTo>
                    <a:pt x="6601" y="125945"/>
                  </a:lnTo>
                  <a:lnTo>
                    <a:pt x="6706" y="125809"/>
                  </a:lnTo>
                  <a:lnTo>
                    <a:pt x="6799" y="125673"/>
                  </a:lnTo>
                  <a:lnTo>
                    <a:pt x="6892" y="125522"/>
                  </a:lnTo>
                  <a:lnTo>
                    <a:pt x="6978" y="125378"/>
                  </a:lnTo>
                  <a:lnTo>
                    <a:pt x="7057" y="125218"/>
                  </a:lnTo>
                  <a:lnTo>
                    <a:pt x="7136" y="125058"/>
                  </a:lnTo>
                  <a:lnTo>
                    <a:pt x="7209" y="124890"/>
                  </a:lnTo>
                  <a:lnTo>
                    <a:pt x="7275" y="124722"/>
                  </a:lnTo>
                  <a:lnTo>
                    <a:pt x="7341" y="124546"/>
                  </a:lnTo>
                  <a:lnTo>
                    <a:pt x="7394" y="124370"/>
                  </a:lnTo>
                  <a:lnTo>
                    <a:pt x="7447" y="124186"/>
                  </a:lnTo>
                  <a:lnTo>
                    <a:pt x="7447" y="124186"/>
                  </a:lnTo>
                  <a:lnTo>
                    <a:pt x="8261" y="121061"/>
                  </a:lnTo>
                  <a:lnTo>
                    <a:pt x="9074" y="117959"/>
                  </a:lnTo>
                  <a:lnTo>
                    <a:pt x="9901" y="114889"/>
                  </a:lnTo>
                  <a:lnTo>
                    <a:pt x="10728" y="111843"/>
                  </a:lnTo>
                  <a:lnTo>
                    <a:pt x="11554" y="108821"/>
                  </a:lnTo>
                  <a:lnTo>
                    <a:pt x="12388" y="105831"/>
                  </a:lnTo>
                  <a:lnTo>
                    <a:pt x="13221" y="102865"/>
                  </a:lnTo>
                  <a:lnTo>
                    <a:pt x="14055" y="99939"/>
                  </a:lnTo>
                  <a:lnTo>
                    <a:pt x="14888" y="97037"/>
                  </a:lnTo>
                  <a:lnTo>
                    <a:pt x="15728" y="94167"/>
                  </a:lnTo>
                  <a:lnTo>
                    <a:pt x="16561" y="91329"/>
                  </a:lnTo>
                  <a:lnTo>
                    <a:pt x="17401" y="88523"/>
                  </a:lnTo>
                  <a:lnTo>
                    <a:pt x="18234" y="85757"/>
                  </a:lnTo>
                  <a:lnTo>
                    <a:pt x="19068" y="83015"/>
                  </a:lnTo>
                  <a:lnTo>
                    <a:pt x="19895" y="80321"/>
                  </a:lnTo>
                  <a:lnTo>
                    <a:pt x="20721" y="77651"/>
                  </a:lnTo>
                  <a:lnTo>
                    <a:pt x="21541" y="75029"/>
                  </a:lnTo>
                  <a:lnTo>
                    <a:pt x="22362" y="72439"/>
                  </a:lnTo>
                  <a:lnTo>
                    <a:pt x="23175" y="69880"/>
                  </a:lnTo>
                  <a:lnTo>
                    <a:pt x="23989" y="67370"/>
                  </a:lnTo>
                  <a:lnTo>
                    <a:pt x="24789" y="64892"/>
                  </a:lnTo>
                  <a:lnTo>
                    <a:pt x="25589" y="62461"/>
                  </a:lnTo>
                  <a:lnTo>
                    <a:pt x="26376" y="60071"/>
                  </a:lnTo>
                  <a:lnTo>
                    <a:pt x="27163" y="57721"/>
                  </a:lnTo>
                  <a:lnTo>
                    <a:pt x="27937" y="55410"/>
                  </a:lnTo>
                  <a:lnTo>
                    <a:pt x="28698" y="53148"/>
                  </a:lnTo>
                  <a:lnTo>
                    <a:pt x="29458" y="50926"/>
                  </a:lnTo>
                  <a:lnTo>
                    <a:pt x="30206" y="48751"/>
                  </a:lnTo>
                  <a:lnTo>
                    <a:pt x="30940" y="46625"/>
                  </a:lnTo>
                  <a:lnTo>
                    <a:pt x="31667" y="44546"/>
                  </a:lnTo>
                  <a:lnTo>
                    <a:pt x="32382" y="42507"/>
                  </a:lnTo>
                  <a:lnTo>
                    <a:pt x="33083" y="40517"/>
                  </a:lnTo>
                  <a:lnTo>
                    <a:pt x="33777" y="38582"/>
                  </a:lnTo>
                  <a:lnTo>
                    <a:pt x="34452" y="36695"/>
                  </a:lnTo>
                  <a:lnTo>
                    <a:pt x="35113" y="34849"/>
                  </a:lnTo>
                  <a:lnTo>
                    <a:pt x="35761" y="33066"/>
                  </a:lnTo>
                  <a:lnTo>
                    <a:pt x="37018" y="29644"/>
                  </a:lnTo>
                  <a:lnTo>
                    <a:pt x="38208" y="26439"/>
                  </a:lnTo>
                  <a:lnTo>
                    <a:pt x="39333" y="23449"/>
                  </a:lnTo>
                  <a:lnTo>
                    <a:pt x="40378" y="20683"/>
                  </a:lnTo>
                  <a:lnTo>
                    <a:pt x="41357" y="18148"/>
                  </a:lnTo>
                  <a:lnTo>
                    <a:pt x="42243" y="15846"/>
                  </a:lnTo>
                  <a:lnTo>
                    <a:pt x="43050" y="13791"/>
                  </a:lnTo>
                  <a:lnTo>
                    <a:pt x="43764" y="11985"/>
                  </a:lnTo>
                  <a:lnTo>
                    <a:pt x="44386" y="10434"/>
                  </a:lnTo>
                  <a:lnTo>
                    <a:pt x="44908" y="9139"/>
                  </a:lnTo>
                  <a:lnTo>
                    <a:pt x="45636" y="7364"/>
                  </a:lnTo>
                  <a:lnTo>
                    <a:pt x="45914" y="6700"/>
                  </a:lnTo>
                  <a:lnTo>
                    <a:pt x="45914" y="6700"/>
                  </a:lnTo>
                  <a:lnTo>
                    <a:pt x="46000" y="6484"/>
                  </a:lnTo>
                  <a:lnTo>
                    <a:pt x="46072" y="6269"/>
                  </a:lnTo>
                  <a:lnTo>
                    <a:pt x="46138" y="6045"/>
                  </a:lnTo>
                  <a:lnTo>
                    <a:pt x="46191" y="5829"/>
                  </a:lnTo>
                  <a:lnTo>
                    <a:pt x="46238" y="5605"/>
                  </a:lnTo>
                  <a:lnTo>
                    <a:pt x="46277" y="5381"/>
                  </a:lnTo>
                  <a:lnTo>
                    <a:pt x="46304" y="5157"/>
                  </a:lnTo>
                  <a:lnTo>
                    <a:pt x="46317" y="4934"/>
                  </a:lnTo>
                  <a:lnTo>
                    <a:pt x="46330" y="4710"/>
                  </a:lnTo>
                  <a:lnTo>
                    <a:pt x="46330" y="4486"/>
                  </a:lnTo>
                  <a:lnTo>
                    <a:pt x="46317" y="4262"/>
                  </a:lnTo>
                  <a:lnTo>
                    <a:pt x="46297" y="4046"/>
                  </a:lnTo>
                  <a:lnTo>
                    <a:pt x="46271" y="3822"/>
                  </a:lnTo>
                  <a:lnTo>
                    <a:pt x="46238" y="3606"/>
                  </a:lnTo>
                  <a:lnTo>
                    <a:pt x="46191" y="3391"/>
                  </a:lnTo>
                  <a:lnTo>
                    <a:pt x="46138" y="3183"/>
                  </a:lnTo>
                  <a:lnTo>
                    <a:pt x="46079" y="2975"/>
                  </a:lnTo>
                  <a:lnTo>
                    <a:pt x="46013" y="2767"/>
                  </a:lnTo>
                  <a:lnTo>
                    <a:pt x="45933" y="2567"/>
                  </a:lnTo>
                  <a:lnTo>
                    <a:pt x="45847" y="2367"/>
                  </a:lnTo>
                  <a:lnTo>
                    <a:pt x="45755" y="2183"/>
                  </a:lnTo>
                  <a:lnTo>
                    <a:pt x="45656" y="1992"/>
                  </a:lnTo>
                  <a:lnTo>
                    <a:pt x="45550" y="1816"/>
                  </a:lnTo>
                  <a:lnTo>
                    <a:pt x="45431" y="1640"/>
                  </a:lnTo>
                  <a:lnTo>
                    <a:pt x="45312" y="1472"/>
                  </a:lnTo>
                  <a:lnTo>
                    <a:pt x="45179" y="1304"/>
                  </a:lnTo>
                  <a:lnTo>
                    <a:pt x="45041" y="1152"/>
                  </a:lnTo>
                  <a:lnTo>
                    <a:pt x="44895" y="1008"/>
                  </a:lnTo>
                  <a:lnTo>
                    <a:pt x="44743" y="864"/>
                  </a:lnTo>
                  <a:lnTo>
                    <a:pt x="44584" y="736"/>
                  </a:lnTo>
                  <a:lnTo>
                    <a:pt x="44419" y="617"/>
                  </a:lnTo>
                  <a:lnTo>
                    <a:pt x="44247" y="505"/>
                  </a:lnTo>
                  <a:lnTo>
                    <a:pt x="44247" y="505"/>
                  </a:lnTo>
                  <a:lnTo>
                    <a:pt x="44068" y="401"/>
                  </a:lnTo>
                  <a:lnTo>
                    <a:pt x="43890" y="313"/>
                  </a:lnTo>
                  <a:lnTo>
                    <a:pt x="43711" y="233"/>
                  </a:lnTo>
                  <a:lnTo>
                    <a:pt x="43526" y="161"/>
                  </a:lnTo>
                  <a:lnTo>
                    <a:pt x="43347" y="105"/>
                  </a:lnTo>
                  <a:lnTo>
                    <a:pt x="43162" y="65"/>
                  </a:lnTo>
                  <a:lnTo>
                    <a:pt x="42977" y="33"/>
                  </a:lnTo>
                  <a:lnTo>
                    <a:pt x="42792" y="9"/>
                  </a:lnTo>
                  <a:lnTo>
                    <a:pt x="42607" y="1"/>
                  </a:lnTo>
                  <a:lnTo>
                    <a:pt x="42421" y="1"/>
                  </a:lnTo>
                  <a:lnTo>
                    <a:pt x="42236" y="9"/>
                  </a:lnTo>
                  <a:lnTo>
                    <a:pt x="42058" y="33"/>
                  </a:lnTo>
                  <a:lnTo>
                    <a:pt x="41872" y="65"/>
                  </a:lnTo>
                  <a:lnTo>
                    <a:pt x="41694" y="113"/>
                  </a:lnTo>
                  <a:lnTo>
                    <a:pt x="41515" y="161"/>
                  </a:lnTo>
                  <a:lnTo>
                    <a:pt x="41343" y="225"/>
                  </a:lnTo>
                  <a:lnTo>
                    <a:pt x="41171" y="297"/>
                  </a:lnTo>
                  <a:lnTo>
                    <a:pt x="40999" y="385"/>
                  </a:lnTo>
                  <a:lnTo>
                    <a:pt x="40834" y="473"/>
                  </a:lnTo>
                  <a:lnTo>
                    <a:pt x="40669" y="577"/>
                  </a:lnTo>
                  <a:lnTo>
                    <a:pt x="40510" y="689"/>
                  </a:lnTo>
                  <a:lnTo>
                    <a:pt x="40358" y="808"/>
                  </a:lnTo>
                  <a:lnTo>
                    <a:pt x="40206" y="944"/>
                  </a:lnTo>
                  <a:lnTo>
                    <a:pt x="40067" y="1080"/>
                  </a:lnTo>
                  <a:lnTo>
                    <a:pt x="39921" y="1232"/>
                  </a:lnTo>
                  <a:lnTo>
                    <a:pt x="39789" y="1392"/>
                  </a:lnTo>
                  <a:lnTo>
                    <a:pt x="39663" y="1552"/>
                  </a:lnTo>
                  <a:lnTo>
                    <a:pt x="39538" y="1728"/>
                  </a:lnTo>
                  <a:lnTo>
                    <a:pt x="39425" y="1912"/>
                  </a:lnTo>
                  <a:lnTo>
                    <a:pt x="39320" y="2104"/>
                  </a:lnTo>
                  <a:lnTo>
                    <a:pt x="39214" y="2303"/>
                  </a:lnTo>
                  <a:lnTo>
                    <a:pt x="39121" y="2511"/>
                  </a:lnTo>
                  <a:lnTo>
                    <a:pt x="39121" y="2511"/>
                  </a:lnTo>
                  <a:lnTo>
                    <a:pt x="38843" y="3191"/>
                  </a:lnTo>
                  <a:lnTo>
                    <a:pt x="38103" y="4990"/>
                  </a:lnTo>
                  <a:lnTo>
                    <a:pt x="37580" y="6301"/>
                  </a:lnTo>
                  <a:lnTo>
                    <a:pt x="36945" y="7876"/>
                  </a:lnTo>
                  <a:lnTo>
                    <a:pt x="36224" y="9698"/>
                  </a:lnTo>
                  <a:lnTo>
                    <a:pt x="35404" y="11785"/>
                  </a:lnTo>
                  <a:lnTo>
                    <a:pt x="34505" y="14111"/>
                  </a:lnTo>
                  <a:lnTo>
                    <a:pt x="33519" y="16677"/>
                  </a:lnTo>
                  <a:lnTo>
                    <a:pt x="32454" y="19475"/>
                  </a:lnTo>
                  <a:lnTo>
                    <a:pt x="31317" y="22505"/>
                  </a:lnTo>
                  <a:lnTo>
                    <a:pt x="30113" y="25751"/>
                  </a:lnTo>
                  <a:lnTo>
                    <a:pt x="28843" y="29221"/>
                  </a:lnTo>
                  <a:lnTo>
                    <a:pt x="28182" y="31027"/>
                  </a:lnTo>
                  <a:lnTo>
                    <a:pt x="27514" y="32890"/>
                  </a:lnTo>
                  <a:lnTo>
                    <a:pt x="26826" y="34801"/>
                  </a:lnTo>
                  <a:lnTo>
                    <a:pt x="26125" y="36767"/>
                  </a:lnTo>
                  <a:lnTo>
                    <a:pt x="25417" y="38782"/>
                  </a:lnTo>
                  <a:lnTo>
                    <a:pt x="24690" y="40837"/>
                  </a:lnTo>
                  <a:lnTo>
                    <a:pt x="23955" y="42947"/>
                  </a:lnTo>
                  <a:lnTo>
                    <a:pt x="23208" y="45106"/>
                  </a:lnTo>
                  <a:lnTo>
                    <a:pt x="22454" y="47304"/>
                  </a:lnTo>
                  <a:lnTo>
                    <a:pt x="21687" y="49550"/>
                  </a:lnTo>
                  <a:lnTo>
                    <a:pt x="20913" y="51845"/>
                  </a:lnTo>
                  <a:lnTo>
                    <a:pt x="20126" y="54179"/>
                  </a:lnTo>
                  <a:lnTo>
                    <a:pt x="19332" y="56562"/>
                  </a:lnTo>
                  <a:lnTo>
                    <a:pt x="18539" y="58976"/>
                  </a:lnTo>
                  <a:lnTo>
                    <a:pt x="17725" y="61446"/>
                  </a:lnTo>
                  <a:lnTo>
                    <a:pt x="16912" y="63948"/>
                  </a:lnTo>
                  <a:lnTo>
                    <a:pt x="16098" y="66491"/>
                  </a:lnTo>
                  <a:lnTo>
                    <a:pt x="15271" y="69073"/>
                  </a:lnTo>
                  <a:lnTo>
                    <a:pt x="14445" y="71695"/>
                  </a:lnTo>
                  <a:lnTo>
                    <a:pt x="13611" y="74357"/>
                  </a:lnTo>
                  <a:lnTo>
                    <a:pt x="12771" y="77051"/>
                  </a:lnTo>
                  <a:lnTo>
                    <a:pt x="11931" y="79785"/>
                  </a:lnTo>
                  <a:lnTo>
                    <a:pt x="11091" y="82551"/>
                  </a:lnTo>
                  <a:lnTo>
                    <a:pt x="10245" y="85358"/>
                  </a:lnTo>
                  <a:lnTo>
                    <a:pt x="9398" y="88196"/>
                  </a:lnTo>
                  <a:lnTo>
                    <a:pt x="8552" y="91066"/>
                  </a:lnTo>
                  <a:lnTo>
                    <a:pt x="7705" y="93968"/>
                  </a:lnTo>
                  <a:lnTo>
                    <a:pt x="6859" y="96909"/>
                  </a:lnTo>
                  <a:lnTo>
                    <a:pt x="6012" y="99875"/>
                  </a:lnTo>
                  <a:lnTo>
                    <a:pt x="5172" y="102873"/>
                  </a:lnTo>
                  <a:lnTo>
                    <a:pt x="4332" y="105895"/>
                  </a:lnTo>
                  <a:lnTo>
                    <a:pt x="3492" y="108949"/>
                  </a:lnTo>
                  <a:lnTo>
                    <a:pt x="2652" y="112035"/>
                  </a:lnTo>
                  <a:lnTo>
                    <a:pt x="1825" y="115145"/>
                  </a:lnTo>
                  <a:lnTo>
                    <a:pt x="992" y="118287"/>
                  </a:lnTo>
                  <a:lnTo>
                    <a:pt x="172" y="121444"/>
                  </a:lnTo>
                  <a:lnTo>
                    <a:pt x="172" y="121444"/>
                  </a:lnTo>
                  <a:lnTo>
                    <a:pt x="119" y="121676"/>
                  </a:lnTo>
                  <a:lnTo>
                    <a:pt x="73" y="121900"/>
                  </a:lnTo>
                  <a:lnTo>
                    <a:pt x="40" y="122132"/>
                  </a:lnTo>
                  <a:lnTo>
                    <a:pt x="20" y="122356"/>
                  </a:lnTo>
                  <a:lnTo>
                    <a:pt x="0" y="122588"/>
                  </a:lnTo>
                  <a:lnTo>
                    <a:pt x="0" y="122811"/>
                  </a:lnTo>
                  <a:lnTo>
                    <a:pt x="0" y="123043"/>
                  </a:lnTo>
                  <a:lnTo>
                    <a:pt x="13" y="123267"/>
                  </a:lnTo>
                  <a:lnTo>
                    <a:pt x="40" y="123483"/>
                  </a:lnTo>
                  <a:lnTo>
                    <a:pt x="73" y="123707"/>
                  </a:lnTo>
                  <a:lnTo>
                    <a:pt x="112" y="123923"/>
                  </a:lnTo>
                  <a:lnTo>
                    <a:pt x="159" y="124138"/>
                  </a:lnTo>
                  <a:lnTo>
                    <a:pt x="218" y="124346"/>
                  </a:lnTo>
                  <a:lnTo>
                    <a:pt x="284" y="124554"/>
                  </a:lnTo>
                  <a:lnTo>
                    <a:pt x="357" y="124754"/>
                  </a:lnTo>
                  <a:lnTo>
                    <a:pt x="437" y="124954"/>
                  </a:lnTo>
                  <a:lnTo>
                    <a:pt x="523" y="125146"/>
                  </a:lnTo>
                  <a:lnTo>
                    <a:pt x="622" y="125338"/>
                  </a:lnTo>
                  <a:lnTo>
                    <a:pt x="721" y="125522"/>
                  </a:lnTo>
                  <a:lnTo>
                    <a:pt x="833" y="125697"/>
                  </a:lnTo>
                  <a:lnTo>
                    <a:pt x="952" y="125865"/>
                  </a:lnTo>
                  <a:lnTo>
                    <a:pt x="1078" y="126033"/>
                  </a:lnTo>
                  <a:lnTo>
                    <a:pt x="1210" y="126185"/>
                  </a:lnTo>
                  <a:lnTo>
                    <a:pt x="1349" y="126337"/>
                  </a:lnTo>
                  <a:lnTo>
                    <a:pt x="1495" y="126473"/>
                  </a:lnTo>
                  <a:lnTo>
                    <a:pt x="1647" y="126609"/>
                  </a:lnTo>
                  <a:lnTo>
                    <a:pt x="1799" y="126737"/>
                  </a:lnTo>
                  <a:lnTo>
                    <a:pt x="1964" y="126849"/>
                  </a:lnTo>
                  <a:lnTo>
                    <a:pt x="2136" y="126953"/>
                  </a:lnTo>
                  <a:lnTo>
                    <a:pt x="2308" y="127048"/>
                  </a:lnTo>
                  <a:lnTo>
                    <a:pt x="2487" y="127136"/>
                  </a:lnTo>
                  <a:lnTo>
                    <a:pt x="2672" y="127216"/>
                  </a:lnTo>
                  <a:lnTo>
                    <a:pt x="2672" y="1272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-263500" y="-25731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-2646825" y="-3568825"/>
              <a:ext cx="748375" cy="2250650"/>
            </a:xfrm>
            <a:custGeom>
              <a:rect b="b" l="l" r="r" t="t"/>
              <a:pathLst>
                <a:path extrusionOk="0" h="90026" w="29935">
                  <a:moveTo>
                    <a:pt x="3665" y="0"/>
                  </a:moveTo>
                  <a:lnTo>
                    <a:pt x="3479" y="16"/>
                  </a:lnTo>
                  <a:lnTo>
                    <a:pt x="3294" y="40"/>
                  </a:lnTo>
                  <a:lnTo>
                    <a:pt x="3109" y="72"/>
                  </a:lnTo>
                  <a:lnTo>
                    <a:pt x="2931" y="120"/>
                  </a:lnTo>
                  <a:lnTo>
                    <a:pt x="2745" y="176"/>
                  </a:lnTo>
                  <a:lnTo>
                    <a:pt x="2567" y="248"/>
                  </a:lnTo>
                  <a:lnTo>
                    <a:pt x="2388" y="328"/>
                  </a:lnTo>
                  <a:lnTo>
                    <a:pt x="2216" y="424"/>
                  </a:lnTo>
                  <a:lnTo>
                    <a:pt x="2038" y="528"/>
                  </a:lnTo>
                  <a:lnTo>
                    <a:pt x="1866" y="640"/>
                  </a:lnTo>
                  <a:lnTo>
                    <a:pt x="1700" y="768"/>
                  </a:lnTo>
                  <a:lnTo>
                    <a:pt x="1542" y="903"/>
                  </a:lnTo>
                  <a:lnTo>
                    <a:pt x="1390" y="1047"/>
                  </a:lnTo>
                  <a:lnTo>
                    <a:pt x="1251" y="1191"/>
                  </a:lnTo>
                  <a:lnTo>
                    <a:pt x="1112" y="1351"/>
                  </a:lnTo>
                  <a:lnTo>
                    <a:pt x="979" y="1519"/>
                  </a:lnTo>
                  <a:lnTo>
                    <a:pt x="860" y="1687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0"/>
                  </a:lnTo>
                  <a:lnTo>
                    <a:pt x="371" y="2630"/>
                  </a:lnTo>
                  <a:lnTo>
                    <a:pt x="292" y="2830"/>
                  </a:lnTo>
                  <a:lnTo>
                    <a:pt x="225" y="3038"/>
                  </a:lnTo>
                  <a:lnTo>
                    <a:pt x="173" y="3246"/>
                  </a:lnTo>
                  <a:lnTo>
                    <a:pt x="120" y="3462"/>
                  </a:lnTo>
                  <a:lnTo>
                    <a:pt x="80" y="3678"/>
                  </a:lnTo>
                  <a:lnTo>
                    <a:pt x="47" y="3893"/>
                  </a:lnTo>
                  <a:lnTo>
                    <a:pt x="20" y="4109"/>
                  </a:lnTo>
                  <a:lnTo>
                    <a:pt x="7" y="4333"/>
                  </a:lnTo>
                  <a:lnTo>
                    <a:pt x="1" y="4557"/>
                  </a:lnTo>
                  <a:lnTo>
                    <a:pt x="1" y="4773"/>
                  </a:lnTo>
                  <a:lnTo>
                    <a:pt x="14" y="4997"/>
                  </a:lnTo>
                  <a:lnTo>
                    <a:pt x="34" y="5220"/>
                  </a:lnTo>
                  <a:lnTo>
                    <a:pt x="67" y="5444"/>
                  </a:lnTo>
                  <a:lnTo>
                    <a:pt x="100" y="5668"/>
                  </a:lnTo>
                  <a:lnTo>
                    <a:pt x="153" y="5884"/>
                  </a:lnTo>
                  <a:lnTo>
                    <a:pt x="206" y="6100"/>
                  </a:lnTo>
                  <a:lnTo>
                    <a:pt x="272" y="6316"/>
                  </a:lnTo>
                  <a:lnTo>
                    <a:pt x="351" y="6532"/>
                  </a:lnTo>
                  <a:lnTo>
                    <a:pt x="437" y="6739"/>
                  </a:lnTo>
                  <a:lnTo>
                    <a:pt x="530" y="6947"/>
                  </a:lnTo>
                  <a:lnTo>
                    <a:pt x="748" y="7395"/>
                  </a:lnTo>
                  <a:lnTo>
                    <a:pt x="979" y="7899"/>
                  </a:lnTo>
                  <a:lnTo>
                    <a:pt x="1297" y="8586"/>
                  </a:lnTo>
                  <a:lnTo>
                    <a:pt x="1687" y="9458"/>
                  </a:lnTo>
                  <a:lnTo>
                    <a:pt x="2143" y="10497"/>
                  </a:lnTo>
                  <a:lnTo>
                    <a:pt x="2666" y="11712"/>
                  </a:lnTo>
                  <a:lnTo>
                    <a:pt x="3255" y="13095"/>
                  </a:lnTo>
                  <a:lnTo>
                    <a:pt x="3890" y="14638"/>
                  </a:lnTo>
                  <a:lnTo>
                    <a:pt x="4577" y="16341"/>
                  </a:lnTo>
                  <a:lnTo>
                    <a:pt x="4941" y="17252"/>
                  </a:lnTo>
                  <a:lnTo>
                    <a:pt x="5312" y="18195"/>
                  </a:lnTo>
                  <a:lnTo>
                    <a:pt x="5695" y="19187"/>
                  </a:lnTo>
                  <a:lnTo>
                    <a:pt x="6085" y="20210"/>
                  </a:lnTo>
                  <a:lnTo>
                    <a:pt x="6482" y="21265"/>
                  </a:lnTo>
                  <a:lnTo>
                    <a:pt x="6892" y="22369"/>
                  </a:lnTo>
                  <a:lnTo>
                    <a:pt x="7309" y="23496"/>
                  </a:lnTo>
                  <a:lnTo>
                    <a:pt x="7732" y="24663"/>
                  </a:lnTo>
                  <a:lnTo>
                    <a:pt x="8162" y="25870"/>
                  </a:lnTo>
                  <a:lnTo>
                    <a:pt x="8592" y="27101"/>
                  </a:lnTo>
                  <a:lnTo>
                    <a:pt x="9035" y="28372"/>
                  </a:lnTo>
                  <a:lnTo>
                    <a:pt x="9478" y="29675"/>
                  </a:lnTo>
                  <a:lnTo>
                    <a:pt x="9928" y="31018"/>
                  </a:lnTo>
                  <a:lnTo>
                    <a:pt x="10378" y="32386"/>
                  </a:lnTo>
                  <a:lnTo>
                    <a:pt x="10834" y="33785"/>
                  </a:lnTo>
                  <a:lnTo>
                    <a:pt x="11290" y="35224"/>
                  </a:lnTo>
                  <a:lnTo>
                    <a:pt x="11747" y="36687"/>
                  </a:lnTo>
                  <a:lnTo>
                    <a:pt x="12203" y="38181"/>
                  </a:lnTo>
                  <a:lnTo>
                    <a:pt x="12660" y="39700"/>
                  </a:lnTo>
                  <a:lnTo>
                    <a:pt x="13116" y="41251"/>
                  </a:lnTo>
                  <a:lnTo>
                    <a:pt x="13572" y="42834"/>
                  </a:lnTo>
                  <a:lnTo>
                    <a:pt x="14029" y="44449"/>
                  </a:lnTo>
                  <a:lnTo>
                    <a:pt x="14485" y="46088"/>
                  </a:lnTo>
                  <a:lnTo>
                    <a:pt x="14935" y="47751"/>
                  </a:lnTo>
                  <a:lnTo>
                    <a:pt x="15378" y="49446"/>
                  </a:lnTo>
                  <a:lnTo>
                    <a:pt x="15821" y="51164"/>
                  </a:lnTo>
                  <a:lnTo>
                    <a:pt x="16258" y="52907"/>
                  </a:lnTo>
                  <a:lnTo>
                    <a:pt x="16687" y="54682"/>
                  </a:lnTo>
                  <a:lnTo>
                    <a:pt x="17111" y="56481"/>
                  </a:lnTo>
                  <a:lnTo>
                    <a:pt x="17534" y="58295"/>
                  </a:lnTo>
                  <a:lnTo>
                    <a:pt x="17944" y="60142"/>
                  </a:lnTo>
                  <a:lnTo>
                    <a:pt x="18347" y="62013"/>
                  </a:lnTo>
                  <a:lnTo>
                    <a:pt x="18744" y="63900"/>
                  </a:lnTo>
                  <a:lnTo>
                    <a:pt x="19128" y="65818"/>
                  </a:lnTo>
                  <a:lnTo>
                    <a:pt x="19505" y="67753"/>
                  </a:lnTo>
                  <a:lnTo>
                    <a:pt x="19869" y="69704"/>
                  </a:lnTo>
                  <a:lnTo>
                    <a:pt x="20226" y="71686"/>
                  </a:lnTo>
                  <a:lnTo>
                    <a:pt x="20570" y="73685"/>
                  </a:lnTo>
                  <a:lnTo>
                    <a:pt x="20900" y="75699"/>
                  </a:lnTo>
                  <a:lnTo>
                    <a:pt x="21059" y="76723"/>
                  </a:lnTo>
                  <a:lnTo>
                    <a:pt x="21218" y="77738"/>
                  </a:lnTo>
                  <a:lnTo>
                    <a:pt x="21370" y="78769"/>
                  </a:lnTo>
                  <a:lnTo>
                    <a:pt x="21522" y="79801"/>
                  </a:lnTo>
                  <a:lnTo>
                    <a:pt x="21668" y="80832"/>
                  </a:lnTo>
                  <a:lnTo>
                    <a:pt x="21813" y="81871"/>
                  </a:lnTo>
                  <a:lnTo>
                    <a:pt x="21952" y="82918"/>
                  </a:lnTo>
                  <a:lnTo>
                    <a:pt x="22091" y="83966"/>
                  </a:lnTo>
                  <a:lnTo>
                    <a:pt x="22223" y="85021"/>
                  </a:lnTo>
                  <a:lnTo>
                    <a:pt x="22349" y="86076"/>
                  </a:lnTo>
                  <a:lnTo>
                    <a:pt x="22382" y="86292"/>
                  </a:lnTo>
                  <a:lnTo>
                    <a:pt x="22422" y="86500"/>
                  </a:lnTo>
                  <a:lnTo>
                    <a:pt x="22461" y="86708"/>
                  </a:lnTo>
                  <a:lnTo>
                    <a:pt x="22514" y="86908"/>
                  </a:lnTo>
                  <a:lnTo>
                    <a:pt x="22574" y="87107"/>
                  </a:lnTo>
                  <a:lnTo>
                    <a:pt x="22640" y="87291"/>
                  </a:lnTo>
                  <a:lnTo>
                    <a:pt x="22713" y="87483"/>
                  </a:lnTo>
                  <a:lnTo>
                    <a:pt x="22792" y="87667"/>
                  </a:lnTo>
                  <a:lnTo>
                    <a:pt x="22878" y="87843"/>
                  </a:lnTo>
                  <a:lnTo>
                    <a:pt x="22971" y="88011"/>
                  </a:lnTo>
                  <a:lnTo>
                    <a:pt x="23070" y="88179"/>
                  </a:lnTo>
                  <a:lnTo>
                    <a:pt x="23176" y="88339"/>
                  </a:lnTo>
                  <a:lnTo>
                    <a:pt x="23281" y="88490"/>
                  </a:lnTo>
                  <a:lnTo>
                    <a:pt x="23394" y="88634"/>
                  </a:lnTo>
                  <a:lnTo>
                    <a:pt x="23513" y="88778"/>
                  </a:lnTo>
                  <a:lnTo>
                    <a:pt x="23639" y="88914"/>
                  </a:lnTo>
                  <a:lnTo>
                    <a:pt x="23771" y="89042"/>
                  </a:lnTo>
                  <a:lnTo>
                    <a:pt x="23903" y="89162"/>
                  </a:lnTo>
                  <a:lnTo>
                    <a:pt x="24042" y="89274"/>
                  </a:lnTo>
                  <a:lnTo>
                    <a:pt x="24181" y="89386"/>
                  </a:lnTo>
                  <a:lnTo>
                    <a:pt x="24326" y="89482"/>
                  </a:lnTo>
                  <a:lnTo>
                    <a:pt x="24479" y="89578"/>
                  </a:lnTo>
                  <a:lnTo>
                    <a:pt x="24631" y="89658"/>
                  </a:lnTo>
                  <a:lnTo>
                    <a:pt x="24783" y="89730"/>
                  </a:lnTo>
                  <a:lnTo>
                    <a:pt x="24942" y="89802"/>
                  </a:lnTo>
                  <a:lnTo>
                    <a:pt x="25107" y="89857"/>
                  </a:lnTo>
                  <a:lnTo>
                    <a:pt x="25266" y="89913"/>
                  </a:lnTo>
                  <a:lnTo>
                    <a:pt x="25431" y="89953"/>
                  </a:lnTo>
                  <a:lnTo>
                    <a:pt x="25603" y="89985"/>
                  </a:lnTo>
                  <a:lnTo>
                    <a:pt x="25775" y="90009"/>
                  </a:lnTo>
                  <a:lnTo>
                    <a:pt x="25947" y="90025"/>
                  </a:lnTo>
                  <a:lnTo>
                    <a:pt x="26258" y="90025"/>
                  </a:lnTo>
                  <a:lnTo>
                    <a:pt x="26390" y="90017"/>
                  </a:lnTo>
                  <a:lnTo>
                    <a:pt x="26529" y="90001"/>
                  </a:lnTo>
                  <a:lnTo>
                    <a:pt x="26668" y="89977"/>
                  </a:lnTo>
                  <a:lnTo>
                    <a:pt x="26860" y="89937"/>
                  </a:lnTo>
                  <a:lnTo>
                    <a:pt x="27051" y="89889"/>
                  </a:lnTo>
                  <a:lnTo>
                    <a:pt x="27237" y="89826"/>
                  </a:lnTo>
                  <a:lnTo>
                    <a:pt x="27415" y="89754"/>
                  </a:lnTo>
                  <a:lnTo>
                    <a:pt x="27594" y="89674"/>
                  </a:lnTo>
                  <a:lnTo>
                    <a:pt x="27766" y="89578"/>
                  </a:lnTo>
                  <a:lnTo>
                    <a:pt x="27931" y="89474"/>
                  </a:lnTo>
                  <a:lnTo>
                    <a:pt x="28090" y="89362"/>
                  </a:lnTo>
                  <a:lnTo>
                    <a:pt x="28248" y="89242"/>
                  </a:lnTo>
                  <a:lnTo>
                    <a:pt x="28401" y="89114"/>
                  </a:lnTo>
                  <a:lnTo>
                    <a:pt x="28546" y="88978"/>
                  </a:lnTo>
                  <a:lnTo>
                    <a:pt x="28685" y="88834"/>
                  </a:lnTo>
                  <a:lnTo>
                    <a:pt x="28817" y="88682"/>
                  </a:lnTo>
                  <a:lnTo>
                    <a:pt x="28943" y="88522"/>
                  </a:lnTo>
                  <a:lnTo>
                    <a:pt x="29062" y="88355"/>
                  </a:lnTo>
                  <a:lnTo>
                    <a:pt x="29174" y="88179"/>
                  </a:lnTo>
                  <a:lnTo>
                    <a:pt x="29280" y="87995"/>
                  </a:lnTo>
                  <a:lnTo>
                    <a:pt x="29379" y="87811"/>
                  </a:lnTo>
                  <a:lnTo>
                    <a:pt x="29472" y="87619"/>
                  </a:lnTo>
                  <a:lnTo>
                    <a:pt x="29551" y="87427"/>
                  </a:lnTo>
                  <a:lnTo>
                    <a:pt x="29631" y="87219"/>
                  </a:lnTo>
                  <a:lnTo>
                    <a:pt x="29697" y="87011"/>
                  </a:lnTo>
                  <a:lnTo>
                    <a:pt x="29756" y="86804"/>
                  </a:lnTo>
                  <a:lnTo>
                    <a:pt x="29809" y="86588"/>
                  </a:lnTo>
                  <a:lnTo>
                    <a:pt x="29856" y="86372"/>
                  </a:lnTo>
                  <a:lnTo>
                    <a:pt x="29889" y="86148"/>
                  </a:lnTo>
                  <a:lnTo>
                    <a:pt x="29909" y="85924"/>
                  </a:lnTo>
                  <a:lnTo>
                    <a:pt x="29928" y="85692"/>
                  </a:lnTo>
                  <a:lnTo>
                    <a:pt x="29935" y="85469"/>
                  </a:lnTo>
                  <a:lnTo>
                    <a:pt x="29928" y="85237"/>
                  </a:lnTo>
                  <a:lnTo>
                    <a:pt x="29915" y="84997"/>
                  </a:lnTo>
                  <a:lnTo>
                    <a:pt x="29895" y="84765"/>
                  </a:lnTo>
                  <a:lnTo>
                    <a:pt x="29763" y="83662"/>
                  </a:lnTo>
                  <a:lnTo>
                    <a:pt x="29624" y="82567"/>
                  </a:lnTo>
                  <a:lnTo>
                    <a:pt x="29479" y="81471"/>
                  </a:lnTo>
                  <a:lnTo>
                    <a:pt x="29333" y="80384"/>
                  </a:lnTo>
                  <a:lnTo>
                    <a:pt x="29188" y="79305"/>
                  </a:lnTo>
                  <a:lnTo>
                    <a:pt x="29036" y="78226"/>
                  </a:lnTo>
                  <a:lnTo>
                    <a:pt x="28877" y="77154"/>
                  </a:lnTo>
                  <a:lnTo>
                    <a:pt x="28718" y="76091"/>
                  </a:lnTo>
                  <a:lnTo>
                    <a:pt x="28553" y="75028"/>
                  </a:lnTo>
                  <a:lnTo>
                    <a:pt x="28387" y="73973"/>
                  </a:lnTo>
                  <a:lnTo>
                    <a:pt x="28050" y="71870"/>
                  </a:lnTo>
                  <a:lnTo>
                    <a:pt x="27693" y="69799"/>
                  </a:lnTo>
                  <a:lnTo>
                    <a:pt x="27329" y="67745"/>
                  </a:lnTo>
                  <a:lnTo>
                    <a:pt x="26952" y="65722"/>
                  </a:lnTo>
                  <a:lnTo>
                    <a:pt x="26562" y="63716"/>
                  </a:lnTo>
                  <a:lnTo>
                    <a:pt x="26165" y="61733"/>
                  </a:lnTo>
                  <a:lnTo>
                    <a:pt x="25762" y="59774"/>
                  </a:lnTo>
                  <a:lnTo>
                    <a:pt x="25345" y="57840"/>
                  </a:lnTo>
                  <a:lnTo>
                    <a:pt x="24922" y="55929"/>
                  </a:lnTo>
                  <a:lnTo>
                    <a:pt x="24492" y="54050"/>
                  </a:lnTo>
                  <a:lnTo>
                    <a:pt x="24055" y="52188"/>
                  </a:lnTo>
                  <a:lnTo>
                    <a:pt x="23612" y="50365"/>
                  </a:lnTo>
                  <a:lnTo>
                    <a:pt x="23162" y="48558"/>
                  </a:lnTo>
                  <a:lnTo>
                    <a:pt x="22713" y="46784"/>
                  </a:lnTo>
                  <a:lnTo>
                    <a:pt x="22250" y="45033"/>
                  </a:lnTo>
                  <a:lnTo>
                    <a:pt x="21787" y="43314"/>
                  </a:lnTo>
                  <a:lnTo>
                    <a:pt x="21324" y="41619"/>
                  </a:lnTo>
                  <a:lnTo>
                    <a:pt x="20861" y="39956"/>
                  </a:lnTo>
                  <a:lnTo>
                    <a:pt x="20391" y="38325"/>
                  </a:lnTo>
                  <a:lnTo>
                    <a:pt x="19922" y="36719"/>
                  </a:lnTo>
                  <a:lnTo>
                    <a:pt x="19445" y="35144"/>
                  </a:lnTo>
                  <a:lnTo>
                    <a:pt x="18976" y="33601"/>
                  </a:lnTo>
                  <a:lnTo>
                    <a:pt x="18506" y="32090"/>
                  </a:lnTo>
                  <a:lnTo>
                    <a:pt x="18037" y="30611"/>
                  </a:lnTo>
                  <a:lnTo>
                    <a:pt x="17567" y="29164"/>
                  </a:lnTo>
                  <a:lnTo>
                    <a:pt x="17104" y="27749"/>
                  </a:lnTo>
                  <a:lnTo>
                    <a:pt x="16641" y="26374"/>
                  </a:lnTo>
                  <a:lnTo>
                    <a:pt x="16185" y="25023"/>
                  </a:lnTo>
                  <a:lnTo>
                    <a:pt x="15728" y="23704"/>
                  </a:lnTo>
                  <a:lnTo>
                    <a:pt x="15279" y="22424"/>
                  </a:lnTo>
                  <a:lnTo>
                    <a:pt x="14836" y="21185"/>
                  </a:lnTo>
                  <a:lnTo>
                    <a:pt x="14399" y="19970"/>
                  </a:lnTo>
                  <a:lnTo>
                    <a:pt x="13969" y="18795"/>
                  </a:lnTo>
                  <a:lnTo>
                    <a:pt x="13539" y="17660"/>
                  </a:lnTo>
                  <a:lnTo>
                    <a:pt x="13129" y="16557"/>
                  </a:lnTo>
                  <a:lnTo>
                    <a:pt x="12719" y="15493"/>
                  </a:lnTo>
                  <a:lnTo>
                    <a:pt x="12322" y="14470"/>
                  </a:lnTo>
                  <a:lnTo>
                    <a:pt x="11932" y="13479"/>
                  </a:lnTo>
                  <a:lnTo>
                    <a:pt x="11555" y="12527"/>
                  </a:lnTo>
                  <a:lnTo>
                    <a:pt x="11185" y="11616"/>
                  </a:lnTo>
                  <a:lnTo>
                    <a:pt x="10828" y="10745"/>
                  </a:lnTo>
                  <a:lnTo>
                    <a:pt x="10153" y="9114"/>
                  </a:lnTo>
                  <a:lnTo>
                    <a:pt x="9531" y="7651"/>
                  </a:lnTo>
                  <a:lnTo>
                    <a:pt x="8969" y="6356"/>
                  </a:lnTo>
                  <a:lnTo>
                    <a:pt x="8466" y="5228"/>
                  </a:lnTo>
                  <a:lnTo>
                    <a:pt x="8036" y="4269"/>
                  </a:lnTo>
                  <a:lnTo>
                    <a:pt x="7679" y="3494"/>
                  </a:lnTo>
                  <a:lnTo>
                    <a:pt x="7395" y="2894"/>
                  </a:lnTo>
                  <a:lnTo>
                    <a:pt x="7084" y="2247"/>
                  </a:lnTo>
                  <a:lnTo>
                    <a:pt x="6985" y="2047"/>
                  </a:lnTo>
                  <a:lnTo>
                    <a:pt x="6872" y="1855"/>
                  </a:lnTo>
                  <a:lnTo>
                    <a:pt x="6753" y="1671"/>
                  </a:lnTo>
                  <a:lnTo>
                    <a:pt x="6628" y="1503"/>
                  </a:lnTo>
                  <a:lnTo>
                    <a:pt x="6495" y="1335"/>
                  </a:lnTo>
                  <a:lnTo>
                    <a:pt x="6363" y="1183"/>
                  </a:lnTo>
                  <a:lnTo>
                    <a:pt x="6218" y="1031"/>
                  </a:lnTo>
                  <a:lnTo>
                    <a:pt x="6072" y="895"/>
                  </a:lnTo>
                  <a:lnTo>
                    <a:pt x="5920" y="768"/>
                  </a:lnTo>
                  <a:lnTo>
                    <a:pt x="5761" y="648"/>
                  </a:lnTo>
                  <a:lnTo>
                    <a:pt x="5603" y="536"/>
                  </a:lnTo>
                  <a:lnTo>
                    <a:pt x="5437" y="440"/>
                  </a:lnTo>
                  <a:lnTo>
                    <a:pt x="5272" y="352"/>
                  </a:lnTo>
                  <a:lnTo>
                    <a:pt x="5100" y="272"/>
                  </a:lnTo>
                  <a:lnTo>
                    <a:pt x="4928" y="200"/>
                  </a:lnTo>
                  <a:lnTo>
                    <a:pt x="4749" y="136"/>
                  </a:lnTo>
                  <a:lnTo>
                    <a:pt x="4577" y="88"/>
                  </a:lnTo>
                  <a:lnTo>
                    <a:pt x="4392" y="48"/>
                  </a:lnTo>
                  <a:lnTo>
                    <a:pt x="4214" y="24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-2646825" y="-3568825"/>
              <a:ext cx="748375" cy="2250650"/>
            </a:xfrm>
            <a:custGeom>
              <a:rect b="b" l="l" r="r" t="t"/>
              <a:pathLst>
                <a:path extrusionOk="0" fill="none" h="90026" w="29935">
                  <a:moveTo>
                    <a:pt x="1866" y="640"/>
                  </a:moveTo>
                  <a:lnTo>
                    <a:pt x="1866" y="640"/>
                  </a:lnTo>
                  <a:lnTo>
                    <a:pt x="1700" y="768"/>
                  </a:lnTo>
                  <a:lnTo>
                    <a:pt x="1542" y="903"/>
                  </a:lnTo>
                  <a:lnTo>
                    <a:pt x="1390" y="1047"/>
                  </a:lnTo>
                  <a:lnTo>
                    <a:pt x="1251" y="1191"/>
                  </a:lnTo>
                  <a:lnTo>
                    <a:pt x="1112" y="1351"/>
                  </a:lnTo>
                  <a:lnTo>
                    <a:pt x="979" y="1519"/>
                  </a:lnTo>
                  <a:lnTo>
                    <a:pt x="860" y="1687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0"/>
                  </a:lnTo>
                  <a:lnTo>
                    <a:pt x="371" y="2630"/>
                  </a:lnTo>
                  <a:lnTo>
                    <a:pt x="292" y="2830"/>
                  </a:lnTo>
                  <a:lnTo>
                    <a:pt x="225" y="3038"/>
                  </a:lnTo>
                  <a:lnTo>
                    <a:pt x="173" y="3246"/>
                  </a:lnTo>
                  <a:lnTo>
                    <a:pt x="120" y="3462"/>
                  </a:lnTo>
                  <a:lnTo>
                    <a:pt x="80" y="3678"/>
                  </a:lnTo>
                  <a:lnTo>
                    <a:pt x="47" y="3893"/>
                  </a:lnTo>
                  <a:lnTo>
                    <a:pt x="20" y="4109"/>
                  </a:lnTo>
                  <a:lnTo>
                    <a:pt x="7" y="4333"/>
                  </a:lnTo>
                  <a:lnTo>
                    <a:pt x="1" y="4557"/>
                  </a:lnTo>
                  <a:lnTo>
                    <a:pt x="1" y="4773"/>
                  </a:lnTo>
                  <a:lnTo>
                    <a:pt x="14" y="4997"/>
                  </a:lnTo>
                  <a:lnTo>
                    <a:pt x="34" y="5220"/>
                  </a:lnTo>
                  <a:lnTo>
                    <a:pt x="67" y="5444"/>
                  </a:lnTo>
                  <a:lnTo>
                    <a:pt x="100" y="5668"/>
                  </a:lnTo>
                  <a:lnTo>
                    <a:pt x="153" y="5884"/>
                  </a:lnTo>
                  <a:lnTo>
                    <a:pt x="206" y="6100"/>
                  </a:lnTo>
                  <a:lnTo>
                    <a:pt x="272" y="6316"/>
                  </a:lnTo>
                  <a:lnTo>
                    <a:pt x="351" y="6532"/>
                  </a:lnTo>
                  <a:lnTo>
                    <a:pt x="437" y="6739"/>
                  </a:lnTo>
                  <a:lnTo>
                    <a:pt x="530" y="6947"/>
                  </a:lnTo>
                  <a:lnTo>
                    <a:pt x="530" y="6947"/>
                  </a:lnTo>
                  <a:lnTo>
                    <a:pt x="748" y="7395"/>
                  </a:lnTo>
                  <a:lnTo>
                    <a:pt x="979" y="7899"/>
                  </a:lnTo>
                  <a:lnTo>
                    <a:pt x="1297" y="8586"/>
                  </a:lnTo>
                  <a:lnTo>
                    <a:pt x="1687" y="9458"/>
                  </a:lnTo>
                  <a:lnTo>
                    <a:pt x="2143" y="10497"/>
                  </a:lnTo>
                  <a:lnTo>
                    <a:pt x="2666" y="11712"/>
                  </a:lnTo>
                  <a:lnTo>
                    <a:pt x="3255" y="13095"/>
                  </a:lnTo>
                  <a:lnTo>
                    <a:pt x="3890" y="14638"/>
                  </a:lnTo>
                  <a:lnTo>
                    <a:pt x="4577" y="16341"/>
                  </a:lnTo>
                  <a:lnTo>
                    <a:pt x="4941" y="17252"/>
                  </a:lnTo>
                  <a:lnTo>
                    <a:pt x="5312" y="18195"/>
                  </a:lnTo>
                  <a:lnTo>
                    <a:pt x="5695" y="19187"/>
                  </a:lnTo>
                  <a:lnTo>
                    <a:pt x="6085" y="20210"/>
                  </a:lnTo>
                  <a:lnTo>
                    <a:pt x="6482" y="21265"/>
                  </a:lnTo>
                  <a:lnTo>
                    <a:pt x="6892" y="22369"/>
                  </a:lnTo>
                  <a:lnTo>
                    <a:pt x="7309" y="23496"/>
                  </a:lnTo>
                  <a:lnTo>
                    <a:pt x="7732" y="24663"/>
                  </a:lnTo>
                  <a:lnTo>
                    <a:pt x="8162" y="25870"/>
                  </a:lnTo>
                  <a:lnTo>
                    <a:pt x="8592" y="27101"/>
                  </a:lnTo>
                  <a:lnTo>
                    <a:pt x="9035" y="28372"/>
                  </a:lnTo>
                  <a:lnTo>
                    <a:pt x="9478" y="29675"/>
                  </a:lnTo>
                  <a:lnTo>
                    <a:pt x="9928" y="31018"/>
                  </a:lnTo>
                  <a:lnTo>
                    <a:pt x="10378" y="32386"/>
                  </a:lnTo>
                  <a:lnTo>
                    <a:pt x="10834" y="33785"/>
                  </a:lnTo>
                  <a:lnTo>
                    <a:pt x="11290" y="35224"/>
                  </a:lnTo>
                  <a:lnTo>
                    <a:pt x="11747" y="36687"/>
                  </a:lnTo>
                  <a:lnTo>
                    <a:pt x="12203" y="38181"/>
                  </a:lnTo>
                  <a:lnTo>
                    <a:pt x="12660" y="39700"/>
                  </a:lnTo>
                  <a:lnTo>
                    <a:pt x="13116" y="41251"/>
                  </a:lnTo>
                  <a:lnTo>
                    <a:pt x="13572" y="42834"/>
                  </a:lnTo>
                  <a:lnTo>
                    <a:pt x="14029" y="44449"/>
                  </a:lnTo>
                  <a:lnTo>
                    <a:pt x="14485" y="46088"/>
                  </a:lnTo>
                  <a:lnTo>
                    <a:pt x="14935" y="47751"/>
                  </a:lnTo>
                  <a:lnTo>
                    <a:pt x="15378" y="49446"/>
                  </a:lnTo>
                  <a:lnTo>
                    <a:pt x="15821" y="51164"/>
                  </a:lnTo>
                  <a:lnTo>
                    <a:pt x="16258" y="52907"/>
                  </a:lnTo>
                  <a:lnTo>
                    <a:pt x="16687" y="54682"/>
                  </a:lnTo>
                  <a:lnTo>
                    <a:pt x="17111" y="56481"/>
                  </a:lnTo>
                  <a:lnTo>
                    <a:pt x="17534" y="58295"/>
                  </a:lnTo>
                  <a:lnTo>
                    <a:pt x="17944" y="60142"/>
                  </a:lnTo>
                  <a:lnTo>
                    <a:pt x="18347" y="62013"/>
                  </a:lnTo>
                  <a:lnTo>
                    <a:pt x="18744" y="63900"/>
                  </a:lnTo>
                  <a:lnTo>
                    <a:pt x="19128" y="65818"/>
                  </a:lnTo>
                  <a:lnTo>
                    <a:pt x="19505" y="67753"/>
                  </a:lnTo>
                  <a:lnTo>
                    <a:pt x="19869" y="69704"/>
                  </a:lnTo>
                  <a:lnTo>
                    <a:pt x="20226" y="71686"/>
                  </a:lnTo>
                  <a:lnTo>
                    <a:pt x="20570" y="73685"/>
                  </a:lnTo>
                  <a:lnTo>
                    <a:pt x="20900" y="75699"/>
                  </a:lnTo>
                  <a:lnTo>
                    <a:pt x="21059" y="76723"/>
                  </a:lnTo>
                  <a:lnTo>
                    <a:pt x="21218" y="77738"/>
                  </a:lnTo>
                  <a:lnTo>
                    <a:pt x="21370" y="78769"/>
                  </a:lnTo>
                  <a:lnTo>
                    <a:pt x="21522" y="79801"/>
                  </a:lnTo>
                  <a:lnTo>
                    <a:pt x="21668" y="80832"/>
                  </a:lnTo>
                  <a:lnTo>
                    <a:pt x="21813" y="81871"/>
                  </a:lnTo>
                  <a:lnTo>
                    <a:pt x="21952" y="82918"/>
                  </a:lnTo>
                  <a:lnTo>
                    <a:pt x="22091" y="83966"/>
                  </a:lnTo>
                  <a:lnTo>
                    <a:pt x="22223" y="85021"/>
                  </a:lnTo>
                  <a:lnTo>
                    <a:pt x="22349" y="86076"/>
                  </a:lnTo>
                  <a:lnTo>
                    <a:pt x="22349" y="86076"/>
                  </a:lnTo>
                  <a:lnTo>
                    <a:pt x="22382" y="86292"/>
                  </a:lnTo>
                  <a:lnTo>
                    <a:pt x="22422" y="86500"/>
                  </a:lnTo>
                  <a:lnTo>
                    <a:pt x="22461" y="86708"/>
                  </a:lnTo>
                  <a:lnTo>
                    <a:pt x="22514" y="86908"/>
                  </a:lnTo>
                  <a:lnTo>
                    <a:pt x="22574" y="87107"/>
                  </a:lnTo>
                  <a:lnTo>
                    <a:pt x="22640" y="87291"/>
                  </a:lnTo>
                  <a:lnTo>
                    <a:pt x="22713" y="87483"/>
                  </a:lnTo>
                  <a:lnTo>
                    <a:pt x="22792" y="87667"/>
                  </a:lnTo>
                  <a:lnTo>
                    <a:pt x="22878" y="87843"/>
                  </a:lnTo>
                  <a:lnTo>
                    <a:pt x="22971" y="88011"/>
                  </a:lnTo>
                  <a:lnTo>
                    <a:pt x="23070" y="88179"/>
                  </a:lnTo>
                  <a:lnTo>
                    <a:pt x="23176" y="88339"/>
                  </a:lnTo>
                  <a:lnTo>
                    <a:pt x="23281" y="88490"/>
                  </a:lnTo>
                  <a:lnTo>
                    <a:pt x="23394" y="88634"/>
                  </a:lnTo>
                  <a:lnTo>
                    <a:pt x="23513" y="88778"/>
                  </a:lnTo>
                  <a:lnTo>
                    <a:pt x="23639" y="88914"/>
                  </a:lnTo>
                  <a:lnTo>
                    <a:pt x="23771" y="89042"/>
                  </a:lnTo>
                  <a:lnTo>
                    <a:pt x="23903" y="89162"/>
                  </a:lnTo>
                  <a:lnTo>
                    <a:pt x="24042" y="89274"/>
                  </a:lnTo>
                  <a:lnTo>
                    <a:pt x="24181" y="89386"/>
                  </a:lnTo>
                  <a:lnTo>
                    <a:pt x="24326" y="89482"/>
                  </a:lnTo>
                  <a:lnTo>
                    <a:pt x="24479" y="89578"/>
                  </a:lnTo>
                  <a:lnTo>
                    <a:pt x="24631" y="89658"/>
                  </a:lnTo>
                  <a:lnTo>
                    <a:pt x="24783" y="89730"/>
                  </a:lnTo>
                  <a:lnTo>
                    <a:pt x="24942" y="89802"/>
                  </a:lnTo>
                  <a:lnTo>
                    <a:pt x="25107" y="89857"/>
                  </a:lnTo>
                  <a:lnTo>
                    <a:pt x="25266" y="89913"/>
                  </a:lnTo>
                  <a:lnTo>
                    <a:pt x="25431" y="89953"/>
                  </a:lnTo>
                  <a:lnTo>
                    <a:pt x="25603" y="89985"/>
                  </a:lnTo>
                  <a:lnTo>
                    <a:pt x="25775" y="90009"/>
                  </a:lnTo>
                  <a:lnTo>
                    <a:pt x="25947" y="90025"/>
                  </a:lnTo>
                  <a:lnTo>
                    <a:pt x="26119" y="90025"/>
                  </a:lnTo>
                  <a:lnTo>
                    <a:pt x="26119" y="90025"/>
                  </a:lnTo>
                  <a:lnTo>
                    <a:pt x="26258" y="90025"/>
                  </a:lnTo>
                  <a:lnTo>
                    <a:pt x="26390" y="90017"/>
                  </a:lnTo>
                  <a:lnTo>
                    <a:pt x="26529" y="90001"/>
                  </a:lnTo>
                  <a:lnTo>
                    <a:pt x="26668" y="89977"/>
                  </a:lnTo>
                  <a:lnTo>
                    <a:pt x="26668" y="89977"/>
                  </a:lnTo>
                  <a:lnTo>
                    <a:pt x="26860" y="89937"/>
                  </a:lnTo>
                  <a:lnTo>
                    <a:pt x="27051" y="89889"/>
                  </a:lnTo>
                  <a:lnTo>
                    <a:pt x="27237" y="89826"/>
                  </a:lnTo>
                  <a:lnTo>
                    <a:pt x="27415" y="89754"/>
                  </a:lnTo>
                  <a:lnTo>
                    <a:pt x="27594" y="89674"/>
                  </a:lnTo>
                  <a:lnTo>
                    <a:pt x="27766" y="89578"/>
                  </a:lnTo>
                  <a:lnTo>
                    <a:pt x="27931" y="89474"/>
                  </a:lnTo>
                  <a:lnTo>
                    <a:pt x="28090" y="89362"/>
                  </a:lnTo>
                  <a:lnTo>
                    <a:pt x="28248" y="89242"/>
                  </a:lnTo>
                  <a:lnTo>
                    <a:pt x="28401" y="89114"/>
                  </a:lnTo>
                  <a:lnTo>
                    <a:pt x="28546" y="88978"/>
                  </a:lnTo>
                  <a:lnTo>
                    <a:pt x="28685" y="88834"/>
                  </a:lnTo>
                  <a:lnTo>
                    <a:pt x="28817" y="88682"/>
                  </a:lnTo>
                  <a:lnTo>
                    <a:pt x="28943" y="88522"/>
                  </a:lnTo>
                  <a:lnTo>
                    <a:pt x="29062" y="88355"/>
                  </a:lnTo>
                  <a:lnTo>
                    <a:pt x="29174" y="88179"/>
                  </a:lnTo>
                  <a:lnTo>
                    <a:pt x="29280" y="87995"/>
                  </a:lnTo>
                  <a:lnTo>
                    <a:pt x="29379" y="87811"/>
                  </a:lnTo>
                  <a:lnTo>
                    <a:pt x="29472" y="87619"/>
                  </a:lnTo>
                  <a:lnTo>
                    <a:pt x="29551" y="87427"/>
                  </a:lnTo>
                  <a:lnTo>
                    <a:pt x="29631" y="87219"/>
                  </a:lnTo>
                  <a:lnTo>
                    <a:pt x="29697" y="87011"/>
                  </a:lnTo>
                  <a:lnTo>
                    <a:pt x="29756" y="86804"/>
                  </a:lnTo>
                  <a:lnTo>
                    <a:pt x="29809" y="86588"/>
                  </a:lnTo>
                  <a:lnTo>
                    <a:pt x="29856" y="86372"/>
                  </a:lnTo>
                  <a:lnTo>
                    <a:pt x="29889" y="86148"/>
                  </a:lnTo>
                  <a:lnTo>
                    <a:pt x="29909" y="85924"/>
                  </a:lnTo>
                  <a:lnTo>
                    <a:pt x="29928" y="85692"/>
                  </a:lnTo>
                  <a:lnTo>
                    <a:pt x="29935" y="85469"/>
                  </a:lnTo>
                  <a:lnTo>
                    <a:pt x="29928" y="85237"/>
                  </a:lnTo>
                  <a:lnTo>
                    <a:pt x="29915" y="84997"/>
                  </a:lnTo>
                  <a:lnTo>
                    <a:pt x="29895" y="84765"/>
                  </a:lnTo>
                  <a:lnTo>
                    <a:pt x="29895" y="84765"/>
                  </a:lnTo>
                  <a:lnTo>
                    <a:pt x="29763" y="83662"/>
                  </a:lnTo>
                  <a:lnTo>
                    <a:pt x="29624" y="82567"/>
                  </a:lnTo>
                  <a:lnTo>
                    <a:pt x="29479" y="81471"/>
                  </a:lnTo>
                  <a:lnTo>
                    <a:pt x="29333" y="80384"/>
                  </a:lnTo>
                  <a:lnTo>
                    <a:pt x="29188" y="79305"/>
                  </a:lnTo>
                  <a:lnTo>
                    <a:pt x="29036" y="78226"/>
                  </a:lnTo>
                  <a:lnTo>
                    <a:pt x="28877" y="77154"/>
                  </a:lnTo>
                  <a:lnTo>
                    <a:pt x="28718" y="76091"/>
                  </a:lnTo>
                  <a:lnTo>
                    <a:pt x="28553" y="75028"/>
                  </a:lnTo>
                  <a:lnTo>
                    <a:pt x="28387" y="73973"/>
                  </a:lnTo>
                  <a:lnTo>
                    <a:pt x="28050" y="71870"/>
                  </a:lnTo>
                  <a:lnTo>
                    <a:pt x="27693" y="69799"/>
                  </a:lnTo>
                  <a:lnTo>
                    <a:pt x="27329" y="67745"/>
                  </a:lnTo>
                  <a:lnTo>
                    <a:pt x="26952" y="65722"/>
                  </a:lnTo>
                  <a:lnTo>
                    <a:pt x="26562" y="63716"/>
                  </a:lnTo>
                  <a:lnTo>
                    <a:pt x="26165" y="61733"/>
                  </a:lnTo>
                  <a:lnTo>
                    <a:pt x="25762" y="59774"/>
                  </a:lnTo>
                  <a:lnTo>
                    <a:pt x="25345" y="57840"/>
                  </a:lnTo>
                  <a:lnTo>
                    <a:pt x="24922" y="55929"/>
                  </a:lnTo>
                  <a:lnTo>
                    <a:pt x="24492" y="54050"/>
                  </a:lnTo>
                  <a:lnTo>
                    <a:pt x="24055" y="52188"/>
                  </a:lnTo>
                  <a:lnTo>
                    <a:pt x="23612" y="50365"/>
                  </a:lnTo>
                  <a:lnTo>
                    <a:pt x="23162" y="48558"/>
                  </a:lnTo>
                  <a:lnTo>
                    <a:pt x="22713" y="46784"/>
                  </a:lnTo>
                  <a:lnTo>
                    <a:pt x="22250" y="45033"/>
                  </a:lnTo>
                  <a:lnTo>
                    <a:pt x="21787" y="43314"/>
                  </a:lnTo>
                  <a:lnTo>
                    <a:pt x="21324" y="41619"/>
                  </a:lnTo>
                  <a:lnTo>
                    <a:pt x="20861" y="39956"/>
                  </a:lnTo>
                  <a:lnTo>
                    <a:pt x="20391" y="38325"/>
                  </a:lnTo>
                  <a:lnTo>
                    <a:pt x="19922" y="36719"/>
                  </a:lnTo>
                  <a:lnTo>
                    <a:pt x="19445" y="35144"/>
                  </a:lnTo>
                  <a:lnTo>
                    <a:pt x="18976" y="33601"/>
                  </a:lnTo>
                  <a:lnTo>
                    <a:pt x="18506" y="32090"/>
                  </a:lnTo>
                  <a:lnTo>
                    <a:pt x="18037" y="30611"/>
                  </a:lnTo>
                  <a:lnTo>
                    <a:pt x="17567" y="29164"/>
                  </a:lnTo>
                  <a:lnTo>
                    <a:pt x="17104" y="27749"/>
                  </a:lnTo>
                  <a:lnTo>
                    <a:pt x="16641" y="26374"/>
                  </a:lnTo>
                  <a:lnTo>
                    <a:pt x="16185" y="25023"/>
                  </a:lnTo>
                  <a:lnTo>
                    <a:pt x="15728" y="23704"/>
                  </a:lnTo>
                  <a:lnTo>
                    <a:pt x="15279" y="22424"/>
                  </a:lnTo>
                  <a:lnTo>
                    <a:pt x="14836" y="21185"/>
                  </a:lnTo>
                  <a:lnTo>
                    <a:pt x="14399" y="19970"/>
                  </a:lnTo>
                  <a:lnTo>
                    <a:pt x="13969" y="18795"/>
                  </a:lnTo>
                  <a:lnTo>
                    <a:pt x="13539" y="17660"/>
                  </a:lnTo>
                  <a:lnTo>
                    <a:pt x="13129" y="16557"/>
                  </a:lnTo>
                  <a:lnTo>
                    <a:pt x="12719" y="15493"/>
                  </a:lnTo>
                  <a:lnTo>
                    <a:pt x="12322" y="14470"/>
                  </a:lnTo>
                  <a:lnTo>
                    <a:pt x="11932" y="13479"/>
                  </a:lnTo>
                  <a:lnTo>
                    <a:pt x="11555" y="12527"/>
                  </a:lnTo>
                  <a:lnTo>
                    <a:pt x="11185" y="11616"/>
                  </a:lnTo>
                  <a:lnTo>
                    <a:pt x="10828" y="10745"/>
                  </a:lnTo>
                  <a:lnTo>
                    <a:pt x="10153" y="9114"/>
                  </a:lnTo>
                  <a:lnTo>
                    <a:pt x="9531" y="7651"/>
                  </a:lnTo>
                  <a:lnTo>
                    <a:pt x="8969" y="6356"/>
                  </a:lnTo>
                  <a:lnTo>
                    <a:pt x="8466" y="5228"/>
                  </a:lnTo>
                  <a:lnTo>
                    <a:pt x="8036" y="4269"/>
                  </a:lnTo>
                  <a:lnTo>
                    <a:pt x="7679" y="3494"/>
                  </a:lnTo>
                  <a:lnTo>
                    <a:pt x="7395" y="2894"/>
                  </a:lnTo>
                  <a:lnTo>
                    <a:pt x="7084" y="2247"/>
                  </a:lnTo>
                  <a:lnTo>
                    <a:pt x="7084" y="2247"/>
                  </a:lnTo>
                  <a:lnTo>
                    <a:pt x="6985" y="2047"/>
                  </a:lnTo>
                  <a:lnTo>
                    <a:pt x="6872" y="1855"/>
                  </a:lnTo>
                  <a:lnTo>
                    <a:pt x="6753" y="1671"/>
                  </a:lnTo>
                  <a:lnTo>
                    <a:pt x="6628" y="1503"/>
                  </a:lnTo>
                  <a:lnTo>
                    <a:pt x="6495" y="1335"/>
                  </a:lnTo>
                  <a:lnTo>
                    <a:pt x="6363" y="1183"/>
                  </a:lnTo>
                  <a:lnTo>
                    <a:pt x="6218" y="1031"/>
                  </a:lnTo>
                  <a:lnTo>
                    <a:pt x="6072" y="895"/>
                  </a:lnTo>
                  <a:lnTo>
                    <a:pt x="5920" y="768"/>
                  </a:lnTo>
                  <a:lnTo>
                    <a:pt x="5761" y="648"/>
                  </a:lnTo>
                  <a:lnTo>
                    <a:pt x="5603" y="536"/>
                  </a:lnTo>
                  <a:lnTo>
                    <a:pt x="5437" y="440"/>
                  </a:lnTo>
                  <a:lnTo>
                    <a:pt x="5272" y="352"/>
                  </a:lnTo>
                  <a:lnTo>
                    <a:pt x="5100" y="272"/>
                  </a:lnTo>
                  <a:lnTo>
                    <a:pt x="4928" y="200"/>
                  </a:lnTo>
                  <a:lnTo>
                    <a:pt x="4749" y="136"/>
                  </a:lnTo>
                  <a:lnTo>
                    <a:pt x="4577" y="88"/>
                  </a:lnTo>
                  <a:lnTo>
                    <a:pt x="4392" y="48"/>
                  </a:lnTo>
                  <a:lnTo>
                    <a:pt x="4214" y="24"/>
                  </a:lnTo>
                  <a:lnTo>
                    <a:pt x="4028" y="0"/>
                  </a:lnTo>
                  <a:lnTo>
                    <a:pt x="3850" y="0"/>
                  </a:lnTo>
                  <a:lnTo>
                    <a:pt x="3665" y="0"/>
                  </a:lnTo>
                  <a:lnTo>
                    <a:pt x="3479" y="16"/>
                  </a:lnTo>
                  <a:lnTo>
                    <a:pt x="3294" y="40"/>
                  </a:lnTo>
                  <a:lnTo>
                    <a:pt x="3109" y="72"/>
                  </a:lnTo>
                  <a:lnTo>
                    <a:pt x="2931" y="120"/>
                  </a:lnTo>
                  <a:lnTo>
                    <a:pt x="2745" y="176"/>
                  </a:lnTo>
                  <a:lnTo>
                    <a:pt x="2567" y="248"/>
                  </a:lnTo>
                  <a:lnTo>
                    <a:pt x="2388" y="328"/>
                  </a:lnTo>
                  <a:lnTo>
                    <a:pt x="2216" y="424"/>
                  </a:lnTo>
                  <a:lnTo>
                    <a:pt x="2038" y="528"/>
                  </a:lnTo>
                  <a:lnTo>
                    <a:pt x="1866" y="640"/>
                  </a:lnTo>
                  <a:lnTo>
                    <a:pt x="1866" y="6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-2600200" y="-3552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-1346525" y="-3569025"/>
              <a:ext cx="748375" cy="2250850"/>
            </a:xfrm>
            <a:custGeom>
              <a:rect b="b" l="l" r="r" t="t"/>
              <a:pathLst>
                <a:path extrusionOk="0" h="90034" w="29935">
                  <a:moveTo>
                    <a:pt x="26092" y="0"/>
                  </a:moveTo>
                  <a:lnTo>
                    <a:pt x="25907" y="8"/>
                  </a:lnTo>
                  <a:lnTo>
                    <a:pt x="25721" y="32"/>
                  </a:lnTo>
                  <a:lnTo>
                    <a:pt x="25543" y="56"/>
                  </a:lnTo>
                  <a:lnTo>
                    <a:pt x="25364" y="96"/>
                  </a:lnTo>
                  <a:lnTo>
                    <a:pt x="25186" y="144"/>
                  </a:lnTo>
                  <a:lnTo>
                    <a:pt x="25007" y="208"/>
                  </a:lnTo>
                  <a:lnTo>
                    <a:pt x="24835" y="280"/>
                  </a:lnTo>
                  <a:lnTo>
                    <a:pt x="24663" y="352"/>
                  </a:lnTo>
                  <a:lnTo>
                    <a:pt x="24498" y="448"/>
                  </a:lnTo>
                  <a:lnTo>
                    <a:pt x="24333" y="544"/>
                  </a:lnTo>
                  <a:lnTo>
                    <a:pt x="24174" y="656"/>
                  </a:lnTo>
                  <a:lnTo>
                    <a:pt x="24015" y="776"/>
                  </a:lnTo>
                  <a:lnTo>
                    <a:pt x="23863" y="903"/>
                  </a:lnTo>
                  <a:lnTo>
                    <a:pt x="23717" y="1039"/>
                  </a:lnTo>
                  <a:lnTo>
                    <a:pt x="23572" y="1183"/>
                  </a:lnTo>
                  <a:lnTo>
                    <a:pt x="23440" y="1343"/>
                  </a:lnTo>
                  <a:lnTo>
                    <a:pt x="23307" y="1511"/>
                  </a:lnTo>
                  <a:lnTo>
                    <a:pt x="23182" y="1679"/>
                  </a:lnTo>
                  <a:lnTo>
                    <a:pt x="23063" y="1863"/>
                  </a:lnTo>
                  <a:lnTo>
                    <a:pt x="22950" y="2055"/>
                  </a:lnTo>
                  <a:lnTo>
                    <a:pt x="22851" y="2255"/>
                  </a:lnTo>
                  <a:lnTo>
                    <a:pt x="22540" y="2902"/>
                  </a:lnTo>
                  <a:lnTo>
                    <a:pt x="22256" y="3502"/>
                  </a:lnTo>
                  <a:lnTo>
                    <a:pt x="21899" y="4277"/>
                  </a:lnTo>
                  <a:lnTo>
                    <a:pt x="21469" y="5236"/>
                  </a:lnTo>
                  <a:lnTo>
                    <a:pt x="20966" y="6364"/>
                  </a:lnTo>
                  <a:lnTo>
                    <a:pt x="20404" y="7659"/>
                  </a:lnTo>
                  <a:lnTo>
                    <a:pt x="19782" y="9122"/>
                  </a:lnTo>
                  <a:lnTo>
                    <a:pt x="19108" y="10753"/>
                  </a:lnTo>
                  <a:lnTo>
                    <a:pt x="18750" y="11624"/>
                  </a:lnTo>
                  <a:lnTo>
                    <a:pt x="18380" y="12535"/>
                  </a:lnTo>
                  <a:lnTo>
                    <a:pt x="18003" y="13487"/>
                  </a:lnTo>
                  <a:lnTo>
                    <a:pt x="17613" y="14478"/>
                  </a:lnTo>
                  <a:lnTo>
                    <a:pt x="17216" y="15501"/>
                  </a:lnTo>
                  <a:lnTo>
                    <a:pt x="16813" y="16565"/>
                  </a:lnTo>
                  <a:lnTo>
                    <a:pt x="16396" y="17668"/>
                  </a:lnTo>
                  <a:lnTo>
                    <a:pt x="15973" y="18803"/>
                  </a:lnTo>
                  <a:lnTo>
                    <a:pt x="15536" y="19978"/>
                  </a:lnTo>
                  <a:lnTo>
                    <a:pt x="15100" y="21193"/>
                  </a:lnTo>
                  <a:lnTo>
                    <a:pt x="14656" y="22432"/>
                  </a:lnTo>
                  <a:lnTo>
                    <a:pt x="14207" y="23712"/>
                  </a:lnTo>
                  <a:lnTo>
                    <a:pt x="13750" y="25031"/>
                  </a:lnTo>
                  <a:lnTo>
                    <a:pt x="13294" y="26382"/>
                  </a:lnTo>
                  <a:lnTo>
                    <a:pt x="12831" y="27757"/>
                  </a:lnTo>
                  <a:lnTo>
                    <a:pt x="12368" y="29172"/>
                  </a:lnTo>
                  <a:lnTo>
                    <a:pt x="11898" y="30619"/>
                  </a:lnTo>
                  <a:lnTo>
                    <a:pt x="11429" y="32098"/>
                  </a:lnTo>
                  <a:lnTo>
                    <a:pt x="10959" y="33609"/>
                  </a:lnTo>
                  <a:lnTo>
                    <a:pt x="10490" y="35152"/>
                  </a:lnTo>
                  <a:lnTo>
                    <a:pt x="10020" y="36727"/>
                  </a:lnTo>
                  <a:lnTo>
                    <a:pt x="9551" y="38333"/>
                  </a:lnTo>
                  <a:lnTo>
                    <a:pt x="9081" y="39964"/>
                  </a:lnTo>
                  <a:lnTo>
                    <a:pt x="8611" y="41627"/>
                  </a:lnTo>
                  <a:lnTo>
                    <a:pt x="8148" y="43322"/>
                  </a:lnTo>
                  <a:lnTo>
                    <a:pt x="7685" y="45041"/>
                  </a:lnTo>
                  <a:lnTo>
                    <a:pt x="7229" y="46792"/>
                  </a:lnTo>
                  <a:lnTo>
                    <a:pt x="6773" y="48566"/>
                  </a:lnTo>
                  <a:lnTo>
                    <a:pt x="6323" y="50373"/>
                  </a:lnTo>
                  <a:lnTo>
                    <a:pt x="5880" y="52196"/>
                  </a:lnTo>
                  <a:lnTo>
                    <a:pt x="5443" y="54058"/>
                  </a:lnTo>
                  <a:lnTo>
                    <a:pt x="5013" y="55937"/>
                  </a:lnTo>
                  <a:lnTo>
                    <a:pt x="4590" y="57848"/>
                  </a:lnTo>
                  <a:lnTo>
                    <a:pt x="4180" y="59782"/>
                  </a:lnTo>
                  <a:lnTo>
                    <a:pt x="3770" y="61741"/>
                  </a:lnTo>
                  <a:lnTo>
                    <a:pt x="3373" y="63724"/>
                  </a:lnTo>
                  <a:lnTo>
                    <a:pt x="2990" y="65730"/>
                  </a:lnTo>
                  <a:lnTo>
                    <a:pt x="2613" y="67753"/>
                  </a:lnTo>
                  <a:lnTo>
                    <a:pt x="2242" y="69807"/>
                  </a:lnTo>
                  <a:lnTo>
                    <a:pt x="1892" y="71878"/>
                  </a:lnTo>
                  <a:lnTo>
                    <a:pt x="1548" y="73981"/>
                  </a:lnTo>
                  <a:lnTo>
                    <a:pt x="1382" y="75036"/>
                  </a:lnTo>
                  <a:lnTo>
                    <a:pt x="1217" y="76099"/>
                  </a:lnTo>
                  <a:lnTo>
                    <a:pt x="1058" y="77162"/>
                  </a:lnTo>
                  <a:lnTo>
                    <a:pt x="906" y="78234"/>
                  </a:lnTo>
                  <a:lnTo>
                    <a:pt x="747" y="79313"/>
                  </a:lnTo>
                  <a:lnTo>
                    <a:pt x="602" y="80392"/>
                  </a:lnTo>
                  <a:lnTo>
                    <a:pt x="456" y="81479"/>
                  </a:lnTo>
                  <a:lnTo>
                    <a:pt x="318" y="82575"/>
                  </a:lnTo>
                  <a:lnTo>
                    <a:pt x="179" y="83670"/>
                  </a:lnTo>
                  <a:lnTo>
                    <a:pt x="46" y="84773"/>
                  </a:lnTo>
                  <a:lnTo>
                    <a:pt x="20" y="85005"/>
                  </a:lnTo>
                  <a:lnTo>
                    <a:pt x="7" y="85245"/>
                  </a:lnTo>
                  <a:lnTo>
                    <a:pt x="0" y="85477"/>
                  </a:lnTo>
                  <a:lnTo>
                    <a:pt x="7" y="85700"/>
                  </a:lnTo>
                  <a:lnTo>
                    <a:pt x="27" y="85932"/>
                  </a:lnTo>
                  <a:lnTo>
                    <a:pt x="53" y="86156"/>
                  </a:lnTo>
                  <a:lnTo>
                    <a:pt x="86" y="86380"/>
                  </a:lnTo>
                  <a:lnTo>
                    <a:pt x="126" y="86596"/>
                  </a:lnTo>
                  <a:lnTo>
                    <a:pt x="179" y="86812"/>
                  </a:lnTo>
                  <a:lnTo>
                    <a:pt x="238" y="87019"/>
                  </a:lnTo>
                  <a:lnTo>
                    <a:pt x="304" y="87227"/>
                  </a:lnTo>
                  <a:lnTo>
                    <a:pt x="384" y="87435"/>
                  </a:lnTo>
                  <a:lnTo>
                    <a:pt x="463" y="87627"/>
                  </a:lnTo>
                  <a:lnTo>
                    <a:pt x="556" y="87819"/>
                  </a:lnTo>
                  <a:lnTo>
                    <a:pt x="655" y="88003"/>
                  </a:lnTo>
                  <a:lnTo>
                    <a:pt x="761" y="88187"/>
                  </a:lnTo>
                  <a:lnTo>
                    <a:pt x="873" y="88363"/>
                  </a:lnTo>
                  <a:lnTo>
                    <a:pt x="992" y="88530"/>
                  </a:lnTo>
                  <a:lnTo>
                    <a:pt x="1118" y="88690"/>
                  </a:lnTo>
                  <a:lnTo>
                    <a:pt x="1250" y="88842"/>
                  </a:lnTo>
                  <a:lnTo>
                    <a:pt x="1389" y="88986"/>
                  </a:lnTo>
                  <a:lnTo>
                    <a:pt x="1535" y="89122"/>
                  </a:lnTo>
                  <a:lnTo>
                    <a:pt x="1687" y="89250"/>
                  </a:lnTo>
                  <a:lnTo>
                    <a:pt x="1845" y="89370"/>
                  </a:lnTo>
                  <a:lnTo>
                    <a:pt x="2004" y="89482"/>
                  </a:lnTo>
                  <a:lnTo>
                    <a:pt x="2169" y="89586"/>
                  </a:lnTo>
                  <a:lnTo>
                    <a:pt x="2341" y="89682"/>
                  </a:lnTo>
                  <a:lnTo>
                    <a:pt x="2520" y="89762"/>
                  </a:lnTo>
                  <a:lnTo>
                    <a:pt x="2699" y="89834"/>
                  </a:lnTo>
                  <a:lnTo>
                    <a:pt x="2884" y="89897"/>
                  </a:lnTo>
                  <a:lnTo>
                    <a:pt x="3076" y="89945"/>
                  </a:lnTo>
                  <a:lnTo>
                    <a:pt x="3267" y="89985"/>
                  </a:lnTo>
                  <a:lnTo>
                    <a:pt x="3406" y="90009"/>
                  </a:lnTo>
                  <a:lnTo>
                    <a:pt x="3545" y="90025"/>
                  </a:lnTo>
                  <a:lnTo>
                    <a:pt x="3684" y="90033"/>
                  </a:lnTo>
                  <a:lnTo>
                    <a:pt x="3995" y="90033"/>
                  </a:lnTo>
                  <a:lnTo>
                    <a:pt x="4167" y="90017"/>
                  </a:lnTo>
                  <a:lnTo>
                    <a:pt x="4332" y="89993"/>
                  </a:lnTo>
                  <a:lnTo>
                    <a:pt x="4504" y="89961"/>
                  </a:lnTo>
                  <a:lnTo>
                    <a:pt x="4670" y="89921"/>
                  </a:lnTo>
                  <a:lnTo>
                    <a:pt x="4835" y="89865"/>
                  </a:lnTo>
                  <a:lnTo>
                    <a:pt x="4994" y="89810"/>
                  </a:lnTo>
                  <a:lnTo>
                    <a:pt x="5152" y="89738"/>
                  </a:lnTo>
                  <a:lnTo>
                    <a:pt x="5311" y="89666"/>
                  </a:lnTo>
                  <a:lnTo>
                    <a:pt x="5463" y="89586"/>
                  </a:lnTo>
                  <a:lnTo>
                    <a:pt x="5609" y="89490"/>
                  </a:lnTo>
                  <a:lnTo>
                    <a:pt x="5754" y="89394"/>
                  </a:lnTo>
                  <a:lnTo>
                    <a:pt x="5900" y="89282"/>
                  </a:lnTo>
                  <a:lnTo>
                    <a:pt x="6032" y="89170"/>
                  </a:lnTo>
                  <a:lnTo>
                    <a:pt x="6171" y="89050"/>
                  </a:lnTo>
                  <a:lnTo>
                    <a:pt x="6297" y="88922"/>
                  </a:lnTo>
                  <a:lnTo>
                    <a:pt x="6422" y="88786"/>
                  </a:lnTo>
                  <a:lnTo>
                    <a:pt x="6541" y="88642"/>
                  </a:lnTo>
                  <a:lnTo>
                    <a:pt x="6654" y="88498"/>
                  </a:lnTo>
                  <a:lnTo>
                    <a:pt x="6766" y="88347"/>
                  </a:lnTo>
                  <a:lnTo>
                    <a:pt x="6865" y="88187"/>
                  </a:lnTo>
                  <a:lnTo>
                    <a:pt x="6965" y="88019"/>
                  </a:lnTo>
                  <a:lnTo>
                    <a:pt x="7057" y="87851"/>
                  </a:lnTo>
                  <a:lnTo>
                    <a:pt x="7143" y="87675"/>
                  </a:lnTo>
                  <a:lnTo>
                    <a:pt x="7222" y="87491"/>
                  </a:lnTo>
                  <a:lnTo>
                    <a:pt x="7295" y="87299"/>
                  </a:lnTo>
                  <a:lnTo>
                    <a:pt x="7361" y="87115"/>
                  </a:lnTo>
                  <a:lnTo>
                    <a:pt x="7421" y="86916"/>
                  </a:lnTo>
                  <a:lnTo>
                    <a:pt x="7474" y="86716"/>
                  </a:lnTo>
                  <a:lnTo>
                    <a:pt x="7513" y="86508"/>
                  </a:lnTo>
                  <a:lnTo>
                    <a:pt x="7553" y="86300"/>
                  </a:lnTo>
                  <a:lnTo>
                    <a:pt x="7586" y="86084"/>
                  </a:lnTo>
                  <a:lnTo>
                    <a:pt x="7712" y="85029"/>
                  </a:lnTo>
                  <a:lnTo>
                    <a:pt x="7844" y="83974"/>
                  </a:lnTo>
                  <a:lnTo>
                    <a:pt x="7983" y="82926"/>
                  </a:lnTo>
                  <a:lnTo>
                    <a:pt x="8122" y="81879"/>
                  </a:lnTo>
                  <a:lnTo>
                    <a:pt x="8267" y="80840"/>
                  </a:lnTo>
                  <a:lnTo>
                    <a:pt x="8413" y="79809"/>
                  </a:lnTo>
                  <a:lnTo>
                    <a:pt x="8565" y="78777"/>
                  </a:lnTo>
                  <a:lnTo>
                    <a:pt x="8717" y="77746"/>
                  </a:lnTo>
                  <a:lnTo>
                    <a:pt x="8876" y="76731"/>
                  </a:lnTo>
                  <a:lnTo>
                    <a:pt x="9035" y="75707"/>
                  </a:lnTo>
                  <a:lnTo>
                    <a:pt x="9365" y="73693"/>
                  </a:lnTo>
                  <a:lnTo>
                    <a:pt x="9709" y="71694"/>
                  </a:lnTo>
                  <a:lnTo>
                    <a:pt x="10066" y="69712"/>
                  </a:lnTo>
                  <a:lnTo>
                    <a:pt x="10430" y="67761"/>
                  </a:lnTo>
                  <a:lnTo>
                    <a:pt x="10807" y="65826"/>
                  </a:lnTo>
                  <a:lnTo>
                    <a:pt x="11191" y="63908"/>
                  </a:lnTo>
                  <a:lnTo>
                    <a:pt x="11588" y="62021"/>
                  </a:lnTo>
                  <a:lnTo>
                    <a:pt x="11991" y="60150"/>
                  </a:lnTo>
                  <a:lnTo>
                    <a:pt x="12401" y="58303"/>
                  </a:lnTo>
                  <a:lnTo>
                    <a:pt x="12824" y="56489"/>
                  </a:lnTo>
                  <a:lnTo>
                    <a:pt x="13248" y="54690"/>
                  </a:lnTo>
                  <a:lnTo>
                    <a:pt x="13678" y="52915"/>
                  </a:lnTo>
                  <a:lnTo>
                    <a:pt x="14114" y="51172"/>
                  </a:lnTo>
                  <a:lnTo>
                    <a:pt x="14557" y="49454"/>
                  </a:lnTo>
                  <a:lnTo>
                    <a:pt x="15007" y="47759"/>
                  </a:lnTo>
                  <a:lnTo>
                    <a:pt x="15457" y="46096"/>
                  </a:lnTo>
                  <a:lnTo>
                    <a:pt x="15906" y="44457"/>
                  </a:lnTo>
                  <a:lnTo>
                    <a:pt x="16363" y="42842"/>
                  </a:lnTo>
                  <a:lnTo>
                    <a:pt x="16819" y="41259"/>
                  </a:lnTo>
                  <a:lnTo>
                    <a:pt x="17276" y="39708"/>
                  </a:lnTo>
                  <a:lnTo>
                    <a:pt x="17732" y="38189"/>
                  </a:lnTo>
                  <a:lnTo>
                    <a:pt x="18188" y="36695"/>
                  </a:lnTo>
                  <a:lnTo>
                    <a:pt x="18651" y="35232"/>
                  </a:lnTo>
                  <a:lnTo>
                    <a:pt x="19101" y="33793"/>
                  </a:lnTo>
                  <a:lnTo>
                    <a:pt x="19557" y="32394"/>
                  </a:lnTo>
                  <a:lnTo>
                    <a:pt x="20007" y="31026"/>
                  </a:lnTo>
                  <a:lnTo>
                    <a:pt x="20457" y="29683"/>
                  </a:lnTo>
                  <a:lnTo>
                    <a:pt x="20900" y="28380"/>
                  </a:lnTo>
                  <a:lnTo>
                    <a:pt x="21343" y="27109"/>
                  </a:lnTo>
                  <a:lnTo>
                    <a:pt x="21773" y="25878"/>
                  </a:lnTo>
                  <a:lnTo>
                    <a:pt x="22203" y="24671"/>
                  </a:lnTo>
                  <a:lnTo>
                    <a:pt x="22626" y="23504"/>
                  </a:lnTo>
                  <a:lnTo>
                    <a:pt x="23043" y="22377"/>
                  </a:lnTo>
                  <a:lnTo>
                    <a:pt x="23453" y="21273"/>
                  </a:lnTo>
                  <a:lnTo>
                    <a:pt x="23850" y="20218"/>
                  </a:lnTo>
                  <a:lnTo>
                    <a:pt x="24240" y="19195"/>
                  </a:lnTo>
                  <a:lnTo>
                    <a:pt x="24624" y="18203"/>
                  </a:lnTo>
                  <a:lnTo>
                    <a:pt x="24994" y="17260"/>
                  </a:lnTo>
                  <a:lnTo>
                    <a:pt x="25358" y="16349"/>
                  </a:lnTo>
                  <a:lnTo>
                    <a:pt x="26046" y="14646"/>
                  </a:lnTo>
                  <a:lnTo>
                    <a:pt x="26681" y="13103"/>
                  </a:lnTo>
                  <a:lnTo>
                    <a:pt x="27269" y="11720"/>
                  </a:lnTo>
                  <a:lnTo>
                    <a:pt x="27792" y="10505"/>
                  </a:lnTo>
                  <a:lnTo>
                    <a:pt x="28248" y="9466"/>
                  </a:lnTo>
                  <a:lnTo>
                    <a:pt x="28638" y="8594"/>
                  </a:lnTo>
                  <a:lnTo>
                    <a:pt x="28956" y="7907"/>
                  </a:lnTo>
                  <a:lnTo>
                    <a:pt x="29187" y="7403"/>
                  </a:lnTo>
                  <a:lnTo>
                    <a:pt x="29399" y="6955"/>
                  </a:lnTo>
                  <a:lnTo>
                    <a:pt x="29498" y="6747"/>
                  </a:lnTo>
                  <a:lnTo>
                    <a:pt x="29584" y="6540"/>
                  </a:lnTo>
                  <a:lnTo>
                    <a:pt x="29657" y="6324"/>
                  </a:lnTo>
                  <a:lnTo>
                    <a:pt x="29730" y="6108"/>
                  </a:lnTo>
                  <a:lnTo>
                    <a:pt x="29782" y="5892"/>
                  </a:lnTo>
                  <a:lnTo>
                    <a:pt x="29829" y="5676"/>
                  </a:lnTo>
                  <a:lnTo>
                    <a:pt x="29868" y="5452"/>
                  </a:lnTo>
                  <a:lnTo>
                    <a:pt x="29901" y="5228"/>
                  </a:lnTo>
                  <a:lnTo>
                    <a:pt x="29921" y="5013"/>
                  </a:lnTo>
                  <a:lnTo>
                    <a:pt x="29935" y="4789"/>
                  </a:lnTo>
                  <a:lnTo>
                    <a:pt x="29935" y="4565"/>
                  </a:lnTo>
                  <a:lnTo>
                    <a:pt x="29928" y="4341"/>
                  </a:lnTo>
                  <a:lnTo>
                    <a:pt x="29915" y="4125"/>
                  </a:lnTo>
                  <a:lnTo>
                    <a:pt x="29888" y="3901"/>
                  </a:lnTo>
                  <a:lnTo>
                    <a:pt x="29855" y="3686"/>
                  </a:lnTo>
                  <a:lnTo>
                    <a:pt x="29815" y="3470"/>
                  </a:lnTo>
                  <a:lnTo>
                    <a:pt x="29769" y="3254"/>
                  </a:lnTo>
                  <a:lnTo>
                    <a:pt x="29710" y="3046"/>
                  </a:lnTo>
                  <a:lnTo>
                    <a:pt x="29644" y="2838"/>
                  </a:lnTo>
                  <a:lnTo>
                    <a:pt x="29571" y="2638"/>
                  </a:lnTo>
                  <a:lnTo>
                    <a:pt x="29485" y="2438"/>
                  </a:lnTo>
                  <a:lnTo>
                    <a:pt x="29399" y="2247"/>
                  </a:lnTo>
                  <a:lnTo>
                    <a:pt x="29300" y="2063"/>
                  </a:lnTo>
                  <a:lnTo>
                    <a:pt x="29194" y="1879"/>
                  </a:lnTo>
                  <a:lnTo>
                    <a:pt x="29075" y="1695"/>
                  </a:lnTo>
                  <a:lnTo>
                    <a:pt x="28956" y="1527"/>
                  </a:lnTo>
                  <a:lnTo>
                    <a:pt x="28823" y="1359"/>
                  </a:lnTo>
                  <a:lnTo>
                    <a:pt x="28691" y="1207"/>
                  </a:lnTo>
                  <a:lnTo>
                    <a:pt x="28546" y="1055"/>
                  </a:lnTo>
                  <a:lnTo>
                    <a:pt x="28393" y="911"/>
                  </a:lnTo>
                  <a:lnTo>
                    <a:pt x="28235" y="776"/>
                  </a:lnTo>
                  <a:lnTo>
                    <a:pt x="28069" y="648"/>
                  </a:lnTo>
                  <a:lnTo>
                    <a:pt x="27897" y="536"/>
                  </a:lnTo>
                  <a:lnTo>
                    <a:pt x="27725" y="432"/>
                  </a:lnTo>
                  <a:lnTo>
                    <a:pt x="27547" y="336"/>
                  </a:lnTo>
                  <a:lnTo>
                    <a:pt x="27368" y="256"/>
                  </a:lnTo>
                  <a:lnTo>
                    <a:pt x="27190" y="184"/>
                  </a:lnTo>
                  <a:lnTo>
                    <a:pt x="27005" y="128"/>
                  </a:lnTo>
                  <a:lnTo>
                    <a:pt x="26826" y="80"/>
                  </a:lnTo>
                  <a:lnTo>
                    <a:pt x="26641" y="48"/>
                  </a:lnTo>
                  <a:lnTo>
                    <a:pt x="26456" y="24"/>
                  </a:lnTo>
                  <a:lnTo>
                    <a:pt x="26270" y="8"/>
                  </a:lnTo>
                  <a:lnTo>
                    <a:pt x="26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-1346525" y="-3569025"/>
              <a:ext cx="748375" cy="2250850"/>
            </a:xfrm>
            <a:custGeom>
              <a:rect b="b" l="l" r="r" t="t"/>
              <a:pathLst>
                <a:path extrusionOk="0" fill="none" h="90034" w="29935">
                  <a:moveTo>
                    <a:pt x="22851" y="2255"/>
                  </a:moveTo>
                  <a:lnTo>
                    <a:pt x="22851" y="2255"/>
                  </a:lnTo>
                  <a:lnTo>
                    <a:pt x="22540" y="2902"/>
                  </a:lnTo>
                  <a:lnTo>
                    <a:pt x="22256" y="3502"/>
                  </a:lnTo>
                  <a:lnTo>
                    <a:pt x="21899" y="4277"/>
                  </a:lnTo>
                  <a:lnTo>
                    <a:pt x="21469" y="5236"/>
                  </a:lnTo>
                  <a:lnTo>
                    <a:pt x="20966" y="6364"/>
                  </a:lnTo>
                  <a:lnTo>
                    <a:pt x="20404" y="7659"/>
                  </a:lnTo>
                  <a:lnTo>
                    <a:pt x="19782" y="9122"/>
                  </a:lnTo>
                  <a:lnTo>
                    <a:pt x="19108" y="10753"/>
                  </a:lnTo>
                  <a:lnTo>
                    <a:pt x="18750" y="11624"/>
                  </a:lnTo>
                  <a:lnTo>
                    <a:pt x="18380" y="12535"/>
                  </a:lnTo>
                  <a:lnTo>
                    <a:pt x="18003" y="13487"/>
                  </a:lnTo>
                  <a:lnTo>
                    <a:pt x="17613" y="14478"/>
                  </a:lnTo>
                  <a:lnTo>
                    <a:pt x="17216" y="15501"/>
                  </a:lnTo>
                  <a:lnTo>
                    <a:pt x="16813" y="16565"/>
                  </a:lnTo>
                  <a:lnTo>
                    <a:pt x="16396" y="17668"/>
                  </a:lnTo>
                  <a:lnTo>
                    <a:pt x="15973" y="18803"/>
                  </a:lnTo>
                  <a:lnTo>
                    <a:pt x="15536" y="19978"/>
                  </a:lnTo>
                  <a:lnTo>
                    <a:pt x="15100" y="21193"/>
                  </a:lnTo>
                  <a:lnTo>
                    <a:pt x="14656" y="22432"/>
                  </a:lnTo>
                  <a:lnTo>
                    <a:pt x="14207" y="23712"/>
                  </a:lnTo>
                  <a:lnTo>
                    <a:pt x="13750" y="25031"/>
                  </a:lnTo>
                  <a:lnTo>
                    <a:pt x="13294" y="26382"/>
                  </a:lnTo>
                  <a:lnTo>
                    <a:pt x="12831" y="27757"/>
                  </a:lnTo>
                  <a:lnTo>
                    <a:pt x="12368" y="29172"/>
                  </a:lnTo>
                  <a:lnTo>
                    <a:pt x="11898" y="30619"/>
                  </a:lnTo>
                  <a:lnTo>
                    <a:pt x="11429" y="32098"/>
                  </a:lnTo>
                  <a:lnTo>
                    <a:pt x="10959" y="33609"/>
                  </a:lnTo>
                  <a:lnTo>
                    <a:pt x="10490" y="35152"/>
                  </a:lnTo>
                  <a:lnTo>
                    <a:pt x="10020" y="36727"/>
                  </a:lnTo>
                  <a:lnTo>
                    <a:pt x="9551" y="38333"/>
                  </a:lnTo>
                  <a:lnTo>
                    <a:pt x="9081" y="39964"/>
                  </a:lnTo>
                  <a:lnTo>
                    <a:pt x="8611" y="41627"/>
                  </a:lnTo>
                  <a:lnTo>
                    <a:pt x="8148" y="43322"/>
                  </a:lnTo>
                  <a:lnTo>
                    <a:pt x="7685" y="45041"/>
                  </a:lnTo>
                  <a:lnTo>
                    <a:pt x="7229" y="46792"/>
                  </a:lnTo>
                  <a:lnTo>
                    <a:pt x="6773" y="48566"/>
                  </a:lnTo>
                  <a:lnTo>
                    <a:pt x="6323" y="50373"/>
                  </a:lnTo>
                  <a:lnTo>
                    <a:pt x="5880" y="52196"/>
                  </a:lnTo>
                  <a:lnTo>
                    <a:pt x="5443" y="54058"/>
                  </a:lnTo>
                  <a:lnTo>
                    <a:pt x="5013" y="55937"/>
                  </a:lnTo>
                  <a:lnTo>
                    <a:pt x="4590" y="57848"/>
                  </a:lnTo>
                  <a:lnTo>
                    <a:pt x="4180" y="59782"/>
                  </a:lnTo>
                  <a:lnTo>
                    <a:pt x="3770" y="61741"/>
                  </a:lnTo>
                  <a:lnTo>
                    <a:pt x="3373" y="63724"/>
                  </a:lnTo>
                  <a:lnTo>
                    <a:pt x="2990" y="65730"/>
                  </a:lnTo>
                  <a:lnTo>
                    <a:pt x="2613" y="67753"/>
                  </a:lnTo>
                  <a:lnTo>
                    <a:pt x="2242" y="69807"/>
                  </a:lnTo>
                  <a:lnTo>
                    <a:pt x="1892" y="71878"/>
                  </a:lnTo>
                  <a:lnTo>
                    <a:pt x="1548" y="73981"/>
                  </a:lnTo>
                  <a:lnTo>
                    <a:pt x="1382" y="75036"/>
                  </a:lnTo>
                  <a:lnTo>
                    <a:pt x="1217" y="76099"/>
                  </a:lnTo>
                  <a:lnTo>
                    <a:pt x="1058" y="77162"/>
                  </a:lnTo>
                  <a:lnTo>
                    <a:pt x="906" y="78234"/>
                  </a:lnTo>
                  <a:lnTo>
                    <a:pt x="747" y="79313"/>
                  </a:lnTo>
                  <a:lnTo>
                    <a:pt x="602" y="80392"/>
                  </a:lnTo>
                  <a:lnTo>
                    <a:pt x="456" y="81479"/>
                  </a:lnTo>
                  <a:lnTo>
                    <a:pt x="318" y="82575"/>
                  </a:lnTo>
                  <a:lnTo>
                    <a:pt x="179" y="83670"/>
                  </a:lnTo>
                  <a:lnTo>
                    <a:pt x="46" y="84773"/>
                  </a:lnTo>
                  <a:lnTo>
                    <a:pt x="46" y="84773"/>
                  </a:lnTo>
                  <a:lnTo>
                    <a:pt x="20" y="85005"/>
                  </a:lnTo>
                  <a:lnTo>
                    <a:pt x="7" y="85245"/>
                  </a:lnTo>
                  <a:lnTo>
                    <a:pt x="0" y="85477"/>
                  </a:lnTo>
                  <a:lnTo>
                    <a:pt x="7" y="85700"/>
                  </a:lnTo>
                  <a:lnTo>
                    <a:pt x="27" y="85932"/>
                  </a:lnTo>
                  <a:lnTo>
                    <a:pt x="53" y="86156"/>
                  </a:lnTo>
                  <a:lnTo>
                    <a:pt x="86" y="86380"/>
                  </a:lnTo>
                  <a:lnTo>
                    <a:pt x="126" y="86596"/>
                  </a:lnTo>
                  <a:lnTo>
                    <a:pt x="179" y="86812"/>
                  </a:lnTo>
                  <a:lnTo>
                    <a:pt x="238" y="87019"/>
                  </a:lnTo>
                  <a:lnTo>
                    <a:pt x="304" y="87227"/>
                  </a:lnTo>
                  <a:lnTo>
                    <a:pt x="384" y="87435"/>
                  </a:lnTo>
                  <a:lnTo>
                    <a:pt x="463" y="87627"/>
                  </a:lnTo>
                  <a:lnTo>
                    <a:pt x="556" y="87819"/>
                  </a:lnTo>
                  <a:lnTo>
                    <a:pt x="655" y="88003"/>
                  </a:lnTo>
                  <a:lnTo>
                    <a:pt x="761" y="88187"/>
                  </a:lnTo>
                  <a:lnTo>
                    <a:pt x="873" y="88363"/>
                  </a:lnTo>
                  <a:lnTo>
                    <a:pt x="992" y="88530"/>
                  </a:lnTo>
                  <a:lnTo>
                    <a:pt x="1118" y="88690"/>
                  </a:lnTo>
                  <a:lnTo>
                    <a:pt x="1250" y="88842"/>
                  </a:lnTo>
                  <a:lnTo>
                    <a:pt x="1389" y="88986"/>
                  </a:lnTo>
                  <a:lnTo>
                    <a:pt x="1535" y="89122"/>
                  </a:lnTo>
                  <a:lnTo>
                    <a:pt x="1687" y="89250"/>
                  </a:lnTo>
                  <a:lnTo>
                    <a:pt x="1845" y="89370"/>
                  </a:lnTo>
                  <a:lnTo>
                    <a:pt x="2004" y="89482"/>
                  </a:lnTo>
                  <a:lnTo>
                    <a:pt x="2169" y="89586"/>
                  </a:lnTo>
                  <a:lnTo>
                    <a:pt x="2341" y="89682"/>
                  </a:lnTo>
                  <a:lnTo>
                    <a:pt x="2520" y="89762"/>
                  </a:lnTo>
                  <a:lnTo>
                    <a:pt x="2699" y="89834"/>
                  </a:lnTo>
                  <a:lnTo>
                    <a:pt x="2884" y="89897"/>
                  </a:lnTo>
                  <a:lnTo>
                    <a:pt x="3076" y="89945"/>
                  </a:lnTo>
                  <a:lnTo>
                    <a:pt x="3267" y="89985"/>
                  </a:lnTo>
                  <a:lnTo>
                    <a:pt x="3267" y="89985"/>
                  </a:lnTo>
                  <a:lnTo>
                    <a:pt x="3406" y="90009"/>
                  </a:lnTo>
                  <a:lnTo>
                    <a:pt x="3545" y="90025"/>
                  </a:lnTo>
                  <a:lnTo>
                    <a:pt x="3684" y="90033"/>
                  </a:lnTo>
                  <a:lnTo>
                    <a:pt x="3816" y="90033"/>
                  </a:lnTo>
                  <a:lnTo>
                    <a:pt x="3816" y="90033"/>
                  </a:lnTo>
                  <a:lnTo>
                    <a:pt x="3995" y="90033"/>
                  </a:lnTo>
                  <a:lnTo>
                    <a:pt x="4167" y="90017"/>
                  </a:lnTo>
                  <a:lnTo>
                    <a:pt x="4332" y="89993"/>
                  </a:lnTo>
                  <a:lnTo>
                    <a:pt x="4504" y="89961"/>
                  </a:lnTo>
                  <a:lnTo>
                    <a:pt x="4670" y="89921"/>
                  </a:lnTo>
                  <a:lnTo>
                    <a:pt x="4835" y="89865"/>
                  </a:lnTo>
                  <a:lnTo>
                    <a:pt x="4994" y="89810"/>
                  </a:lnTo>
                  <a:lnTo>
                    <a:pt x="5152" y="89738"/>
                  </a:lnTo>
                  <a:lnTo>
                    <a:pt x="5311" y="89666"/>
                  </a:lnTo>
                  <a:lnTo>
                    <a:pt x="5463" y="89586"/>
                  </a:lnTo>
                  <a:lnTo>
                    <a:pt x="5609" y="89490"/>
                  </a:lnTo>
                  <a:lnTo>
                    <a:pt x="5754" y="89394"/>
                  </a:lnTo>
                  <a:lnTo>
                    <a:pt x="5900" y="89282"/>
                  </a:lnTo>
                  <a:lnTo>
                    <a:pt x="6032" y="89170"/>
                  </a:lnTo>
                  <a:lnTo>
                    <a:pt x="6171" y="89050"/>
                  </a:lnTo>
                  <a:lnTo>
                    <a:pt x="6297" y="88922"/>
                  </a:lnTo>
                  <a:lnTo>
                    <a:pt x="6422" y="88786"/>
                  </a:lnTo>
                  <a:lnTo>
                    <a:pt x="6541" y="88642"/>
                  </a:lnTo>
                  <a:lnTo>
                    <a:pt x="6654" y="88498"/>
                  </a:lnTo>
                  <a:lnTo>
                    <a:pt x="6766" y="88347"/>
                  </a:lnTo>
                  <a:lnTo>
                    <a:pt x="6865" y="88187"/>
                  </a:lnTo>
                  <a:lnTo>
                    <a:pt x="6965" y="88019"/>
                  </a:lnTo>
                  <a:lnTo>
                    <a:pt x="7057" y="87851"/>
                  </a:lnTo>
                  <a:lnTo>
                    <a:pt x="7143" y="87675"/>
                  </a:lnTo>
                  <a:lnTo>
                    <a:pt x="7222" y="87491"/>
                  </a:lnTo>
                  <a:lnTo>
                    <a:pt x="7295" y="87299"/>
                  </a:lnTo>
                  <a:lnTo>
                    <a:pt x="7361" y="87115"/>
                  </a:lnTo>
                  <a:lnTo>
                    <a:pt x="7421" y="86916"/>
                  </a:lnTo>
                  <a:lnTo>
                    <a:pt x="7474" y="86716"/>
                  </a:lnTo>
                  <a:lnTo>
                    <a:pt x="7513" y="86508"/>
                  </a:lnTo>
                  <a:lnTo>
                    <a:pt x="7553" y="86300"/>
                  </a:lnTo>
                  <a:lnTo>
                    <a:pt x="7586" y="86084"/>
                  </a:lnTo>
                  <a:lnTo>
                    <a:pt x="7586" y="86084"/>
                  </a:lnTo>
                  <a:lnTo>
                    <a:pt x="7712" y="85029"/>
                  </a:lnTo>
                  <a:lnTo>
                    <a:pt x="7844" y="83974"/>
                  </a:lnTo>
                  <a:lnTo>
                    <a:pt x="7983" y="82926"/>
                  </a:lnTo>
                  <a:lnTo>
                    <a:pt x="8122" y="81879"/>
                  </a:lnTo>
                  <a:lnTo>
                    <a:pt x="8267" y="80840"/>
                  </a:lnTo>
                  <a:lnTo>
                    <a:pt x="8413" y="79809"/>
                  </a:lnTo>
                  <a:lnTo>
                    <a:pt x="8565" y="78777"/>
                  </a:lnTo>
                  <a:lnTo>
                    <a:pt x="8717" y="77746"/>
                  </a:lnTo>
                  <a:lnTo>
                    <a:pt x="8876" y="76731"/>
                  </a:lnTo>
                  <a:lnTo>
                    <a:pt x="9035" y="75707"/>
                  </a:lnTo>
                  <a:lnTo>
                    <a:pt x="9365" y="73693"/>
                  </a:lnTo>
                  <a:lnTo>
                    <a:pt x="9709" y="71694"/>
                  </a:lnTo>
                  <a:lnTo>
                    <a:pt x="10066" y="69712"/>
                  </a:lnTo>
                  <a:lnTo>
                    <a:pt x="10430" y="67761"/>
                  </a:lnTo>
                  <a:lnTo>
                    <a:pt x="10807" y="65826"/>
                  </a:lnTo>
                  <a:lnTo>
                    <a:pt x="11191" y="63908"/>
                  </a:lnTo>
                  <a:lnTo>
                    <a:pt x="11588" y="62021"/>
                  </a:lnTo>
                  <a:lnTo>
                    <a:pt x="11991" y="60150"/>
                  </a:lnTo>
                  <a:lnTo>
                    <a:pt x="12401" y="58303"/>
                  </a:lnTo>
                  <a:lnTo>
                    <a:pt x="12824" y="56489"/>
                  </a:lnTo>
                  <a:lnTo>
                    <a:pt x="13248" y="54690"/>
                  </a:lnTo>
                  <a:lnTo>
                    <a:pt x="13678" y="52915"/>
                  </a:lnTo>
                  <a:lnTo>
                    <a:pt x="14114" y="51172"/>
                  </a:lnTo>
                  <a:lnTo>
                    <a:pt x="14557" y="49454"/>
                  </a:lnTo>
                  <a:lnTo>
                    <a:pt x="15007" y="47759"/>
                  </a:lnTo>
                  <a:lnTo>
                    <a:pt x="15457" y="46096"/>
                  </a:lnTo>
                  <a:lnTo>
                    <a:pt x="15906" y="44457"/>
                  </a:lnTo>
                  <a:lnTo>
                    <a:pt x="16363" y="42842"/>
                  </a:lnTo>
                  <a:lnTo>
                    <a:pt x="16819" y="41259"/>
                  </a:lnTo>
                  <a:lnTo>
                    <a:pt x="17276" y="39708"/>
                  </a:lnTo>
                  <a:lnTo>
                    <a:pt x="17732" y="38189"/>
                  </a:lnTo>
                  <a:lnTo>
                    <a:pt x="18188" y="36695"/>
                  </a:lnTo>
                  <a:lnTo>
                    <a:pt x="18651" y="35232"/>
                  </a:lnTo>
                  <a:lnTo>
                    <a:pt x="19101" y="33793"/>
                  </a:lnTo>
                  <a:lnTo>
                    <a:pt x="19557" y="32394"/>
                  </a:lnTo>
                  <a:lnTo>
                    <a:pt x="20007" y="31026"/>
                  </a:lnTo>
                  <a:lnTo>
                    <a:pt x="20457" y="29683"/>
                  </a:lnTo>
                  <a:lnTo>
                    <a:pt x="20900" y="28380"/>
                  </a:lnTo>
                  <a:lnTo>
                    <a:pt x="21343" y="27109"/>
                  </a:lnTo>
                  <a:lnTo>
                    <a:pt x="21773" y="25878"/>
                  </a:lnTo>
                  <a:lnTo>
                    <a:pt x="22203" y="24671"/>
                  </a:lnTo>
                  <a:lnTo>
                    <a:pt x="22626" y="23504"/>
                  </a:lnTo>
                  <a:lnTo>
                    <a:pt x="23043" y="22377"/>
                  </a:lnTo>
                  <a:lnTo>
                    <a:pt x="23453" y="21273"/>
                  </a:lnTo>
                  <a:lnTo>
                    <a:pt x="23850" y="20218"/>
                  </a:lnTo>
                  <a:lnTo>
                    <a:pt x="24240" y="19195"/>
                  </a:lnTo>
                  <a:lnTo>
                    <a:pt x="24624" y="18203"/>
                  </a:lnTo>
                  <a:lnTo>
                    <a:pt x="24994" y="17260"/>
                  </a:lnTo>
                  <a:lnTo>
                    <a:pt x="25358" y="16349"/>
                  </a:lnTo>
                  <a:lnTo>
                    <a:pt x="26046" y="14646"/>
                  </a:lnTo>
                  <a:lnTo>
                    <a:pt x="26681" y="13103"/>
                  </a:lnTo>
                  <a:lnTo>
                    <a:pt x="27269" y="11720"/>
                  </a:lnTo>
                  <a:lnTo>
                    <a:pt x="27792" y="10505"/>
                  </a:lnTo>
                  <a:lnTo>
                    <a:pt x="28248" y="9466"/>
                  </a:lnTo>
                  <a:lnTo>
                    <a:pt x="28638" y="8594"/>
                  </a:lnTo>
                  <a:lnTo>
                    <a:pt x="28956" y="7907"/>
                  </a:lnTo>
                  <a:lnTo>
                    <a:pt x="29187" y="7403"/>
                  </a:lnTo>
                  <a:lnTo>
                    <a:pt x="29399" y="6955"/>
                  </a:lnTo>
                  <a:lnTo>
                    <a:pt x="29399" y="6955"/>
                  </a:lnTo>
                  <a:lnTo>
                    <a:pt x="29498" y="6747"/>
                  </a:lnTo>
                  <a:lnTo>
                    <a:pt x="29584" y="6540"/>
                  </a:lnTo>
                  <a:lnTo>
                    <a:pt x="29657" y="6324"/>
                  </a:lnTo>
                  <a:lnTo>
                    <a:pt x="29730" y="6108"/>
                  </a:lnTo>
                  <a:lnTo>
                    <a:pt x="29782" y="5892"/>
                  </a:lnTo>
                  <a:lnTo>
                    <a:pt x="29829" y="5676"/>
                  </a:lnTo>
                  <a:lnTo>
                    <a:pt x="29868" y="5452"/>
                  </a:lnTo>
                  <a:lnTo>
                    <a:pt x="29901" y="5228"/>
                  </a:lnTo>
                  <a:lnTo>
                    <a:pt x="29921" y="5013"/>
                  </a:lnTo>
                  <a:lnTo>
                    <a:pt x="29935" y="4789"/>
                  </a:lnTo>
                  <a:lnTo>
                    <a:pt x="29935" y="4565"/>
                  </a:lnTo>
                  <a:lnTo>
                    <a:pt x="29928" y="4341"/>
                  </a:lnTo>
                  <a:lnTo>
                    <a:pt x="29915" y="4125"/>
                  </a:lnTo>
                  <a:lnTo>
                    <a:pt x="29888" y="3901"/>
                  </a:lnTo>
                  <a:lnTo>
                    <a:pt x="29855" y="3686"/>
                  </a:lnTo>
                  <a:lnTo>
                    <a:pt x="29815" y="3470"/>
                  </a:lnTo>
                  <a:lnTo>
                    <a:pt x="29769" y="3254"/>
                  </a:lnTo>
                  <a:lnTo>
                    <a:pt x="29710" y="3046"/>
                  </a:lnTo>
                  <a:lnTo>
                    <a:pt x="29644" y="2838"/>
                  </a:lnTo>
                  <a:lnTo>
                    <a:pt x="29571" y="2638"/>
                  </a:lnTo>
                  <a:lnTo>
                    <a:pt x="29485" y="2438"/>
                  </a:lnTo>
                  <a:lnTo>
                    <a:pt x="29399" y="2247"/>
                  </a:lnTo>
                  <a:lnTo>
                    <a:pt x="29300" y="2063"/>
                  </a:lnTo>
                  <a:lnTo>
                    <a:pt x="29194" y="1879"/>
                  </a:lnTo>
                  <a:lnTo>
                    <a:pt x="29075" y="1695"/>
                  </a:lnTo>
                  <a:lnTo>
                    <a:pt x="28956" y="1527"/>
                  </a:lnTo>
                  <a:lnTo>
                    <a:pt x="28823" y="1359"/>
                  </a:lnTo>
                  <a:lnTo>
                    <a:pt x="28691" y="1207"/>
                  </a:lnTo>
                  <a:lnTo>
                    <a:pt x="28546" y="1055"/>
                  </a:lnTo>
                  <a:lnTo>
                    <a:pt x="28393" y="911"/>
                  </a:lnTo>
                  <a:lnTo>
                    <a:pt x="28235" y="776"/>
                  </a:lnTo>
                  <a:lnTo>
                    <a:pt x="28069" y="648"/>
                  </a:lnTo>
                  <a:lnTo>
                    <a:pt x="28069" y="648"/>
                  </a:lnTo>
                  <a:lnTo>
                    <a:pt x="27897" y="536"/>
                  </a:lnTo>
                  <a:lnTo>
                    <a:pt x="27725" y="432"/>
                  </a:lnTo>
                  <a:lnTo>
                    <a:pt x="27547" y="336"/>
                  </a:lnTo>
                  <a:lnTo>
                    <a:pt x="27368" y="256"/>
                  </a:lnTo>
                  <a:lnTo>
                    <a:pt x="27190" y="184"/>
                  </a:lnTo>
                  <a:lnTo>
                    <a:pt x="27005" y="128"/>
                  </a:lnTo>
                  <a:lnTo>
                    <a:pt x="26826" y="80"/>
                  </a:lnTo>
                  <a:lnTo>
                    <a:pt x="26641" y="48"/>
                  </a:lnTo>
                  <a:lnTo>
                    <a:pt x="26456" y="24"/>
                  </a:lnTo>
                  <a:lnTo>
                    <a:pt x="26270" y="8"/>
                  </a:lnTo>
                  <a:lnTo>
                    <a:pt x="26092" y="0"/>
                  </a:lnTo>
                  <a:lnTo>
                    <a:pt x="25907" y="8"/>
                  </a:lnTo>
                  <a:lnTo>
                    <a:pt x="25721" y="32"/>
                  </a:lnTo>
                  <a:lnTo>
                    <a:pt x="25543" y="56"/>
                  </a:lnTo>
                  <a:lnTo>
                    <a:pt x="25364" y="96"/>
                  </a:lnTo>
                  <a:lnTo>
                    <a:pt x="25186" y="144"/>
                  </a:lnTo>
                  <a:lnTo>
                    <a:pt x="25007" y="208"/>
                  </a:lnTo>
                  <a:lnTo>
                    <a:pt x="24835" y="280"/>
                  </a:lnTo>
                  <a:lnTo>
                    <a:pt x="24663" y="352"/>
                  </a:lnTo>
                  <a:lnTo>
                    <a:pt x="24498" y="448"/>
                  </a:lnTo>
                  <a:lnTo>
                    <a:pt x="24333" y="544"/>
                  </a:lnTo>
                  <a:lnTo>
                    <a:pt x="24174" y="656"/>
                  </a:lnTo>
                  <a:lnTo>
                    <a:pt x="24015" y="776"/>
                  </a:lnTo>
                  <a:lnTo>
                    <a:pt x="23863" y="903"/>
                  </a:lnTo>
                  <a:lnTo>
                    <a:pt x="23717" y="1039"/>
                  </a:lnTo>
                  <a:lnTo>
                    <a:pt x="23572" y="1183"/>
                  </a:lnTo>
                  <a:lnTo>
                    <a:pt x="23440" y="1343"/>
                  </a:lnTo>
                  <a:lnTo>
                    <a:pt x="23307" y="1511"/>
                  </a:lnTo>
                  <a:lnTo>
                    <a:pt x="23182" y="1679"/>
                  </a:lnTo>
                  <a:lnTo>
                    <a:pt x="23063" y="1863"/>
                  </a:lnTo>
                  <a:lnTo>
                    <a:pt x="22950" y="2055"/>
                  </a:lnTo>
                  <a:lnTo>
                    <a:pt x="22851" y="2255"/>
                  </a:lnTo>
                  <a:lnTo>
                    <a:pt x="22851" y="22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-775250" y="-35126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-1717750" y="-2944075"/>
              <a:ext cx="190525" cy="230275"/>
            </a:xfrm>
            <a:custGeom>
              <a:rect b="b" l="l" r="r" t="t"/>
              <a:pathLst>
                <a:path extrusionOk="0" h="9211" w="7621">
                  <a:moveTo>
                    <a:pt x="3811" y="1"/>
                  </a:moveTo>
                  <a:lnTo>
                    <a:pt x="3625" y="9"/>
                  </a:lnTo>
                  <a:lnTo>
                    <a:pt x="3434" y="25"/>
                  </a:lnTo>
                  <a:lnTo>
                    <a:pt x="3248" y="57"/>
                  </a:lnTo>
                  <a:lnTo>
                    <a:pt x="3063" y="97"/>
                  </a:lnTo>
                  <a:lnTo>
                    <a:pt x="2885" y="145"/>
                  </a:lnTo>
                  <a:lnTo>
                    <a:pt x="2706" y="209"/>
                  </a:lnTo>
                  <a:lnTo>
                    <a:pt x="2527" y="272"/>
                  </a:lnTo>
                  <a:lnTo>
                    <a:pt x="2356" y="360"/>
                  </a:lnTo>
                  <a:lnTo>
                    <a:pt x="2184" y="448"/>
                  </a:lnTo>
                  <a:lnTo>
                    <a:pt x="2018" y="552"/>
                  </a:lnTo>
                  <a:lnTo>
                    <a:pt x="1853" y="664"/>
                  </a:lnTo>
                  <a:lnTo>
                    <a:pt x="1694" y="784"/>
                  </a:lnTo>
                  <a:lnTo>
                    <a:pt x="1542" y="912"/>
                  </a:lnTo>
                  <a:lnTo>
                    <a:pt x="1397" y="1048"/>
                  </a:lnTo>
                  <a:lnTo>
                    <a:pt x="1251" y="1200"/>
                  </a:lnTo>
                  <a:lnTo>
                    <a:pt x="1119" y="1360"/>
                  </a:lnTo>
                  <a:lnTo>
                    <a:pt x="986" y="1520"/>
                  </a:lnTo>
                  <a:lnTo>
                    <a:pt x="867" y="1688"/>
                  </a:lnTo>
                  <a:lnTo>
                    <a:pt x="755" y="1871"/>
                  </a:lnTo>
                  <a:lnTo>
                    <a:pt x="643" y="2055"/>
                  </a:lnTo>
                  <a:lnTo>
                    <a:pt x="543" y="2247"/>
                  </a:lnTo>
                  <a:lnTo>
                    <a:pt x="451" y="2439"/>
                  </a:lnTo>
                  <a:lnTo>
                    <a:pt x="365" y="2639"/>
                  </a:lnTo>
                  <a:lnTo>
                    <a:pt x="292" y="2847"/>
                  </a:lnTo>
                  <a:lnTo>
                    <a:pt x="226" y="3055"/>
                  </a:lnTo>
                  <a:lnTo>
                    <a:pt x="166" y="3270"/>
                  </a:lnTo>
                  <a:lnTo>
                    <a:pt x="120" y="3494"/>
                  </a:lnTo>
                  <a:lnTo>
                    <a:pt x="80" y="3710"/>
                  </a:lnTo>
                  <a:lnTo>
                    <a:pt x="47" y="3934"/>
                  </a:lnTo>
                  <a:lnTo>
                    <a:pt x="21" y="4158"/>
                  </a:lnTo>
                  <a:lnTo>
                    <a:pt x="8" y="4382"/>
                  </a:lnTo>
                  <a:lnTo>
                    <a:pt x="1" y="4605"/>
                  </a:lnTo>
                  <a:lnTo>
                    <a:pt x="8" y="4837"/>
                  </a:lnTo>
                  <a:lnTo>
                    <a:pt x="21" y="5061"/>
                  </a:lnTo>
                  <a:lnTo>
                    <a:pt x="47" y="5285"/>
                  </a:lnTo>
                  <a:lnTo>
                    <a:pt x="80" y="5517"/>
                  </a:lnTo>
                  <a:lnTo>
                    <a:pt x="120" y="5733"/>
                  </a:lnTo>
                  <a:lnTo>
                    <a:pt x="166" y="5949"/>
                  </a:lnTo>
                  <a:lnTo>
                    <a:pt x="226" y="6164"/>
                  </a:lnTo>
                  <a:lnTo>
                    <a:pt x="292" y="6372"/>
                  </a:lnTo>
                  <a:lnTo>
                    <a:pt x="365" y="6580"/>
                  </a:lnTo>
                  <a:lnTo>
                    <a:pt x="451" y="6780"/>
                  </a:lnTo>
                  <a:lnTo>
                    <a:pt x="543" y="6972"/>
                  </a:lnTo>
                  <a:lnTo>
                    <a:pt x="643" y="7164"/>
                  </a:lnTo>
                  <a:lnTo>
                    <a:pt x="755" y="7348"/>
                  </a:lnTo>
                  <a:lnTo>
                    <a:pt x="867" y="7531"/>
                  </a:lnTo>
                  <a:lnTo>
                    <a:pt x="986" y="7699"/>
                  </a:lnTo>
                  <a:lnTo>
                    <a:pt x="1119" y="7867"/>
                  </a:lnTo>
                  <a:lnTo>
                    <a:pt x="1251" y="8019"/>
                  </a:lnTo>
                  <a:lnTo>
                    <a:pt x="1397" y="8171"/>
                  </a:lnTo>
                  <a:lnTo>
                    <a:pt x="1542" y="8307"/>
                  </a:lnTo>
                  <a:lnTo>
                    <a:pt x="1694" y="8435"/>
                  </a:lnTo>
                  <a:lnTo>
                    <a:pt x="1853" y="8563"/>
                  </a:lnTo>
                  <a:lnTo>
                    <a:pt x="2018" y="8667"/>
                  </a:lnTo>
                  <a:lnTo>
                    <a:pt x="2184" y="8771"/>
                  </a:lnTo>
                  <a:lnTo>
                    <a:pt x="2356" y="8859"/>
                  </a:lnTo>
                  <a:lnTo>
                    <a:pt x="2527" y="8946"/>
                  </a:lnTo>
                  <a:lnTo>
                    <a:pt x="2706" y="9010"/>
                  </a:lnTo>
                  <a:lnTo>
                    <a:pt x="2885" y="9074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4" y="9194"/>
                  </a:lnTo>
                  <a:lnTo>
                    <a:pt x="3625" y="9210"/>
                  </a:lnTo>
                  <a:lnTo>
                    <a:pt x="3996" y="9210"/>
                  </a:lnTo>
                  <a:lnTo>
                    <a:pt x="4188" y="9194"/>
                  </a:lnTo>
                  <a:lnTo>
                    <a:pt x="4373" y="9162"/>
                  </a:lnTo>
                  <a:lnTo>
                    <a:pt x="4551" y="9122"/>
                  </a:lnTo>
                  <a:lnTo>
                    <a:pt x="4737" y="9074"/>
                  </a:lnTo>
                  <a:lnTo>
                    <a:pt x="4915" y="9010"/>
                  </a:lnTo>
                  <a:lnTo>
                    <a:pt x="5094" y="8946"/>
                  </a:lnTo>
                  <a:lnTo>
                    <a:pt x="5266" y="8859"/>
                  </a:lnTo>
                  <a:lnTo>
                    <a:pt x="5438" y="8771"/>
                  </a:lnTo>
                  <a:lnTo>
                    <a:pt x="5603" y="8667"/>
                  </a:lnTo>
                  <a:lnTo>
                    <a:pt x="5768" y="8563"/>
                  </a:lnTo>
                  <a:lnTo>
                    <a:pt x="5927" y="8435"/>
                  </a:lnTo>
                  <a:lnTo>
                    <a:pt x="6079" y="8307"/>
                  </a:lnTo>
                  <a:lnTo>
                    <a:pt x="6225" y="8171"/>
                  </a:lnTo>
                  <a:lnTo>
                    <a:pt x="6370" y="8019"/>
                  </a:lnTo>
                  <a:lnTo>
                    <a:pt x="6502" y="7867"/>
                  </a:lnTo>
                  <a:lnTo>
                    <a:pt x="6635" y="7699"/>
                  </a:lnTo>
                  <a:lnTo>
                    <a:pt x="6754" y="7531"/>
                  </a:lnTo>
                  <a:lnTo>
                    <a:pt x="6866" y="7348"/>
                  </a:lnTo>
                  <a:lnTo>
                    <a:pt x="6979" y="7164"/>
                  </a:lnTo>
                  <a:lnTo>
                    <a:pt x="7078" y="6972"/>
                  </a:lnTo>
                  <a:lnTo>
                    <a:pt x="7170" y="6780"/>
                  </a:lnTo>
                  <a:lnTo>
                    <a:pt x="7256" y="6580"/>
                  </a:lnTo>
                  <a:lnTo>
                    <a:pt x="7329" y="6372"/>
                  </a:lnTo>
                  <a:lnTo>
                    <a:pt x="7395" y="6164"/>
                  </a:lnTo>
                  <a:lnTo>
                    <a:pt x="7455" y="5949"/>
                  </a:lnTo>
                  <a:lnTo>
                    <a:pt x="7508" y="5733"/>
                  </a:lnTo>
                  <a:lnTo>
                    <a:pt x="7547" y="5517"/>
                  </a:lnTo>
                  <a:lnTo>
                    <a:pt x="7580" y="5285"/>
                  </a:lnTo>
                  <a:lnTo>
                    <a:pt x="7600" y="5061"/>
                  </a:lnTo>
                  <a:lnTo>
                    <a:pt x="7614" y="4837"/>
                  </a:lnTo>
                  <a:lnTo>
                    <a:pt x="7620" y="4605"/>
                  </a:lnTo>
                  <a:lnTo>
                    <a:pt x="7614" y="4382"/>
                  </a:lnTo>
                  <a:lnTo>
                    <a:pt x="7600" y="4158"/>
                  </a:lnTo>
                  <a:lnTo>
                    <a:pt x="7580" y="3934"/>
                  </a:lnTo>
                  <a:lnTo>
                    <a:pt x="7547" y="3710"/>
                  </a:lnTo>
                  <a:lnTo>
                    <a:pt x="7508" y="3494"/>
                  </a:lnTo>
                  <a:lnTo>
                    <a:pt x="7455" y="3270"/>
                  </a:lnTo>
                  <a:lnTo>
                    <a:pt x="7395" y="3055"/>
                  </a:lnTo>
                  <a:lnTo>
                    <a:pt x="7329" y="2847"/>
                  </a:lnTo>
                  <a:lnTo>
                    <a:pt x="7256" y="2639"/>
                  </a:lnTo>
                  <a:lnTo>
                    <a:pt x="7170" y="2439"/>
                  </a:lnTo>
                  <a:lnTo>
                    <a:pt x="7078" y="2247"/>
                  </a:lnTo>
                  <a:lnTo>
                    <a:pt x="6979" y="2055"/>
                  </a:lnTo>
                  <a:lnTo>
                    <a:pt x="6866" y="1871"/>
                  </a:lnTo>
                  <a:lnTo>
                    <a:pt x="6754" y="1688"/>
                  </a:lnTo>
                  <a:lnTo>
                    <a:pt x="6635" y="1520"/>
                  </a:lnTo>
                  <a:lnTo>
                    <a:pt x="6502" y="1360"/>
                  </a:lnTo>
                  <a:lnTo>
                    <a:pt x="6370" y="1200"/>
                  </a:lnTo>
                  <a:lnTo>
                    <a:pt x="6225" y="1048"/>
                  </a:lnTo>
                  <a:lnTo>
                    <a:pt x="6079" y="912"/>
                  </a:lnTo>
                  <a:lnTo>
                    <a:pt x="5927" y="784"/>
                  </a:lnTo>
                  <a:lnTo>
                    <a:pt x="5768" y="664"/>
                  </a:lnTo>
                  <a:lnTo>
                    <a:pt x="5603" y="552"/>
                  </a:lnTo>
                  <a:lnTo>
                    <a:pt x="5438" y="448"/>
                  </a:lnTo>
                  <a:lnTo>
                    <a:pt x="5266" y="360"/>
                  </a:lnTo>
                  <a:lnTo>
                    <a:pt x="5094" y="272"/>
                  </a:lnTo>
                  <a:lnTo>
                    <a:pt x="4915" y="209"/>
                  </a:lnTo>
                  <a:lnTo>
                    <a:pt x="4737" y="145"/>
                  </a:lnTo>
                  <a:lnTo>
                    <a:pt x="4551" y="97"/>
                  </a:lnTo>
                  <a:lnTo>
                    <a:pt x="4373" y="57"/>
                  </a:lnTo>
                  <a:lnTo>
                    <a:pt x="4188" y="25"/>
                  </a:lnTo>
                  <a:lnTo>
                    <a:pt x="3996" y="9"/>
                  </a:lnTo>
                  <a:lnTo>
                    <a:pt x="38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-1717750" y="-2944075"/>
              <a:ext cx="190525" cy="230275"/>
            </a:xfrm>
            <a:custGeom>
              <a:rect b="b" l="l" r="r" t="t"/>
              <a:pathLst>
                <a:path extrusionOk="0" fill="none" h="9211" w="7621">
                  <a:moveTo>
                    <a:pt x="6979" y="2055"/>
                  </a:moveTo>
                  <a:lnTo>
                    <a:pt x="6979" y="2055"/>
                  </a:lnTo>
                  <a:lnTo>
                    <a:pt x="6866" y="1871"/>
                  </a:lnTo>
                  <a:lnTo>
                    <a:pt x="6754" y="1688"/>
                  </a:lnTo>
                  <a:lnTo>
                    <a:pt x="6635" y="1520"/>
                  </a:lnTo>
                  <a:lnTo>
                    <a:pt x="6502" y="1360"/>
                  </a:lnTo>
                  <a:lnTo>
                    <a:pt x="6502" y="1360"/>
                  </a:lnTo>
                  <a:lnTo>
                    <a:pt x="6370" y="1200"/>
                  </a:lnTo>
                  <a:lnTo>
                    <a:pt x="6225" y="1048"/>
                  </a:lnTo>
                  <a:lnTo>
                    <a:pt x="6079" y="912"/>
                  </a:lnTo>
                  <a:lnTo>
                    <a:pt x="5927" y="784"/>
                  </a:lnTo>
                  <a:lnTo>
                    <a:pt x="5768" y="664"/>
                  </a:lnTo>
                  <a:lnTo>
                    <a:pt x="5603" y="552"/>
                  </a:lnTo>
                  <a:lnTo>
                    <a:pt x="5438" y="448"/>
                  </a:lnTo>
                  <a:lnTo>
                    <a:pt x="5266" y="360"/>
                  </a:lnTo>
                  <a:lnTo>
                    <a:pt x="5094" y="272"/>
                  </a:lnTo>
                  <a:lnTo>
                    <a:pt x="4915" y="209"/>
                  </a:lnTo>
                  <a:lnTo>
                    <a:pt x="4737" y="145"/>
                  </a:lnTo>
                  <a:lnTo>
                    <a:pt x="4551" y="97"/>
                  </a:lnTo>
                  <a:lnTo>
                    <a:pt x="4373" y="57"/>
                  </a:lnTo>
                  <a:lnTo>
                    <a:pt x="4188" y="25"/>
                  </a:lnTo>
                  <a:lnTo>
                    <a:pt x="3996" y="9"/>
                  </a:lnTo>
                  <a:lnTo>
                    <a:pt x="3811" y="1"/>
                  </a:lnTo>
                  <a:lnTo>
                    <a:pt x="3811" y="1"/>
                  </a:lnTo>
                  <a:lnTo>
                    <a:pt x="3625" y="9"/>
                  </a:lnTo>
                  <a:lnTo>
                    <a:pt x="3434" y="25"/>
                  </a:lnTo>
                  <a:lnTo>
                    <a:pt x="3248" y="57"/>
                  </a:lnTo>
                  <a:lnTo>
                    <a:pt x="3063" y="97"/>
                  </a:lnTo>
                  <a:lnTo>
                    <a:pt x="2885" y="145"/>
                  </a:lnTo>
                  <a:lnTo>
                    <a:pt x="2706" y="209"/>
                  </a:lnTo>
                  <a:lnTo>
                    <a:pt x="2527" y="272"/>
                  </a:lnTo>
                  <a:lnTo>
                    <a:pt x="2356" y="360"/>
                  </a:lnTo>
                  <a:lnTo>
                    <a:pt x="2184" y="448"/>
                  </a:lnTo>
                  <a:lnTo>
                    <a:pt x="2018" y="552"/>
                  </a:lnTo>
                  <a:lnTo>
                    <a:pt x="1853" y="664"/>
                  </a:lnTo>
                  <a:lnTo>
                    <a:pt x="1694" y="784"/>
                  </a:lnTo>
                  <a:lnTo>
                    <a:pt x="1542" y="912"/>
                  </a:lnTo>
                  <a:lnTo>
                    <a:pt x="1397" y="1048"/>
                  </a:lnTo>
                  <a:lnTo>
                    <a:pt x="1251" y="1200"/>
                  </a:lnTo>
                  <a:lnTo>
                    <a:pt x="1119" y="1360"/>
                  </a:lnTo>
                  <a:lnTo>
                    <a:pt x="1119" y="1360"/>
                  </a:lnTo>
                  <a:lnTo>
                    <a:pt x="986" y="1520"/>
                  </a:lnTo>
                  <a:lnTo>
                    <a:pt x="867" y="1688"/>
                  </a:lnTo>
                  <a:lnTo>
                    <a:pt x="755" y="1871"/>
                  </a:lnTo>
                  <a:lnTo>
                    <a:pt x="643" y="2055"/>
                  </a:lnTo>
                  <a:lnTo>
                    <a:pt x="643" y="2055"/>
                  </a:lnTo>
                  <a:lnTo>
                    <a:pt x="543" y="2247"/>
                  </a:lnTo>
                  <a:lnTo>
                    <a:pt x="451" y="2439"/>
                  </a:lnTo>
                  <a:lnTo>
                    <a:pt x="365" y="2639"/>
                  </a:lnTo>
                  <a:lnTo>
                    <a:pt x="292" y="2847"/>
                  </a:lnTo>
                  <a:lnTo>
                    <a:pt x="292" y="2847"/>
                  </a:lnTo>
                  <a:lnTo>
                    <a:pt x="226" y="3055"/>
                  </a:lnTo>
                  <a:lnTo>
                    <a:pt x="166" y="3270"/>
                  </a:lnTo>
                  <a:lnTo>
                    <a:pt x="120" y="3494"/>
                  </a:lnTo>
                  <a:lnTo>
                    <a:pt x="80" y="3710"/>
                  </a:lnTo>
                  <a:lnTo>
                    <a:pt x="80" y="3710"/>
                  </a:lnTo>
                  <a:lnTo>
                    <a:pt x="47" y="3934"/>
                  </a:lnTo>
                  <a:lnTo>
                    <a:pt x="21" y="4158"/>
                  </a:lnTo>
                  <a:lnTo>
                    <a:pt x="8" y="4382"/>
                  </a:lnTo>
                  <a:lnTo>
                    <a:pt x="1" y="4605"/>
                  </a:lnTo>
                  <a:lnTo>
                    <a:pt x="1" y="4605"/>
                  </a:lnTo>
                  <a:lnTo>
                    <a:pt x="8" y="4837"/>
                  </a:lnTo>
                  <a:lnTo>
                    <a:pt x="21" y="5061"/>
                  </a:lnTo>
                  <a:lnTo>
                    <a:pt x="47" y="5285"/>
                  </a:lnTo>
                  <a:lnTo>
                    <a:pt x="80" y="5517"/>
                  </a:lnTo>
                  <a:lnTo>
                    <a:pt x="80" y="5517"/>
                  </a:lnTo>
                  <a:lnTo>
                    <a:pt x="120" y="5733"/>
                  </a:lnTo>
                  <a:lnTo>
                    <a:pt x="166" y="5949"/>
                  </a:lnTo>
                  <a:lnTo>
                    <a:pt x="226" y="6164"/>
                  </a:lnTo>
                  <a:lnTo>
                    <a:pt x="292" y="6372"/>
                  </a:lnTo>
                  <a:lnTo>
                    <a:pt x="292" y="6372"/>
                  </a:lnTo>
                  <a:lnTo>
                    <a:pt x="365" y="6580"/>
                  </a:lnTo>
                  <a:lnTo>
                    <a:pt x="451" y="6780"/>
                  </a:lnTo>
                  <a:lnTo>
                    <a:pt x="543" y="6972"/>
                  </a:lnTo>
                  <a:lnTo>
                    <a:pt x="643" y="7164"/>
                  </a:lnTo>
                  <a:lnTo>
                    <a:pt x="643" y="7164"/>
                  </a:lnTo>
                  <a:lnTo>
                    <a:pt x="755" y="7348"/>
                  </a:lnTo>
                  <a:lnTo>
                    <a:pt x="867" y="7531"/>
                  </a:lnTo>
                  <a:lnTo>
                    <a:pt x="986" y="7699"/>
                  </a:lnTo>
                  <a:lnTo>
                    <a:pt x="1119" y="7867"/>
                  </a:lnTo>
                  <a:lnTo>
                    <a:pt x="1119" y="7867"/>
                  </a:lnTo>
                  <a:lnTo>
                    <a:pt x="1251" y="8019"/>
                  </a:lnTo>
                  <a:lnTo>
                    <a:pt x="1397" y="8171"/>
                  </a:lnTo>
                  <a:lnTo>
                    <a:pt x="1542" y="8307"/>
                  </a:lnTo>
                  <a:lnTo>
                    <a:pt x="1694" y="8435"/>
                  </a:lnTo>
                  <a:lnTo>
                    <a:pt x="1853" y="8563"/>
                  </a:lnTo>
                  <a:lnTo>
                    <a:pt x="2018" y="8667"/>
                  </a:lnTo>
                  <a:lnTo>
                    <a:pt x="2184" y="8771"/>
                  </a:lnTo>
                  <a:lnTo>
                    <a:pt x="2356" y="8859"/>
                  </a:lnTo>
                  <a:lnTo>
                    <a:pt x="2527" y="8946"/>
                  </a:lnTo>
                  <a:lnTo>
                    <a:pt x="2706" y="9010"/>
                  </a:lnTo>
                  <a:lnTo>
                    <a:pt x="2885" y="9074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4" y="9194"/>
                  </a:lnTo>
                  <a:lnTo>
                    <a:pt x="3625" y="9210"/>
                  </a:lnTo>
                  <a:lnTo>
                    <a:pt x="3811" y="9210"/>
                  </a:lnTo>
                  <a:lnTo>
                    <a:pt x="3811" y="9210"/>
                  </a:lnTo>
                  <a:lnTo>
                    <a:pt x="3996" y="9210"/>
                  </a:lnTo>
                  <a:lnTo>
                    <a:pt x="4188" y="9194"/>
                  </a:lnTo>
                  <a:lnTo>
                    <a:pt x="4373" y="9162"/>
                  </a:lnTo>
                  <a:lnTo>
                    <a:pt x="4551" y="9122"/>
                  </a:lnTo>
                  <a:lnTo>
                    <a:pt x="4737" y="9074"/>
                  </a:lnTo>
                  <a:lnTo>
                    <a:pt x="4915" y="9010"/>
                  </a:lnTo>
                  <a:lnTo>
                    <a:pt x="5094" y="8946"/>
                  </a:lnTo>
                  <a:lnTo>
                    <a:pt x="5266" y="8859"/>
                  </a:lnTo>
                  <a:lnTo>
                    <a:pt x="5438" y="8771"/>
                  </a:lnTo>
                  <a:lnTo>
                    <a:pt x="5603" y="8667"/>
                  </a:lnTo>
                  <a:lnTo>
                    <a:pt x="5768" y="8563"/>
                  </a:lnTo>
                  <a:lnTo>
                    <a:pt x="5927" y="8435"/>
                  </a:lnTo>
                  <a:lnTo>
                    <a:pt x="6079" y="8307"/>
                  </a:lnTo>
                  <a:lnTo>
                    <a:pt x="6225" y="8171"/>
                  </a:lnTo>
                  <a:lnTo>
                    <a:pt x="6370" y="8019"/>
                  </a:lnTo>
                  <a:lnTo>
                    <a:pt x="6502" y="7867"/>
                  </a:lnTo>
                  <a:lnTo>
                    <a:pt x="6502" y="7867"/>
                  </a:lnTo>
                  <a:lnTo>
                    <a:pt x="6635" y="7699"/>
                  </a:lnTo>
                  <a:lnTo>
                    <a:pt x="6754" y="7531"/>
                  </a:lnTo>
                  <a:lnTo>
                    <a:pt x="6866" y="7348"/>
                  </a:lnTo>
                  <a:lnTo>
                    <a:pt x="6979" y="7164"/>
                  </a:lnTo>
                  <a:lnTo>
                    <a:pt x="6979" y="7164"/>
                  </a:lnTo>
                  <a:lnTo>
                    <a:pt x="7078" y="6972"/>
                  </a:lnTo>
                  <a:lnTo>
                    <a:pt x="7170" y="6780"/>
                  </a:lnTo>
                  <a:lnTo>
                    <a:pt x="7256" y="6580"/>
                  </a:lnTo>
                  <a:lnTo>
                    <a:pt x="7329" y="6372"/>
                  </a:lnTo>
                  <a:lnTo>
                    <a:pt x="7329" y="6372"/>
                  </a:lnTo>
                  <a:lnTo>
                    <a:pt x="7395" y="6164"/>
                  </a:lnTo>
                  <a:lnTo>
                    <a:pt x="7455" y="5949"/>
                  </a:lnTo>
                  <a:lnTo>
                    <a:pt x="7508" y="5733"/>
                  </a:lnTo>
                  <a:lnTo>
                    <a:pt x="7547" y="5517"/>
                  </a:lnTo>
                  <a:lnTo>
                    <a:pt x="7547" y="5517"/>
                  </a:lnTo>
                  <a:lnTo>
                    <a:pt x="7580" y="5285"/>
                  </a:lnTo>
                  <a:lnTo>
                    <a:pt x="7600" y="5061"/>
                  </a:lnTo>
                  <a:lnTo>
                    <a:pt x="7614" y="4837"/>
                  </a:lnTo>
                  <a:lnTo>
                    <a:pt x="7620" y="4605"/>
                  </a:lnTo>
                  <a:lnTo>
                    <a:pt x="7620" y="4605"/>
                  </a:lnTo>
                  <a:lnTo>
                    <a:pt x="7614" y="4382"/>
                  </a:lnTo>
                  <a:lnTo>
                    <a:pt x="7600" y="4158"/>
                  </a:lnTo>
                  <a:lnTo>
                    <a:pt x="7580" y="3934"/>
                  </a:lnTo>
                  <a:lnTo>
                    <a:pt x="7547" y="3710"/>
                  </a:lnTo>
                  <a:lnTo>
                    <a:pt x="7547" y="3710"/>
                  </a:lnTo>
                  <a:lnTo>
                    <a:pt x="7508" y="3494"/>
                  </a:lnTo>
                  <a:lnTo>
                    <a:pt x="7455" y="3270"/>
                  </a:lnTo>
                  <a:lnTo>
                    <a:pt x="7395" y="3055"/>
                  </a:lnTo>
                  <a:lnTo>
                    <a:pt x="7329" y="2847"/>
                  </a:lnTo>
                  <a:lnTo>
                    <a:pt x="7329" y="2847"/>
                  </a:lnTo>
                  <a:lnTo>
                    <a:pt x="7256" y="2639"/>
                  </a:lnTo>
                  <a:lnTo>
                    <a:pt x="7170" y="2439"/>
                  </a:lnTo>
                  <a:lnTo>
                    <a:pt x="7078" y="2247"/>
                  </a:lnTo>
                  <a:lnTo>
                    <a:pt x="6979" y="2055"/>
                  </a:lnTo>
                  <a:lnTo>
                    <a:pt x="6979" y="20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-1543300" y="-2892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-2872350" y="-3976950"/>
              <a:ext cx="190500" cy="230275"/>
            </a:xfrm>
            <a:custGeom>
              <a:rect b="b" l="l" r="r" t="t"/>
              <a:pathLst>
                <a:path extrusionOk="0" h="9211" w="7620">
                  <a:moveTo>
                    <a:pt x="3856" y="0"/>
                  </a:moveTo>
                  <a:lnTo>
                    <a:pt x="3625" y="8"/>
                  </a:lnTo>
                  <a:lnTo>
                    <a:pt x="3387" y="32"/>
                  </a:lnTo>
                  <a:lnTo>
                    <a:pt x="3155" y="72"/>
                  </a:lnTo>
                  <a:lnTo>
                    <a:pt x="2930" y="128"/>
                  </a:lnTo>
                  <a:lnTo>
                    <a:pt x="2705" y="200"/>
                  </a:lnTo>
                  <a:lnTo>
                    <a:pt x="2487" y="288"/>
                  </a:lnTo>
                  <a:lnTo>
                    <a:pt x="2269" y="400"/>
                  </a:lnTo>
                  <a:lnTo>
                    <a:pt x="2057" y="520"/>
                  </a:lnTo>
                  <a:lnTo>
                    <a:pt x="1852" y="656"/>
                  </a:lnTo>
                  <a:lnTo>
                    <a:pt x="1660" y="808"/>
                  </a:lnTo>
                  <a:lnTo>
                    <a:pt x="1469" y="968"/>
                  </a:lnTo>
                  <a:lnTo>
                    <a:pt x="1290" y="1152"/>
                  </a:lnTo>
                  <a:lnTo>
                    <a:pt x="1118" y="1344"/>
                  </a:lnTo>
                  <a:lnTo>
                    <a:pt x="992" y="1511"/>
                  </a:lnTo>
                  <a:lnTo>
                    <a:pt x="867" y="1679"/>
                  </a:lnTo>
                  <a:lnTo>
                    <a:pt x="754" y="1863"/>
                  </a:lnTo>
                  <a:lnTo>
                    <a:pt x="648" y="2047"/>
                  </a:lnTo>
                  <a:lnTo>
                    <a:pt x="549" y="2239"/>
                  </a:lnTo>
                  <a:lnTo>
                    <a:pt x="457" y="2431"/>
                  </a:lnTo>
                  <a:lnTo>
                    <a:pt x="371" y="2639"/>
                  </a:lnTo>
                  <a:lnTo>
                    <a:pt x="298" y="2839"/>
                  </a:lnTo>
                  <a:lnTo>
                    <a:pt x="225" y="3054"/>
                  </a:lnTo>
                  <a:lnTo>
                    <a:pt x="166" y="3262"/>
                  </a:lnTo>
                  <a:lnTo>
                    <a:pt x="119" y="3486"/>
                  </a:lnTo>
                  <a:lnTo>
                    <a:pt x="80" y="3702"/>
                  </a:lnTo>
                  <a:lnTo>
                    <a:pt x="47" y="3926"/>
                  </a:lnTo>
                  <a:lnTo>
                    <a:pt x="20" y="4150"/>
                  </a:lnTo>
                  <a:lnTo>
                    <a:pt x="7" y="4381"/>
                  </a:lnTo>
                  <a:lnTo>
                    <a:pt x="0" y="4605"/>
                  </a:lnTo>
                  <a:lnTo>
                    <a:pt x="7" y="4829"/>
                  </a:lnTo>
                  <a:lnTo>
                    <a:pt x="20" y="5053"/>
                  </a:lnTo>
                  <a:lnTo>
                    <a:pt x="47" y="5277"/>
                  </a:lnTo>
                  <a:lnTo>
                    <a:pt x="80" y="5501"/>
                  </a:lnTo>
                  <a:lnTo>
                    <a:pt x="119" y="5724"/>
                  </a:lnTo>
                  <a:lnTo>
                    <a:pt x="166" y="5940"/>
                  </a:lnTo>
                  <a:lnTo>
                    <a:pt x="225" y="6156"/>
                  </a:lnTo>
                  <a:lnTo>
                    <a:pt x="298" y="6364"/>
                  </a:lnTo>
                  <a:lnTo>
                    <a:pt x="371" y="6572"/>
                  </a:lnTo>
                  <a:lnTo>
                    <a:pt x="457" y="6772"/>
                  </a:lnTo>
                  <a:lnTo>
                    <a:pt x="549" y="6964"/>
                  </a:lnTo>
                  <a:lnTo>
                    <a:pt x="648" y="7155"/>
                  </a:lnTo>
                  <a:lnTo>
                    <a:pt x="754" y="7347"/>
                  </a:lnTo>
                  <a:lnTo>
                    <a:pt x="867" y="7523"/>
                  </a:lnTo>
                  <a:lnTo>
                    <a:pt x="992" y="7691"/>
                  </a:lnTo>
                  <a:lnTo>
                    <a:pt x="1118" y="7859"/>
                  </a:lnTo>
                  <a:lnTo>
                    <a:pt x="1257" y="8019"/>
                  </a:lnTo>
                  <a:lnTo>
                    <a:pt x="1396" y="8163"/>
                  </a:lnTo>
                  <a:lnTo>
                    <a:pt x="1541" y="8307"/>
                  </a:lnTo>
                  <a:lnTo>
                    <a:pt x="1700" y="8435"/>
                  </a:lnTo>
                  <a:lnTo>
                    <a:pt x="1852" y="8555"/>
                  </a:lnTo>
                  <a:lnTo>
                    <a:pt x="2017" y="8666"/>
                  </a:lnTo>
                  <a:lnTo>
                    <a:pt x="2183" y="8762"/>
                  </a:lnTo>
                  <a:lnTo>
                    <a:pt x="2355" y="8858"/>
                  </a:lnTo>
                  <a:lnTo>
                    <a:pt x="2527" y="8938"/>
                  </a:lnTo>
                  <a:lnTo>
                    <a:pt x="2705" y="9010"/>
                  </a:lnTo>
                  <a:lnTo>
                    <a:pt x="2884" y="9066"/>
                  </a:lnTo>
                  <a:lnTo>
                    <a:pt x="3069" y="9122"/>
                  </a:lnTo>
                  <a:lnTo>
                    <a:pt x="3248" y="9154"/>
                  </a:lnTo>
                  <a:lnTo>
                    <a:pt x="3433" y="9186"/>
                  </a:lnTo>
                  <a:lnTo>
                    <a:pt x="3625" y="9202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7" y="9186"/>
                  </a:lnTo>
                  <a:lnTo>
                    <a:pt x="4372" y="9162"/>
                  </a:lnTo>
                  <a:lnTo>
                    <a:pt x="4557" y="9122"/>
                  </a:lnTo>
                  <a:lnTo>
                    <a:pt x="4742" y="9066"/>
                  </a:lnTo>
                  <a:lnTo>
                    <a:pt x="4921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9" y="8658"/>
                  </a:lnTo>
                  <a:lnTo>
                    <a:pt x="5768" y="8547"/>
                  </a:lnTo>
                  <a:lnTo>
                    <a:pt x="5926" y="8427"/>
                  </a:lnTo>
                  <a:lnTo>
                    <a:pt x="6085" y="8299"/>
                  </a:lnTo>
                  <a:lnTo>
                    <a:pt x="6231" y="8163"/>
                  </a:lnTo>
                  <a:lnTo>
                    <a:pt x="6369" y="8019"/>
                  </a:lnTo>
                  <a:lnTo>
                    <a:pt x="6508" y="7859"/>
                  </a:lnTo>
                  <a:lnTo>
                    <a:pt x="6634" y="7691"/>
                  </a:lnTo>
                  <a:lnTo>
                    <a:pt x="6760" y="7523"/>
                  </a:lnTo>
                  <a:lnTo>
                    <a:pt x="6872" y="7339"/>
                  </a:lnTo>
                  <a:lnTo>
                    <a:pt x="6978" y="7155"/>
                  </a:lnTo>
                  <a:lnTo>
                    <a:pt x="7077" y="6964"/>
                  </a:lnTo>
                  <a:lnTo>
                    <a:pt x="7170" y="6772"/>
                  </a:lnTo>
                  <a:lnTo>
                    <a:pt x="7256" y="6572"/>
                  </a:lnTo>
                  <a:lnTo>
                    <a:pt x="7328" y="6364"/>
                  </a:lnTo>
                  <a:lnTo>
                    <a:pt x="7395" y="6156"/>
                  </a:lnTo>
                  <a:lnTo>
                    <a:pt x="7454" y="5940"/>
                  </a:lnTo>
                  <a:lnTo>
                    <a:pt x="7507" y="5724"/>
                  </a:lnTo>
                  <a:lnTo>
                    <a:pt x="7547" y="5501"/>
                  </a:lnTo>
                  <a:lnTo>
                    <a:pt x="7580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19" y="4605"/>
                  </a:lnTo>
                  <a:lnTo>
                    <a:pt x="7613" y="4381"/>
                  </a:lnTo>
                  <a:lnTo>
                    <a:pt x="7600" y="4150"/>
                  </a:lnTo>
                  <a:lnTo>
                    <a:pt x="7580" y="3926"/>
                  </a:lnTo>
                  <a:lnTo>
                    <a:pt x="7553" y="3702"/>
                  </a:lnTo>
                  <a:lnTo>
                    <a:pt x="7507" y="3486"/>
                  </a:lnTo>
                  <a:lnTo>
                    <a:pt x="7454" y="3262"/>
                  </a:lnTo>
                  <a:lnTo>
                    <a:pt x="7401" y="3054"/>
                  </a:lnTo>
                  <a:lnTo>
                    <a:pt x="7328" y="2839"/>
                  </a:lnTo>
                  <a:lnTo>
                    <a:pt x="7256" y="2639"/>
                  </a:lnTo>
                  <a:lnTo>
                    <a:pt x="7170" y="2431"/>
                  </a:lnTo>
                  <a:lnTo>
                    <a:pt x="7077" y="2239"/>
                  </a:lnTo>
                  <a:lnTo>
                    <a:pt x="6978" y="2047"/>
                  </a:lnTo>
                  <a:lnTo>
                    <a:pt x="6872" y="1863"/>
                  </a:lnTo>
                  <a:lnTo>
                    <a:pt x="6760" y="1679"/>
                  </a:lnTo>
                  <a:lnTo>
                    <a:pt x="6634" y="1511"/>
                  </a:lnTo>
                  <a:lnTo>
                    <a:pt x="6508" y="1344"/>
                  </a:lnTo>
                  <a:lnTo>
                    <a:pt x="6369" y="1192"/>
                  </a:lnTo>
                  <a:lnTo>
                    <a:pt x="6231" y="1040"/>
                  </a:lnTo>
                  <a:lnTo>
                    <a:pt x="6085" y="904"/>
                  </a:lnTo>
                  <a:lnTo>
                    <a:pt x="5926" y="776"/>
                  </a:lnTo>
                  <a:lnTo>
                    <a:pt x="5768" y="656"/>
                  </a:lnTo>
                  <a:lnTo>
                    <a:pt x="5609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21" y="192"/>
                  </a:lnTo>
                  <a:lnTo>
                    <a:pt x="4742" y="136"/>
                  </a:lnTo>
                  <a:lnTo>
                    <a:pt x="4557" y="88"/>
                  </a:lnTo>
                  <a:lnTo>
                    <a:pt x="4326" y="40"/>
                  </a:lnTo>
                  <a:lnTo>
                    <a:pt x="4088" y="8"/>
                  </a:lnTo>
                  <a:lnTo>
                    <a:pt x="3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-2872350" y="-3976950"/>
              <a:ext cx="190500" cy="230275"/>
            </a:xfrm>
            <a:custGeom>
              <a:rect b="b" l="l" r="r" t="t"/>
              <a:pathLst>
                <a:path extrusionOk="0" fill="none" h="9211" w="7620">
                  <a:moveTo>
                    <a:pt x="298" y="6364"/>
                  </a:moveTo>
                  <a:lnTo>
                    <a:pt x="298" y="6364"/>
                  </a:lnTo>
                  <a:lnTo>
                    <a:pt x="371" y="6572"/>
                  </a:lnTo>
                  <a:lnTo>
                    <a:pt x="457" y="6772"/>
                  </a:lnTo>
                  <a:lnTo>
                    <a:pt x="549" y="6964"/>
                  </a:lnTo>
                  <a:lnTo>
                    <a:pt x="648" y="7155"/>
                  </a:lnTo>
                  <a:lnTo>
                    <a:pt x="648" y="7155"/>
                  </a:lnTo>
                  <a:lnTo>
                    <a:pt x="754" y="7347"/>
                  </a:lnTo>
                  <a:lnTo>
                    <a:pt x="867" y="7523"/>
                  </a:lnTo>
                  <a:lnTo>
                    <a:pt x="992" y="7691"/>
                  </a:lnTo>
                  <a:lnTo>
                    <a:pt x="1118" y="7859"/>
                  </a:lnTo>
                  <a:lnTo>
                    <a:pt x="1118" y="7859"/>
                  </a:lnTo>
                  <a:lnTo>
                    <a:pt x="1257" y="8019"/>
                  </a:lnTo>
                  <a:lnTo>
                    <a:pt x="1396" y="8163"/>
                  </a:lnTo>
                  <a:lnTo>
                    <a:pt x="1541" y="8307"/>
                  </a:lnTo>
                  <a:lnTo>
                    <a:pt x="1700" y="8435"/>
                  </a:lnTo>
                  <a:lnTo>
                    <a:pt x="1852" y="8555"/>
                  </a:lnTo>
                  <a:lnTo>
                    <a:pt x="2017" y="8666"/>
                  </a:lnTo>
                  <a:lnTo>
                    <a:pt x="2183" y="8762"/>
                  </a:lnTo>
                  <a:lnTo>
                    <a:pt x="2355" y="8858"/>
                  </a:lnTo>
                  <a:lnTo>
                    <a:pt x="2527" y="8938"/>
                  </a:lnTo>
                  <a:lnTo>
                    <a:pt x="2705" y="9010"/>
                  </a:lnTo>
                  <a:lnTo>
                    <a:pt x="2884" y="9066"/>
                  </a:lnTo>
                  <a:lnTo>
                    <a:pt x="3069" y="9122"/>
                  </a:lnTo>
                  <a:lnTo>
                    <a:pt x="3248" y="9154"/>
                  </a:lnTo>
                  <a:lnTo>
                    <a:pt x="3433" y="9186"/>
                  </a:lnTo>
                  <a:lnTo>
                    <a:pt x="3625" y="9202"/>
                  </a:lnTo>
                  <a:lnTo>
                    <a:pt x="3810" y="9210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7" y="9186"/>
                  </a:lnTo>
                  <a:lnTo>
                    <a:pt x="4372" y="9162"/>
                  </a:lnTo>
                  <a:lnTo>
                    <a:pt x="4557" y="9122"/>
                  </a:lnTo>
                  <a:lnTo>
                    <a:pt x="4557" y="9122"/>
                  </a:lnTo>
                  <a:lnTo>
                    <a:pt x="4742" y="9066"/>
                  </a:lnTo>
                  <a:lnTo>
                    <a:pt x="4921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9" y="8658"/>
                  </a:lnTo>
                  <a:lnTo>
                    <a:pt x="5768" y="8547"/>
                  </a:lnTo>
                  <a:lnTo>
                    <a:pt x="5926" y="8427"/>
                  </a:lnTo>
                  <a:lnTo>
                    <a:pt x="5926" y="8427"/>
                  </a:lnTo>
                  <a:lnTo>
                    <a:pt x="6085" y="8299"/>
                  </a:lnTo>
                  <a:lnTo>
                    <a:pt x="6231" y="8163"/>
                  </a:lnTo>
                  <a:lnTo>
                    <a:pt x="6369" y="8019"/>
                  </a:lnTo>
                  <a:lnTo>
                    <a:pt x="6508" y="7859"/>
                  </a:lnTo>
                  <a:lnTo>
                    <a:pt x="6508" y="7859"/>
                  </a:lnTo>
                  <a:lnTo>
                    <a:pt x="6634" y="7691"/>
                  </a:lnTo>
                  <a:lnTo>
                    <a:pt x="6760" y="7523"/>
                  </a:lnTo>
                  <a:lnTo>
                    <a:pt x="6872" y="7339"/>
                  </a:lnTo>
                  <a:lnTo>
                    <a:pt x="6978" y="7155"/>
                  </a:lnTo>
                  <a:lnTo>
                    <a:pt x="7077" y="6964"/>
                  </a:lnTo>
                  <a:lnTo>
                    <a:pt x="7170" y="6772"/>
                  </a:lnTo>
                  <a:lnTo>
                    <a:pt x="7256" y="6572"/>
                  </a:lnTo>
                  <a:lnTo>
                    <a:pt x="7328" y="6364"/>
                  </a:lnTo>
                  <a:lnTo>
                    <a:pt x="7395" y="6156"/>
                  </a:lnTo>
                  <a:lnTo>
                    <a:pt x="7454" y="5940"/>
                  </a:lnTo>
                  <a:lnTo>
                    <a:pt x="7507" y="5724"/>
                  </a:lnTo>
                  <a:lnTo>
                    <a:pt x="7547" y="5501"/>
                  </a:lnTo>
                  <a:lnTo>
                    <a:pt x="7580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19" y="4605"/>
                  </a:lnTo>
                  <a:lnTo>
                    <a:pt x="7619" y="4605"/>
                  </a:lnTo>
                  <a:lnTo>
                    <a:pt x="7613" y="4381"/>
                  </a:lnTo>
                  <a:lnTo>
                    <a:pt x="7600" y="4150"/>
                  </a:lnTo>
                  <a:lnTo>
                    <a:pt x="7580" y="3926"/>
                  </a:lnTo>
                  <a:lnTo>
                    <a:pt x="7553" y="3702"/>
                  </a:lnTo>
                  <a:lnTo>
                    <a:pt x="7553" y="3702"/>
                  </a:lnTo>
                  <a:lnTo>
                    <a:pt x="7507" y="3486"/>
                  </a:lnTo>
                  <a:lnTo>
                    <a:pt x="7454" y="3262"/>
                  </a:lnTo>
                  <a:lnTo>
                    <a:pt x="7401" y="3054"/>
                  </a:lnTo>
                  <a:lnTo>
                    <a:pt x="7328" y="2839"/>
                  </a:lnTo>
                  <a:lnTo>
                    <a:pt x="7328" y="2839"/>
                  </a:lnTo>
                  <a:lnTo>
                    <a:pt x="7256" y="2639"/>
                  </a:lnTo>
                  <a:lnTo>
                    <a:pt x="7170" y="2431"/>
                  </a:lnTo>
                  <a:lnTo>
                    <a:pt x="7077" y="2239"/>
                  </a:lnTo>
                  <a:lnTo>
                    <a:pt x="6978" y="2047"/>
                  </a:lnTo>
                  <a:lnTo>
                    <a:pt x="6978" y="2047"/>
                  </a:lnTo>
                  <a:lnTo>
                    <a:pt x="6872" y="1863"/>
                  </a:lnTo>
                  <a:lnTo>
                    <a:pt x="6760" y="1679"/>
                  </a:lnTo>
                  <a:lnTo>
                    <a:pt x="6634" y="1511"/>
                  </a:lnTo>
                  <a:lnTo>
                    <a:pt x="6508" y="1344"/>
                  </a:lnTo>
                  <a:lnTo>
                    <a:pt x="6508" y="1344"/>
                  </a:lnTo>
                  <a:lnTo>
                    <a:pt x="6369" y="1192"/>
                  </a:lnTo>
                  <a:lnTo>
                    <a:pt x="6231" y="1040"/>
                  </a:lnTo>
                  <a:lnTo>
                    <a:pt x="6085" y="904"/>
                  </a:lnTo>
                  <a:lnTo>
                    <a:pt x="5926" y="776"/>
                  </a:lnTo>
                  <a:lnTo>
                    <a:pt x="5926" y="776"/>
                  </a:lnTo>
                  <a:lnTo>
                    <a:pt x="5768" y="656"/>
                  </a:lnTo>
                  <a:lnTo>
                    <a:pt x="5609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21" y="192"/>
                  </a:lnTo>
                  <a:lnTo>
                    <a:pt x="4742" y="136"/>
                  </a:lnTo>
                  <a:lnTo>
                    <a:pt x="4557" y="88"/>
                  </a:lnTo>
                  <a:lnTo>
                    <a:pt x="4557" y="88"/>
                  </a:lnTo>
                  <a:lnTo>
                    <a:pt x="4326" y="40"/>
                  </a:lnTo>
                  <a:lnTo>
                    <a:pt x="4088" y="8"/>
                  </a:lnTo>
                  <a:lnTo>
                    <a:pt x="3856" y="0"/>
                  </a:lnTo>
                  <a:lnTo>
                    <a:pt x="3625" y="8"/>
                  </a:lnTo>
                  <a:lnTo>
                    <a:pt x="3387" y="32"/>
                  </a:lnTo>
                  <a:lnTo>
                    <a:pt x="3155" y="72"/>
                  </a:lnTo>
                  <a:lnTo>
                    <a:pt x="2930" y="128"/>
                  </a:lnTo>
                  <a:lnTo>
                    <a:pt x="2705" y="200"/>
                  </a:lnTo>
                  <a:lnTo>
                    <a:pt x="2487" y="288"/>
                  </a:lnTo>
                  <a:lnTo>
                    <a:pt x="2269" y="400"/>
                  </a:lnTo>
                  <a:lnTo>
                    <a:pt x="2057" y="520"/>
                  </a:lnTo>
                  <a:lnTo>
                    <a:pt x="1852" y="656"/>
                  </a:lnTo>
                  <a:lnTo>
                    <a:pt x="1660" y="808"/>
                  </a:lnTo>
                  <a:lnTo>
                    <a:pt x="1469" y="968"/>
                  </a:lnTo>
                  <a:lnTo>
                    <a:pt x="1290" y="1152"/>
                  </a:lnTo>
                  <a:lnTo>
                    <a:pt x="1118" y="1344"/>
                  </a:lnTo>
                  <a:lnTo>
                    <a:pt x="1118" y="1344"/>
                  </a:lnTo>
                  <a:lnTo>
                    <a:pt x="992" y="1511"/>
                  </a:lnTo>
                  <a:lnTo>
                    <a:pt x="867" y="1679"/>
                  </a:lnTo>
                  <a:lnTo>
                    <a:pt x="754" y="1863"/>
                  </a:lnTo>
                  <a:lnTo>
                    <a:pt x="648" y="2047"/>
                  </a:lnTo>
                  <a:lnTo>
                    <a:pt x="648" y="2047"/>
                  </a:lnTo>
                  <a:lnTo>
                    <a:pt x="549" y="2239"/>
                  </a:lnTo>
                  <a:lnTo>
                    <a:pt x="457" y="2431"/>
                  </a:lnTo>
                  <a:lnTo>
                    <a:pt x="371" y="2639"/>
                  </a:lnTo>
                  <a:lnTo>
                    <a:pt x="298" y="2839"/>
                  </a:lnTo>
                  <a:lnTo>
                    <a:pt x="298" y="2839"/>
                  </a:lnTo>
                  <a:lnTo>
                    <a:pt x="225" y="3054"/>
                  </a:lnTo>
                  <a:lnTo>
                    <a:pt x="166" y="3262"/>
                  </a:lnTo>
                  <a:lnTo>
                    <a:pt x="119" y="3486"/>
                  </a:lnTo>
                  <a:lnTo>
                    <a:pt x="80" y="3702"/>
                  </a:lnTo>
                  <a:lnTo>
                    <a:pt x="80" y="3702"/>
                  </a:lnTo>
                  <a:lnTo>
                    <a:pt x="47" y="3926"/>
                  </a:lnTo>
                  <a:lnTo>
                    <a:pt x="20" y="4150"/>
                  </a:lnTo>
                  <a:lnTo>
                    <a:pt x="7" y="4381"/>
                  </a:lnTo>
                  <a:lnTo>
                    <a:pt x="0" y="4605"/>
                  </a:lnTo>
                  <a:lnTo>
                    <a:pt x="0" y="4605"/>
                  </a:lnTo>
                  <a:lnTo>
                    <a:pt x="7" y="4829"/>
                  </a:lnTo>
                  <a:lnTo>
                    <a:pt x="20" y="5053"/>
                  </a:lnTo>
                  <a:lnTo>
                    <a:pt x="47" y="5277"/>
                  </a:lnTo>
                  <a:lnTo>
                    <a:pt x="80" y="5501"/>
                  </a:lnTo>
                  <a:lnTo>
                    <a:pt x="80" y="5501"/>
                  </a:lnTo>
                  <a:lnTo>
                    <a:pt x="119" y="5724"/>
                  </a:lnTo>
                  <a:lnTo>
                    <a:pt x="166" y="5940"/>
                  </a:lnTo>
                  <a:lnTo>
                    <a:pt x="225" y="6156"/>
                  </a:lnTo>
                  <a:lnTo>
                    <a:pt x="298" y="6364"/>
                  </a:lnTo>
                  <a:lnTo>
                    <a:pt x="298" y="636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-2864925" y="-3817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-563125" y="-3976950"/>
              <a:ext cx="190500" cy="230275"/>
            </a:xfrm>
            <a:custGeom>
              <a:rect b="b" l="l" r="r" t="t"/>
              <a:pathLst>
                <a:path extrusionOk="0" h="9211" w="7620">
                  <a:moveTo>
                    <a:pt x="3618" y="0"/>
                  </a:moveTo>
                  <a:lnTo>
                    <a:pt x="3433" y="16"/>
                  </a:lnTo>
                  <a:lnTo>
                    <a:pt x="3248" y="48"/>
                  </a:lnTo>
                  <a:lnTo>
                    <a:pt x="3063" y="88"/>
                  </a:lnTo>
                  <a:lnTo>
                    <a:pt x="2884" y="136"/>
                  </a:lnTo>
                  <a:lnTo>
                    <a:pt x="2706" y="192"/>
                  </a:lnTo>
                  <a:lnTo>
                    <a:pt x="2527" y="264"/>
                  </a:lnTo>
                  <a:lnTo>
                    <a:pt x="2349" y="352"/>
                  </a:lnTo>
                  <a:lnTo>
                    <a:pt x="2177" y="440"/>
                  </a:lnTo>
                  <a:lnTo>
                    <a:pt x="2011" y="544"/>
                  </a:lnTo>
                  <a:lnTo>
                    <a:pt x="1853" y="656"/>
                  </a:lnTo>
                  <a:lnTo>
                    <a:pt x="1694" y="776"/>
                  </a:lnTo>
                  <a:lnTo>
                    <a:pt x="1542" y="904"/>
                  </a:lnTo>
                  <a:lnTo>
                    <a:pt x="1390" y="1040"/>
                  </a:lnTo>
                  <a:lnTo>
                    <a:pt x="1251" y="1192"/>
                  </a:lnTo>
                  <a:lnTo>
                    <a:pt x="1112" y="1344"/>
                  </a:lnTo>
                  <a:lnTo>
                    <a:pt x="986" y="1511"/>
                  </a:lnTo>
                  <a:lnTo>
                    <a:pt x="860" y="1679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1"/>
                  </a:lnTo>
                  <a:lnTo>
                    <a:pt x="364" y="2639"/>
                  </a:lnTo>
                  <a:lnTo>
                    <a:pt x="292" y="2839"/>
                  </a:lnTo>
                  <a:lnTo>
                    <a:pt x="226" y="3054"/>
                  </a:lnTo>
                  <a:lnTo>
                    <a:pt x="166" y="3262"/>
                  </a:lnTo>
                  <a:lnTo>
                    <a:pt x="113" y="3486"/>
                  </a:lnTo>
                  <a:lnTo>
                    <a:pt x="73" y="3702"/>
                  </a:lnTo>
                  <a:lnTo>
                    <a:pt x="40" y="3926"/>
                  </a:lnTo>
                  <a:lnTo>
                    <a:pt x="14" y="4150"/>
                  </a:lnTo>
                  <a:lnTo>
                    <a:pt x="1" y="4373"/>
                  </a:lnTo>
                  <a:lnTo>
                    <a:pt x="1" y="4605"/>
                  </a:lnTo>
                  <a:lnTo>
                    <a:pt x="1" y="4829"/>
                  </a:lnTo>
                  <a:lnTo>
                    <a:pt x="14" y="5053"/>
                  </a:lnTo>
                  <a:lnTo>
                    <a:pt x="40" y="5277"/>
                  </a:lnTo>
                  <a:lnTo>
                    <a:pt x="73" y="5501"/>
                  </a:lnTo>
                  <a:lnTo>
                    <a:pt x="113" y="5724"/>
                  </a:lnTo>
                  <a:lnTo>
                    <a:pt x="166" y="5940"/>
                  </a:lnTo>
                  <a:lnTo>
                    <a:pt x="226" y="6148"/>
                  </a:lnTo>
                  <a:lnTo>
                    <a:pt x="292" y="6356"/>
                  </a:lnTo>
                  <a:lnTo>
                    <a:pt x="364" y="6572"/>
                  </a:lnTo>
                  <a:lnTo>
                    <a:pt x="450" y="6772"/>
                  </a:lnTo>
                  <a:lnTo>
                    <a:pt x="543" y="6964"/>
                  </a:lnTo>
                  <a:lnTo>
                    <a:pt x="642" y="7155"/>
                  </a:lnTo>
                  <a:lnTo>
                    <a:pt x="748" y="7347"/>
                  </a:lnTo>
                  <a:lnTo>
                    <a:pt x="860" y="7523"/>
                  </a:lnTo>
                  <a:lnTo>
                    <a:pt x="986" y="7691"/>
                  </a:lnTo>
                  <a:lnTo>
                    <a:pt x="1112" y="7859"/>
                  </a:lnTo>
                  <a:lnTo>
                    <a:pt x="1251" y="8019"/>
                  </a:lnTo>
                  <a:lnTo>
                    <a:pt x="1390" y="8163"/>
                  </a:lnTo>
                  <a:lnTo>
                    <a:pt x="1542" y="8299"/>
                  </a:lnTo>
                  <a:lnTo>
                    <a:pt x="1694" y="8427"/>
                  </a:lnTo>
                  <a:lnTo>
                    <a:pt x="1853" y="8547"/>
                  </a:lnTo>
                  <a:lnTo>
                    <a:pt x="2011" y="8658"/>
                  </a:lnTo>
                  <a:lnTo>
                    <a:pt x="2177" y="8762"/>
                  </a:lnTo>
                  <a:lnTo>
                    <a:pt x="2349" y="8850"/>
                  </a:lnTo>
                  <a:lnTo>
                    <a:pt x="2527" y="8938"/>
                  </a:lnTo>
                  <a:lnTo>
                    <a:pt x="2706" y="9002"/>
                  </a:lnTo>
                  <a:lnTo>
                    <a:pt x="2884" y="9066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3" y="9186"/>
                  </a:lnTo>
                  <a:lnTo>
                    <a:pt x="3618" y="9202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1" y="9186"/>
                  </a:lnTo>
                  <a:lnTo>
                    <a:pt x="4366" y="9162"/>
                  </a:lnTo>
                  <a:lnTo>
                    <a:pt x="4551" y="9122"/>
                  </a:lnTo>
                  <a:lnTo>
                    <a:pt x="4736" y="9066"/>
                  </a:lnTo>
                  <a:lnTo>
                    <a:pt x="4915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3" y="8658"/>
                  </a:lnTo>
                  <a:lnTo>
                    <a:pt x="5761" y="8547"/>
                  </a:lnTo>
                  <a:lnTo>
                    <a:pt x="5920" y="8427"/>
                  </a:lnTo>
                  <a:lnTo>
                    <a:pt x="6079" y="8299"/>
                  </a:lnTo>
                  <a:lnTo>
                    <a:pt x="6224" y="8163"/>
                  </a:lnTo>
                  <a:lnTo>
                    <a:pt x="6363" y="8019"/>
                  </a:lnTo>
                  <a:lnTo>
                    <a:pt x="6496" y="7859"/>
                  </a:lnTo>
                  <a:lnTo>
                    <a:pt x="6628" y="7691"/>
                  </a:lnTo>
                  <a:lnTo>
                    <a:pt x="6753" y="7523"/>
                  </a:lnTo>
                  <a:lnTo>
                    <a:pt x="6866" y="7347"/>
                  </a:lnTo>
                  <a:lnTo>
                    <a:pt x="6978" y="7155"/>
                  </a:lnTo>
                  <a:lnTo>
                    <a:pt x="7078" y="6964"/>
                  </a:lnTo>
                  <a:lnTo>
                    <a:pt x="7170" y="6772"/>
                  </a:lnTo>
                  <a:lnTo>
                    <a:pt x="7249" y="6572"/>
                  </a:lnTo>
                  <a:lnTo>
                    <a:pt x="7329" y="6356"/>
                  </a:lnTo>
                  <a:lnTo>
                    <a:pt x="7395" y="6148"/>
                  </a:lnTo>
                  <a:lnTo>
                    <a:pt x="7448" y="5940"/>
                  </a:lnTo>
                  <a:lnTo>
                    <a:pt x="7501" y="5724"/>
                  </a:lnTo>
                  <a:lnTo>
                    <a:pt x="7540" y="5501"/>
                  </a:lnTo>
                  <a:lnTo>
                    <a:pt x="7574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20" y="4605"/>
                  </a:lnTo>
                  <a:lnTo>
                    <a:pt x="7613" y="4373"/>
                  </a:lnTo>
                  <a:lnTo>
                    <a:pt x="7600" y="4150"/>
                  </a:lnTo>
                  <a:lnTo>
                    <a:pt x="7574" y="3926"/>
                  </a:lnTo>
                  <a:lnTo>
                    <a:pt x="7540" y="3702"/>
                  </a:lnTo>
                  <a:lnTo>
                    <a:pt x="7501" y="3486"/>
                  </a:lnTo>
                  <a:lnTo>
                    <a:pt x="7448" y="3262"/>
                  </a:lnTo>
                  <a:lnTo>
                    <a:pt x="7395" y="3054"/>
                  </a:lnTo>
                  <a:lnTo>
                    <a:pt x="7329" y="2839"/>
                  </a:lnTo>
                  <a:lnTo>
                    <a:pt x="7249" y="2639"/>
                  </a:lnTo>
                  <a:lnTo>
                    <a:pt x="7164" y="2431"/>
                  </a:lnTo>
                  <a:lnTo>
                    <a:pt x="7078" y="2239"/>
                  </a:lnTo>
                  <a:lnTo>
                    <a:pt x="6978" y="2047"/>
                  </a:lnTo>
                  <a:lnTo>
                    <a:pt x="6866" y="1863"/>
                  </a:lnTo>
                  <a:lnTo>
                    <a:pt x="6753" y="1679"/>
                  </a:lnTo>
                  <a:lnTo>
                    <a:pt x="6628" y="1511"/>
                  </a:lnTo>
                  <a:lnTo>
                    <a:pt x="6496" y="1344"/>
                  </a:lnTo>
                  <a:lnTo>
                    <a:pt x="6363" y="1192"/>
                  </a:lnTo>
                  <a:lnTo>
                    <a:pt x="6224" y="1040"/>
                  </a:lnTo>
                  <a:lnTo>
                    <a:pt x="6079" y="904"/>
                  </a:lnTo>
                  <a:lnTo>
                    <a:pt x="5920" y="776"/>
                  </a:lnTo>
                  <a:lnTo>
                    <a:pt x="5761" y="656"/>
                  </a:lnTo>
                  <a:lnTo>
                    <a:pt x="5603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15" y="192"/>
                  </a:lnTo>
                  <a:lnTo>
                    <a:pt x="4736" y="136"/>
                  </a:lnTo>
                  <a:lnTo>
                    <a:pt x="4551" y="88"/>
                  </a:lnTo>
                  <a:lnTo>
                    <a:pt x="4366" y="48"/>
                  </a:lnTo>
                  <a:lnTo>
                    <a:pt x="4181" y="16"/>
                  </a:lnTo>
                  <a:lnTo>
                    <a:pt x="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-563125" y="-3976950"/>
              <a:ext cx="190500" cy="230275"/>
            </a:xfrm>
            <a:custGeom>
              <a:rect b="b" l="l" r="r" t="t"/>
              <a:pathLst>
                <a:path extrusionOk="0" fill="none" h="9211" w="7620">
                  <a:moveTo>
                    <a:pt x="1112" y="1344"/>
                  </a:moveTo>
                  <a:lnTo>
                    <a:pt x="1112" y="1344"/>
                  </a:lnTo>
                  <a:lnTo>
                    <a:pt x="986" y="1511"/>
                  </a:lnTo>
                  <a:lnTo>
                    <a:pt x="860" y="1679"/>
                  </a:lnTo>
                  <a:lnTo>
                    <a:pt x="748" y="1863"/>
                  </a:lnTo>
                  <a:lnTo>
                    <a:pt x="642" y="2047"/>
                  </a:lnTo>
                  <a:lnTo>
                    <a:pt x="642" y="2047"/>
                  </a:lnTo>
                  <a:lnTo>
                    <a:pt x="543" y="2239"/>
                  </a:lnTo>
                  <a:lnTo>
                    <a:pt x="450" y="2431"/>
                  </a:lnTo>
                  <a:lnTo>
                    <a:pt x="364" y="2639"/>
                  </a:lnTo>
                  <a:lnTo>
                    <a:pt x="292" y="2839"/>
                  </a:lnTo>
                  <a:lnTo>
                    <a:pt x="292" y="2839"/>
                  </a:lnTo>
                  <a:lnTo>
                    <a:pt x="226" y="3054"/>
                  </a:lnTo>
                  <a:lnTo>
                    <a:pt x="166" y="3262"/>
                  </a:lnTo>
                  <a:lnTo>
                    <a:pt x="113" y="3486"/>
                  </a:lnTo>
                  <a:lnTo>
                    <a:pt x="73" y="3702"/>
                  </a:lnTo>
                  <a:lnTo>
                    <a:pt x="73" y="3702"/>
                  </a:lnTo>
                  <a:lnTo>
                    <a:pt x="40" y="3926"/>
                  </a:lnTo>
                  <a:lnTo>
                    <a:pt x="14" y="4150"/>
                  </a:lnTo>
                  <a:lnTo>
                    <a:pt x="1" y="4373"/>
                  </a:lnTo>
                  <a:lnTo>
                    <a:pt x="1" y="4605"/>
                  </a:lnTo>
                  <a:lnTo>
                    <a:pt x="1" y="4605"/>
                  </a:lnTo>
                  <a:lnTo>
                    <a:pt x="1" y="4829"/>
                  </a:lnTo>
                  <a:lnTo>
                    <a:pt x="14" y="5053"/>
                  </a:lnTo>
                  <a:lnTo>
                    <a:pt x="40" y="5277"/>
                  </a:lnTo>
                  <a:lnTo>
                    <a:pt x="73" y="5501"/>
                  </a:lnTo>
                  <a:lnTo>
                    <a:pt x="73" y="5501"/>
                  </a:lnTo>
                  <a:lnTo>
                    <a:pt x="113" y="5724"/>
                  </a:lnTo>
                  <a:lnTo>
                    <a:pt x="166" y="5940"/>
                  </a:lnTo>
                  <a:lnTo>
                    <a:pt x="226" y="6148"/>
                  </a:lnTo>
                  <a:lnTo>
                    <a:pt x="292" y="6356"/>
                  </a:lnTo>
                  <a:lnTo>
                    <a:pt x="292" y="6356"/>
                  </a:lnTo>
                  <a:lnTo>
                    <a:pt x="364" y="6572"/>
                  </a:lnTo>
                  <a:lnTo>
                    <a:pt x="450" y="6772"/>
                  </a:lnTo>
                  <a:lnTo>
                    <a:pt x="543" y="6964"/>
                  </a:lnTo>
                  <a:lnTo>
                    <a:pt x="642" y="7155"/>
                  </a:lnTo>
                  <a:lnTo>
                    <a:pt x="642" y="7155"/>
                  </a:lnTo>
                  <a:lnTo>
                    <a:pt x="748" y="7347"/>
                  </a:lnTo>
                  <a:lnTo>
                    <a:pt x="860" y="7523"/>
                  </a:lnTo>
                  <a:lnTo>
                    <a:pt x="986" y="7691"/>
                  </a:lnTo>
                  <a:lnTo>
                    <a:pt x="1112" y="7859"/>
                  </a:lnTo>
                  <a:lnTo>
                    <a:pt x="1112" y="7859"/>
                  </a:lnTo>
                  <a:lnTo>
                    <a:pt x="1251" y="8019"/>
                  </a:lnTo>
                  <a:lnTo>
                    <a:pt x="1390" y="8163"/>
                  </a:lnTo>
                  <a:lnTo>
                    <a:pt x="1542" y="8299"/>
                  </a:lnTo>
                  <a:lnTo>
                    <a:pt x="1694" y="8427"/>
                  </a:lnTo>
                  <a:lnTo>
                    <a:pt x="1694" y="8427"/>
                  </a:lnTo>
                  <a:lnTo>
                    <a:pt x="1853" y="8547"/>
                  </a:lnTo>
                  <a:lnTo>
                    <a:pt x="2011" y="8658"/>
                  </a:lnTo>
                  <a:lnTo>
                    <a:pt x="2177" y="8762"/>
                  </a:lnTo>
                  <a:lnTo>
                    <a:pt x="2349" y="8850"/>
                  </a:lnTo>
                  <a:lnTo>
                    <a:pt x="2349" y="8850"/>
                  </a:lnTo>
                  <a:lnTo>
                    <a:pt x="2527" y="8938"/>
                  </a:lnTo>
                  <a:lnTo>
                    <a:pt x="2706" y="9002"/>
                  </a:lnTo>
                  <a:lnTo>
                    <a:pt x="2884" y="9066"/>
                  </a:lnTo>
                  <a:lnTo>
                    <a:pt x="3063" y="9122"/>
                  </a:lnTo>
                  <a:lnTo>
                    <a:pt x="3063" y="9122"/>
                  </a:lnTo>
                  <a:lnTo>
                    <a:pt x="3248" y="9162"/>
                  </a:lnTo>
                  <a:lnTo>
                    <a:pt x="3433" y="9186"/>
                  </a:lnTo>
                  <a:lnTo>
                    <a:pt x="3618" y="9202"/>
                  </a:lnTo>
                  <a:lnTo>
                    <a:pt x="3810" y="9210"/>
                  </a:lnTo>
                  <a:lnTo>
                    <a:pt x="3810" y="9210"/>
                  </a:lnTo>
                  <a:lnTo>
                    <a:pt x="3995" y="9202"/>
                  </a:lnTo>
                  <a:lnTo>
                    <a:pt x="4181" y="9186"/>
                  </a:lnTo>
                  <a:lnTo>
                    <a:pt x="4366" y="9162"/>
                  </a:lnTo>
                  <a:lnTo>
                    <a:pt x="4551" y="9122"/>
                  </a:lnTo>
                  <a:lnTo>
                    <a:pt x="4551" y="9122"/>
                  </a:lnTo>
                  <a:lnTo>
                    <a:pt x="4736" y="9066"/>
                  </a:lnTo>
                  <a:lnTo>
                    <a:pt x="4915" y="9002"/>
                  </a:lnTo>
                  <a:lnTo>
                    <a:pt x="5093" y="8938"/>
                  </a:lnTo>
                  <a:lnTo>
                    <a:pt x="5265" y="8850"/>
                  </a:lnTo>
                  <a:lnTo>
                    <a:pt x="5265" y="8850"/>
                  </a:lnTo>
                  <a:lnTo>
                    <a:pt x="5437" y="8762"/>
                  </a:lnTo>
                  <a:lnTo>
                    <a:pt x="5603" y="8658"/>
                  </a:lnTo>
                  <a:lnTo>
                    <a:pt x="5761" y="8547"/>
                  </a:lnTo>
                  <a:lnTo>
                    <a:pt x="5920" y="8427"/>
                  </a:lnTo>
                  <a:lnTo>
                    <a:pt x="5920" y="8427"/>
                  </a:lnTo>
                  <a:lnTo>
                    <a:pt x="6079" y="8299"/>
                  </a:lnTo>
                  <a:lnTo>
                    <a:pt x="6224" y="8163"/>
                  </a:lnTo>
                  <a:lnTo>
                    <a:pt x="6363" y="8019"/>
                  </a:lnTo>
                  <a:lnTo>
                    <a:pt x="6496" y="7859"/>
                  </a:lnTo>
                  <a:lnTo>
                    <a:pt x="6496" y="7859"/>
                  </a:lnTo>
                  <a:lnTo>
                    <a:pt x="6628" y="7691"/>
                  </a:lnTo>
                  <a:lnTo>
                    <a:pt x="6753" y="7523"/>
                  </a:lnTo>
                  <a:lnTo>
                    <a:pt x="6866" y="7347"/>
                  </a:lnTo>
                  <a:lnTo>
                    <a:pt x="6978" y="7155"/>
                  </a:lnTo>
                  <a:lnTo>
                    <a:pt x="6978" y="7155"/>
                  </a:lnTo>
                  <a:lnTo>
                    <a:pt x="7078" y="6964"/>
                  </a:lnTo>
                  <a:lnTo>
                    <a:pt x="7170" y="6772"/>
                  </a:lnTo>
                  <a:lnTo>
                    <a:pt x="7249" y="6572"/>
                  </a:lnTo>
                  <a:lnTo>
                    <a:pt x="7329" y="6356"/>
                  </a:lnTo>
                  <a:lnTo>
                    <a:pt x="7329" y="6356"/>
                  </a:lnTo>
                  <a:lnTo>
                    <a:pt x="7395" y="6148"/>
                  </a:lnTo>
                  <a:lnTo>
                    <a:pt x="7448" y="5940"/>
                  </a:lnTo>
                  <a:lnTo>
                    <a:pt x="7501" y="5724"/>
                  </a:lnTo>
                  <a:lnTo>
                    <a:pt x="7540" y="5501"/>
                  </a:lnTo>
                  <a:lnTo>
                    <a:pt x="7540" y="5501"/>
                  </a:lnTo>
                  <a:lnTo>
                    <a:pt x="7574" y="5277"/>
                  </a:lnTo>
                  <a:lnTo>
                    <a:pt x="7600" y="5053"/>
                  </a:lnTo>
                  <a:lnTo>
                    <a:pt x="7613" y="4829"/>
                  </a:lnTo>
                  <a:lnTo>
                    <a:pt x="7620" y="4605"/>
                  </a:lnTo>
                  <a:lnTo>
                    <a:pt x="7620" y="4605"/>
                  </a:lnTo>
                  <a:lnTo>
                    <a:pt x="7613" y="4373"/>
                  </a:lnTo>
                  <a:lnTo>
                    <a:pt x="7600" y="4150"/>
                  </a:lnTo>
                  <a:lnTo>
                    <a:pt x="7574" y="3926"/>
                  </a:lnTo>
                  <a:lnTo>
                    <a:pt x="7540" y="3702"/>
                  </a:lnTo>
                  <a:lnTo>
                    <a:pt x="7540" y="3702"/>
                  </a:lnTo>
                  <a:lnTo>
                    <a:pt x="7501" y="3486"/>
                  </a:lnTo>
                  <a:lnTo>
                    <a:pt x="7448" y="3262"/>
                  </a:lnTo>
                  <a:lnTo>
                    <a:pt x="7395" y="3054"/>
                  </a:lnTo>
                  <a:lnTo>
                    <a:pt x="7329" y="2839"/>
                  </a:lnTo>
                  <a:lnTo>
                    <a:pt x="7329" y="2839"/>
                  </a:lnTo>
                  <a:lnTo>
                    <a:pt x="7249" y="2639"/>
                  </a:lnTo>
                  <a:lnTo>
                    <a:pt x="7164" y="2431"/>
                  </a:lnTo>
                  <a:lnTo>
                    <a:pt x="7078" y="2239"/>
                  </a:lnTo>
                  <a:lnTo>
                    <a:pt x="6978" y="2047"/>
                  </a:lnTo>
                  <a:lnTo>
                    <a:pt x="6978" y="2047"/>
                  </a:lnTo>
                  <a:lnTo>
                    <a:pt x="6866" y="1863"/>
                  </a:lnTo>
                  <a:lnTo>
                    <a:pt x="6753" y="1679"/>
                  </a:lnTo>
                  <a:lnTo>
                    <a:pt x="6628" y="1511"/>
                  </a:lnTo>
                  <a:lnTo>
                    <a:pt x="6496" y="1344"/>
                  </a:lnTo>
                  <a:lnTo>
                    <a:pt x="6496" y="1344"/>
                  </a:lnTo>
                  <a:lnTo>
                    <a:pt x="6363" y="1192"/>
                  </a:lnTo>
                  <a:lnTo>
                    <a:pt x="6224" y="1040"/>
                  </a:lnTo>
                  <a:lnTo>
                    <a:pt x="6079" y="904"/>
                  </a:lnTo>
                  <a:lnTo>
                    <a:pt x="5920" y="776"/>
                  </a:lnTo>
                  <a:lnTo>
                    <a:pt x="5920" y="776"/>
                  </a:lnTo>
                  <a:lnTo>
                    <a:pt x="5761" y="656"/>
                  </a:lnTo>
                  <a:lnTo>
                    <a:pt x="5603" y="544"/>
                  </a:lnTo>
                  <a:lnTo>
                    <a:pt x="5437" y="440"/>
                  </a:lnTo>
                  <a:lnTo>
                    <a:pt x="5265" y="352"/>
                  </a:lnTo>
                  <a:lnTo>
                    <a:pt x="5265" y="352"/>
                  </a:lnTo>
                  <a:lnTo>
                    <a:pt x="5093" y="264"/>
                  </a:lnTo>
                  <a:lnTo>
                    <a:pt x="4915" y="192"/>
                  </a:lnTo>
                  <a:lnTo>
                    <a:pt x="4736" y="136"/>
                  </a:lnTo>
                  <a:lnTo>
                    <a:pt x="4551" y="88"/>
                  </a:lnTo>
                  <a:lnTo>
                    <a:pt x="4551" y="88"/>
                  </a:lnTo>
                  <a:lnTo>
                    <a:pt x="4366" y="48"/>
                  </a:lnTo>
                  <a:lnTo>
                    <a:pt x="4181" y="16"/>
                  </a:lnTo>
                  <a:lnTo>
                    <a:pt x="3995" y="0"/>
                  </a:lnTo>
                  <a:lnTo>
                    <a:pt x="3810" y="0"/>
                  </a:lnTo>
                  <a:lnTo>
                    <a:pt x="3618" y="0"/>
                  </a:lnTo>
                  <a:lnTo>
                    <a:pt x="3433" y="16"/>
                  </a:lnTo>
                  <a:lnTo>
                    <a:pt x="3248" y="48"/>
                  </a:lnTo>
                  <a:lnTo>
                    <a:pt x="3063" y="88"/>
                  </a:lnTo>
                  <a:lnTo>
                    <a:pt x="3063" y="88"/>
                  </a:lnTo>
                  <a:lnTo>
                    <a:pt x="2884" y="136"/>
                  </a:lnTo>
                  <a:lnTo>
                    <a:pt x="2706" y="192"/>
                  </a:lnTo>
                  <a:lnTo>
                    <a:pt x="2527" y="264"/>
                  </a:lnTo>
                  <a:lnTo>
                    <a:pt x="2349" y="352"/>
                  </a:lnTo>
                  <a:lnTo>
                    <a:pt x="2349" y="352"/>
                  </a:lnTo>
                  <a:lnTo>
                    <a:pt x="2177" y="440"/>
                  </a:lnTo>
                  <a:lnTo>
                    <a:pt x="2011" y="544"/>
                  </a:lnTo>
                  <a:lnTo>
                    <a:pt x="1853" y="656"/>
                  </a:lnTo>
                  <a:lnTo>
                    <a:pt x="1694" y="776"/>
                  </a:lnTo>
                  <a:lnTo>
                    <a:pt x="1694" y="776"/>
                  </a:lnTo>
                  <a:lnTo>
                    <a:pt x="1542" y="904"/>
                  </a:lnTo>
                  <a:lnTo>
                    <a:pt x="1390" y="1040"/>
                  </a:lnTo>
                  <a:lnTo>
                    <a:pt x="1251" y="1192"/>
                  </a:lnTo>
                  <a:lnTo>
                    <a:pt x="1112" y="1344"/>
                  </a:lnTo>
                  <a:lnTo>
                    <a:pt x="1112" y="134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-535350" y="-39433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-2764375" y="-7621200"/>
              <a:ext cx="2249550" cy="3025100"/>
            </a:xfrm>
            <a:custGeom>
              <a:rect b="b" l="l" r="r" t="t"/>
              <a:pathLst>
                <a:path extrusionOk="0" h="121004" w="89982">
                  <a:moveTo>
                    <a:pt x="43579" y="9226"/>
                  </a:moveTo>
                  <a:lnTo>
                    <a:pt x="44194" y="9234"/>
                  </a:lnTo>
                  <a:lnTo>
                    <a:pt x="44796" y="9258"/>
                  </a:lnTo>
                  <a:lnTo>
                    <a:pt x="45391" y="9290"/>
                  </a:lnTo>
                  <a:lnTo>
                    <a:pt x="45980" y="9346"/>
                  </a:lnTo>
                  <a:lnTo>
                    <a:pt x="46549" y="9409"/>
                  </a:lnTo>
                  <a:lnTo>
                    <a:pt x="47111" y="9489"/>
                  </a:lnTo>
                  <a:lnTo>
                    <a:pt x="47653" y="9577"/>
                  </a:lnTo>
                  <a:lnTo>
                    <a:pt x="48182" y="9673"/>
                  </a:lnTo>
                  <a:lnTo>
                    <a:pt x="48691" y="9777"/>
                  </a:lnTo>
                  <a:lnTo>
                    <a:pt x="49194" y="9897"/>
                  </a:lnTo>
                  <a:lnTo>
                    <a:pt x="49670" y="10017"/>
                  </a:lnTo>
                  <a:lnTo>
                    <a:pt x="50127" y="10145"/>
                  </a:lnTo>
                  <a:lnTo>
                    <a:pt x="50570" y="10281"/>
                  </a:lnTo>
                  <a:lnTo>
                    <a:pt x="50987" y="10417"/>
                  </a:lnTo>
                  <a:lnTo>
                    <a:pt x="51390" y="10561"/>
                  </a:lnTo>
                  <a:lnTo>
                    <a:pt x="51760" y="10705"/>
                  </a:lnTo>
                  <a:lnTo>
                    <a:pt x="51972" y="10785"/>
                  </a:lnTo>
                  <a:lnTo>
                    <a:pt x="52184" y="10848"/>
                  </a:lnTo>
                  <a:lnTo>
                    <a:pt x="52395" y="10888"/>
                  </a:lnTo>
                  <a:lnTo>
                    <a:pt x="52614" y="10920"/>
                  </a:lnTo>
                  <a:lnTo>
                    <a:pt x="52832" y="10936"/>
                  </a:lnTo>
                  <a:lnTo>
                    <a:pt x="53050" y="10944"/>
                  </a:lnTo>
                  <a:lnTo>
                    <a:pt x="53268" y="10928"/>
                  </a:lnTo>
                  <a:lnTo>
                    <a:pt x="53487" y="10896"/>
                  </a:lnTo>
                  <a:lnTo>
                    <a:pt x="53678" y="10872"/>
                  </a:lnTo>
                  <a:lnTo>
                    <a:pt x="53883" y="10848"/>
                  </a:lnTo>
                  <a:lnTo>
                    <a:pt x="54095" y="10833"/>
                  </a:lnTo>
                  <a:lnTo>
                    <a:pt x="54313" y="10825"/>
                  </a:lnTo>
                  <a:lnTo>
                    <a:pt x="54538" y="10825"/>
                  </a:lnTo>
                  <a:lnTo>
                    <a:pt x="54770" y="10833"/>
                  </a:lnTo>
                  <a:lnTo>
                    <a:pt x="55008" y="10848"/>
                  </a:lnTo>
                  <a:lnTo>
                    <a:pt x="55252" y="10872"/>
                  </a:lnTo>
                  <a:lnTo>
                    <a:pt x="55504" y="10896"/>
                  </a:lnTo>
                  <a:lnTo>
                    <a:pt x="55755" y="10936"/>
                  </a:lnTo>
                  <a:lnTo>
                    <a:pt x="56013" y="10992"/>
                  </a:lnTo>
                  <a:lnTo>
                    <a:pt x="56271" y="11048"/>
                  </a:lnTo>
                  <a:lnTo>
                    <a:pt x="56536" y="11112"/>
                  </a:lnTo>
                  <a:lnTo>
                    <a:pt x="56807" y="11192"/>
                  </a:lnTo>
                  <a:lnTo>
                    <a:pt x="57078" y="11280"/>
                  </a:lnTo>
                  <a:lnTo>
                    <a:pt x="57356" y="11376"/>
                  </a:lnTo>
                  <a:lnTo>
                    <a:pt x="57633" y="11488"/>
                  </a:lnTo>
                  <a:lnTo>
                    <a:pt x="57911" y="11600"/>
                  </a:lnTo>
                  <a:lnTo>
                    <a:pt x="58196" y="11736"/>
                  </a:lnTo>
                  <a:lnTo>
                    <a:pt x="58473" y="11872"/>
                  </a:lnTo>
                  <a:lnTo>
                    <a:pt x="58758" y="12024"/>
                  </a:lnTo>
                  <a:lnTo>
                    <a:pt x="59042" y="12192"/>
                  </a:lnTo>
                  <a:lnTo>
                    <a:pt x="59327" y="12367"/>
                  </a:lnTo>
                  <a:lnTo>
                    <a:pt x="59611" y="12551"/>
                  </a:lnTo>
                  <a:lnTo>
                    <a:pt x="59895" y="12751"/>
                  </a:lnTo>
                  <a:lnTo>
                    <a:pt x="60180" y="12967"/>
                  </a:lnTo>
                  <a:lnTo>
                    <a:pt x="60464" y="13191"/>
                  </a:lnTo>
                  <a:lnTo>
                    <a:pt x="60742" y="13431"/>
                  </a:lnTo>
                  <a:lnTo>
                    <a:pt x="61020" y="13687"/>
                  </a:lnTo>
                  <a:lnTo>
                    <a:pt x="61298" y="13950"/>
                  </a:lnTo>
                  <a:lnTo>
                    <a:pt x="61575" y="14230"/>
                  </a:lnTo>
                  <a:lnTo>
                    <a:pt x="61846" y="14526"/>
                  </a:lnTo>
                  <a:lnTo>
                    <a:pt x="62171" y="14902"/>
                  </a:lnTo>
                  <a:lnTo>
                    <a:pt x="62481" y="15293"/>
                  </a:lnTo>
                  <a:lnTo>
                    <a:pt x="62786" y="15701"/>
                  </a:lnTo>
                  <a:lnTo>
                    <a:pt x="63083" y="16117"/>
                  </a:lnTo>
                  <a:lnTo>
                    <a:pt x="63368" y="16557"/>
                  </a:lnTo>
                  <a:lnTo>
                    <a:pt x="63645" y="17004"/>
                  </a:lnTo>
                  <a:lnTo>
                    <a:pt x="63910" y="17476"/>
                  </a:lnTo>
                  <a:lnTo>
                    <a:pt x="64168" y="17956"/>
                  </a:lnTo>
                  <a:lnTo>
                    <a:pt x="64419" y="18451"/>
                  </a:lnTo>
                  <a:lnTo>
                    <a:pt x="64657" y="18963"/>
                  </a:lnTo>
                  <a:lnTo>
                    <a:pt x="64882" y="19490"/>
                  </a:lnTo>
                  <a:lnTo>
                    <a:pt x="65101" y="20026"/>
                  </a:lnTo>
                  <a:lnTo>
                    <a:pt x="65312" y="20578"/>
                  </a:lnTo>
                  <a:lnTo>
                    <a:pt x="65511" y="21153"/>
                  </a:lnTo>
                  <a:lnTo>
                    <a:pt x="65702" y="21737"/>
                  </a:lnTo>
                  <a:lnTo>
                    <a:pt x="65881" y="22328"/>
                  </a:lnTo>
                  <a:lnTo>
                    <a:pt x="66053" y="22944"/>
                  </a:lnTo>
                  <a:lnTo>
                    <a:pt x="66212" y="23568"/>
                  </a:lnTo>
                  <a:lnTo>
                    <a:pt x="66364" y="24207"/>
                  </a:lnTo>
                  <a:lnTo>
                    <a:pt x="66503" y="24863"/>
                  </a:lnTo>
                  <a:lnTo>
                    <a:pt x="66635" y="25526"/>
                  </a:lnTo>
                  <a:lnTo>
                    <a:pt x="66761" y="26206"/>
                  </a:lnTo>
                  <a:lnTo>
                    <a:pt x="66873" y="26901"/>
                  </a:lnTo>
                  <a:lnTo>
                    <a:pt x="66972" y="27613"/>
                  </a:lnTo>
                  <a:lnTo>
                    <a:pt x="67065" y="28332"/>
                  </a:lnTo>
                  <a:lnTo>
                    <a:pt x="67144" y="29068"/>
                  </a:lnTo>
                  <a:lnTo>
                    <a:pt x="67217" y="29811"/>
                  </a:lnTo>
                  <a:lnTo>
                    <a:pt x="67283" y="30571"/>
                  </a:lnTo>
                  <a:lnTo>
                    <a:pt x="67336" y="31346"/>
                  </a:lnTo>
                  <a:lnTo>
                    <a:pt x="67376" y="32130"/>
                  </a:lnTo>
                  <a:lnTo>
                    <a:pt x="67409" y="32929"/>
                  </a:lnTo>
                  <a:lnTo>
                    <a:pt x="67429" y="33745"/>
                  </a:lnTo>
                  <a:lnTo>
                    <a:pt x="67131" y="33641"/>
                  </a:lnTo>
                  <a:lnTo>
                    <a:pt x="66840" y="33537"/>
                  </a:lnTo>
                  <a:lnTo>
                    <a:pt x="66549" y="33425"/>
                  </a:lnTo>
                  <a:lnTo>
                    <a:pt x="66258" y="33313"/>
                  </a:lnTo>
                  <a:lnTo>
                    <a:pt x="65980" y="33201"/>
                  </a:lnTo>
                  <a:lnTo>
                    <a:pt x="65696" y="33081"/>
                  </a:lnTo>
                  <a:lnTo>
                    <a:pt x="65153" y="32825"/>
                  </a:lnTo>
                  <a:lnTo>
                    <a:pt x="64618" y="32561"/>
                  </a:lnTo>
                  <a:lnTo>
                    <a:pt x="64102" y="32290"/>
                  </a:lnTo>
                  <a:lnTo>
                    <a:pt x="63599" y="32002"/>
                  </a:lnTo>
                  <a:lnTo>
                    <a:pt x="63116" y="31714"/>
                  </a:lnTo>
                  <a:lnTo>
                    <a:pt x="62647" y="31410"/>
                  </a:lnTo>
                  <a:lnTo>
                    <a:pt x="62197" y="31106"/>
                  </a:lnTo>
                  <a:lnTo>
                    <a:pt x="61767" y="30803"/>
                  </a:lnTo>
                  <a:lnTo>
                    <a:pt x="61344" y="30491"/>
                  </a:lnTo>
                  <a:lnTo>
                    <a:pt x="60947" y="30187"/>
                  </a:lnTo>
                  <a:lnTo>
                    <a:pt x="60563" y="29875"/>
                  </a:lnTo>
                  <a:lnTo>
                    <a:pt x="60200" y="29571"/>
                  </a:lnTo>
                  <a:lnTo>
                    <a:pt x="59856" y="29276"/>
                  </a:lnTo>
                  <a:lnTo>
                    <a:pt x="59532" y="28980"/>
                  </a:lnTo>
                  <a:lnTo>
                    <a:pt x="59221" y="28692"/>
                  </a:lnTo>
                  <a:lnTo>
                    <a:pt x="58936" y="28412"/>
                  </a:lnTo>
                  <a:lnTo>
                    <a:pt x="58665" y="28148"/>
                  </a:lnTo>
                  <a:lnTo>
                    <a:pt x="58414" y="27893"/>
                  </a:lnTo>
                  <a:lnTo>
                    <a:pt x="58182" y="27653"/>
                  </a:lnTo>
                  <a:lnTo>
                    <a:pt x="57786" y="27221"/>
                  </a:lnTo>
                  <a:lnTo>
                    <a:pt x="57475" y="26853"/>
                  </a:lnTo>
                  <a:lnTo>
                    <a:pt x="57243" y="26582"/>
                  </a:lnTo>
                  <a:lnTo>
                    <a:pt x="57098" y="26398"/>
                  </a:lnTo>
                  <a:lnTo>
                    <a:pt x="57045" y="26334"/>
                  </a:lnTo>
                  <a:lnTo>
                    <a:pt x="56919" y="26166"/>
                  </a:lnTo>
                  <a:lnTo>
                    <a:pt x="56787" y="26006"/>
                  </a:lnTo>
                  <a:lnTo>
                    <a:pt x="56655" y="25862"/>
                  </a:lnTo>
                  <a:lnTo>
                    <a:pt x="56509" y="25718"/>
                  </a:lnTo>
                  <a:lnTo>
                    <a:pt x="56364" y="25590"/>
                  </a:lnTo>
                  <a:lnTo>
                    <a:pt x="56211" y="25470"/>
                  </a:lnTo>
                  <a:lnTo>
                    <a:pt x="56059" y="25358"/>
                  </a:lnTo>
                  <a:lnTo>
                    <a:pt x="55901" y="25254"/>
                  </a:lnTo>
                  <a:lnTo>
                    <a:pt x="55742" y="25159"/>
                  </a:lnTo>
                  <a:lnTo>
                    <a:pt x="55577" y="25079"/>
                  </a:lnTo>
                  <a:lnTo>
                    <a:pt x="55411" y="25007"/>
                  </a:lnTo>
                  <a:lnTo>
                    <a:pt x="55246" y="24943"/>
                  </a:lnTo>
                  <a:lnTo>
                    <a:pt x="55074" y="24887"/>
                  </a:lnTo>
                  <a:lnTo>
                    <a:pt x="54902" y="24839"/>
                  </a:lnTo>
                  <a:lnTo>
                    <a:pt x="54730" y="24807"/>
                  </a:lnTo>
                  <a:lnTo>
                    <a:pt x="54558" y="24783"/>
                  </a:lnTo>
                  <a:lnTo>
                    <a:pt x="54379" y="24767"/>
                  </a:lnTo>
                  <a:lnTo>
                    <a:pt x="54207" y="24759"/>
                  </a:lnTo>
                  <a:lnTo>
                    <a:pt x="54029" y="24759"/>
                  </a:lnTo>
                  <a:lnTo>
                    <a:pt x="53857" y="24775"/>
                  </a:lnTo>
                  <a:lnTo>
                    <a:pt x="53678" y="24799"/>
                  </a:lnTo>
                  <a:lnTo>
                    <a:pt x="53506" y="24831"/>
                  </a:lnTo>
                  <a:lnTo>
                    <a:pt x="53328" y="24871"/>
                  </a:lnTo>
                  <a:lnTo>
                    <a:pt x="53156" y="24927"/>
                  </a:lnTo>
                  <a:lnTo>
                    <a:pt x="52991" y="24991"/>
                  </a:lnTo>
                  <a:lnTo>
                    <a:pt x="52819" y="25063"/>
                  </a:lnTo>
                  <a:lnTo>
                    <a:pt x="52653" y="25143"/>
                  </a:lnTo>
                  <a:lnTo>
                    <a:pt x="52488" y="25238"/>
                  </a:lnTo>
                  <a:lnTo>
                    <a:pt x="52329" y="25334"/>
                  </a:lnTo>
                  <a:lnTo>
                    <a:pt x="52170" y="25454"/>
                  </a:lnTo>
                  <a:lnTo>
                    <a:pt x="52012" y="25574"/>
                  </a:lnTo>
                  <a:lnTo>
                    <a:pt x="51860" y="25710"/>
                  </a:lnTo>
                  <a:lnTo>
                    <a:pt x="51522" y="26014"/>
                  </a:lnTo>
                  <a:lnTo>
                    <a:pt x="51178" y="26310"/>
                  </a:lnTo>
                  <a:lnTo>
                    <a:pt x="50815" y="26598"/>
                  </a:lnTo>
                  <a:lnTo>
                    <a:pt x="50451" y="26885"/>
                  </a:lnTo>
                  <a:lnTo>
                    <a:pt x="50067" y="27165"/>
                  </a:lnTo>
                  <a:lnTo>
                    <a:pt x="49684" y="27437"/>
                  </a:lnTo>
                  <a:lnTo>
                    <a:pt x="49287" y="27701"/>
                  </a:lnTo>
                  <a:lnTo>
                    <a:pt x="48877" y="27957"/>
                  </a:lnTo>
                  <a:lnTo>
                    <a:pt x="48460" y="28212"/>
                  </a:lnTo>
                  <a:lnTo>
                    <a:pt x="48037" y="28452"/>
                  </a:lnTo>
                  <a:lnTo>
                    <a:pt x="47607" y="28692"/>
                  </a:lnTo>
                  <a:lnTo>
                    <a:pt x="47170" y="28932"/>
                  </a:lnTo>
                  <a:lnTo>
                    <a:pt x="46721" y="29156"/>
                  </a:lnTo>
                  <a:lnTo>
                    <a:pt x="46271" y="29380"/>
                  </a:lnTo>
                  <a:lnTo>
                    <a:pt x="45808" y="29595"/>
                  </a:lnTo>
                  <a:lnTo>
                    <a:pt x="45345" y="29803"/>
                  </a:lnTo>
                  <a:lnTo>
                    <a:pt x="44869" y="30011"/>
                  </a:lnTo>
                  <a:lnTo>
                    <a:pt x="44392" y="30211"/>
                  </a:lnTo>
                  <a:lnTo>
                    <a:pt x="43910" y="30403"/>
                  </a:lnTo>
                  <a:lnTo>
                    <a:pt x="43420" y="30587"/>
                  </a:lnTo>
                  <a:lnTo>
                    <a:pt x="42924" y="30771"/>
                  </a:lnTo>
                  <a:lnTo>
                    <a:pt x="42428" y="30946"/>
                  </a:lnTo>
                  <a:lnTo>
                    <a:pt x="41925" y="31122"/>
                  </a:lnTo>
                  <a:lnTo>
                    <a:pt x="41416" y="31282"/>
                  </a:lnTo>
                  <a:lnTo>
                    <a:pt x="40907" y="31450"/>
                  </a:lnTo>
                  <a:lnTo>
                    <a:pt x="40398" y="31602"/>
                  </a:lnTo>
                  <a:lnTo>
                    <a:pt x="39882" y="31754"/>
                  </a:lnTo>
                  <a:lnTo>
                    <a:pt x="39359" y="31898"/>
                  </a:lnTo>
                  <a:lnTo>
                    <a:pt x="38837" y="32042"/>
                  </a:lnTo>
                  <a:lnTo>
                    <a:pt x="38314" y="32178"/>
                  </a:lnTo>
                  <a:lnTo>
                    <a:pt x="37792" y="32314"/>
                  </a:lnTo>
                  <a:lnTo>
                    <a:pt x="37263" y="32441"/>
                  </a:lnTo>
                  <a:lnTo>
                    <a:pt x="36211" y="32681"/>
                  </a:lnTo>
                  <a:lnTo>
                    <a:pt x="35153" y="32905"/>
                  </a:lnTo>
                  <a:lnTo>
                    <a:pt x="34101" y="33105"/>
                  </a:lnTo>
                  <a:lnTo>
                    <a:pt x="33043" y="33297"/>
                  </a:lnTo>
                  <a:lnTo>
                    <a:pt x="31998" y="33473"/>
                  </a:lnTo>
                  <a:lnTo>
                    <a:pt x="30960" y="33625"/>
                  </a:lnTo>
                  <a:lnTo>
                    <a:pt x="29935" y="33769"/>
                  </a:lnTo>
                  <a:lnTo>
                    <a:pt x="28923" y="33896"/>
                  </a:lnTo>
                  <a:lnTo>
                    <a:pt x="27924" y="34008"/>
                  </a:lnTo>
                  <a:lnTo>
                    <a:pt x="26945" y="34112"/>
                  </a:lnTo>
                  <a:lnTo>
                    <a:pt x="25986" y="34200"/>
                  </a:lnTo>
                  <a:lnTo>
                    <a:pt x="25053" y="34280"/>
                  </a:lnTo>
                  <a:lnTo>
                    <a:pt x="24141" y="34344"/>
                  </a:lnTo>
                  <a:lnTo>
                    <a:pt x="23261" y="34400"/>
                  </a:lnTo>
                  <a:lnTo>
                    <a:pt x="22415" y="34440"/>
                  </a:lnTo>
                  <a:lnTo>
                    <a:pt x="21594" y="34480"/>
                  </a:lnTo>
                  <a:lnTo>
                    <a:pt x="21720" y="33561"/>
                  </a:lnTo>
                  <a:lnTo>
                    <a:pt x="21852" y="32665"/>
                  </a:lnTo>
                  <a:lnTo>
                    <a:pt x="21998" y="31778"/>
                  </a:lnTo>
                  <a:lnTo>
                    <a:pt x="22150" y="30915"/>
                  </a:lnTo>
                  <a:lnTo>
                    <a:pt x="22322" y="30067"/>
                  </a:lnTo>
                  <a:lnTo>
                    <a:pt x="22501" y="29236"/>
                  </a:lnTo>
                  <a:lnTo>
                    <a:pt x="22692" y="28412"/>
                  </a:lnTo>
                  <a:lnTo>
                    <a:pt x="22891" y="27613"/>
                  </a:lnTo>
                  <a:lnTo>
                    <a:pt x="23109" y="26829"/>
                  </a:lnTo>
                  <a:lnTo>
                    <a:pt x="23334" y="26062"/>
                  </a:lnTo>
                  <a:lnTo>
                    <a:pt x="23565" y="25318"/>
                  </a:lnTo>
                  <a:lnTo>
                    <a:pt x="23817" y="24583"/>
                  </a:lnTo>
                  <a:lnTo>
                    <a:pt x="23942" y="24223"/>
                  </a:lnTo>
                  <a:lnTo>
                    <a:pt x="24075" y="23863"/>
                  </a:lnTo>
                  <a:lnTo>
                    <a:pt x="24207" y="23512"/>
                  </a:lnTo>
                  <a:lnTo>
                    <a:pt x="24346" y="23160"/>
                  </a:lnTo>
                  <a:lnTo>
                    <a:pt x="24485" y="22816"/>
                  </a:lnTo>
                  <a:lnTo>
                    <a:pt x="24624" y="22480"/>
                  </a:lnTo>
                  <a:lnTo>
                    <a:pt x="24769" y="22145"/>
                  </a:lnTo>
                  <a:lnTo>
                    <a:pt x="24915" y="21809"/>
                  </a:lnTo>
                  <a:lnTo>
                    <a:pt x="25067" y="21489"/>
                  </a:lnTo>
                  <a:lnTo>
                    <a:pt x="25219" y="21161"/>
                  </a:lnTo>
                  <a:lnTo>
                    <a:pt x="25378" y="20842"/>
                  </a:lnTo>
                  <a:lnTo>
                    <a:pt x="25536" y="20530"/>
                  </a:lnTo>
                  <a:lnTo>
                    <a:pt x="25702" y="20218"/>
                  </a:lnTo>
                  <a:lnTo>
                    <a:pt x="25860" y="19914"/>
                  </a:lnTo>
                  <a:lnTo>
                    <a:pt x="26032" y="19610"/>
                  </a:lnTo>
                  <a:lnTo>
                    <a:pt x="26204" y="19315"/>
                  </a:lnTo>
                  <a:lnTo>
                    <a:pt x="26376" y="19019"/>
                  </a:lnTo>
                  <a:lnTo>
                    <a:pt x="26548" y="18731"/>
                  </a:lnTo>
                  <a:lnTo>
                    <a:pt x="26727" y="18443"/>
                  </a:lnTo>
                  <a:lnTo>
                    <a:pt x="26912" y="18163"/>
                  </a:lnTo>
                  <a:lnTo>
                    <a:pt x="27097" y="17884"/>
                  </a:lnTo>
                  <a:lnTo>
                    <a:pt x="27282" y="17612"/>
                  </a:lnTo>
                  <a:lnTo>
                    <a:pt x="27474" y="17348"/>
                  </a:lnTo>
                  <a:lnTo>
                    <a:pt x="27666" y="17084"/>
                  </a:lnTo>
                  <a:lnTo>
                    <a:pt x="27858" y="16820"/>
                  </a:lnTo>
                  <a:lnTo>
                    <a:pt x="28056" y="16565"/>
                  </a:lnTo>
                  <a:lnTo>
                    <a:pt x="28261" y="16317"/>
                  </a:lnTo>
                  <a:lnTo>
                    <a:pt x="28466" y="16069"/>
                  </a:lnTo>
                  <a:lnTo>
                    <a:pt x="28671" y="15829"/>
                  </a:lnTo>
                  <a:lnTo>
                    <a:pt x="28883" y="15589"/>
                  </a:lnTo>
                  <a:lnTo>
                    <a:pt x="29095" y="15349"/>
                  </a:lnTo>
                  <a:lnTo>
                    <a:pt x="29306" y="15126"/>
                  </a:lnTo>
                  <a:lnTo>
                    <a:pt x="29524" y="14894"/>
                  </a:lnTo>
                  <a:lnTo>
                    <a:pt x="29743" y="14678"/>
                  </a:lnTo>
                  <a:lnTo>
                    <a:pt x="29968" y="14462"/>
                  </a:lnTo>
                  <a:lnTo>
                    <a:pt x="30192" y="14246"/>
                  </a:lnTo>
                  <a:lnTo>
                    <a:pt x="30424" y="14038"/>
                  </a:lnTo>
                  <a:lnTo>
                    <a:pt x="30655" y="13830"/>
                  </a:lnTo>
                  <a:lnTo>
                    <a:pt x="30894" y="13631"/>
                  </a:lnTo>
                  <a:lnTo>
                    <a:pt x="31125" y="13439"/>
                  </a:lnTo>
                  <a:lnTo>
                    <a:pt x="31495" y="13143"/>
                  </a:lnTo>
                  <a:lnTo>
                    <a:pt x="31872" y="12863"/>
                  </a:lnTo>
                  <a:lnTo>
                    <a:pt x="32249" y="12599"/>
                  </a:lnTo>
                  <a:lnTo>
                    <a:pt x="32626" y="12343"/>
                  </a:lnTo>
                  <a:lnTo>
                    <a:pt x="33010" y="12096"/>
                  </a:lnTo>
                  <a:lnTo>
                    <a:pt x="33394" y="11864"/>
                  </a:lnTo>
                  <a:lnTo>
                    <a:pt x="33784" y="11648"/>
                  </a:lnTo>
                  <a:lnTo>
                    <a:pt x="34167" y="11432"/>
                  </a:lnTo>
                  <a:lnTo>
                    <a:pt x="34558" y="11232"/>
                  </a:lnTo>
                  <a:lnTo>
                    <a:pt x="34954" y="11048"/>
                  </a:lnTo>
                  <a:lnTo>
                    <a:pt x="35345" y="10872"/>
                  </a:lnTo>
                  <a:lnTo>
                    <a:pt x="35742" y="10705"/>
                  </a:lnTo>
                  <a:lnTo>
                    <a:pt x="36138" y="10545"/>
                  </a:lnTo>
                  <a:lnTo>
                    <a:pt x="36535" y="10401"/>
                  </a:lnTo>
                  <a:lnTo>
                    <a:pt x="36932" y="10265"/>
                  </a:lnTo>
                  <a:lnTo>
                    <a:pt x="37329" y="10137"/>
                  </a:lnTo>
                  <a:lnTo>
                    <a:pt x="37726" y="10017"/>
                  </a:lnTo>
                  <a:lnTo>
                    <a:pt x="38123" y="9905"/>
                  </a:lnTo>
                  <a:lnTo>
                    <a:pt x="38519" y="9809"/>
                  </a:lnTo>
                  <a:lnTo>
                    <a:pt x="38923" y="9713"/>
                  </a:lnTo>
                  <a:lnTo>
                    <a:pt x="39320" y="9633"/>
                  </a:lnTo>
                  <a:lnTo>
                    <a:pt x="39710" y="9561"/>
                  </a:lnTo>
                  <a:lnTo>
                    <a:pt x="40107" y="9489"/>
                  </a:lnTo>
                  <a:lnTo>
                    <a:pt x="40504" y="9433"/>
                  </a:lnTo>
                  <a:lnTo>
                    <a:pt x="40894" y="9386"/>
                  </a:lnTo>
                  <a:lnTo>
                    <a:pt x="41284" y="9338"/>
                  </a:lnTo>
                  <a:lnTo>
                    <a:pt x="41674" y="9306"/>
                  </a:lnTo>
                  <a:lnTo>
                    <a:pt x="42058" y="9274"/>
                  </a:lnTo>
                  <a:lnTo>
                    <a:pt x="42441" y="9250"/>
                  </a:lnTo>
                  <a:lnTo>
                    <a:pt x="42825" y="9234"/>
                  </a:lnTo>
                  <a:lnTo>
                    <a:pt x="43202" y="9226"/>
                  </a:lnTo>
                  <a:close/>
                  <a:moveTo>
                    <a:pt x="53771" y="35216"/>
                  </a:moveTo>
                  <a:lnTo>
                    <a:pt x="54148" y="35591"/>
                  </a:lnTo>
                  <a:lnTo>
                    <a:pt x="54558" y="35983"/>
                  </a:lnTo>
                  <a:lnTo>
                    <a:pt x="54988" y="36383"/>
                  </a:lnTo>
                  <a:lnTo>
                    <a:pt x="55444" y="36790"/>
                  </a:lnTo>
                  <a:lnTo>
                    <a:pt x="55927" y="37206"/>
                  </a:lnTo>
                  <a:lnTo>
                    <a:pt x="56430" y="37622"/>
                  </a:lnTo>
                  <a:lnTo>
                    <a:pt x="56965" y="38046"/>
                  </a:lnTo>
                  <a:lnTo>
                    <a:pt x="57514" y="38469"/>
                  </a:lnTo>
                  <a:lnTo>
                    <a:pt x="58096" y="38885"/>
                  </a:lnTo>
                  <a:lnTo>
                    <a:pt x="58698" y="39301"/>
                  </a:lnTo>
                  <a:lnTo>
                    <a:pt x="59009" y="39509"/>
                  </a:lnTo>
                  <a:lnTo>
                    <a:pt x="59327" y="39716"/>
                  </a:lnTo>
                  <a:lnTo>
                    <a:pt x="59644" y="39916"/>
                  </a:lnTo>
                  <a:lnTo>
                    <a:pt x="59975" y="40116"/>
                  </a:lnTo>
                  <a:lnTo>
                    <a:pt x="60305" y="40316"/>
                  </a:lnTo>
                  <a:lnTo>
                    <a:pt x="60643" y="40508"/>
                  </a:lnTo>
                  <a:lnTo>
                    <a:pt x="60987" y="40700"/>
                  </a:lnTo>
                  <a:lnTo>
                    <a:pt x="61337" y="40884"/>
                  </a:lnTo>
                  <a:lnTo>
                    <a:pt x="61694" y="41067"/>
                  </a:lnTo>
                  <a:lnTo>
                    <a:pt x="62052" y="41251"/>
                  </a:lnTo>
                  <a:lnTo>
                    <a:pt x="62422" y="41427"/>
                  </a:lnTo>
                  <a:lnTo>
                    <a:pt x="62792" y="41603"/>
                  </a:lnTo>
                  <a:lnTo>
                    <a:pt x="62772" y="42075"/>
                  </a:lnTo>
                  <a:lnTo>
                    <a:pt x="62753" y="42570"/>
                  </a:lnTo>
                  <a:lnTo>
                    <a:pt x="62726" y="43090"/>
                  </a:lnTo>
                  <a:lnTo>
                    <a:pt x="62693" y="43634"/>
                  </a:lnTo>
                  <a:lnTo>
                    <a:pt x="62647" y="44201"/>
                  </a:lnTo>
                  <a:lnTo>
                    <a:pt x="62600" y="44793"/>
                  </a:lnTo>
                  <a:lnTo>
                    <a:pt x="62548" y="45400"/>
                  </a:lnTo>
                  <a:lnTo>
                    <a:pt x="62481" y="46024"/>
                  </a:lnTo>
                  <a:lnTo>
                    <a:pt x="62409" y="46672"/>
                  </a:lnTo>
                  <a:lnTo>
                    <a:pt x="62323" y="47327"/>
                  </a:lnTo>
                  <a:lnTo>
                    <a:pt x="62230" y="47991"/>
                  </a:lnTo>
                  <a:lnTo>
                    <a:pt x="62131" y="48678"/>
                  </a:lnTo>
                  <a:lnTo>
                    <a:pt x="62012" y="49366"/>
                  </a:lnTo>
                  <a:lnTo>
                    <a:pt x="61886" y="50061"/>
                  </a:lnTo>
                  <a:lnTo>
                    <a:pt x="61747" y="50765"/>
                  </a:lnTo>
                  <a:lnTo>
                    <a:pt x="61602" y="51476"/>
                  </a:lnTo>
                  <a:lnTo>
                    <a:pt x="61436" y="52188"/>
                  </a:lnTo>
                  <a:lnTo>
                    <a:pt x="61258" y="52907"/>
                  </a:lnTo>
                  <a:lnTo>
                    <a:pt x="61066" y="53627"/>
                  </a:lnTo>
                  <a:lnTo>
                    <a:pt x="60854" y="54338"/>
                  </a:lnTo>
                  <a:lnTo>
                    <a:pt x="60749" y="54698"/>
                  </a:lnTo>
                  <a:lnTo>
                    <a:pt x="60630" y="55050"/>
                  </a:lnTo>
                  <a:lnTo>
                    <a:pt x="60517" y="55401"/>
                  </a:lnTo>
                  <a:lnTo>
                    <a:pt x="60391" y="55761"/>
                  </a:lnTo>
                  <a:lnTo>
                    <a:pt x="60266" y="56113"/>
                  </a:lnTo>
                  <a:lnTo>
                    <a:pt x="60140" y="56457"/>
                  </a:lnTo>
                  <a:lnTo>
                    <a:pt x="60001" y="56808"/>
                  </a:lnTo>
                  <a:lnTo>
                    <a:pt x="59862" y="57152"/>
                  </a:lnTo>
                  <a:lnTo>
                    <a:pt x="59723" y="57496"/>
                  </a:lnTo>
                  <a:lnTo>
                    <a:pt x="59571" y="57840"/>
                  </a:lnTo>
                  <a:lnTo>
                    <a:pt x="59419" y="58176"/>
                  </a:lnTo>
                  <a:lnTo>
                    <a:pt x="59267" y="58519"/>
                  </a:lnTo>
                  <a:lnTo>
                    <a:pt x="59102" y="58847"/>
                  </a:lnTo>
                  <a:lnTo>
                    <a:pt x="58936" y="59183"/>
                  </a:lnTo>
                  <a:lnTo>
                    <a:pt x="58764" y="59503"/>
                  </a:lnTo>
                  <a:lnTo>
                    <a:pt x="58586" y="59830"/>
                  </a:lnTo>
                  <a:lnTo>
                    <a:pt x="58407" y="60150"/>
                  </a:lnTo>
                  <a:lnTo>
                    <a:pt x="58222" y="60462"/>
                  </a:lnTo>
                  <a:lnTo>
                    <a:pt x="58030" y="60774"/>
                  </a:lnTo>
                  <a:lnTo>
                    <a:pt x="57832" y="61077"/>
                  </a:lnTo>
                  <a:lnTo>
                    <a:pt x="57633" y="61381"/>
                  </a:lnTo>
                  <a:lnTo>
                    <a:pt x="57428" y="61677"/>
                  </a:lnTo>
                  <a:lnTo>
                    <a:pt x="57210" y="61973"/>
                  </a:lnTo>
                  <a:lnTo>
                    <a:pt x="56992" y="62261"/>
                  </a:lnTo>
                  <a:lnTo>
                    <a:pt x="56721" y="62612"/>
                  </a:lnTo>
                  <a:lnTo>
                    <a:pt x="56436" y="62948"/>
                  </a:lnTo>
                  <a:lnTo>
                    <a:pt x="56145" y="63276"/>
                  </a:lnTo>
                  <a:lnTo>
                    <a:pt x="55848" y="63588"/>
                  </a:lnTo>
                  <a:lnTo>
                    <a:pt x="55550" y="63892"/>
                  </a:lnTo>
                  <a:lnTo>
                    <a:pt x="55239" y="64187"/>
                  </a:lnTo>
                  <a:lnTo>
                    <a:pt x="54928" y="64467"/>
                  </a:lnTo>
                  <a:lnTo>
                    <a:pt x="54611" y="64731"/>
                  </a:lnTo>
                  <a:lnTo>
                    <a:pt x="54280" y="64995"/>
                  </a:lnTo>
                  <a:lnTo>
                    <a:pt x="53950" y="65243"/>
                  </a:lnTo>
                  <a:lnTo>
                    <a:pt x="53612" y="65474"/>
                  </a:lnTo>
                  <a:lnTo>
                    <a:pt x="53268" y="65698"/>
                  </a:lnTo>
                  <a:lnTo>
                    <a:pt x="52918" y="65914"/>
                  </a:lnTo>
                  <a:lnTo>
                    <a:pt x="52561" y="66114"/>
                  </a:lnTo>
                  <a:lnTo>
                    <a:pt x="52197" y="66306"/>
                  </a:lnTo>
                  <a:lnTo>
                    <a:pt x="51826" y="66490"/>
                  </a:lnTo>
                  <a:lnTo>
                    <a:pt x="51449" y="66658"/>
                  </a:lnTo>
                  <a:lnTo>
                    <a:pt x="51066" y="66817"/>
                  </a:lnTo>
                  <a:lnTo>
                    <a:pt x="50676" y="66961"/>
                  </a:lnTo>
                  <a:lnTo>
                    <a:pt x="50279" y="67097"/>
                  </a:lnTo>
                  <a:lnTo>
                    <a:pt x="49875" y="67225"/>
                  </a:lnTo>
                  <a:lnTo>
                    <a:pt x="49465" y="67337"/>
                  </a:lnTo>
                  <a:lnTo>
                    <a:pt x="49049" y="67441"/>
                  </a:lnTo>
                  <a:lnTo>
                    <a:pt x="48625" y="67537"/>
                  </a:lnTo>
                  <a:lnTo>
                    <a:pt x="48195" y="67617"/>
                  </a:lnTo>
                  <a:lnTo>
                    <a:pt x="47759" y="67681"/>
                  </a:lnTo>
                  <a:lnTo>
                    <a:pt x="47316" y="67745"/>
                  </a:lnTo>
                  <a:lnTo>
                    <a:pt x="46866" y="67793"/>
                  </a:lnTo>
                  <a:lnTo>
                    <a:pt x="46403" y="67833"/>
                  </a:lnTo>
                  <a:lnTo>
                    <a:pt x="45940" y="67857"/>
                  </a:lnTo>
                  <a:lnTo>
                    <a:pt x="45471" y="67873"/>
                  </a:lnTo>
                  <a:lnTo>
                    <a:pt x="44988" y="67881"/>
                  </a:lnTo>
                  <a:lnTo>
                    <a:pt x="44505" y="67873"/>
                  </a:lnTo>
                  <a:lnTo>
                    <a:pt x="44029" y="67857"/>
                  </a:lnTo>
                  <a:lnTo>
                    <a:pt x="43559" y="67833"/>
                  </a:lnTo>
                  <a:lnTo>
                    <a:pt x="43096" y="67793"/>
                  </a:lnTo>
                  <a:lnTo>
                    <a:pt x="42640" y="67745"/>
                  </a:lnTo>
                  <a:lnTo>
                    <a:pt x="42190" y="67689"/>
                  </a:lnTo>
                  <a:lnTo>
                    <a:pt x="41747" y="67617"/>
                  </a:lnTo>
                  <a:lnTo>
                    <a:pt x="41317" y="67537"/>
                  </a:lnTo>
                  <a:lnTo>
                    <a:pt x="40887" y="67441"/>
                  </a:lnTo>
                  <a:lnTo>
                    <a:pt x="40464" y="67337"/>
                  </a:lnTo>
                  <a:lnTo>
                    <a:pt x="40054" y="67225"/>
                  </a:lnTo>
                  <a:lnTo>
                    <a:pt x="39644" y="67097"/>
                  </a:lnTo>
                  <a:lnTo>
                    <a:pt x="39247" y="66961"/>
                  </a:lnTo>
                  <a:lnTo>
                    <a:pt x="38850" y="66817"/>
                  </a:lnTo>
                  <a:lnTo>
                    <a:pt x="38466" y="66658"/>
                  </a:lnTo>
                  <a:lnTo>
                    <a:pt x="38083" y="66490"/>
                  </a:lnTo>
                  <a:lnTo>
                    <a:pt x="37712" y="66306"/>
                  </a:lnTo>
                  <a:lnTo>
                    <a:pt x="37349" y="66114"/>
                  </a:lnTo>
                  <a:lnTo>
                    <a:pt x="36985" y="65914"/>
                  </a:lnTo>
                  <a:lnTo>
                    <a:pt x="36634" y="65698"/>
                  </a:lnTo>
                  <a:lnTo>
                    <a:pt x="36284" y="65474"/>
                  </a:lnTo>
                  <a:lnTo>
                    <a:pt x="35947" y="65243"/>
                  </a:lnTo>
                  <a:lnTo>
                    <a:pt x="35609" y="64995"/>
                  </a:lnTo>
                  <a:lnTo>
                    <a:pt x="35285" y="64731"/>
                  </a:lnTo>
                  <a:lnTo>
                    <a:pt x="34961" y="64467"/>
                  </a:lnTo>
                  <a:lnTo>
                    <a:pt x="34644" y="64187"/>
                  </a:lnTo>
                  <a:lnTo>
                    <a:pt x="34333" y="63892"/>
                  </a:lnTo>
                  <a:lnTo>
                    <a:pt x="34035" y="63588"/>
                  </a:lnTo>
                  <a:lnTo>
                    <a:pt x="33738" y="63276"/>
                  </a:lnTo>
                  <a:lnTo>
                    <a:pt x="33447" y="62948"/>
                  </a:lnTo>
                  <a:lnTo>
                    <a:pt x="33162" y="62612"/>
                  </a:lnTo>
                  <a:lnTo>
                    <a:pt x="32884" y="62261"/>
                  </a:lnTo>
                  <a:lnTo>
                    <a:pt x="32686" y="61997"/>
                  </a:lnTo>
                  <a:lnTo>
                    <a:pt x="32487" y="61733"/>
                  </a:lnTo>
                  <a:lnTo>
                    <a:pt x="32302" y="61461"/>
                  </a:lnTo>
                  <a:lnTo>
                    <a:pt x="32111" y="61189"/>
                  </a:lnTo>
                  <a:lnTo>
                    <a:pt x="31932" y="60918"/>
                  </a:lnTo>
                  <a:lnTo>
                    <a:pt x="31753" y="60638"/>
                  </a:lnTo>
                  <a:lnTo>
                    <a:pt x="31581" y="60350"/>
                  </a:lnTo>
                  <a:lnTo>
                    <a:pt x="31416" y="60062"/>
                  </a:lnTo>
                  <a:lnTo>
                    <a:pt x="31251" y="59774"/>
                  </a:lnTo>
                  <a:lnTo>
                    <a:pt x="31092" y="59479"/>
                  </a:lnTo>
                  <a:lnTo>
                    <a:pt x="30940" y="59183"/>
                  </a:lnTo>
                  <a:lnTo>
                    <a:pt x="30788" y="58887"/>
                  </a:lnTo>
                  <a:lnTo>
                    <a:pt x="30642" y="58583"/>
                  </a:lnTo>
                  <a:lnTo>
                    <a:pt x="30497" y="58279"/>
                  </a:lnTo>
                  <a:lnTo>
                    <a:pt x="30358" y="57976"/>
                  </a:lnTo>
                  <a:lnTo>
                    <a:pt x="30226" y="57672"/>
                  </a:lnTo>
                  <a:lnTo>
                    <a:pt x="30093" y="57360"/>
                  </a:lnTo>
                  <a:lnTo>
                    <a:pt x="29961" y="57048"/>
                  </a:lnTo>
                  <a:lnTo>
                    <a:pt x="29716" y="56425"/>
                  </a:lnTo>
                  <a:lnTo>
                    <a:pt x="29491" y="55785"/>
                  </a:lnTo>
                  <a:lnTo>
                    <a:pt x="29273" y="55154"/>
                  </a:lnTo>
                  <a:lnTo>
                    <a:pt x="29068" y="54514"/>
                  </a:lnTo>
                  <a:lnTo>
                    <a:pt x="28883" y="53867"/>
                  </a:lnTo>
                  <a:lnTo>
                    <a:pt x="28704" y="53227"/>
                  </a:lnTo>
                  <a:lnTo>
                    <a:pt x="28539" y="52587"/>
                  </a:lnTo>
                  <a:lnTo>
                    <a:pt x="28387" y="51948"/>
                  </a:lnTo>
                  <a:lnTo>
                    <a:pt x="28248" y="51308"/>
                  </a:lnTo>
                  <a:lnTo>
                    <a:pt x="28116" y="50677"/>
                  </a:lnTo>
                  <a:lnTo>
                    <a:pt x="27997" y="50045"/>
                  </a:lnTo>
                  <a:lnTo>
                    <a:pt x="27891" y="49422"/>
                  </a:lnTo>
                  <a:lnTo>
                    <a:pt x="27785" y="48806"/>
                  </a:lnTo>
                  <a:lnTo>
                    <a:pt x="27699" y="48206"/>
                  </a:lnTo>
                  <a:lnTo>
                    <a:pt x="27613" y="47607"/>
                  </a:lnTo>
                  <a:lnTo>
                    <a:pt x="27540" y="47023"/>
                  </a:lnTo>
                  <a:lnTo>
                    <a:pt x="27474" y="46448"/>
                  </a:lnTo>
                  <a:lnTo>
                    <a:pt x="27421" y="45888"/>
                  </a:lnTo>
                  <a:lnTo>
                    <a:pt x="27368" y="45344"/>
                  </a:lnTo>
                  <a:lnTo>
                    <a:pt x="27322" y="44817"/>
                  </a:lnTo>
                  <a:lnTo>
                    <a:pt x="27289" y="44297"/>
                  </a:lnTo>
                  <a:lnTo>
                    <a:pt x="27256" y="43802"/>
                  </a:lnTo>
                  <a:lnTo>
                    <a:pt x="27229" y="43330"/>
                  </a:lnTo>
                  <a:lnTo>
                    <a:pt x="27977" y="43258"/>
                  </a:lnTo>
                  <a:lnTo>
                    <a:pt x="28744" y="43178"/>
                  </a:lnTo>
                  <a:lnTo>
                    <a:pt x="29531" y="43090"/>
                  </a:lnTo>
                  <a:lnTo>
                    <a:pt x="30325" y="42994"/>
                  </a:lnTo>
                  <a:lnTo>
                    <a:pt x="31138" y="42882"/>
                  </a:lnTo>
                  <a:lnTo>
                    <a:pt x="31958" y="42770"/>
                  </a:lnTo>
                  <a:lnTo>
                    <a:pt x="32792" y="42642"/>
                  </a:lnTo>
                  <a:lnTo>
                    <a:pt x="33632" y="42506"/>
                  </a:lnTo>
                  <a:lnTo>
                    <a:pt x="34485" y="42363"/>
                  </a:lnTo>
                  <a:lnTo>
                    <a:pt x="35345" y="42203"/>
                  </a:lnTo>
                  <a:lnTo>
                    <a:pt x="36204" y="42035"/>
                  </a:lnTo>
                  <a:lnTo>
                    <a:pt x="37078" y="41859"/>
                  </a:lnTo>
                  <a:lnTo>
                    <a:pt x="37951" y="41667"/>
                  </a:lnTo>
                  <a:lnTo>
                    <a:pt x="38830" y="41459"/>
                  </a:lnTo>
                  <a:lnTo>
                    <a:pt x="39710" y="41243"/>
                  </a:lnTo>
                  <a:lnTo>
                    <a:pt x="40583" y="41011"/>
                  </a:lnTo>
                  <a:lnTo>
                    <a:pt x="41463" y="40772"/>
                  </a:lnTo>
                  <a:lnTo>
                    <a:pt x="42342" y="40516"/>
                  </a:lnTo>
                  <a:lnTo>
                    <a:pt x="43215" y="40244"/>
                  </a:lnTo>
                  <a:lnTo>
                    <a:pt x="44082" y="39956"/>
                  </a:lnTo>
                  <a:lnTo>
                    <a:pt x="44948" y="39652"/>
                  </a:lnTo>
                  <a:lnTo>
                    <a:pt x="45801" y="39333"/>
                  </a:lnTo>
                  <a:lnTo>
                    <a:pt x="46654" y="38997"/>
                  </a:lnTo>
                  <a:lnTo>
                    <a:pt x="47078" y="38829"/>
                  </a:lnTo>
                  <a:lnTo>
                    <a:pt x="47494" y="38653"/>
                  </a:lnTo>
                  <a:lnTo>
                    <a:pt x="47911" y="38469"/>
                  </a:lnTo>
                  <a:lnTo>
                    <a:pt x="48328" y="38285"/>
                  </a:lnTo>
                  <a:lnTo>
                    <a:pt x="48738" y="38094"/>
                  </a:lnTo>
                  <a:lnTo>
                    <a:pt x="49148" y="37902"/>
                  </a:lnTo>
                  <a:lnTo>
                    <a:pt x="49551" y="37702"/>
                  </a:lnTo>
                  <a:lnTo>
                    <a:pt x="49955" y="37494"/>
                  </a:lnTo>
                  <a:lnTo>
                    <a:pt x="50352" y="37286"/>
                  </a:lnTo>
                  <a:lnTo>
                    <a:pt x="50748" y="37078"/>
                  </a:lnTo>
                  <a:lnTo>
                    <a:pt x="51139" y="36862"/>
                  </a:lnTo>
                  <a:lnTo>
                    <a:pt x="51529" y="36639"/>
                  </a:lnTo>
                  <a:lnTo>
                    <a:pt x="51912" y="36415"/>
                  </a:lnTo>
                  <a:lnTo>
                    <a:pt x="52296" y="36183"/>
                  </a:lnTo>
                  <a:lnTo>
                    <a:pt x="52666" y="35951"/>
                  </a:lnTo>
                  <a:lnTo>
                    <a:pt x="53043" y="35711"/>
                  </a:lnTo>
                  <a:lnTo>
                    <a:pt x="53407" y="35463"/>
                  </a:lnTo>
                  <a:lnTo>
                    <a:pt x="53771" y="35216"/>
                  </a:lnTo>
                  <a:close/>
                  <a:moveTo>
                    <a:pt x="43341" y="0"/>
                  </a:moveTo>
                  <a:lnTo>
                    <a:pt x="42918" y="8"/>
                  </a:lnTo>
                  <a:lnTo>
                    <a:pt x="42488" y="24"/>
                  </a:lnTo>
                  <a:lnTo>
                    <a:pt x="42051" y="40"/>
                  </a:lnTo>
                  <a:lnTo>
                    <a:pt x="41621" y="72"/>
                  </a:lnTo>
                  <a:lnTo>
                    <a:pt x="41185" y="104"/>
                  </a:lnTo>
                  <a:lnTo>
                    <a:pt x="40748" y="144"/>
                  </a:lnTo>
                  <a:lnTo>
                    <a:pt x="40312" y="192"/>
                  </a:lnTo>
                  <a:lnTo>
                    <a:pt x="39875" y="248"/>
                  </a:lnTo>
                  <a:lnTo>
                    <a:pt x="39432" y="312"/>
                  </a:lnTo>
                  <a:lnTo>
                    <a:pt x="38989" y="376"/>
                  </a:lnTo>
                  <a:lnTo>
                    <a:pt x="38552" y="456"/>
                  </a:lnTo>
                  <a:lnTo>
                    <a:pt x="38109" y="536"/>
                  </a:lnTo>
                  <a:lnTo>
                    <a:pt x="37666" y="632"/>
                  </a:lnTo>
                  <a:lnTo>
                    <a:pt x="37223" y="728"/>
                  </a:lnTo>
                  <a:lnTo>
                    <a:pt x="36780" y="839"/>
                  </a:lnTo>
                  <a:lnTo>
                    <a:pt x="36343" y="951"/>
                  </a:lnTo>
                  <a:lnTo>
                    <a:pt x="35900" y="1079"/>
                  </a:lnTo>
                  <a:lnTo>
                    <a:pt x="35457" y="1207"/>
                  </a:lnTo>
                  <a:lnTo>
                    <a:pt x="35014" y="1351"/>
                  </a:lnTo>
                  <a:lnTo>
                    <a:pt x="34571" y="1503"/>
                  </a:lnTo>
                  <a:lnTo>
                    <a:pt x="34134" y="1663"/>
                  </a:lnTo>
                  <a:lnTo>
                    <a:pt x="33691" y="1823"/>
                  </a:lnTo>
                  <a:lnTo>
                    <a:pt x="33255" y="1999"/>
                  </a:lnTo>
                  <a:lnTo>
                    <a:pt x="32818" y="2183"/>
                  </a:lnTo>
                  <a:lnTo>
                    <a:pt x="32382" y="2382"/>
                  </a:lnTo>
                  <a:lnTo>
                    <a:pt x="31945" y="2582"/>
                  </a:lnTo>
                  <a:lnTo>
                    <a:pt x="31515" y="2798"/>
                  </a:lnTo>
                  <a:lnTo>
                    <a:pt x="31085" y="3022"/>
                  </a:lnTo>
                  <a:lnTo>
                    <a:pt x="30655" y="3254"/>
                  </a:lnTo>
                  <a:lnTo>
                    <a:pt x="30226" y="3494"/>
                  </a:lnTo>
                  <a:lnTo>
                    <a:pt x="29796" y="3741"/>
                  </a:lnTo>
                  <a:lnTo>
                    <a:pt x="29372" y="4005"/>
                  </a:lnTo>
                  <a:lnTo>
                    <a:pt x="28956" y="4277"/>
                  </a:lnTo>
                  <a:lnTo>
                    <a:pt x="28532" y="4557"/>
                  </a:lnTo>
                  <a:lnTo>
                    <a:pt x="28116" y="4845"/>
                  </a:lnTo>
                  <a:lnTo>
                    <a:pt x="27706" y="5148"/>
                  </a:lnTo>
                  <a:lnTo>
                    <a:pt x="27296" y="5460"/>
                  </a:lnTo>
                  <a:lnTo>
                    <a:pt x="26886" y="5788"/>
                  </a:lnTo>
                  <a:lnTo>
                    <a:pt x="26515" y="6092"/>
                  </a:lnTo>
                  <a:lnTo>
                    <a:pt x="26151" y="6404"/>
                  </a:lnTo>
                  <a:lnTo>
                    <a:pt x="25788" y="6723"/>
                  </a:lnTo>
                  <a:lnTo>
                    <a:pt x="25430" y="7051"/>
                  </a:lnTo>
                  <a:lnTo>
                    <a:pt x="25080" y="7387"/>
                  </a:lnTo>
                  <a:lnTo>
                    <a:pt x="24736" y="7723"/>
                  </a:lnTo>
                  <a:lnTo>
                    <a:pt x="24399" y="8074"/>
                  </a:lnTo>
                  <a:lnTo>
                    <a:pt x="24061" y="8426"/>
                  </a:lnTo>
                  <a:lnTo>
                    <a:pt x="23731" y="8786"/>
                  </a:lnTo>
                  <a:lnTo>
                    <a:pt x="23407" y="9154"/>
                  </a:lnTo>
                  <a:lnTo>
                    <a:pt x="23089" y="9529"/>
                  </a:lnTo>
                  <a:lnTo>
                    <a:pt x="22772" y="9905"/>
                  </a:lnTo>
                  <a:lnTo>
                    <a:pt x="22461" y="10297"/>
                  </a:lnTo>
                  <a:lnTo>
                    <a:pt x="22157" y="10689"/>
                  </a:lnTo>
                  <a:lnTo>
                    <a:pt x="21859" y="11088"/>
                  </a:lnTo>
                  <a:lnTo>
                    <a:pt x="21561" y="11496"/>
                  </a:lnTo>
                  <a:lnTo>
                    <a:pt x="21277" y="11912"/>
                  </a:lnTo>
                  <a:lnTo>
                    <a:pt x="20993" y="12335"/>
                  </a:lnTo>
                  <a:lnTo>
                    <a:pt x="20715" y="12759"/>
                  </a:lnTo>
                  <a:lnTo>
                    <a:pt x="20437" y="13191"/>
                  </a:lnTo>
                  <a:lnTo>
                    <a:pt x="20172" y="13631"/>
                  </a:lnTo>
                  <a:lnTo>
                    <a:pt x="19908" y="14078"/>
                  </a:lnTo>
                  <a:lnTo>
                    <a:pt x="19650" y="14534"/>
                  </a:lnTo>
                  <a:lnTo>
                    <a:pt x="19399" y="14998"/>
                  </a:lnTo>
                  <a:lnTo>
                    <a:pt x="19147" y="15461"/>
                  </a:lnTo>
                  <a:lnTo>
                    <a:pt x="18909" y="15941"/>
                  </a:lnTo>
                  <a:lnTo>
                    <a:pt x="18671" y="16421"/>
                  </a:lnTo>
                  <a:lnTo>
                    <a:pt x="18440" y="16908"/>
                  </a:lnTo>
                  <a:lnTo>
                    <a:pt x="18208" y="17396"/>
                  </a:lnTo>
                  <a:lnTo>
                    <a:pt x="17990" y="17900"/>
                  </a:lnTo>
                  <a:lnTo>
                    <a:pt x="17772" y="18403"/>
                  </a:lnTo>
                  <a:lnTo>
                    <a:pt x="17560" y="18923"/>
                  </a:lnTo>
                  <a:lnTo>
                    <a:pt x="17355" y="19443"/>
                  </a:lnTo>
                  <a:lnTo>
                    <a:pt x="17150" y="19970"/>
                  </a:lnTo>
                  <a:lnTo>
                    <a:pt x="16958" y="20498"/>
                  </a:lnTo>
                  <a:lnTo>
                    <a:pt x="16766" y="21041"/>
                  </a:lnTo>
                  <a:lnTo>
                    <a:pt x="16581" y="21585"/>
                  </a:lnTo>
                  <a:lnTo>
                    <a:pt x="16403" y="22145"/>
                  </a:lnTo>
                  <a:lnTo>
                    <a:pt x="16224" y="22704"/>
                  </a:lnTo>
                  <a:lnTo>
                    <a:pt x="16059" y="23264"/>
                  </a:lnTo>
                  <a:lnTo>
                    <a:pt x="15893" y="23839"/>
                  </a:lnTo>
                  <a:lnTo>
                    <a:pt x="15735" y="24415"/>
                  </a:lnTo>
                  <a:lnTo>
                    <a:pt x="15576" y="25007"/>
                  </a:lnTo>
                  <a:lnTo>
                    <a:pt x="15430" y="25598"/>
                  </a:lnTo>
                  <a:lnTo>
                    <a:pt x="15285" y="26198"/>
                  </a:lnTo>
                  <a:lnTo>
                    <a:pt x="15146" y="26797"/>
                  </a:lnTo>
                  <a:lnTo>
                    <a:pt x="15014" y="27413"/>
                  </a:lnTo>
                  <a:lnTo>
                    <a:pt x="14888" y="28029"/>
                  </a:lnTo>
                  <a:lnTo>
                    <a:pt x="14762" y="28652"/>
                  </a:lnTo>
                  <a:lnTo>
                    <a:pt x="14643" y="29284"/>
                  </a:lnTo>
                  <a:lnTo>
                    <a:pt x="14531" y="29923"/>
                  </a:lnTo>
                  <a:lnTo>
                    <a:pt x="14425" y="30563"/>
                  </a:lnTo>
                  <a:lnTo>
                    <a:pt x="14326" y="31218"/>
                  </a:lnTo>
                  <a:lnTo>
                    <a:pt x="14227" y="31874"/>
                  </a:lnTo>
                  <a:lnTo>
                    <a:pt x="14134" y="32537"/>
                  </a:lnTo>
                  <a:lnTo>
                    <a:pt x="14048" y="33209"/>
                  </a:lnTo>
                  <a:lnTo>
                    <a:pt x="13969" y="33880"/>
                  </a:lnTo>
                  <a:lnTo>
                    <a:pt x="13896" y="34568"/>
                  </a:lnTo>
                  <a:lnTo>
                    <a:pt x="13823" y="35255"/>
                  </a:lnTo>
                  <a:lnTo>
                    <a:pt x="13757" y="35951"/>
                  </a:lnTo>
                  <a:lnTo>
                    <a:pt x="13697" y="36655"/>
                  </a:lnTo>
                  <a:lnTo>
                    <a:pt x="13645" y="37358"/>
                  </a:lnTo>
                  <a:lnTo>
                    <a:pt x="13592" y="38070"/>
                  </a:lnTo>
                  <a:lnTo>
                    <a:pt x="13552" y="38797"/>
                  </a:lnTo>
                  <a:lnTo>
                    <a:pt x="13539" y="39029"/>
                  </a:lnTo>
                  <a:lnTo>
                    <a:pt x="13545" y="39261"/>
                  </a:lnTo>
                  <a:lnTo>
                    <a:pt x="13552" y="39493"/>
                  </a:lnTo>
                  <a:lnTo>
                    <a:pt x="13578" y="39724"/>
                  </a:lnTo>
                  <a:lnTo>
                    <a:pt x="13605" y="39956"/>
                  </a:lnTo>
                  <a:lnTo>
                    <a:pt x="13645" y="40180"/>
                  </a:lnTo>
                  <a:lnTo>
                    <a:pt x="13697" y="40404"/>
                  </a:lnTo>
                  <a:lnTo>
                    <a:pt x="13750" y="40620"/>
                  </a:lnTo>
                  <a:lnTo>
                    <a:pt x="13817" y="40836"/>
                  </a:lnTo>
                  <a:lnTo>
                    <a:pt x="13896" y="41051"/>
                  </a:lnTo>
                  <a:lnTo>
                    <a:pt x="13982" y="41259"/>
                  </a:lnTo>
                  <a:lnTo>
                    <a:pt x="14074" y="41459"/>
                  </a:lnTo>
                  <a:lnTo>
                    <a:pt x="14174" y="41659"/>
                  </a:lnTo>
                  <a:lnTo>
                    <a:pt x="14286" y="41851"/>
                  </a:lnTo>
                  <a:lnTo>
                    <a:pt x="14405" y="42035"/>
                  </a:lnTo>
                  <a:lnTo>
                    <a:pt x="14531" y="42211"/>
                  </a:lnTo>
                  <a:lnTo>
                    <a:pt x="14663" y="42379"/>
                  </a:lnTo>
                  <a:lnTo>
                    <a:pt x="14809" y="42538"/>
                  </a:lnTo>
                  <a:lnTo>
                    <a:pt x="14954" y="42690"/>
                  </a:lnTo>
                  <a:lnTo>
                    <a:pt x="15106" y="42834"/>
                  </a:lnTo>
                  <a:lnTo>
                    <a:pt x="15265" y="42962"/>
                  </a:lnTo>
                  <a:lnTo>
                    <a:pt x="15424" y="43082"/>
                  </a:lnTo>
                  <a:lnTo>
                    <a:pt x="15589" y="43194"/>
                  </a:lnTo>
                  <a:lnTo>
                    <a:pt x="15761" y="43298"/>
                  </a:lnTo>
                  <a:lnTo>
                    <a:pt x="15940" y="43386"/>
                  </a:lnTo>
                  <a:lnTo>
                    <a:pt x="16118" y="43466"/>
                  </a:lnTo>
                  <a:lnTo>
                    <a:pt x="16303" y="43538"/>
                  </a:lnTo>
                  <a:lnTo>
                    <a:pt x="16489" y="43594"/>
                  </a:lnTo>
                  <a:lnTo>
                    <a:pt x="16674" y="43642"/>
                  </a:lnTo>
                  <a:lnTo>
                    <a:pt x="16866" y="43682"/>
                  </a:lnTo>
                  <a:lnTo>
                    <a:pt x="17057" y="43706"/>
                  </a:lnTo>
                  <a:lnTo>
                    <a:pt x="17249" y="43714"/>
                  </a:lnTo>
                  <a:lnTo>
                    <a:pt x="17739" y="43730"/>
                  </a:lnTo>
                  <a:lnTo>
                    <a:pt x="18182" y="43730"/>
                  </a:lnTo>
                  <a:lnTo>
                    <a:pt x="18750" y="43738"/>
                  </a:lnTo>
                  <a:lnTo>
                    <a:pt x="19610" y="43730"/>
                  </a:lnTo>
                  <a:lnTo>
                    <a:pt x="19643" y="44329"/>
                  </a:lnTo>
                  <a:lnTo>
                    <a:pt x="19683" y="44961"/>
                  </a:lnTo>
                  <a:lnTo>
                    <a:pt x="19729" y="45616"/>
                  </a:lnTo>
                  <a:lnTo>
                    <a:pt x="19789" y="46288"/>
                  </a:lnTo>
                  <a:lnTo>
                    <a:pt x="19855" y="46991"/>
                  </a:lnTo>
                  <a:lnTo>
                    <a:pt x="19928" y="47703"/>
                  </a:lnTo>
                  <a:lnTo>
                    <a:pt x="20014" y="48438"/>
                  </a:lnTo>
                  <a:lnTo>
                    <a:pt x="20113" y="49190"/>
                  </a:lnTo>
                  <a:lnTo>
                    <a:pt x="20219" y="49957"/>
                  </a:lnTo>
                  <a:lnTo>
                    <a:pt x="20338" y="50733"/>
                  </a:lnTo>
                  <a:lnTo>
                    <a:pt x="20470" y="51524"/>
                  </a:lnTo>
                  <a:lnTo>
                    <a:pt x="20616" y="52332"/>
                  </a:lnTo>
                  <a:lnTo>
                    <a:pt x="20781" y="53139"/>
                  </a:lnTo>
                  <a:lnTo>
                    <a:pt x="20953" y="53962"/>
                  </a:lnTo>
                  <a:lnTo>
                    <a:pt x="21145" y="54786"/>
                  </a:lnTo>
                  <a:lnTo>
                    <a:pt x="21350" y="55625"/>
                  </a:lnTo>
                  <a:lnTo>
                    <a:pt x="21575" y="56457"/>
                  </a:lnTo>
                  <a:lnTo>
                    <a:pt x="21687" y="56880"/>
                  </a:lnTo>
                  <a:lnTo>
                    <a:pt x="21813" y="57296"/>
                  </a:lnTo>
                  <a:lnTo>
                    <a:pt x="21938" y="57720"/>
                  </a:lnTo>
                  <a:lnTo>
                    <a:pt x="22071" y="58136"/>
                  </a:lnTo>
                  <a:lnTo>
                    <a:pt x="22203" y="58559"/>
                  </a:lnTo>
                  <a:lnTo>
                    <a:pt x="22342" y="58975"/>
                  </a:lnTo>
                  <a:lnTo>
                    <a:pt x="22487" y="59399"/>
                  </a:lnTo>
                  <a:lnTo>
                    <a:pt x="22639" y="59814"/>
                  </a:lnTo>
                  <a:lnTo>
                    <a:pt x="22792" y="60238"/>
                  </a:lnTo>
                  <a:lnTo>
                    <a:pt x="22950" y="60654"/>
                  </a:lnTo>
                  <a:lnTo>
                    <a:pt x="23116" y="61069"/>
                  </a:lnTo>
                  <a:lnTo>
                    <a:pt x="23288" y="61485"/>
                  </a:lnTo>
                  <a:lnTo>
                    <a:pt x="23460" y="61893"/>
                  </a:lnTo>
                  <a:lnTo>
                    <a:pt x="23638" y="62309"/>
                  </a:lnTo>
                  <a:lnTo>
                    <a:pt x="23830" y="62716"/>
                  </a:lnTo>
                  <a:lnTo>
                    <a:pt x="24015" y="63124"/>
                  </a:lnTo>
                  <a:lnTo>
                    <a:pt x="24214" y="63532"/>
                  </a:lnTo>
                  <a:lnTo>
                    <a:pt x="24419" y="63931"/>
                  </a:lnTo>
                  <a:lnTo>
                    <a:pt x="24624" y="64339"/>
                  </a:lnTo>
                  <a:lnTo>
                    <a:pt x="24835" y="64731"/>
                  </a:lnTo>
                  <a:lnTo>
                    <a:pt x="25053" y="65131"/>
                  </a:lnTo>
                  <a:lnTo>
                    <a:pt x="25278" y="65522"/>
                  </a:lnTo>
                  <a:lnTo>
                    <a:pt x="25510" y="65906"/>
                  </a:lnTo>
                  <a:lnTo>
                    <a:pt x="25748" y="66298"/>
                  </a:lnTo>
                  <a:lnTo>
                    <a:pt x="25993" y="66674"/>
                  </a:lnTo>
                  <a:lnTo>
                    <a:pt x="26237" y="67057"/>
                  </a:lnTo>
                  <a:lnTo>
                    <a:pt x="26495" y="67425"/>
                  </a:lnTo>
                  <a:lnTo>
                    <a:pt x="26753" y="67801"/>
                  </a:lnTo>
                  <a:lnTo>
                    <a:pt x="27024" y="68161"/>
                  </a:lnTo>
                  <a:lnTo>
                    <a:pt x="27296" y="68528"/>
                  </a:lnTo>
                  <a:lnTo>
                    <a:pt x="27507" y="68792"/>
                  </a:lnTo>
                  <a:lnTo>
                    <a:pt x="27712" y="69048"/>
                  </a:lnTo>
                  <a:lnTo>
                    <a:pt x="28136" y="69560"/>
                  </a:lnTo>
                  <a:lnTo>
                    <a:pt x="27183" y="69783"/>
                  </a:lnTo>
                  <a:lnTo>
                    <a:pt x="26251" y="70023"/>
                  </a:lnTo>
                  <a:lnTo>
                    <a:pt x="25331" y="70279"/>
                  </a:lnTo>
                  <a:lnTo>
                    <a:pt x="24432" y="70543"/>
                  </a:lnTo>
                  <a:lnTo>
                    <a:pt x="23546" y="70831"/>
                  </a:lnTo>
                  <a:lnTo>
                    <a:pt x="23109" y="70975"/>
                  </a:lnTo>
                  <a:lnTo>
                    <a:pt x="22679" y="71126"/>
                  </a:lnTo>
                  <a:lnTo>
                    <a:pt x="22249" y="71278"/>
                  </a:lnTo>
                  <a:lnTo>
                    <a:pt x="21826" y="71438"/>
                  </a:lnTo>
                  <a:lnTo>
                    <a:pt x="21403" y="71598"/>
                  </a:lnTo>
                  <a:lnTo>
                    <a:pt x="20993" y="71758"/>
                  </a:lnTo>
                  <a:lnTo>
                    <a:pt x="20583" y="71926"/>
                  </a:lnTo>
                  <a:lnTo>
                    <a:pt x="20172" y="72102"/>
                  </a:lnTo>
                  <a:lnTo>
                    <a:pt x="19769" y="72278"/>
                  </a:lnTo>
                  <a:lnTo>
                    <a:pt x="19372" y="72454"/>
                  </a:lnTo>
                  <a:lnTo>
                    <a:pt x="18982" y="72637"/>
                  </a:lnTo>
                  <a:lnTo>
                    <a:pt x="18592" y="72821"/>
                  </a:lnTo>
                  <a:lnTo>
                    <a:pt x="18202" y="73013"/>
                  </a:lnTo>
                  <a:lnTo>
                    <a:pt x="17825" y="73205"/>
                  </a:lnTo>
                  <a:lnTo>
                    <a:pt x="17448" y="73405"/>
                  </a:lnTo>
                  <a:lnTo>
                    <a:pt x="17071" y="73605"/>
                  </a:lnTo>
                  <a:lnTo>
                    <a:pt x="16700" y="73813"/>
                  </a:lnTo>
                  <a:lnTo>
                    <a:pt x="16336" y="74020"/>
                  </a:lnTo>
                  <a:lnTo>
                    <a:pt x="15979" y="74228"/>
                  </a:lnTo>
                  <a:lnTo>
                    <a:pt x="15622" y="74444"/>
                  </a:lnTo>
                  <a:lnTo>
                    <a:pt x="15272" y="74660"/>
                  </a:lnTo>
                  <a:lnTo>
                    <a:pt x="14921" y="74884"/>
                  </a:lnTo>
                  <a:lnTo>
                    <a:pt x="14577" y="75116"/>
                  </a:lnTo>
                  <a:lnTo>
                    <a:pt x="14233" y="75340"/>
                  </a:lnTo>
                  <a:lnTo>
                    <a:pt x="13902" y="75579"/>
                  </a:lnTo>
                  <a:lnTo>
                    <a:pt x="13572" y="75811"/>
                  </a:lnTo>
                  <a:lnTo>
                    <a:pt x="13241" y="76051"/>
                  </a:lnTo>
                  <a:lnTo>
                    <a:pt x="12917" y="76299"/>
                  </a:lnTo>
                  <a:lnTo>
                    <a:pt x="12600" y="76547"/>
                  </a:lnTo>
                  <a:lnTo>
                    <a:pt x="12282" y="76795"/>
                  </a:lnTo>
                  <a:lnTo>
                    <a:pt x="11971" y="77050"/>
                  </a:lnTo>
                  <a:lnTo>
                    <a:pt x="11667" y="77314"/>
                  </a:lnTo>
                  <a:lnTo>
                    <a:pt x="11363" y="77578"/>
                  </a:lnTo>
                  <a:lnTo>
                    <a:pt x="11065" y="77842"/>
                  </a:lnTo>
                  <a:lnTo>
                    <a:pt x="10768" y="78114"/>
                  </a:lnTo>
                  <a:lnTo>
                    <a:pt x="10477" y="78385"/>
                  </a:lnTo>
                  <a:lnTo>
                    <a:pt x="10192" y="78665"/>
                  </a:lnTo>
                  <a:lnTo>
                    <a:pt x="9908" y="78945"/>
                  </a:lnTo>
                  <a:lnTo>
                    <a:pt x="9630" y="79233"/>
                  </a:lnTo>
                  <a:lnTo>
                    <a:pt x="9352" y="79521"/>
                  </a:lnTo>
                  <a:lnTo>
                    <a:pt x="9081" y="79808"/>
                  </a:lnTo>
                  <a:lnTo>
                    <a:pt x="8816" y="80104"/>
                  </a:lnTo>
                  <a:lnTo>
                    <a:pt x="8552" y="80408"/>
                  </a:lnTo>
                  <a:lnTo>
                    <a:pt x="8294" y="80712"/>
                  </a:lnTo>
                  <a:lnTo>
                    <a:pt x="8043" y="81016"/>
                  </a:lnTo>
                  <a:lnTo>
                    <a:pt x="7791" y="81327"/>
                  </a:lnTo>
                  <a:lnTo>
                    <a:pt x="7547" y="81639"/>
                  </a:lnTo>
                  <a:lnTo>
                    <a:pt x="7302" y="81959"/>
                  </a:lnTo>
                  <a:lnTo>
                    <a:pt x="7064" y="82279"/>
                  </a:lnTo>
                  <a:lnTo>
                    <a:pt x="6826" y="82606"/>
                  </a:lnTo>
                  <a:lnTo>
                    <a:pt x="6601" y="82934"/>
                  </a:lnTo>
                  <a:lnTo>
                    <a:pt x="6369" y="83270"/>
                  </a:lnTo>
                  <a:lnTo>
                    <a:pt x="6151" y="83606"/>
                  </a:lnTo>
                  <a:lnTo>
                    <a:pt x="5933" y="83950"/>
                  </a:lnTo>
                  <a:lnTo>
                    <a:pt x="5655" y="84389"/>
                  </a:lnTo>
                  <a:lnTo>
                    <a:pt x="5390" y="84829"/>
                  </a:lnTo>
                  <a:lnTo>
                    <a:pt x="5132" y="85277"/>
                  </a:lnTo>
                  <a:lnTo>
                    <a:pt x="4888" y="85724"/>
                  </a:lnTo>
                  <a:lnTo>
                    <a:pt x="4643" y="86180"/>
                  </a:lnTo>
                  <a:lnTo>
                    <a:pt x="4412" y="86628"/>
                  </a:lnTo>
                  <a:lnTo>
                    <a:pt x="4187" y="87083"/>
                  </a:lnTo>
                  <a:lnTo>
                    <a:pt x="3975" y="87547"/>
                  </a:lnTo>
                  <a:lnTo>
                    <a:pt x="3763" y="88003"/>
                  </a:lnTo>
                  <a:lnTo>
                    <a:pt x="3565" y="88466"/>
                  </a:lnTo>
                  <a:lnTo>
                    <a:pt x="3367" y="88930"/>
                  </a:lnTo>
                  <a:lnTo>
                    <a:pt x="3181" y="89394"/>
                  </a:lnTo>
                  <a:lnTo>
                    <a:pt x="3003" y="89865"/>
                  </a:lnTo>
                  <a:lnTo>
                    <a:pt x="2824" y="90329"/>
                  </a:lnTo>
                  <a:lnTo>
                    <a:pt x="2659" y="90801"/>
                  </a:lnTo>
                  <a:lnTo>
                    <a:pt x="2500" y="91272"/>
                  </a:lnTo>
                  <a:lnTo>
                    <a:pt x="2348" y="91744"/>
                  </a:lnTo>
                  <a:lnTo>
                    <a:pt x="2203" y="92224"/>
                  </a:lnTo>
                  <a:lnTo>
                    <a:pt x="2064" y="92695"/>
                  </a:lnTo>
                  <a:lnTo>
                    <a:pt x="1925" y="93167"/>
                  </a:lnTo>
                  <a:lnTo>
                    <a:pt x="1799" y="93647"/>
                  </a:lnTo>
                  <a:lnTo>
                    <a:pt x="1673" y="94118"/>
                  </a:lnTo>
                  <a:lnTo>
                    <a:pt x="1561" y="94598"/>
                  </a:lnTo>
                  <a:lnTo>
                    <a:pt x="1449" y="95078"/>
                  </a:lnTo>
                  <a:lnTo>
                    <a:pt x="1343" y="95549"/>
                  </a:lnTo>
                  <a:lnTo>
                    <a:pt x="1244" y="96029"/>
                  </a:lnTo>
                  <a:lnTo>
                    <a:pt x="1144" y="96509"/>
                  </a:lnTo>
                  <a:lnTo>
                    <a:pt x="1052" y="96980"/>
                  </a:lnTo>
                  <a:lnTo>
                    <a:pt x="972" y="97460"/>
                  </a:lnTo>
                  <a:lnTo>
                    <a:pt x="886" y="97940"/>
                  </a:lnTo>
                  <a:lnTo>
                    <a:pt x="814" y="98411"/>
                  </a:lnTo>
                  <a:lnTo>
                    <a:pt x="741" y="98883"/>
                  </a:lnTo>
                  <a:lnTo>
                    <a:pt x="675" y="99363"/>
                  </a:lnTo>
                  <a:lnTo>
                    <a:pt x="609" y="99834"/>
                  </a:lnTo>
                  <a:lnTo>
                    <a:pt x="496" y="100778"/>
                  </a:lnTo>
                  <a:lnTo>
                    <a:pt x="397" y="101721"/>
                  </a:lnTo>
                  <a:lnTo>
                    <a:pt x="311" y="102649"/>
                  </a:lnTo>
                  <a:lnTo>
                    <a:pt x="238" y="103576"/>
                  </a:lnTo>
                  <a:lnTo>
                    <a:pt x="179" y="104495"/>
                  </a:lnTo>
                  <a:lnTo>
                    <a:pt x="132" y="105407"/>
                  </a:lnTo>
                  <a:lnTo>
                    <a:pt x="93" y="106302"/>
                  </a:lnTo>
                  <a:lnTo>
                    <a:pt x="60" y="107197"/>
                  </a:lnTo>
                  <a:lnTo>
                    <a:pt x="40" y="108069"/>
                  </a:lnTo>
                  <a:lnTo>
                    <a:pt x="20" y="108940"/>
                  </a:lnTo>
                  <a:lnTo>
                    <a:pt x="13" y="109788"/>
                  </a:lnTo>
                  <a:lnTo>
                    <a:pt x="0" y="111450"/>
                  </a:lnTo>
                  <a:lnTo>
                    <a:pt x="0" y="113049"/>
                  </a:lnTo>
                  <a:lnTo>
                    <a:pt x="0" y="113257"/>
                  </a:lnTo>
                  <a:lnTo>
                    <a:pt x="13" y="113465"/>
                  </a:lnTo>
                  <a:lnTo>
                    <a:pt x="33" y="113665"/>
                  </a:lnTo>
                  <a:lnTo>
                    <a:pt x="60" y="113873"/>
                  </a:lnTo>
                  <a:lnTo>
                    <a:pt x="93" y="114073"/>
                  </a:lnTo>
                  <a:lnTo>
                    <a:pt x="132" y="114264"/>
                  </a:lnTo>
                  <a:lnTo>
                    <a:pt x="179" y="114456"/>
                  </a:lnTo>
                  <a:lnTo>
                    <a:pt x="238" y="114648"/>
                  </a:lnTo>
                  <a:lnTo>
                    <a:pt x="298" y="114832"/>
                  </a:lnTo>
                  <a:lnTo>
                    <a:pt x="364" y="115016"/>
                  </a:lnTo>
                  <a:lnTo>
                    <a:pt x="437" y="115192"/>
                  </a:lnTo>
                  <a:lnTo>
                    <a:pt x="516" y="115368"/>
                  </a:lnTo>
                  <a:lnTo>
                    <a:pt x="602" y="115536"/>
                  </a:lnTo>
                  <a:lnTo>
                    <a:pt x="695" y="115703"/>
                  </a:lnTo>
                  <a:lnTo>
                    <a:pt x="794" y="115863"/>
                  </a:lnTo>
                  <a:lnTo>
                    <a:pt x="893" y="116015"/>
                  </a:lnTo>
                  <a:lnTo>
                    <a:pt x="1005" y="116159"/>
                  </a:lnTo>
                  <a:lnTo>
                    <a:pt x="1118" y="116303"/>
                  </a:lnTo>
                  <a:lnTo>
                    <a:pt x="1237" y="116439"/>
                  </a:lnTo>
                  <a:lnTo>
                    <a:pt x="1356" y="116575"/>
                  </a:lnTo>
                  <a:lnTo>
                    <a:pt x="1488" y="116695"/>
                  </a:lnTo>
                  <a:lnTo>
                    <a:pt x="1621" y="116815"/>
                  </a:lnTo>
                  <a:lnTo>
                    <a:pt x="1753" y="116927"/>
                  </a:lnTo>
                  <a:lnTo>
                    <a:pt x="1898" y="117031"/>
                  </a:lnTo>
                  <a:lnTo>
                    <a:pt x="2044" y="117126"/>
                  </a:lnTo>
                  <a:lnTo>
                    <a:pt x="2189" y="117214"/>
                  </a:lnTo>
                  <a:lnTo>
                    <a:pt x="2341" y="117302"/>
                  </a:lnTo>
                  <a:lnTo>
                    <a:pt x="2500" y="117374"/>
                  </a:lnTo>
                  <a:lnTo>
                    <a:pt x="2659" y="117438"/>
                  </a:lnTo>
                  <a:lnTo>
                    <a:pt x="2824" y="117494"/>
                  </a:lnTo>
                  <a:lnTo>
                    <a:pt x="2990" y="117542"/>
                  </a:lnTo>
                  <a:lnTo>
                    <a:pt x="3162" y="117582"/>
                  </a:lnTo>
                  <a:lnTo>
                    <a:pt x="3459" y="117646"/>
                  </a:lnTo>
                  <a:lnTo>
                    <a:pt x="4200" y="117790"/>
                  </a:lnTo>
                  <a:lnTo>
                    <a:pt x="5357" y="117998"/>
                  </a:lnTo>
                  <a:lnTo>
                    <a:pt x="6092" y="118118"/>
                  </a:lnTo>
                  <a:lnTo>
                    <a:pt x="6925" y="118254"/>
                  </a:lnTo>
                  <a:lnTo>
                    <a:pt x="7857" y="118406"/>
                  </a:lnTo>
                  <a:lnTo>
                    <a:pt x="8889" y="118557"/>
                  </a:lnTo>
                  <a:lnTo>
                    <a:pt x="10014" y="118725"/>
                  </a:lnTo>
                  <a:lnTo>
                    <a:pt x="11237" y="118893"/>
                  </a:lnTo>
                  <a:lnTo>
                    <a:pt x="12547" y="119061"/>
                  </a:lnTo>
                  <a:lnTo>
                    <a:pt x="13949" y="119237"/>
                  </a:lnTo>
                  <a:lnTo>
                    <a:pt x="15437" y="119413"/>
                  </a:lnTo>
                  <a:lnTo>
                    <a:pt x="17018" y="119589"/>
                  </a:lnTo>
                  <a:lnTo>
                    <a:pt x="17190" y="119605"/>
                  </a:lnTo>
                  <a:lnTo>
                    <a:pt x="17540" y="119605"/>
                  </a:lnTo>
                  <a:lnTo>
                    <a:pt x="17719" y="119589"/>
                  </a:lnTo>
                  <a:lnTo>
                    <a:pt x="17897" y="119557"/>
                  </a:lnTo>
                  <a:lnTo>
                    <a:pt x="18069" y="119525"/>
                  </a:lnTo>
                  <a:lnTo>
                    <a:pt x="18241" y="119477"/>
                  </a:lnTo>
                  <a:lnTo>
                    <a:pt x="18413" y="119421"/>
                  </a:lnTo>
                  <a:lnTo>
                    <a:pt x="18585" y="119357"/>
                  </a:lnTo>
                  <a:lnTo>
                    <a:pt x="18744" y="119285"/>
                  </a:lnTo>
                  <a:lnTo>
                    <a:pt x="18909" y="119205"/>
                  </a:lnTo>
                  <a:lnTo>
                    <a:pt x="19061" y="119117"/>
                  </a:lnTo>
                  <a:lnTo>
                    <a:pt x="19220" y="119013"/>
                  </a:lnTo>
                  <a:lnTo>
                    <a:pt x="19366" y="118909"/>
                  </a:lnTo>
                  <a:lnTo>
                    <a:pt x="19511" y="118797"/>
                  </a:lnTo>
                  <a:lnTo>
                    <a:pt x="19650" y="118669"/>
                  </a:lnTo>
                  <a:lnTo>
                    <a:pt x="19789" y="118541"/>
                  </a:lnTo>
                  <a:lnTo>
                    <a:pt x="19915" y="118406"/>
                  </a:lnTo>
                  <a:lnTo>
                    <a:pt x="20040" y="118262"/>
                  </a:lnTo>
                  <a:lnTo>
                    <a:pt x="20159" y="118110"/>
                  </a:lnTo>
                  <a:lnTo>
                    <a:pt x="20278" y="117950"/>
                  </a:lnTo>
                  <a:lnTo>
                    <a:pt x="20384" y="117790"/>
                  </a:lnTo>
                  <a:lnTo>
                    <a:pt x="20490" y="117622"/>
                  </a:lnTo>
                  <a:lnTo>
                    <a:pt x="20583" y="117446"/>
                  </a:lnTo>
                  <a:lnTo>
                    <a:pt x="20675" y="117262"/>
                  </a:lnTo>
                  <a:lnTo>
                    <a:pt x="20754" y="117070"/>
                  </a:lnTo>
                  <a:lnTo>
                    <a:pt x="20827" y="116879"/>
                  </a:lnTo>
                  <a:lnTo>
                    <a:pt x="20900" y="116687"/>
                  </a:lnTo>
                  <a:lnTo>
                    <a:pt x="20960" y="116479"/>
                  </a:lnTo>
                  <a:lnTo>
                    <a:pt x="21012" y="116279"/>
                  </a:lnTo>
                  <a:lnTo>
                    <a:pt x="21059" y="116063"/>
                  </a:lnTo>
                  <a:lnTo>
                    <a:pt x="21098" y="115847"/>
                  </a:lnTo>
                  <a:lnTo>
                    <a:pt x="21125" y="115631"/>
                  </a:lnTo>
                  <a:lnTo>
                    <a:pt x="21145" y="115408"/>
                  </a:lnTo>
                  <a:lnTo>
                    <a:pt x="21158" y="115168"/>
                  </a:lnTo>
                  <a:lnTo>
                    <a:pt x="21158" y="114936"/>
                  </a:lnTo>
                  <a:lnTo>
                    <a:pt x="21151" y="114704"/>
                  </a:lnTo>
                  <a:lnTo>
                    <a:pt x="21138" y="114472"/>
                  </a:lnTo>
                  <a:lnTo>
                    <a:pt x="21112" y="114248"/>
                  </a:lnTo>
                  <a:lnTo>
                    <a:pt x="21079" y="114025"/>
                  </a:lnTo>
                  <a:lnTo>
                    <a:pt x="21032" y="113809"/>
                  </a:lnTo>
                  <a:lnTo>
                    <a:pt x="20979" y="113593"/>
                  </a:lnTo>
                  <a:lnTo>
                    <a:pt x="20920" y="113377"/>
                  </a:lnTo>
                  <a:lnTo>
                    <a:pt x="20847" y="113169"/>
                  </a:lnTo>
                  <a:lnTo>
                    <a:pt x="20768" y="112969"/>
                  </a:lnTo>
                  <a:lnTo>
                    <a:pt x="20688" y="112777"/>
                  </a:lnTo>
                  <a:lnTo>
                    <a:pt x="20596" y="112586"/>
                  </a:lnTo>
                  <a:lnTo>
                    <a:pt x="20497" y="112394"/>
                  </a:lnTo>
                  <a:lnTo>
                    <a:pt x="20384" y="112218"/>
                  </a:lnTo>
                  <a:lnTo>
                    <a:pt x="20272" y="112042"/>
                  </a:lnTo>
                  <a:lnTo>
                    <a:pt x="20153" y="111882"/>
                  </a:lnTo>
                  <a:lnTo>
                    <a:pt x="20027" y="111722"/>
                  </a:lnTo>
                  <a:lnTo>
                    <a:pt x="19888" y="111570"/>
                  </a:lnTo>
                  <a:lnTo>
                    <a:pt x="19749" y="111426"/>
                  </a:lnTo>
                  <a:lnTo>
                    <a:pt x="19604" y="111291"/>
                  </a:lnTo>
                  <a:lnTo>
                    <a:pt x="19458" y="111163"/>
                  </a:lnTo>
                  <a:lnTo>
                    <a:pt x="19299" y="111043"/>
                  </a:lnTo>
                  <a:lnTo>
                    <a:pt x="19141" y="110931"/>
                  </a:lnTo>
                  <a:lnTo>
                    <a:pt x="18975" y="110835"/>
                  </a:lnTo>
                  <a:lnTo>
                    <a:pt x="18803" y="110739"/>
                  </a:lnTo>
                  <a:lnTo>
                    <a:pt x="18625" y="110659"/>
                  </a:lnTo>
                  <a:lnTo>
                    <a:pt x="18446" y="110587"/>
                  </a:lnTo>
                  <a:lnTo>
                    <a:pt x="18261" y="110531"/>
                  </a:lnTo>
                  <a:lnTo>
                    <a:pt x="18076" y="110483"/>
                  </a:lnTo>
                  <a:lnTo>
                    <a:pt x="17884" y="110443"/>
                  </a:lnTo>
                  <a:lnTo>
                    <a:pt x="17686" y="110411"/>
                  </a:lnTo>
                  <a:lnTo>
                    <a:pt x="16098" y="110235"/>
                  </a:lnTo>
                  <a:lnTo>
                    <a:pt x="14597" y="110059"/>
                  </a:lnTo>
                  <a:lnTo>
                    <a:pt x="13188" y="109883"/>
                  </a:lnTo>
                  <a:lnTo>
                    <a:pt x="11879" y="109708"/>
                  </a:lnTo>
                  <a:lnTo>
                    <a:pt x="10668" y="109540"/>
                  </a:lnTo>
                  <a:lnTo>
                    <a:pt x="9551" y="109380"/>
                  </a:lnTo>
                  <a:lnTo>
                    <a:pt x="8545" y="109220"/>
                  </a:lnTo>
                  <a:lnTo>
                    <a:pt x="7639" y="109076"/>
                  </a:lnTo>
                  <a:lnTo>
                    <a:pt x="7652" y="108365"/>
                  </a:lnTo>
                  <a:lnTo>
                    <a:pt x="7672" y="107653"/>
                  </a:lnTo>
                  <a:lnTo>
                    <a:pt x="7692" y="106934"/>
                  </a:lnTo>
                  <a:lnTo>
                    <a:pt x="7719" y="106222"/>
                  </a:lnTo>
                  <a:lnTo>
                    <a:pt x="7752" y="105503"/>
                  </a:lnTo>
                  <a:lnTo>
                    <a:pt x="7791" y="104783"/>
                  </a:lnTo>
                  <a:lnTo>
                    <a:pt x="7844" y="104072"/>
                  </a:lnTo>
                  <a:lnTo>
                    <a:pt x="7904" y="103352"/>
                  </a:lnTo>
                  <a:lnTo>
                    <a:pt x="7970" y="102633"/>
                  </a:lnTo>
                  <a:lnTo>
                    <a:pt x="8043" y="101921"/>
                  </a:lnTo>
                  <a:lnTo>
                    <a:pt x="8129" y="101210"/>
                  </a:lnTo>
                  <a:lnTo>
                    <a:pt x="8228" y="100498"/>
                  </a:lnTo>
                  <a:lnTo>
                    <a:pt x="8340" y="99787"/>
                  </a:lnTo>
                  <a:lnTo>
                    <a:pt x="8459" y="99083"/>
                  </a:lnTo>
                  <a:lnTo>
                    <a:pt x="8592" y="98379"/>
                  </a:lnTo>
                  <a:lnTo>
                    <a:pt x="8744" y="97684"/>
                  </a:lnTo>
                  <a:lnTo>
                    <a:pt x="8902" y="96988"/>
                  </a:lnTo>
                  <a:lnTo>
                    <a:pt x="8995" y="96645"/>
                  </a:lnTo>
                  <a:lnTo>
                    <a:pt x="9081" y="96301"/>
                  </a:lnTo>
                  <a:lnTo>
                    <a:pt x="9180" y="95965"/>
                  </a:lnTo>
                  <a:lnTo>
                    <a:pt x="9279" y="95621"/>
                  </a:lnTo>
                  <a:lnTo>
                    <a:pt x="9379" y="95278"/>
                  </a:lnTo>
                  <a:lnTo>
                    <a:pt x="9484" y="94942"/>
                  </a:lnTo>
                  <a:lnTo>
                    <a:pt x="9597" y="94606"/>
                  </a:lnTo>
                  <a:lnTo>
                    <a:pt x="9716" y="94270"/>
                  </a:lnTo>
                  <a:lnTo>
                    <a:pt x="9835" y="93935"/>
                  </a:lnTo>
                  <a:lnTo>
                    <a:pt x="9961" y="93607"/>
                  </a:lnTo>
                  <a:lnTo>
                    <a:pt x="10086" y="93279"/>
                  </a:lnTo>
                  <a:lnTo>
                    <a:pt x="10219" y="92951"/>
                  </a:lnTo>
                  <a:lnTo>
                    <a:pt x="10357" y="92624"/>
                  </a:lnTo>
                  <a:lnTo>
                    <a:pt x="10503" y="92296"/>
                  </a:lnTo>
                  <a:lnTo>
                    <a:pt x="10648" y="91976"/>
                  </a:lnTo>
                  <a:lnTo>
                    <a:pt x="10807" y="91656"/>
                  </a:lnTo>
                  <a:lnTo>
                    <a:pt x="10966" y="91336"/>
                  </a:lnTo>
                  <a:lnTo>
                    <a:pt x="11125" y="91017"/>
                  </a:lnTo>
                  <a:lnTo>
                    <a:pt x="11297" y="90705"/>
                  </a:lnTo>
                  <a:lnTo>
                    <a:pt x="11469" y="90393"/>
                  </a:lnTo>
                  <a:lnTo>
                    <a:pt x="11647" y="90081"/>
                  </a:lnTo>
                  <a:lnTo>
                    <a:pt x="11832" y="89777"/>
                  </a:lnTo>
                  <a:lnTo>
                    <a:pt x="12024" y="89466"/>
                  </a:lnTo>
                  <a:lnTo>
                    <a:pt x="12223" y="89162"/>
                  </a:lnTo>
                  <a:lnTo>
                    <a:pt x="12421" y="88866"/>
                  </a:lnTo>
                  <a:lnTo>
                    <a:pt x="12633" y="88570"/>
                  </a:lnTo>
                  <a:lnTo>
                    <a:pt x="12844" y="88275"/>
                  </a:lnTo>
                  <a:lnTo>
                    <a:pt x="13063" y="87979"/>
                  </a:lnTo>
                  <a:lnTo>
                    <a:pt x="13294" y="87691"/>
                  </a:lnTo>
                  <a:lnTo>
                    <a:pt x="13526" y="87403"/>
                  </a:lnTo>
                  <a:lnTo>
                    <a:pt x="13764" y="87115"/>
                  </a:lnTo>
                  <a:lnTo>
                    <a:pt x="14008" y="86836"/>
                  </a:lnTo>
                  <a:lnTo>
                    <a:pt x="14260" y="86556"/>
                  </a:lnTo>
                  <a:lnTo>
                    <a:pt x="14518" y="86276"/>
                  </a:lnTo>
                  <a:lnTo>
                    <a:pt x="14782" y="86004"/>
                  </a:lnTo>
                  <a:lnTo>
                    <a:pt x="15053" y="85740"/>
                  </a:lnTo>
                  <a:lnTo>
                    <a:pt x="15324" y="85468"/>
                  </a:lnTo>
                  <a:lnTo>
                    <a:pt x="15609" y="85205"/>
                  </a:lnTo>
                  <a:lnTo>
                    <a:pt x="15907" y="84949"/>
                  </a:lnTo>
                  <a:lnTo>
                    <a:pt x="16204" y="84685"/>
                  </a:lnTo>
                  <a:lnTo>
                    <a:pt x="16508" y="84437"/>
                  </a:lnTo>
                  <a:lnTo>
                    <a:pt x="16819" y="84181"/>
                  </a:lnTo>
                  <a:lnTo>
                    <a:pt x="17137" y="83934"/>
                  </a:lnTo>
                  <a:lnTo>
                    <a:pt x="17467" y="83694"/>
                  </a:lnTo>
                  <a:lnTo>
                    <a:pt x="17798" y="83454"/>
                  </a:lnTo>
                  <a:lnTo>
                    <a:pt x="18142" y="83214"/>
                  </a:lnTo>
                  <a:lnTo>
                    <a:pt x="18493" y="82982"/>
                  </a:lnTo>
                  <a:lnTo>
                    <a:pt x="18850" y="82750"/>
                  </a:lnTo>
                  <a:lnTo>
                    <a:pt x="19213" y="82527"/>
                  </a:lnTo>
                  <a:lnTo>
                    <a:pt x="19590" y="82303"/>
                  </a:lnTo>
                  <a:lnTo>
                    <a:pt x="19967" y="82087"/>
                  </a:lnTo>
                  <a:lnTo>
                    <a:pt x="20358" y="81871"/>
                  </a:lnTo>
                  <a:lnTo>
                    <a:pt x="20754" y="81663"/>
                  </a:lnTo>
                  <a:lnTo>
                    <a:pt x="21158" y="81455"/>
                  </a:lnTo>
                  <a:lnTo>
                    <a:pt x="21568" y="81255"/>
                  </a:lnTo>
                  <a:lnTo>
                    <a:pt x="21991" y="81056"/>
                  </a:lnTo>
                  <a:lnTo>
                    <a:pt x="22421" y="80864"/>
                  </a:lnTo>
                  <a:lnTo>
                    <a:pt x="22858" y="80672"/>
                  </a:lnTo>
                  <a:lnTo>
                    <a:pt x="23307" y="80488"/>
                  </a:lnTo>
                  <a:lnTo>
                    <a:pt x="23764" y="80304"/>
                  </a:lnTo>
                  <a:lnTo>
                    <a:pt x="24227" y="80128"/>
                  </a:lnTo>
                  <a:lnTo>
                    <a:pt x="24703" y="79960"/>
                  </a:lnTo>
                  <a:lnTo>
                    <a:pt x="25179" y="79792"/>
                  </a:lnTo>
                  <a:lnTo>
                    <a:pt x="25675" y="79625"/>
                  </a:lnTo>
                  <a:lnTo>
                    <a:pt x="26171" y="79473"/>
                  </a:lnTo>
                  <a:lnTo>
                    <a:pt x="26681" y="79313"/>
                  </a:lnTo>
                  <a:lnTo>
                    <a:pt x="27203" y="79169"/>
                  </a:lnTo>
                  <a:lnTo>
                    <a:pt x="27726" y="79017"/>
                  </a:lnTo>
                  <a:lnTo>
                    <a:pt x="28268" y="78881"/>
                  </a:lnTo>
                  <a:lnTo>
                    <a:pt x="28810" y="78745"/>
                  </a:lnTo>
                  <a:lnTo>
                    <a:pt x="29366" y="78617"/>
                  </a:lnTo>
                  <a:lnTo>
                    <a:pt x="29935" y="78489"/>
                  </a:lnTo>
                  <a:lnTo>
                    <a:pt x="30510" y="78369"/>
                  </a:lnTo>
                  <a:lnTo>
                    <a:pt x="31092" y="78258"/>
                  </a:lnTo>
                  <a:lnTo>
                    <a:pt x="31687" y="78146"/>
                  </a:lnTo>
                  <a:lnTo>
                    <a:pt x="32296" y="78042"/>
                  </a:lnTo>
                  <a:lnTo>
                    <a:pt x="32911" y="77938"/>
                  </a:lnTo>
                  <a:lnTo>
                    <a:pt x="33539" y="77842"/>
                  </a:lnTo>
                  <a:lnTo>
                    <a:pt x="34174" y="77754"/>
                  </a:lnTo>
                  <a:lnTo>
                    <a:pt x="34816" y="77674"/>
                  </a:lnTo>
                  <a:lnTo>
                    <a:pt x="35477" y="77594"/>
                  </a:lnTo>
                  <a:lnTo>
                    <a:pt x="36138" y="77522"/>
                  </a:lnTo>
                  <a:lnTo>
                    <a:pt x="36820" y="77450"/>
                  </a:lnTo>
                  <a:lnTo>
                    <a:pt x="37507" y="77394"/>
                  </a:lnTo>
                  <a:lnTo>
                    <a:pt x="38202" y="77338"/>
                  </a:lnTo>
                  <a:lnTo>
                    <a:pt x="38916" y="77282"/>
                  </a:lnTo>
                  <a:lnTo>
                    <a:pt x="39637" y="77242"/>
                  </a:lnTo>
                  <a:lnTo>
                    <a:pt x="40365" y="77202"/>
                  </a:lnTo>
                  <a:lnTo>
                    <a:pt x="41105" y="77170"/>
                  </a:lnTo>
                  <a:lnTo>
                    <a:pt x="41859" y="77138"/>
                  </a:lnTo>
                  <a:lnTo>
                    <a:pt x="42627" y="77122"/>
                  </a:lnTo>
                  <a:lnTo>
                    <a:pt x="43400" y="77106"/>
                  </a:lnTo>
                  <a:lnTo>
                    <a:pt x="44187" y="77098"/>
                  </a:lnTo>
                  <a:lnTo>
                    <a:pt x="44988" y="77090"/>
                  </a:lnTo>
                  <a:lnTo>
                    <a:pt x="45788" y="77098"/>
                  </a:lnTo>
                  <a:lnTo>
                    <a:pt x="46575" y="77106"/>
                  </a:lnTo>
                  <a:lnTo>
                    <a:pt x="47349" y="77122"/>
                  </a:lnTo>
                  <a:lnTo>
                    <a:pt x="48109" y="77138"/>
                  </a:lnTo>
                  <a:lnTo>
                    <a:pt x="48863" y="77170"/>
                  </a:lnTo>
                  <a:lnTo>
                    <a:pt x="49604" y="77202"/>
                  </a:lnTo>
                  <a:lnTo>
                    <a:pt x="50338" y="77242"/>
                  </a:lnTo>
                  <a:lnTo>
                    <a:pt x="51053" y="77282"/>
                  </a:lnTo>
                  <a:lnTo>
                    <a:pt x="51760" y="77338"/>
                  </a:lnTo>
                  <a:lnTo>
                    <a:pt x="52461" y="77394"/>
                  </a:lnTo>
                  <a:lnTo>
                    <a:pt x="53149" y="77450"/>
                  </a:lnTo>
                  <a:lnTo>
                    <a:pt x="53824" y="77522"/>
                  </a:lnTo>
                  <a:lnTo>
                    <a:pt x="54492" y="77594"/>
                  </a:lnTo>
                  <a:lnTo>
                    <a:pt x="55147" y="77674"/>
                  </a:lnTo>
                  <a:lnTo>
                    <a:pt x="55788" y="77754"/>
                  </a:lnTo>
                  <a:lnTo>
                    <a:pt x="56423" y="77842"/>
                  </a:lnTo>
                  <a:lnTo>
                    <a:pt x="57051" y="77938"/>
                  </a:lnTo>
                  <a:lnTo>
                    <a:pt x="57667" y="78034"/>
                  </a:lnTo>
                  <a:lnTo>
                    <a:pt x="58268" y="78138"/>
                  </a:lnTo>
                  <a:lnTo>
                    <a:pt x="58864" y="78250"/>
                  </a:lnTo>
                  <a:lnTo>
                    <a:pt x="59446" y="78369"/>
                  </a:lnTo>
                  <a:lnTo>
                    <a:pt x="60021" y="78489"/>
                  </a:lnTo>
                  <a:lnTo>
                    <a:pt x="60590" y="78609"/>
                  </a:lnTo>
                  <a:lnTo>
                    <a:pt x="61145" y="78737"/>
                  </a:lnTo>
                  <a:lnTo>
                    <a:pt x="61688" y="78873"/>
                  </a:lnTo>
                  <a:lnTo>
                    <a:pt x="62230" y="79017"/>
                  </a:lnTo>
                  <a:lnTo>
                    <a:pt x="62753" y="79161"/>
                  </a:lnTo>
                  <a:lnTo>
                    <a:pt x="63275" y="79305"/>
                  </a:lnTo>
                  <a:lnTo>
                    <a:pt x="63784" y="79465"/>
                  </a:lnTo>
                  <a:lnTo>
                    <a:pt x="64280" y="79617"/>
                  </a:lnTo>
                  <a:lnTo>
                    <a:pt x="64770" y="79784"/>
                  </a:lnTo>
                  <a:lnTo>
                    <a:pt x="65253" y="79952"/>
                  </a:lnTo>
                  <a:lnTo>
                    <a:pt x="65729" y="80120"/>
                  </a:lnTo>
                  <a:lnTo>
                    <a:pt x="66192" y="80296"/>
                  </a:lnTo>
                  <a:lnTo>
                    <a:pt x="66648" y="80480"/>
                  </a:lnTo>
                  <a:lnTo>
                    <a:pt x="67091" y="80664"/>
                  </a:lnTo>
                  <a:lnTo>
                    <a:pt x="67528" y="80856"/>
                  </a:lnTo>
                  <a:lnTo>
                    <a:pt x="67958" y="81048"/>
                  </a:lnTo>
                  <a:lnTo>
                    <a:pt x="68381" y="81239"/>
                  </a:lnTo>
                  <a:lnTo>
                    <a:pt x="68791" y="81447"/>
                  </a:lnTo>
                  <a:lnTo>
                    <a:pt x="69201" y="81647"/>
                  </a:lnTo>
                  <a:lnTo>
                    <a:pt x="69598" y="81863"/>
                  </a:lnTo>
                  <a:lnTo>
                    <a:pt x="69982" y="82071"/>
                  </a:lnTo>
                  <a:lnTo>
                    <a:pt x="70365" y="82287"/>
                  </a:lnTo>
                  <a:lnTo>
                    <a:pt x="70736" y="82511"/>
                  </a:lnTo>
                  <a:lnTo>
                    <a:pt x="71099" y="82734"/>
                  </a:lnTo>
                  <a:lnTo>
                    <a:pt x="71456" y="82966"/>
                  </a:lnTo>
                  <a:lnTo>
                    <a:pt x="71807" y="83198"/>
                  </a:lnTo>
                  <a:lnTo>
                    <a:pt x="72151" y="83430"/>
                  </a:lnTo>
                  <a:lnTo>
                    <a:pt x="72488" y="83670"/>
                  </a:lnTo>
                  <a:lnTo>
                    <a:pt x="72812" y="83918"/>
                  </a:lnTo>
                  <a:lnTo>
                    <a:pt x="73130" y="84165"/>
                  </a:lnTo>
                  <a:lnTo>
                    <a:pt x="73447" y="84413"/>
                  </a:lnTo>
                  <a:lnTo>
                    <a:pt x="73751" y="84669"/>
                  </a:lnTo>
                  <a:lnTo>
                    <a:pt x="74049" y="84925"/>
                  </a:lnTo>
                  <a:lnTo>
                    <a:pt x="74340" y="85181"/>
                  </a:lnTo>
                  <a:lnTo>
                    <a:pt x="74625" y="85445"/>
                  </a:lnTo>
                  <a:lnTo>
                    <a:pt x="74902" y="85708"/>
                  </a:lnTo>
                  <a:lnTo>
                    <a:pt x="75173" y="85980"/>
                  </a:lnTo>
                  <a:lnTo>
                    <a:pt x="75438" y="86252"/>
                  </a:lnTo>
                  <a:lnTo>
                    <a:pt x="75696" y="86532"/>
                  </a:lnTo>
                  <a:lnTo>
                    <a:pt x="75947" y="86804"/>
                  </a:lnTo>
                  <a:lnTo>
                    <a:pt x="76192" y="87091"/>
                  </a:lnTo>
                  <a:lnTo>
                    <a:pt x="76430" y="87371"/>
                  </a:lnTo>
                  <a:lnTo>
                    <a:pt x="76662" y="87659"/>
                  </a:lnTo>
                  <a:lnTo>
                    <a:pt x="76886" y="87947"/>
                  </a:lnTo>
                  <a:lnTo>
                    <a:pt x="77111" y="88243"/>
                  </a:lnTo>
                  <a:lnTo>
                    <a:pt x="77323" y="88530"/>
                  </a:lnTo>
                  <a:lnTo>
                    <a:pt x="77535" y="88834"/>
                  </a:lnTo>
                  <a:lnTo>
                    <a:pt x="77733" y="89130"/>
                  </a:lnTo>
                  <a:lnTo>
                    <a:pt x="77931" y="89434"/>
                  </a:lnTo>
                  <a:lnTo>
                    <a:pt x="78123" y="89738"/>
                  </a:lnTo>
                  <a:lnTo>
                    <a:pt x="78308" y="90041"/>
                  </a:lnTo>
                  <a:lnTo>
                    <a:pt x="78487" y="90353"/>
                  </a:lnTo>
                  <a:lnTo>
                    <a:pt x="78659" y="90665"/>
                  </a:lnTo>
                  <a:lnTo>
                    <a:pt x="78831" y="90977"/>
                  </a:lnTo>
                  <a:lnTo>
                    <a:pt x="78996" y="91296"/>
                  </a:lnTo>
                  <a:lnTo>
                    <a:pt x="79155" y="91616"/>
                  </a:lnTo>
                  <a:lnTo>
                    <a:pt x="79307" y="91936"/>
                  </a:lnTo>
                  <a:lnTo>
                    <a:pt x="79459" y="92256"/>
                  </a:lnTo>
                  <a:lnTo>
                    <a:pt x="79598" y="92576"/>
                  </a:lnTo>
                  <a:lnTo>
                    <a:pt x="79737" y="92903"/>
                  </a:lnTo>
                  <a:lnTo>
                    <a:pt x="79876" y="93231"/>
                  </a:lnTo>
                  <a:lnTo>
                    <a:pt x="80002" y="93559"/>
                  </a:lnTo>
                  <a:lnTo>
                    <a:pt x="80127" y="93895"/>
                  </a:lnTo>
                  <a:lnTo>
                    <a:pt x="80246" y="94222"/>
                  </a:lnTo>
                  <a:lnTo>
                    <a:pt x="80365" y="94558"/>
                  </a:lnTo>
                  <a:lnTo>
                    <a:pt x="80478" y="94894"/>
                  </a:lnTo>
                  <a:lnTo>
                    <a:pt x="80584" y="95230"/>
                  </a:lnTo>
                  <a:lnTo>
                    <a:pt x="80689" y="95573"/>
                  </a:lnTo>
                  <a:lnTo>
                    <a:pt x="80789" y="95909"/>
                  </a:lnTo>
                  <a:lnTo>
                    <a:pt x="80881" y="96253"/>
                  </a:lnTo>
                  <a:lnTo>
                    <a:pt x="80974" y="96597"/>
                  </a:lnTo>
                  <a:lnTo>
                    <a:pt x="81060" y="96940"/>
                  </a:lnTo>
                  <a:lnTo>
                    <a:pt x="81225" y="97628"/>
                  </a:lnTo>
                  <a:lnTo>
                    <a:pt x="81371" y="98324"/>
                  </a:lnTo>
                  <a:lnTo>
                    <a:pt x="81510" y="99027"/>
                  </a:lnTo>
                  <a:lnTo>
                    <a:pt x="81635" y="99731"/>
                  </a:lnTo>
                  <a:lnTo>
                    <a:pt x="81741" y="100434"/>
                  </a:lnTo>
                  <a:lnTo>
                    <a:pt x="81840" y="101146"/>
                  </a:lnTo>
                  <a:lnTo>
                    <a:pt x="81926" y="101857"/>
                  </a:lnTo>
                  <a:lnTo>
                    <a:pt x="82006" y="102569"/>
                  </a:lnTo>
                  <a:lnTo>
                    <a:pt x="82072" y="103288"/>
                  </a:lnTo>
                  <a:lnTo>
                    <a:pt x="82131" y="104000"/>
                  </a:lnTo>
                  <a:lnTo>
                    <a:pt x="82178" y="104719"/>
                  </a:lnTo>
                  <a:lnTo>
                    <a:pt x="82224" y="105439"/>
                  </a:lnTo>
                  <a:lnTo>
                    <a:pt x="82257" y="106150"/>
                  </a:lnTo>
                  <a:lnTo>
                    <a:pt x="82283" y="106870"/>
                  </a:lnTo>
                  <a:lnTo>
                    <a:pt x="82310" y="107581"/>
                  </a:lnTo>
                  <a:lnTo>
                    <a:pt x="82323" y="108293"/>
                  </a:lnTo>
                  <a:lnTo>
                    <a:pt x="82336" y="109004"/>
                  </a:lnTo>
                  <a:lnTo>
                    <a:pt x="80947" y="109212"/>
                  </a:lnTo>
                  <a:lnTo>
                    <a:pt x="79552" y="109404"/>
                  </a:lnTo>
                  <a:lnTo>
                    <a:pt x="78150" y="109596"/>
                  </a:lnTo>
                  <a:lnTo>
                    <a:pt x="76754" y="109772"/>
                  </a:lnTo>
                  <a:lnTo>
                    <a:pt x="75352" y="109947"/>
                  </a:lnTo>
                  <a:lnTo>
                    <a:pt x="73943" y="110115"/>
                  </a:lnTo>
                  <a:lnTo>
                    <a:pt x="72541" y="110267"/>
                  </a:lnTo>
                  <a:lnTo>
                    <a:pt x="71132" y="110419"/>
                  </a:lnTo>
                  <a:lnTo>
                    <a:pt x="69724" y="110563"/>
                  </a:lnTo>
                  <a:lnTo>
                    <a:pt x="68308" y="110699"/>
                  </a:lnTo>
                  <a:lnTo>
                    <a:pt x="66893" y="110827"/>
                  </a:lnTo>
                  <a:lnTo>
                    <a:pt x="65478" y="110947"/>
                  </a:lnTo>
                  <a:lnTo>
                    <a:pt x="64062" y="111051"/>
                  </a:lnTo>
                  <a:lnTo>
                    <a:pt x="62640" y="111155"/>
                  </a:lnTo>
                  <a:lnTo>
                    <a:pt x="61218" y="111251"/>
                  </a:lnTo>
                  <a:lnTo>
                    <a:pt x="59796" y="111338"/>
                  </a:lnTo>
                  <a:lnTo>
                    <a:pt x="58374" y="111418"/>
                  </a:lnTo>
                  <a:lnTo>
                    <a:pt x="56946" y="111498"/>
                  </a:lnTo>
                  <a:lnTo>
                    <a:pt x="55517" y="111562"/>
                  </a:lnTo>
                  <a:lnTo>
                    <a:pt x="54095" y="111618"/>
                  </a:lnTo>
                  <a:lnTo>
                    <a:pt x="52660" y="111666"/>
                  </a:lnTo>
                  <a:lnTo>
                    <a:pt x="51231" y="111706"/>
                  </a:lnTo>
                  <a:lnTo>
                    <a:pt x="49803" y="111738"/>
                  </a:lnTo>
                  <a:lnTo>
                    <a:pt x="48367" y="111770"/>
                  </a:lnTo>
                  <a:lnTo>
                    <a:pt x="46932" y="111786"/>
                  </a:lnTo>
                  <a:lnTo>
                    <a:pt x="45497" y="111794"/>
                  </a:lnTo>
                  <a:lnTo>
                    <a:pt x="42627" y="111794"/>
                  </a:lnTo>
                  <a:lnTo>
                    <a:pt x="41191" y="111778"/>
                  </a:lnTo>
                  <a:lnTo>
                    <a:pt x="39756" y="111754"/>
                  </a:lnTo>
                  <a:lnTo>
                    <a:pt x="38321" y="111730"/>
                  </a:lnTo>
                  <a:lnTo>
                    <a:pt x="36879" y="111690"/>
                  </a:lnTo>
                  <a:lnTo>
                    <a:pt x="36681" y="111690"/>
                  </a:lnTo>
                  <a:lnTo>
                    <a:pt x="36489" y="111706"/>
                  </a:lnTo>
                  <a:lnTo>
                    <a:pt x="36297" y="111722"/>
                  </a:lnTo>
                  <a:lnTo>
                    <a:pt x="36105" y="111762"/>
                  </a:lnTo>
                  <a:lnTo>
                    <a:pt x="35920" y="111810"/>
                  </a:lnTo>
                  <a:lnTo>
                    <a:pt x="35742" y="111866"/>
                  </a:lnTo>
                  <a:lnTo>
                    <a:pt x="35556" y="111930"/>
                  </a:lnTo>
                  <a:lnTo>
                    <a:pt x="35384" y="112010"/>
                  </a:lnTo>
                  <a:lnTo>
                    <a:pt x="35212" y="112098"/>
                  </a:lnTo>
                  <a:lnTo>
                    <a:pt x="35047" y="112194"/>
                  </a:lnTo>
                  <a:lnTo>
                    <a:pt x="34888" y="112298"/>
                  </a:lnTo>
                  <a:lnTo>
                    <a:pt x="34730" y="112418"/>
                  </a:lnTo>
                  <a:lnTo>
                    <a:pt x="34577" y="112538"/>
                  </a:lnTo>
                  <a:lnTo>
                    <a:pt x="34432" y="112674"/>
                  </a:lnTo>
                  <a:lnTo>
                    <a:pt x="34293" y="112809"/>
                  </a:lnTo>
                  <a:lnTo>
                    <a:pt x="34154" y="112961"/>
                  </a:lnTo>
                  <a:lnTo>
                    <a:pt x="34029" y="113113"/>
                  </a:lnTo>
                  <a:lnTo>
                    <a:pt x="33903" y="113281"/>
                  </a:lnTo>
                  <a:lnTo>
                    <a:pt x="33790" y="113449"/>
                  </a:lnTo>
                  <a:lnTo>
                    <a:pt x="33678" y="113633"/>
                  </a:lnTo>
                  <a:lnTo>
                    <a:pt x="33579" y="113817"/>
                  </a:lnTo>
                  <a:lnTo>
                    <a:pt x="33480" y="114001"/>
                  </a:lnTo>
                  <a:lnTo>
                    <a:pt x="33394" y="114200"/>
                  </a:lnTo>
                  <a:lnTo>
                    <a:pt x="33314" y="114400"/>
                  </a:lnTo>
                  <a:lnTo>
                    <a:pt x="33241" y="114608"/>
                  </a:lnTo>
                  <a:lnTo>
                    <a:pt x="33175" y="114824"/>
                  </a:lnTo>
                  <a:lnTo>
                    <a:pt x="33122" y="115040"/>
                  </a:lnTo>
                  <a:lnTo>
                    <a:pt x="33076" y="115264"/>
                  </a:lnTo>
                  <a:lnTo>
                    <a:pt x="33036" y="115488"/>
                  </a:lnTo>
                  <a:lnTo>
                    <a:pt x="33010" y="115719"/>
                  </a:lnTo>
                  <a:lnTo>
                    <a:pt x="32990" y="115951"/>
                  </a:lnTo>
                  <a:lnTo>
                    <a:pt x="32984" y="116191"/>
                  </a:lnTo>
                  <a:lnTo>
                    <a:pt x="32984" y="116423"/>
                  </a:lnTo>
                  <a:lnTo>
                    <a:pt x="32990" y="116655"/>
                  </a:lnTo>
                  <a:lnTo>
                    <a:pt x="33010" y="116887"/>
                  </a:lnTo>
                  <a:lnTo>
                    <a:pt x="33043" y="117118"/>
                  </a:lnTo>
                  <a:lnTo>
                    <a:pt x="33083" y="117342"/>
                  </a:lnTo>
                  <a:lnTo>
                    <a:pt x="33129" y="117558"/>
                  </a:lnTo>
                  <a:lnTo>
                    <a:pt x="33182" y="117774"/>
                  </a:lnTo>
                  <a:lnTo>
                    <a:pt x="33248" y="117990"/>
                  </a:lnTo>
                  <a:lnTo>
                    <a:pt x="33321" y="118198"/>
                  </a:lnTo>
                  <a:lnTo>
                    <a:pt x="33400" y="118398"/>
                  </a:lnTo>
                  <a:lnTo>
                    <a:pt x="33486" y="118589"/>
                  </a:lnTo>
                  <a:lnTo>
                    <a:pt x="33585" y="118781"/>
                  </a:lnTo>
                  <a:lnTo>
                    <a:pt x="33685" y="118965"/>
                  </a:lnTo>
                  <a:lnTo>
                    <a:pt x="33797" y="119141"/>
                  </a:lnTo>
                  <a:lnTo>
                    <a:pt x="33909" y="119309"/>
                  </a:lnTo>
                  <a:lnTo>
                    <a:pt x="34035" y="119477"/>
                  </a:lnTo>
                  <a:lnTo>
                    <a:pt x="34167" y="119629"/>
                  </a:lnTo>
                  <a:lnTo>
                    <a:pt x="34300" y="119781"/>
                  </a:lnTo>
                  <a:lnTo>
                    <a:pt x="34439" y="119916"/>
                  </a:lnTo>
                  <a:lnTo>
                    <a:pt x="34591" y="120052"/>
                  </a:lnTo>
                  <a:lnTo>
                    <a:pt x="34743" y="120180"/>
                  </a:lnTo>
                  <a:lnTo>
                    <a:pt x="34895" y="120292"/>
                  </a:lnTo>
                  <a:lnTo>
                    <a:pt x="35060" y="120396"/>
                  </a:lnTo>
                  <a:lnTo>
                    <a:pt x="35226" y="120492"/>
                  </a:lnTo>
                  <a:lnTo>
                    <a:pt x="35398" y="120580"/>
                  </a:lnTo>
                  <a:lnTo>
                    <a:pt x="35576" y="120660"/>
                  </a:lnTo>
                  <a:lnTo>
                    <a:pt x="35755" y="120724"/>
                  </a:lnTo>
                  <a:lnTo>
                    <a:pt x="35940" y="120780"/>
                  </a:lnTo>
                  <a:lnTo>
                    <a:pt x="36125" y="120828"/>
                  </a:lnTo>
                  <a:lnTo>
                    <a:pt x="36310" y="120860"/>
                  </a:lnTo>
                  <a:lnTo>
                    <a:pt x="36509" y="120884"/>
                  </a:lnTo>
                  <a:lnTo>
                    <a:pt x="36701" y="120900"/>
                  </a:lnTo>
                  <a:lnTo>
                    <a:pt x="38612" y="120948"/>
                  </a:lnTo>
                  <a:lnTo>
                    <a:pt x="40523" y="120980"/>
                  </a:lnTo>
                  <a:lnTo>
                    <a:pt x="42435" y="121004"/>
                  </a:lnTo>
                  <a:lnTo>
                    <a:pt x="45682" y="121004"/>
                  </a:lnTo>
                  <a:lnTo>
                    <a:pt x="47025" y="120996"/>
                  </a:lnTo>
                  <a:lnTo>
                    <a:pt x="48367" y="120980"/>
                  </a:lnTo>
                  <a:lnTo>
                    <a:pt x="49703" y="120956"/>
                  </a:lnTo>
                  <a:lnTo>
                    <a:pt x="51039" y="120924"/>
                  </a:lnTo>
                  <a:lnTo>
                    <a:pt x="52382" y="120884"/>
                  </a:lnTo>
                  <a:lnTo>
                    <a:pt x="53718" y="120844"/>
                  </a:lnTo>
                  <a:lnTo>
                    <a:pt x="55054" y="120796"/>
                  </a:lnTo>
                  <a:lnTo>
                    <a:pt x="56383" y="120740"/>
                  </a:lnTo>
                  <a:lnTo>
                    <a:pt x="57719" y="120676"/>
                  </a:lnTo>
                  <a:lnTo>
                    <a:pt x="59049" y="120604"/>
                  </a:lnTo>
                  <a:lnTo>
                    <a:pt x="60385" y="120524"/>
                  </a:lnTo>
                  <a:lnTo>
                    <a:pt x="61714" y="120444"/>
                  </a:lnTo>
                  <a:lnTo>
                    <a:pt x="63044" y="120356"/>
                  </a:lnTo>
                  <a:lnTo>
                    <a:pt x="64366" y="120260"/>
                  </a:lnTo>
                  <a:lnTo>
                    <a:pt x="65696" y="120156"/>
                  </a:lnTo>
                  <a:lnTo>
                    <a:pt x="67019" y="120044"/>
                  </a:lnTo>
                  <a:lnTo>
                    <a:pt x="68341" y="119932"/>
                  </a:lnTo>
                  <a:lnTo>
                    <a:pt x="69664" y="119805"/>
                  </a:lnTo>
                  <a:lnTo>
                    <a:pt x="70987" y="119677"/>
                  </a:lnTo>
                  <a:lnTo>
                    <a:pt x="72303" y="119541"/>
                  </a:lnTo>
                  <a:lnTo>
                    <a:pt x="73619" y="119397"/>
                  </a:lnTo>
                  <a:lnTo>
                    <a:pt x="74935" y="119253"/>
                  </a:lnTo>
                  <a:lnTo>
                    <a:pt x="76245" y="119093"/>
                  </a:lnTo>
                  <a:lnTo>
                    <a:pt x="77561" y="118933"/>
                  </a:lnTo>
                  <a:lnTo>
                    <a:pt x="78871" y="118765"/>
                  </a:lnTo>
                  <a:lnTo>
                    <a:pt x="80174" y="118589"/>
                  </a:lnTo>
                  <a:lnTo>
                    <a:pt x="81483" y="118406"/>
                  </a:lnTo>
                  <a:lnTo>
                    <a:pt x="82786" y="118214"/>
                  </a:lnTo>
                  <a:lnTo>
                    <a:pt x="84082" y="118022"/>
                  </a:lnTo>
                  <a:lnTo>
                    <a:pt x="85385" y="117822"/>
                  </a:lnTo>
                  <a:lnTo>
                    <a:pt x="86682" y="117614"/>
                  </a:lnTo>
                  <a:lnTo>
                    <a:pt x="86854" y="117574"/>
                  </a:lnTo>
                  <a:lnTo>
                    <a:pt x="87026" y="117534"/>
                  </a:lnTo>
                  <a:lnTo>
                    <a:pt x="87197" y="117478"/>
                  </a:lnTo>
                  <a:lnTo>
                    <a:pt x="87363" y="117422"/>
                  </a:lnTo>
                  <a:lnTo>
                    <a:pt x="87528" y="117350"/>
                  </a:lnTo>
                  <a:lnTo>
                    <a:pt x="87687" y="117270"/>
                  </a:lnTo>
                  <a:lnTo>
                    <a:pt x="87839" y="117182"/>
                  </a:lnTo>
                  <a:lnTo>
                    <a:pt x="87991" y="117094"/>
                  </a:lnTo>
                  <a:lnTo>
                    <a:pt x="88143" y="116991"/>
                  </a:lnTo>
                  <a:lnTo>
                    <a:pt x="88282" y="116879"/>
                  </a:lnTo>
                  <a:lnTo>
                    <a:pt x="88421" y="116767"/>
                  </a:lnTo>
                  <a:lnTo>
                    <a:pt x="88553" y="116639"/>
                  </a:lnTo>
                  <a:lnTo>
                    <a:pt x="88686" y="116511"/>
                  </a:lnTo>
                  <a:lnTo>
                    <a:pt x="88811" y="116375"/>
                  </a:lnTo>
                  <a:lnTo>
                    <a:pt x="88924" y="116231"/>
                  </a:lnTo>
                  <a:lnTo>
                    <a:pt x="89043" y="116079"/>
                  </a:lnTo>
                  <a:lnTo>
                    <a:pt x="89149" y="115919"/>
                  </a:lnTo>
                  <a:lnTo>
                    <a:pt x="89248" y="115759"/>
                  </a:lnTo>
                  <a:lnTo>
                    <a:pt x="89347" y="115592"/>
                  </a:lnTo>
                  <a:lnTo>
                    <a:pt x="89433" y="115424"/>
                  </a:lnTo>
                  <a:lnTo>
                    <a:pt x="89519" y="115248"/>
                  </a:lnTo>
                  <a:lnTo>
                    <a:pt x="89598" y="115064"/>
                  </a:lnTo>
                  <a:lnTo>
                    <a:pt x="89664" y="114880"/>
                  </a:lnTo>
                  <a:lnTo>
                    <a:pt x="89731" y="114688"/>
                  </a:lnTo>
                  <a:lnTo>
                    <a:pt x="89790" y="114496"/>
                  </a:lnTo>
                  <a:lnTo>
                    <a:pt x="89836" y="114296"/>
                  </a:lnTo>
                  <a:lnTo>
                    <a:pt x="89883" y="114097"/>
                  </a:lnTo>
                  <a:lnTo>
                    <a:pt x="89916" y="113889"/>
                  </a:lnTo>
                  <a:lnTo>
                    <a:pt x="89942" y="113689"/>
                  </a:lnTo>
                  <a:lnTo>
                    <a:pt x="89962" y="113473"/>
                  </a:lnTo>
                  <a:lnTo>
                    <a:pt x="89975" y="113265"/>
                  </a:lnTo>
                  <a:lnTo>
                    <a:pt x="89982" y="113049"/>
                  </a:lnTo>
                  <a:lnTo>
                    <a:pt x="89982" y="111450"/>
                  </a:lnTo>
                  <a:lnTo>
                    <a:pt x="89969" y="109788"/>
                  </a:lnTo>
                  <a:lnTo>
                    <a:pt x="89962" y="108940"/>
                  </a:lnTo>
                  <a:lnTo>
                    <a:pt x="89942" y="108069"/>
                  </a:lnTo>
                  <a:lnTo>
                    <a:pt x="89922" y="107197"/>
                  </a:lnTo>
                  <a:lnTo>
                    <a:pt x="89889" y="106302"/>
                  </a:lnTo>
                  <a:lnTo>
                    <a:pt x="89850" y="105407"/>
                  </a:lnTo>
                  <a:lnTo>
                    <a:pt x="89803" y="104495"/>
                  </a:lnTo>
                  <a:lnTo>
                    <a:pt x="89737" y="103576"/>
                  </a:lnTo>
                  <a:lnTo>
                    <a:pt x="89671" y="102649"/>
                  </a:lnTo>
                  <a:lnTo>
                    <a:pt x="89585" y="101721"/>
                  </a:lnTo>
                  <a:lnTo>
                    <a:pt x="89486" y="100778"/>
                  </a:lnTo>
                  <a:lnTo>
                    <a:pt x="89373" y="99834"/>
                  </a:lnTo>
                  <a:lnTo>
                    <a:pt x="89307" y="99363"/>
                  </a:lnTo>
                  <a:lnTo>
                    <a:pt x="89241" y="98883"/>
                  </a:lnTo>
                  <a:lnTo>
                    <a:pt x="89168" y="98411"/>
                  </a:lnTo>
                  <a:lnTo>
                    <a:pt x="89089" y="97940"/>
                  </a:lnTo>
                  <a:lnTo>
                    <a:pt x="89010" y="97460"/>
                  </a:lnTo>
                  <a:lnTo>
                    <a:pt x="88924" y="96980"/>
                  </a:lnTo>
                  <a:lnTo>
                    <a:pt x="88838" y="96509"/>
                  </a:lnTo>
                  <a:lnTo>
                    <a:pt x="88739" y="96029"/>
                  </a:lnTo>
                  <a:lnTo>
                    <a:pt x="88639" y="95549"/>
                  </a:lnTo>
                  <a:lnTo>
                    <a:pt x="88533" y="95078"/>
                  </a:lnTo>
                  <a:lnTo>
                    <a:pt x="88421" y="94598"/>
                  </a:lnTo>
                  <a:lnTo>
                    <a:pt x="88302" y="94118"/>
                  </a:lnTo>
                  <a:lnTo>
                    <a:pt x="88183" y="93647"/>
                  </a:lnTo>
                  <a:lnTo>
                    <a:pt x="88057" y="93167"/>
                  </a:lnTo>
                  <a:lnTo>
                    <a:pt x="87918" y="92695"/>
                  </a:lnTo>
                  <a:lnTo>
                    <a:pt x="87780" y="92224"/>
                  </a:lnTo>
                  <a:lnTo>
                    <a:pt x="87634" y="91744"/>
                  </a:lnTo>
                  <a:lnTo>
                    <a:pt x="87482" y="91272"/>
                  </a:lnTo>
                  <a:lnTo>
                    <a:pt x="87317" y="90801"/>
                  </a:lnTo>
                  <a:lnTo>
                    <a:pt x="87151" y="90329"/>
                  </a:lnTo>
                  <a:lnTo>
                    <a:pt x="86979" y="89865"/>
                  </a:lnTo>
                  <a:lnTo>
                    <a:pt x="86801" y="89394"/>
                  </a:lnTo>
                  <a:lnTo>
                    <a:pt x="86615" y="88930"/>
                  </a:lnTo>
                  <a:lnTo>
                    <a:pt x="86417" y="88466"/>
                  </a:lnTo>
                  <a:lnTo>
                    <a:pt x="86219" y="88003"/>
                  </a:lnTo>
                  <a:lnTo>
                    <a:pt x="86007" y="87547"/>
                  </a:lnTo>
                  <a:lnTo>
                    <a:pt x="85789" y="87083"/>
                  </a:lnTo>
                  <a:lnTo>
                    <a:pt x="85564" y="86628"/>
                  </a:lnTo>
                  <a:lnTo>
                    <a:pt x="85332" y="86180"/>
                  </a:lnTo>
                  <a:lnTo>
                    <a:pt x="85094" y="85724"/>
                  </a:lnTo>
                  <a:lnTo>
                    <a:pt x="84843" y="85277"/>
                  </a:lnTo>
                  <a:lnTo>
                    <a:pt x="84592" y="84829"/>
                  </a:lnTo>
                  <a:lnTo>
                    <a:pt x="84327" y="84389"/>
                  </a:lnTo>
                  <a:lnTo>
                    <a:pt x="84049" y="83950"/>
                  </a:lnTo>
                  <a:lnTo>
                    <a:pt x="83831" y="83606"/>
                  </a:lnTo>
                  <a:lnTo>
                    <a:pt x="83606" y="83270"/>
                  </a:lnTo>
                  <a:lnTo>
                    <a:pt x="83381" y="82934"/>
                  </a:lnTo>
                  <a:lnTo>
                    <a:pt x="83150" y="82606"/>
                  </a:lnTo>
                  <a:lnTo>
                    <a:pt x="82912" y="82279"/>
                  </a:lnTo>
                  <a:lnTo>
                    <a:pt x="82674" y="81951"/>
                  </a:lnTo>
                  <a:lnTo>
                    <a:pt x="82429" y="81639"/>
                  </a:lnTo>
                  <a:lnTo>
                    <a:pt x="82184" y="81319"/>
                  </a:lnTo>
                  <a:lnTo>
                    <a:pt x="81933" y="81008"/>
                  </a:lnTo>
                  <a:lnTo>
                    <a:pt x="81675" y="80704"/>
                  </a:lnTo>
                  <a:lnTo>
                    <a:pt x="81417" y="80400"/>
                  </a:lnTo>
                  <a:lnTo>
                    <a:pt x="81152" y="80096"/>
                  </a:lnTo>
                  <a:lnTo>
                    <a:pt x="80888" y="79800"/>
                  </a:lnTo>
                  <a:lnTo>
                    <a:pt x="80617" y="79505"/>
                  </a:lnTo>
                  <a:lnTo>
                    <a:pt x="80339" y="79217"/>
                  </a:lnTo>
                  <a:lnTo>
                    <a:pt x="80061" y="78929"/>
                  </a:lnTo>
                  <a:lnTo>
                    <a:pt x="79777" y="78649"/>
                  </a:lnTo>
                  <a:lnTo>
                    <a:pt x="79486" y="78369"/>
                  </a:lnTo>
                  <a:lnTo>
                    <a:pt x="79195" y="78098"/>
                  </a:lnTo>
                  <a:lnTo>
                    <a:pt x="78904" y="77826"/>
                  </a:lnTo>
                  <a:lnTo>
                    <a:pt x="78599" y="77562"/>
                  </a:lnTo>
                  <a:lnTo>
                    <a:pt x="78295" y="77298"/>
                  </a:lnTo>
                  <a:lnTo>
                    <a:pt x="77991" y="77034"/>
                  </a:lnTo>
                  <a:lnTo>
                    <a:pt x="77674" y="76779"/>
                  </a:lnTo>
                  <a:lnTo>
                    <a:pt x="77356" y="76531"/>
                  </a:lnTo>
                  <a:lnTo>
                    <a:pt x="77039" y="76283"/>
                  </a:lnTo>
                  <a:lnTo>
                    <a:pt x="76714" y="76035"/>
                  </a:lnTo>
                  <a:lnTo>
                    <a:pt x="76384" y="75795"/>
                  </a:lnTo>
                  <a:lnTo>
                    <a:pt x="76053" y="75555"/>
                  </a:lnTo>
                  <a:lnTo>
                    <a:pt x="75716" y="75324"/>
                  </a:lnTo>
                  <a:lnTo>
                    <a:pt x="75372" y="75092"/>
                  </a:lnTo>
                  <a:lnTo>
                    <a:pt x="75028" y="74868"/>
                  </a:lnTo>
                  <a:lnTo>
                    <a:pt x="74677" y="74644"/>
                  </a:lnTo>
                  <a:lnTo>
                    <a:pt x="74327" y="74428"/>
                  </a:lnTo>
                  <a:lnTo>
                    <a:pt x="73970" y="74212"/>
                  </a:lnTo>
                  <a:lnTo>
                    <a:pt x="73606" y="73996"/>
                  </a:lnTo>
                  <a:lnTo>
                    <a:pt x="73236" y="73789"/>
                  </a:lnTo>
                  <a:lnTo>
                    <a:pt x="72865" y="73581"/>
                  </a:lnTo>
                  <a:lnTo>
                    <a:pt x="72495" y="73381"/>
                  </a:lnTo>
                  <a:lnTo>
                    <a:pt x="72118" y="73189"/>
                  </a:lnTo>
                  <a:lnTo>
                    <a:pt x="71734" y="72989"/>
                  </a:lnTo>
                  <a:lnTo>
                    <a:pt x="71344" y="72805"/>
                  </a:lnTo>
                  <a:lnTo>
                    <a:pt x="70954" y="72613"/>
                  </a:lnTo>
                  <a:lnTo>
                    <a:pt x="70557" y="72430"/>
                  </a:lnTo>
                  <a:lnTo>
                    <a:pt x="70160" y="72254"/>
                  </a:lnTo>
                  <a:lnTo>
                    <a:pt x="69757" y="72078"/>
                  </a:lnTo>
                  <a:lnTo>
                    <a:pt x="69347" y="71910"/>
                  </a:lnTo>
                  <a:lnTo>
                    <a:pt x="68937" y="71742"/>
                  </a:lnTo>
                  <a:lnTo>
                    <a:pt x="68520" y="71574"/>
                  </a:lnTo>
                  <a:lnTo>
                    <a:pt x="68097" y="71414"/>
                  </a:lnTo>
                  <a:lnTo>
                    <a:pt x="67673" y="71254"/>
                  </a:lnTo>
                  <a:lnTo>
                    <a:pt x="67243" y="71103"/>
                  </a:lnTo>
                  <a:lnTo>
                    <a:pt x="66807" y="70951"/>
                  </a:lnTo>
                  <a:lnTo>
                    <a:pt x="66370" y="70807"/>
                  </a:lnTo>
                  <a:lnTo>
                    <a:pt x="65927" y="70663"/>
                  </a:lnTo>
                  <a:lnTo>
                    <a:pt x="65484" y="70527"/>
                  </a:lnTo>
                  <a:lnTo>
                    <a:pt x="64578" y="70255"/>
                  </a:lnTo>
                  <a:lnTo>
                    <a:pt x="63652" y="69999"/>
                  </a:lnTo>
                  <a:lnTo>
                    <a:pt x="62713" y="69759"/>
                  </a:lnTo>
                  <a:lnTo>
                    <a:pt x="61761" y="69536"/>
                  </a:lnTo>
                  <a:lnTo>
                    <a:pt x="62164" y="69056"/>
                  </a:lnTo>
                  <a:lnTo>
                    <a:pt x="62561" y="68560"/>
                  </a:lnTo>
                  <a:lnTo>
                    <a:pt x="62832" y="68201"/>
                  </a:lnTo>
                  <a:lnTo>
                    <a:pt x="63097" y="67833"/>
                  </a:lnTo>
                  <a:lnTo>
                    <a:pt x="63361" y="67465"/>
                  </a:lnTo>
                  <a:lnTo>
                    <a:pt x="63612" y="67097"/>
                  </a:lnTo>
                  <a:lnTo>
                    <a:pt x="63864" y="66722"/>
                  </a:lnTo>
                  <a:lnTo>
                    <a:pt x="64102" y="66346"/>
                  </a:lnTo>
                  <a:lnTo>
                    <a:pt x="64340" y="65962"/>
                  </a:lnTo>
                  <a:lnTo>
                    <a:pt x="64571" y="65570"/>
                  </a:lnTo>
                  <a:lnTo>
                    <a:pt x="64796" y="65187"/>
                  </a:lnTo>
                  <a:lnTo>
                    <a:pt x="65015" y="64787"/>
                  </a:lnTo>
                  <a:lnTo>
                    <a:pt x="65226" y="64395"/>
                  </a:lnTo>
                  <a:lnTo>
                    <a:pt x="65431" y="63995"/>
                  </a:lnTo>
                  <a:lnTo>
                    <a:pt x="65636" y="63596"/>
                  </a:lnTo>
                  <a:lnTo>
                    <a:pt x="65828" y="63188"/>
                  </a:lnTo>
                  <a:lnTo>
                    <a:pt x="66020" y="62788"/>
                  </a:lnTo>
                  <a:lnTo>
                    <a:pt x="66205" y="62381"/>
                  </a:lnTo>
                  <a:lnTo>
                    <a:pt x="66390" y="61965"/>
                  </a:lnTo>
                  <a:lnTo>
                    <a:pt x="66562" y="61557"/>
                  </a:lnTo>
                  <a:lnTo>
                    <a:pt x="66734" y="61141"/>
                  </a:lnTo>
                  <a:lnTo>
                    <a:pt x="66899" y="60726"/>
                  </a:lnTo>
                  <a:lnTo>
                    <a:pt x="67058" y="60310"/>
                  </a:lnTo>
                  <a:lnTo>
                    <a:pt x="67217" y="59894"/>
                  </a:lnTo>
                  <a:lnTo>
                    <a:pt x="67369" y="59479"/>
                  </a:lnTo>
                  <a:lnTo>
                    <a:pt x="67515" y="59055"/>
                  </a:lnTo>
                  <a:lnTo>
                    <a:pt x="67653" y="58639"/>
                  </a:lnTo>
                  <a:lnTo>
                    <a:pt x="67792" y="58215"/>
                  </a:lnTo>
                  <a:lnTo>
                    <a:pt x="67925" y="57800"/>
                  </a:lnTo>
                  <a:lnTo>
                    <a:pt x="68057" y="57376"/>
                  </a:lnTo>
                  <a:lnTo>
                    <a:pt x="68176" y="56960"/>
                  </a:lnTo>
                  <a:lnTo>
                    <a:pt x="68295" y="56537"/>
                  </a:lnTo>
                  <a:lnTo>
                    <a:pt x="68527" y="55705"/>
                  </a:lnTo>
                  <a:lnTo>
                    <a:pt x="68732" y="54866"/>
                  </a:lnTo>
                  <a:lnTo>
                    <a:pt x="68930" y="54034"/>
                  </a:lnTo>
                  <a:lnTo>
                    <a:pt x="69109" y="53211"/>
                  </a:lnTo>
                  <a:lnTo>
                    <a:pt x="69274" y="52396"/>
                  </a:lnTo>
                  <a:lnTo>
                    <a:pt x="69426" y="51588"/>
                  </a:lnTo>
                  <a:lnTo>
                    <a:pt x="69565" y="50789"/>
                  </a:lnTo>
                  <a:lnTo>
                    <a:pt x="69691" y="50005"/>
                  </a:lnTo>
                  <a:lnTo>
                    <a:pt x="69803" y="49230"/>
                  </a:lnTo>
                  <a:lnTo>
                    <a:pt x="69909" y="48470"/>
                  </a:lnTo>
                  <a:lnTo>
                    <a:pt x="69995" y="47727"/>
                  </a:lnTo>
                  <a:lnTo>
                    <a:pt x="70074" y="46999"/>
                  </a:lnTo>
                  <a:lnTo>
                    <a:pt x="70147" y="46288"/>
                  </a:lnTo>
                  <a:lnTo>
                    <a:pt x="70206" y="45600"/>
                  </a:lnTo>
                  <a:lnTo>
                    <a:pt x="70266" y="44929"/>
                  </a:lnTo>
                  <a:lnTo>
                    <a:pt x="70306" y="44281"/>
                  </a:lnTo>
                  <a:lnTo>
                    <a:pt x="70345" y="43658"/>
                  </a:lnTo>
                  <a:lnTo>
                    <a:pt x="70630" y="43690"/>
                  </a:lnTo>
                  <a:lnTo>
                    <a:pt x="70921" y="43722"/>
                  </a:lnTo>
                  <a:lnTo>
                    <a:pt x="71113" y="43730"/>
                  </a:lnTo>
                  <a:lnTo>
                    <a:pt x="71298" y="43730"/>
                  </a:lnTo>
                  <a:lnTo>
                    <a:pt x="71490" y="43714"/>
                  </a:lnTo>
                  <a:lnTo>
                    <a:pt x="71675" y="43690"/>
                  </a:lnTo>
                  <a:lnTo>
                    <a:pt x="71853" y="43650"/>
                  </a:lnTo>
                  <a:lnTo>
                    <a:pt x="72038" y="43602"/>
                  </a:lnTo>
                  <a:lnTo>
                    <a:pt x="72217" y="43546"/>
                  </a:lnTo>
                  <a:lnTo>
                    <a:pt x="72396" y="43482"/>
                  </a:lnTo>
                  <a:lnTo>
                    <a:pt x="72568" y="43402"/>
                  </a:lnTo>
                  <a:lnTo>
                    <a:pt x="72740" y="43314"/>
                  </a:lnTo>
                  <a:lnTo>
                    <a:pt x="72912" y="43210"/>
                  </a:lnTo>
                  <a:lnTo>
                    <a:pt x="73070" y="43106"/>
                  </a:lnTo>
                  <a:lnTo>
                    <a:pt x="73236" y="42986"/>
                  </a:lnTo>
                  <a:lnTo>
                    <a:pt x="73388" y="42858"/>
                  </a:lnTo>
                  <a:lnTo>
                    <a:pt x="73540" y="42714"/>
                  </a:lnTo>
                  <a:lnTo>
                    <a:pt x="73679" y="42570"/>
                  </a:lnTo>
                  <a:lnTo>
                    <a:pt x="73818" y="42418"/>
                  </a:lnTo>
                  <a:lnTo>
                    <a:pt x="73950" y="42251"/>
                  </a:lnTo>
                  <a:lnTo>
                    <a:pt x="74076" y="42083"/>
                  </a:lnTo>
                  <a:lnTo>
                    <a:pt x="74195" y="41907"/>
                  </a:lnTo>
                  <a:lnTo>
                    <a:pt x="74300" y="41723"/>
                  </a:lnTo>
                  <a:lnTo>
                    <a:pt x="74400" y="41531"/>
                  </a:lnTo>
                  <a:lnTo>
                    <a:pt x="74499" y="41339"/>
                  </a:lnTo>
                  <a:lnTo>
                    <a:pt x="74578" y="41139"/>
                  </a:lnTo>
                  <a:lnTo>
                    <a:pt x="74658" y="40932"/>
                  </a:lnTo>
                  <a:lnTo>
                    <a:pt x="74730" y="40724"/>
                  </a:lnTo>
                  <a:lnTo>
                    <a:pt x="74790" y="40516"/>
                  </a:lnTo>
                  <a:lnTo>
                    <a:pt x="74836" y="40292"/>
                  </a:lnTo>
                  <a:lnTo>
                    <a:pt x="74882" y="40076"/>
                  </a:lnTo>
                  <a:lnTo>
                    <a:pt x="74916" y="39852"/>
                  </a:lnTo>
                  <a:lnTo>
                    <a:pt x="74942" y="39628"/>
                  </a:lnTo>
                  <a:lnTo>
                    <a:pt x="74955" y="39397"/>
                  </a:lnTo>
                  <a:lnTo>
                    <a:pt x="74995" y="38461"/>
                  </a:lnTo>
                  <a:lnTo>
                    <a:pt x="75028" y="37510"/>
                  </a:lnTo>
                  <a:lnTo>
                    <a:pt x="75048" y="36543"/>
                  </a:lnTo>
                  <a:lnTo>
                    <a:pt x="75061" y="35551"/>
                  </a:lnTo>
                  <a:lnTo>
                    <a:pt x="75054" y="34552"/>
                  </a:lnTo>
                  <a:lnTo>
                    <a:pt x="75041" y="33537"/>
                  </a:lnTo>
                  <a:lnTo>
                    <a:pt x="75015" y="32505"/>
                  </a:lnTo>
                  <a:lnTo>
                    <a:pt x="74968" y="31474"/>
                  </a:lnTo>
                  <a:lnTo>
                    <a:pt x="74935" y="30946"/>
                  </a:lnTo>
                  <a:lnTo>
                    <a:pt x="74909" y="30427"/>
                  </a:lnTo>
                  <a:lnTo>
                    <a:pt x="74869" y="29899"/>
                  </a:lnTo>
                  <a:lnTo>
                    <a:pt x="74830" y="29372"/>
                  </a:lnTo>
                  <a:lnTo>
                    <a:pt x="74783" y="28844"/>
                  </a:lnTo>
                  <a:lnTo>
                    <a:pt x="74730" y="28316"/>
                  </a:lnTo>
                  <a:lnTo>
                    <a:pt x="74677" y="27789"/>
                  </a:lnTo>
                  <a:lnTo>
                    <a:pt x="74618" y="27253"/>
                  </a:lnTo>
                  <a:lnTo>
                    <a:pt x="74552" y="26725"/>
                  </a:lnTo>
                  <a:lnTo>
                    <a:pt x="74486" y="26190"/>
                  </a:lnTo>
                  <a:lnTo>
                    <a:pt x="74413" y="25662"/>
                  </a:lnTo>
                  <a:lnTo>
                    <a:pt x="74333" y="25127"/>
                  </a:lnTo>
                  <a:lnTo>
                    <a:pt x="74248" y="24599"/>
                  </a:lnTo>
                  <a:lnTo>
                    <a:pt x="74155" y="24063"/>
                  </a:lnTo>
                  <a:lnTo>
                    <a:pt x="74062" y="23536"/>
                  </a:lnTo>
                  <a:lnTo>
                    <a:pt x="73957" y="23008"/>
                  </a:lnTo>
                  <a:lnTo>
                    <a:pt x="73851" y="22480"/>
                  </a:lnTo>
                  <a:lnTo>
                    <a:pt x="73738" y="21953"/>
                  </a:lnTo>
                  <a:lnTo>
                    <a:pt x="73619" y="21425"/>
                  </a:lnTo>
                  <a:lnTo>
                    <a:pt x="73494" y="20905"/>
                  </a:lnTo>
                  <a:lnTo>
                    <a:pt x="73361" y="20386"/>
                  </a:lnTo>
                  <a:lnTo>
                    <a:pt x="73222" y="19866"/>
                  </a:lnTo>
                  <a:lnTo>
                    <a:pt x="73077" y="19347"/>
                  </a:lnTo>
                  <a:lnTo>
                    <a:pt x="72925" y="18835"/>
                  </a:lnTo>
                  <a:lnTo>
                    <a:pt x="72766" y="18323"/>
                  </a:lnTo>
                  <a:lnTo>
                    <a:pt x="72601" y="17812"/>
                  </a:lnTo>
                  <a:lnTo>
                    <a:pt x="72435" y="17308"/>
                  </a:lnTo>
                  <a:lnTo>
                    <a:pt x="72250" y="16804"/>
                  </a:lnTo>
                  <a:lnTo>
                    <a:pt x="72065" y="16301"/>
                  </a:lnTo>
                  <a:lnTo>
                    <a:pt x="71873" y="15805"/>
                  </a:lnTo>
                  <a:lnTo>
                    <a:pt x="71675" y="15317"/>
                  </a:lnTo>
                  <a:lnTo>
                    <a:pt x="71463" y="14830"/>
                  </a:lnTo>
                  <a:lnTo>
                    <a:pt x="71251" y="14350"/>
                  </a:lnTo>
                  <a:lnTo>
                    <a:pt x="71027" y="13870"/>
                  </a:lnTo>
                  <a:lnTo>
                    <a:pt x="70795" y="13399"/>
                  </a:lnTo>
                  <a:lnTo>
                    <a:pt x="70557" y="12927"/>
                  </a:lnTo>
                  <a:lnTo>
                    <a:pt x="70306" y="12463"/>
                  </a:lnTo>
                  <a:lnTo>
                    <a:pt x="70054" y="12008"/>
                  </a:lnTo>
                  <a:lnTo>
                    <a:pt x="69790" y="11552"/>
                  </a:lnTo>
                  <a:lnTo>
                    <a:pt x="69519" y="11104"/>
                  </a:lnTo>
                  <a:lnTo>
                    <a:pt x="69234" y="10665"/>
                  </a:lnTo>
                  <a:lnTo>
                    <a:pt x="68950" y="10233"/>
                  </a:lnTo>
                  <a:lnTo>
                    <a:pt x="68646" y="9801"/>
                  </a:lnTo>
                  <a:lnTo>
                    <a:pt x="68341" y="9386"/>
                  </a:lnTo>
                  <a:lnTo>
                    <a:pt x="68024" y="8970"/>
                  </a:lnTo>
                  <a:lnTo>
                    <a:pt x="67700" y="8562"/>
                  </a:lnTo>
                  <a:lnTo>
                    <a:pt x="67369" y="8162"/>
                  </a:lnTo>
                  <a:lnTo>
                    <a:pt x="67025" y="7771"/>
                  </a:lnTo>
                  <a:lnTo>
                    <a:pt x="66814" y="7539"/>
                  </a:lnTo>
                  <a:lnTo>
                    <a:pt x="66602" y="7307"/>
                  </a:lnTo>
                  <a:lnTo>
                    <a:pt x="66172" y="6875"/>
                  </a:lnTo>
                  <a:lnTo>
                    <a:pt x="65742" y="6460"/>
                  </a:lnTo>
                  <a:lnTo>
                    <a:pt x="65312" y="6060"/>
                  </a:lnTo>
                  <a:lnTo>
                    <a:pt x="64876" y="5684"/>
                  </a:lnTo>
                  <a:lnTo>
                    <a:pt x="64433" y="5324"/>
                  </a:lnTo>
                  <a:lnTo>
                    <a:pt x="63989" y="4981"/>
                  </a:lnTo>
                  <a:lnTo>
                    <a:pt x="63546" y="4661"/>
                  </a:lnTo>
                  <a:lnTo>
                    <a:pt x="63097" y="4357"/>
                  </a:lnTo>
                  <a:lnTo>
                    <a:pt x="62653" y="4077"/>
                  </a:lnTo>
                  <a:lnTo>
                    <a:pt x="62204" y="3805"/>
                  </a:lnTo>
                  <a:lnTo>
                    <a:pt x="61754" y="3558"/>
                  </a:lnTo>
                  <a:lnTo>
                    <a:pt x="61304" y="3326"/>
                  </a:lnTo>
                  <a:lnTo>
                    <a:pt x="60854" y="3110"/>
                  </a:lnTo>
                  <a:lnTo>
                    <a:pt x="60405" y="2910"/>
                  </a:lnTo>
                  <a:lnTo>
                    <a:pt x="59962" y="2726"/>
                  </a:lnTo>
                  <a:lnTo>
                    <a:pt x="59518" y="2550"/>
                  </a:lnTo>
                  <a:lnTo>
                    <a:pt x="59075" y="2398"/>
                  </a:lnTo>
                  <a:lnTo>
                    <a:pt x="58639" y="2262"/>
                  </a:lnTo>
                  <a:lnTo>
                    <a:pt x="58202" y="2135"/>
                  </a:lnTo>
                  <a:lnTo>
                    <a:pt x="57766" y="2031"/>
                  </a:lnTo>
                  <a:lnTo>
                    <a:pt x="57336" y="1935"/>
                  </a:lnTo>
                  <a:lnTo>
                    <a:pt x="56913" y="1847"/>
                  </a:lnTo>
                  <a:lnTo>
                    <a:pt x="56496" y="1783"/>
                  </a:lnTo>
                  <a:lnTo>
                    <a:pt x="56079" y="1727"/>
                  </a:lnTo>
                  <a:lnTo>
                    <a:pt x="55669" y="1679"/>
                  </a:lnTo>
                  <a:lnTo>
                    <a:pt x="55272" y="1647"/>
                  </a:lnTo>
                  <a:lnTo>
                    <a:pt x="54875" y="1631"/>
                  </a:lnTo>
                  <a:lnTo>
                    <a:pt x="54485" y="1623"/>
                  </a:lnTo>
                  <a:lnTo>
                    <a:pt x="54102" y="1623"/>
                  </a:lnTo>
                  <a:lnTo>
                    <a:pt x="53731" y="1639"/>
                  </a:lnTo>
                  <a:lnTo>
                    <a:pt x="53368" y="1663"/>
                  </a:lnTo>
                  <a:lnTo>
                    <a:pt x="53037" y="1543"/>
                  </a:lnTo>
                  <a:lnTo>
                    <a:pt x="52700" y="1431"/>
                  </a:lnTo>
                  <a:lnTo>
                    <a:pt x="52356" y="1319"/>
                  </a:lnTo>
                  <a:lnTo>
                    <a:pt x="52012" y="1215"/>
                  </a:lnTo>
                  <a:lnTo>
                    <a:pt x="51655" y="1111"/>
                  </a:lnTo>
                  <a:lnTo>
                    <a:pt x="51297" y="1015"/>
                  </a:lnTo>
                  <a:lnTo>
                    <a:pt x="50940" y="919"/>
                  </a:lnTo>
                  <a:lnTo>
                    <a:pt x="50570" y="823"/>
                  </a:lnTo>
                  <a:lnTo>
                    <a:pt x="50199" y="736"/>
                  </a:lnTo>
                  <a:lnTo>
                    <a:pt x="49829" y="656"/>
                  </a:lnTo>
                  <a:lnTo>
                    <a:pt x="49445" y="576"/>
                  </a:lnTo>
                  <a:lnTo>
                    <a:pt x="49062" y="504"/>
                  </a:lnTo>
                  <a:lnTo>
                    <a:pt x="48678" y="432"/>
                  </a:lnTo>
                  <a:lnTo>
                    <a:pt x="48288" y="368"/>
                  </a:lnTo>
                  <a:lnTo>
                    <a:pt x="47891" y="304"/>
                  </a:lnTo>
                  <a:lnTo>
                    <a:pt x="47494" y="256"/>
                  </a:lnTo>
                  <a:lnTo>
                    <a:pt x="47091" y="200"/>
                  </a:lnTo>
                  <a:lnTo>
                    <a:pt x="46687" y="160"/>
                  </a:lnTo>
                  <a:lnTo>
                    <a:pt x="46277" y="120"/>
                  </a:lnTo>
                  <a:lnTo>
                    <a:pt x="45867" y="88"/>
                  </a:lnTo>
                  <a:lnTo>
                    <a:pt x="45451" y="56"/>
                  </a:lnTo>
                  <a:lnTo>
                    <a:pt x="45034" y="32"/>
                  </a:lnTo>
                  <a:lnTo>
                    <a:pt x="44617" y="16"/>
                  </a:lnTo>
                  <a:lnTo>
                    <a:pt x="44194" y="8"/>
                  </a:lnTo>
                  <a:lnTo>
                    <a:pt x="43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-2764375" y="-7621200"/>
              <a:ext cx="2249550" cy="3025100"/>
            </a:xfrm>
            <a:custGeom>
              <a:rect b="b" l="l" r="r" t="t"/>
              <a:pathLst>
                <a:path extrusionOk="0" fill="none" h="121004" w="89982">
                  <a:moveTo>
                    <a:pt x="3162" y="117582"/>
                  </a:moveTo>
                  <a:lnTo>
                    <a:pt x="3162" y="117582"/>
                  </a:lnTo>
                  <a:lnTo>
                    <a:pt x="3459" y="117646"/>
                  </a:lnTo>
                  <a:lnTo>
                    <a:pt x="4200" y="117790"/>
                  </a:lnTo>
                  <a:lnTo>
                    <a:pt x="5357" y="117998"/>
                  </a:lnTo>
                  <a:lnTo>
                    <a:pt x="6092" y="118118"/>
                  </a:lnTo>
                  <a:lnTo>
                    <a:pt x="6925" y="118254"/>
                  </a:lnTo>
                  <a:lnTo>
                    <a:pt x="7857" y="118406"/>
                  </a:lnTo>
                  <a:lnTo>
                    <a:pt x="8889" y="118557"/>
                  </a:lnTo>
                  <a:lnTo>
                    <a:pt x="10014" y="118725"/>
                  </a:lnTo>
                  <a:lnTo>
                    <a:pt x="11237" y="118893"/>
                  </a:lnTo>
                  <a:lnTo>
                    <a:pt x="12547" y="119061"/>
                  </a:lnTo>
                  <a:lnTo>
                    <a:pt x="13949" y="119237"/>
                  </a:lnTo>
                  <a:lnTo>
                    <a:pt x="15437" y="119413"/>
                  </a:lnTo>
                  <a:lnTo>
                    <a:pt x="17018" y="119589"/>
                  </a:lnTo>
                  <a:lnTo>
                    <a:pt x="17018" y="119589"/>
                  </a:lnTo>
                  <a:lnTo>
                    <a:pt x="17190" y="119605"/>
                  </a:lnTo>
                  <a:lnTo>
                    <a:pt x="17355" y="119605"/>
                  </a:lnTo>
                  <a:lnTo>
                    <a:pt x="17355" y="119605"/>
                  </a:lnTo>
                  <a:lnTo>
                    <a:pt x="17540" y="119605"/>
                  </a:lnTo>
                  <a:lnTo>
                    <a:pt x="17719" y="119589"/>
                  </a:lnTo>
                  <a:lnTo>
                    <a:pt x="17897" y="119557"/>
                  </a:lnTo>
                  <a:lnTo>
                    <a:pt x="18069" y="119525"/>
                  </a:lnTo>
                  <a:lnTo>
                    <a:pt x="18241" y="119477"/>
                  </a:lnTo>
                  <a:lnTo>
                    <a:pt x="18413" y="119421"/>
                  </a:lnTo>
                  <a:lnTo>
                    <a:pt x="18585" y="119357"/>
                  </a:lnTo>
                  <a:lnTo>
                    <a:pt x="18744" y="119285"/>
                  </a:lnTo>
                  <a:lnTo>
                    <a:pt x="18909" y="119205"/>
                  </a:lnTo>
                  <a:lnTo>
                    <a:pt x="19061" y="119117"/>
                  </a:lnTo>
                  <a:lnTo>
                    <a:pt x="19220" y="119013"/>
                  </a:lnTo>
                  <a:lnTo>
                    <a:pt x="19366" y="118909"/>
                  </a:lnTo>
                  <a:lnTo>
                    <a:pt x="19511" y="118797"/>
                  </a:lnTo>
                  <a:lnTo>
                    <a:pt x="19650" y="118669"/>
                  </a:lnTo>
                  <a:lnTo>
                    <a:pt x="19789" y="118541"/>
                  </a:lnTo>
                  <a:lnTo>
                    <a:pt x="19915" y="118406"/>
                  </a:lnTo>
                  <a:lnTo>
                    <a:pt x="20040" y="118262"/>
                  </a:lnTo>
                  <a:lnTo>
                    <a:pt x="20159" y="118110"/>
                  </a:lnTo>
                  <a:lnTo>
                    <a:pt x="20278" y="117950"/>
                  </a:lnTo>
                  <a:lnTo>
                    <a:pt x="20384" y="117790"/>
                  </a:lnTo>
                  <a:lnTo>
                    <a:pt x="20490" y="117622"/>
                  </a:lnTo>
                  <a:lnTo>
                    <a:pt x="20583" y="117446"/>
                  </a:lnTo>
                  <a:lnTo>
                    <a:pt x="20675" y="117262"/>
                  </a:lnTo>
                  <a:lnTo>
                    <a:pt x="20754" y="117070"/>
                  </a:lnTo>
                  <a:lnTo>
                    <a:pt x="20827" y="116879"/>
                  </a:lnTo>
                  <a:lnTo>
                    <a:pt x="20900" y="116687"/>
                  </a:lnTo>
                  <a:lnTo>
                    <a:pt x="20960" y="116479"/>
                  </a:lnTo>
                  <a:lnTo>
                    <a:pt x="21012" y="116279"/>
                  </a:lnTo>
                  <a:lnTo>
                    <a:pt x="21059" y="116063"/>
                  </a:lnTo>
                  <a:lnTo>
                    <a:pt x="21098" y="115847"/>
                  </a:lnTo>
                  <a:lnTo>
                    <a:pt x="21125" y="115631"/>
                  </a:lnTo>
                  <a:lnTo>
                    <a:pt x="21145" y="115408"/>
                  </a:lnTo>
                  <a:lnTo>
                    <a:pt x="21145" y="115408"/>
                  </a:lnTo>
                  <a:lnTo>
                    <a:pt x="21158" y="115168"/>
                  </a:lnTo>
                  <a:lnTo>
                    <a:pt x="21158" y="114936"/>
                  </a:lnTo>
                  <a:lnTo>
                    <a:pt x="21151" y="114704"/>
                  </a:lnTo>
                  <a:lnTo>
                    <a:pt x="21138" y="114472"/>
                  </a:lnTo>
                  <a:lnTo>
                    <a:pt x="21112" y="114248"/>
                  </a:lnTo>
                  <a:lnTo>
                    <a:pt x="21079" y="114025"/>
                  </a:lnTo>
                  <a:lnTo>
                    <a:pt x="21032" y="113809"/>
                  </a:lnTo>
                  <a:lnTo>
                    <a:pt x="20979" y="113593"/>
                  </a:lnTo>
                  <a:lnTo>
                    <a:pt x="20920" y="113377"/>
                  </a:lnTo>
                  <a:lnTo>
                    <a:pt x="20847" y="113169"/>
                  </a:lnTo>
                  <a:lnTo>
                    <a:pt x="20768" y="112969"/>
                  </a:lnTo>
                  <a:lnTo>
                    <a:pt x="20688" y="112777"/>
                  </a:lnTo>
                  <a:lnTo>
                    <a:pt x="20596" y="112586"/>
                  </a:lnTo>
                  <a:lnTo>
                    <a:pt x="20497" y="112394"/>
                  </a:lnTo>
                  <a:lnTo>
                    <a:pt x="20384" y="112218"/>
                  </a:lnTo>
                  <a:lnTo>
                    <a:pt x="20272" y="112042"/>
                  </a:lnTo>
                  <a:lnTo>
                    <a:pt x="20153" y="111882"/>
                  </a:lnTo>
                  <a:lnTo>
                    <a:pt x="20027" y="111722"/>
                  </a:lnTo>
                  <a:lnTo>
                    <a:pt x="19888" y="111570"/>
                  </a:lnTo>
                  <a:lnTo>
                    <a:pt x="19749" y="111426"/>
                  </a:lnTo>
                  <a:lnTo>
                    <a:pt x="19604" y="111291"/>
                  </a:lnTo>
                  <a:lnTo>
                    <a:pt x="19458" y="111163"/>
                  </a:lnTo>
                  <a:lnTo>
                    <a:pt x="19299" y="111043"/>
                  </a:lnTo>
                  <a:lnTo>
                    <a:pt x="19141" y="110931"/>
                  </a:lnTo>
                  <a:lnTo>
                    <a:pt x="18975" y="110835"/>
                  </a:lnTo>
                  <a:lnTo>
                    <a:pt x="18803" y="110739"/>
                  </a:lnTo>
                  <a:lnTo>
                    <a:pt x="18625" y="110659"/>
                  </a:lnTo>
                  <a:lnTo>
                    <a:pt x="18446" y="110587"/>
                  </a:lnTo>
                  <a:lnTo>
                    <a:pt x="18261" y="110531"/>
                  </a:lnTo>
                  <a:lnTo>
                    <a:pt x="18076" y="110483"/>
                  </a:lnTo>
                  <a:lnTo>
                    <a:pt x="17884" y="110443"/>
                  </a:lnTo>
                  <a:lnTo>
                    <a:pt x="17686" y="110411"/>
                  </a:lnTo>
                  <a:lnTo>
                    <a:pt x="17686" y="110411"/>
                  </a:lnTo>
                  <a:lnTo>
                    <a:pt x="16098" y="110235"/>
                  </a:lnTo>
                  <a:lnTo>
                    <a:pt x="14597" y="110059"/>
                  </a:lnTo>
                  <a:lnTo>
                    <a:pt x="13188" y="109883"/>
                  </a:lnTo>
                  <a:lnTo>
                    <a:pt x="11879" y="109708"/>
                  </a:lnTo>
                  <a:lnTo>
                    <a:pt x="10668" y="109540"/>
                  </a:lnTo>
                  <a:lnTo>
                    <a:pt x="9551" y="109380"/>
                  </a:lnTo>
                  <a:lnTo>
                    <a:pt x="8545" y="109220"/>
                  </a:lnTo>
                  <a:lnTo>
                    <a:pt x="7639" y="109076"/>
                  </a:lnTo>
                  <a:lnTo>
                    <a:pt x="7639" y="109076"/>
                  </a:lnTo>
                  <a:lnTo>
                    <a:pt x="7652" y="108365"/>
                  </a:lnTo>
                  <a:lnTo>
                    <a:pt x="7672" y="107653"/>
                  </a:lnTo>
                  <a:lnTo>
                    <a:pt x="7692" y="106934"/>
                  </a:lnTo>
                  <a:lnTo>
                    <a:pt x="7719" y="106222"/>
                  </a:lnTo>
                  <a:lnTo>
                    <a:pt x="7752" y="105503"/>
                  </a:lnTo>
                  <a:lnTo>
                    <a:pt x="7791" y="104783"/>
                  </a:lnTo>
                  <a:lnTo>
                    <a:pt x="7844" y="104072"/>
                  </a:lnTo>
                  <a:lnTo>
                    <a:pt x="7904" y="103352"/>
                  </a:lnTo>
                  <a:lnTo>
                    <a:pt x="7970" y="102633"/>
                  </a:lnTo>
                  <a:lnTo>
                    <a:pt x="8043" y="101921"/>
                  </a:lnTo>
                  <a:lnTo>
                    <a:pt x="8129" y="101210"/>
                  </a:lnTo>
                  <a:lnTo>
                    <a:pt x="8228" y="100498"/>
                  </a:lnTo>
                  <a:lnTo>
                    <a:pt x="8340" y="99787"/>
                  </a:lnTo>
                  <a:lnTo>
                    <a:pt x="8459" y="99083"/>
                  </a:lnTo>
                  <a:lnTo>
                    <a:pt x="8592" y="98379"/>
                  </a:lnTo>
                  <a:lnTo>
                    <a:pt x="8744" y="97684"/>
                  </a:lnTo>
                  <a:lnTo>
                    <a:pt x="8902" y="96988"/>
                  </a:lnTo>
                  <a:lnTo>
                    <a:pt x="8995" y="96645"/>
                  </a:lnTo>
                  <a:lnTo>
                    <a:pt x="9081" y="96301"/>
                  </a:lnTo>
                  <a:lnTo>
                    <a:pt x="9180" y="95965"/>
                  </a:lnTo>
                  <a:lnTo>
                    <a:pt x="9279" y="95621"/>
                  </a:lnTo>
                  <a:lnTo>
                    <a:pt x="9379" y="95278"/>
                  </a:lnTo>
                  <a:lnTo>
                    <a:pt x="9484" y="94942"/>
                  </a:lnTo>
                  <a:lnTo>
                    <a:pt x="9597" y="94606"/>
                  </a:lnTo>
                  <a:lnTo>
                    <a:pt x="9716" y="94270"/>
                  </a:lnTo>
                  <a:lnTo>
                    <a:pt x="9835" y="93935"/>
                  </a:lnTo>
                  <a:lnTo>
                    <a:pt x="9961" y="93607"/>
                  </a:lnTo>
                  <a:lnTo>
                    <a:pt x="10086" y="93279"/>
                  </a:lnTo>
                  <a:lnTo>
                    <a:pt x="10219" y="92951"/>
                  </a:lnTo>
                  <a:lnTo>
                    <a:pt x="10357" y="92624"/>
                  </a:lnTo>
                  <a:lnTo>
                    <a:pt x="10503" y="92296"/>
                  </a:lnTo>
                  <a:lnTo>
                    <a:pt x="10648" y="91976"/>
                  </a:lnTo>
                  <a:lnTo>
                    <a:pt x="10807" y="91656"/>
                  </a:lnTo>
                  <a:lnTo>
                    <a:pt x="10966" y="91336"/>
                  </a:lnTo>
                  <a:lnTo>
                    <a:pt x="11125" y="91017"/>
                  </a:lnTo>
                  <a:lnTo>
                    <a:pt x="11297" y="90705"/>
                  </a:lnTo>
                  <a:lnTo>
                    <a:pt x="11469" y="90393"/>
                  </a:lnTo>
                  <a:lnTo>
                    <a:pt x="11647" y="90081"/>
                  </a:lnTo>
                  <a:lnTo>
                    <a:pt x="11832" y="89777"/>
                  </a:lnTo>
                  <a:lnTo>
                    <a:pt x="12024" y="89466"/>
                  </a:lnTo>
                  <a:lnTo>
                    <a:pt x="12223" y="89162"/>
                  </a:lnTo>
                  <a:lnTo>
                    <a:pt x="12421" y="88866"/>
                  </a:lnTo>
                  <a:lnTo>
                    <a:pt x="12633" y="88570"/>
                  </a:lnTo>
                  <a:lnTo>
                    <a:pt x="12844" y="88275"/>
                  </a:lnTo>
                  <a:lnTo>
                    <a:pt x="13063" y="87979"/>
                  </a:lnTo>
                  <a:lnTo>
                    <a:pt x="13294" y="87691"/>
                  </a:lnTo>
                  <a:lnTo>
                    <a:pt x="13526" y="87403"/>
                  </a:lnTo>
                  <a:lnTo>
                    <a:pt x="13764" y="87115"/>
                  </a:lnTo>
                  <a:lnTo>
                    <a:pt x="14008" y="86836"/>
                  </a:lnTo>
                  <a:lnTo>
                    <a:pt x="14260" y="86556"/>
                  </a:lnTo>
                  <a:lnTo>
                    <a:pt x="14518" y="86276"/>
                  </a:lnTo>
                  <a:lnTo>
                    <a:pt x="14782" y="86004"/>
                  </a:lnTo>
                  <a:lnTo>
                    <a:pt x="15053" y="85740"/>
                  </a:lnTo>
                  <a:lnTo>
                    <a:pt x="15324" y="85468"/>
                  </a:lnTo>
                  <a:lnTo>
                    <a:pt x="15609" y="85205"/>
                  </a:lnTo>
                  <a:lnTo>
                    <a:pt x="15907" y="84949"/>
                  </a:lnTo>
                  <a:lnTo>
                    <a:pt x="16204" y="84685"/>
                  </a:lnTo>
                  <a:lnTo>
                    <a:pt x="16508" y="84437"/>
                  </a:lnTo>
                  <a:lnTo>
                    <a:pt x="16819" y="84181"/>
                  </a:lnTo>
                  <a:lnTo>
                    <a:pt x="17137" y="83934"/>
                  </a:lnTo>
                  <a:lnTo>
                    <a:pt x="17467" y="83694"/>
                  </a:lnTo>
                  <a:lnTo>
                    <a:pt x="17798" y="83454"/>
                  </a:lnTo>
                  <a:lnTo>
                    <a:pt x="18142" y="83214"/>
                  </a:lnTo>
                  <a:lnTo>
                    <a:pt x="18493" y="82982"/>
                  </a:lnTo>
                  <a:lnTo>
                    <a:pt x="18850" y="82750"/>
                  </a:lnTo>
                  <a:lnTo>
                    <a:pt x="19213" y="82527"/>
                  </a:lnTo>
                  <a:lnTo>
                    <a:pt x="19590" y="82303"/>
                  </a:lnTo>
                  <a:lnTo>
                    <a:pt x="19967" y="82087"/>
                  </a:lnTo>
                  <a:lnTo>
                    <a:pt x="20358" y="81871"/>
                  </a:lnTo>
                  <a:lnTo>
                    <a:pt x="20754" y="81663"/>
                  </a:lnTo>
                  <a:lnTo>
                    <a:pt x="21158" y="81455"/>
                  </a:lnTo>
                  <a:lnTo>
                    <a:pt x="21568" y="81255"/>
                  </a:lnTo>
                  <a:lnTo>
                    <a:pt x="21991" y="81056"/>
                  </a:lnTo>
                  <a:lnTo>
                    <a:pt x="22421" y="80864"/>
                  </a:lnTo>
                  <a:lnTo>
                    <a:pt x="22858" y="80672"/>
                  </a:lnTo>
                  <a:lnTo>
                    <a:pt x="23307" y="80488"/>
                  </a:lnTo>
                  <a:lnTo>
                    <a:pt x="23764" y="80304"/>
                  </a:lnTo>
                  <a:lnTo>
                    <a:pt x="24227" y="80128"/>
                  </a:lnTo>
                  <a:lnTo>
                    <a:pt x="24703" y="79960"/>
                  </a:lnTo>
                  <a:lnTo>
                    <a:pt x="25179" y="79792"/>
                  </a:lnTo>
                  <a:lnTo>
                    <a:pt x="25675" y="79625"/>
                  </a:lnTo>
                  <a:lnTo>
                    <a:pt x="26171" y="79473"/>
                  </a:lnTo>
                  <a:lnTo>
                    <a:pt x="26681" y="79313"/>
                  </a:lnTo>
                  <a:lnTo>
                    <a:pt x="27203" y="79169"/>
                  </a:lnTo>
                  <a:lnTo>
                    <a:pt x="27726" y="79017"/>
                  </a:lnTo>
                  <a:lnTo>
                    <a:pt x="28268" y="78881"/>
                  </a:lnTo>
                  <a:lnTo>
                    <a:pt x="28810" y="78745"/>
                  </a:lnTo>
                  <a:lnTo>
                    <a:pt x="29366" y="78617"/>
                  </a:lnTo>
                  <a:lnTo>
                    <a:pt x="29935" y="78489"/>
                  </a:lnTo>
                  <a:lnTo>
                    <a:pt x="30510" y="78369"/>
                  </a:lnTo>
                  <a:lnTo>
                    <a:pt x="31092" y="78258"/>
                  </a:lnTo>
                  <a:lnTo>
                    <a:pt x="31687" y="78146"/>
                  </a:lnTo>
                  <a:lnTo>
                    <a:pt x="32296" y="78042"/>
                  </a:lnTo>
                  <a:lnTo>
                    <a:pt x="32911" y="77938"/>
                  </a:lnTo>
                  <a:lnTo>
                    <a:pt x="33539" y="77842"/>
                  </a:lnTo>
                  <a:lnTo>
                    <a:pt x="34174" y="77754"/>
                  </a:lnTo>
                  <a:lnTo>
                    <a:pt x="34816" y="77674"/>
                  </a:lnTo>
                  <a:lnTo>
                    <a:pt x="35477" y="77594"/>
                  </a:lnTo>
                  <a:lnTo>
                    <a:pt x="36138" y="77522"/>
                  </a:lnTo>
                  <a:lnTo>
                    <a:pt x="36820" y="77450"/>
                  </a:lnTo>
                  <a:lnTo>
                    <a:pt x="37507" y="77394"/>
                  </a:lnTo>
                  <a:lnTo>
                    <a:pt x="38202" y="77338"/>
                  </a:lnTo>
                  <a:lnTo>
                    <a:pt x="38916" y="77282"/>
                  </a:lnTo>
                  <a:lnTo>
                    <a:pt x="39637" y="77242"/>
                  </a:lnTo>
                  <a:lnTo>
                    <a:pt x="40365" y="77202"/>
                  </a:lnTo>
                  <a:lnTo>
                    <a:pt x="41105" y="77170"/>
                  </a:lnTo>
                  <a:lnTo>
                    <a:pt x="41859" y="77138"/>
                  </a:lnTo>
                  <a:lnTo>
                    <a:pt x="42627" y="77122"/>
                  </a:lnTo>
                  <a:lnTo>
                    <a:pt x="43400" y="77106"/>
                  </a:lnTo>
                  <a:lnTo>
                    <a:pt x="44187" y="77098"/>
                  </a:lnTo>
                  <a:lnTo>
                    <a:pt x="44988" y="77090"/>
                  </a:lnTo>
                  <a:lnTo>
                    <a:pt x="44988" y="77090"/>
                  </a:lnTo>
                  <a:lnTo>
                    <a:pt x="45788" y="77098"/>
                  </a:lnTo>
                  <a:lnTo>
                    <a:pt x="46575" y="77106"/>
                  </a:lnTo>
                  <a:lnTo>
                    <a:pt x="47349" y="77122"/>
                  </a:lnTo>
                  <a:lnTo>
                    <a:pt x="48109" y="77138"/>
                  </a:lnTo>
                  <a:lnTo>
                    <a:pt x="48863" y="77170"/>
                  </a:lnTo>
                  <a:lnTo>
                    <a:pt x="49604" y="77202"/>
                  </a:lnTo>
                  <a:lnTo>
                    <a:pt x="50338" y="77242"/>
                  </a:lnTo>
                  <a:lnTo>
                    <a:pt x="51053" y="77282"/>
                  </a:lnTo>
                  <a:lnTo>
                    <a:pt x="51760" y="77338"/>
                  </a:lnTo>
                  <a:lnTo>
                    <a:pt x="52461" y="77394"/>
                  </a:lnTo>
                  <a:lnTo>
                    <a:pt x="53149" y="77450"/>
                  </a:lnTo>
                  <a:lnTo>
                    <a:pt x="53824" y="77522"/>
                  </a:lnTo>
                  <a:lnTo>
                    <a:pt x="54492" y="77594"/>
                  </a:lnTo>
                  <a:lnTo>
                    <a:pt x="55147" y="77674"/>
                  </a:lnTo>
                  <a:lnTo>
                    <a:pt x="55788" y="77754"/>
                  </a:lnTo>
                  <a:lnTo>
                    <a:pt x="56423" y="77842"/>
                  </a:lnTo>
                  <a:lnTo>
                    <a:pt x="57051" y="77938"/>
                  </a:lnTo>
                  <a:lnTo>
                    <a:pt x="57667" y="78034"/>
                  </a:lnTo>
                  <a:lnTo>
                    <a:pt x="58268" y="78138"/>
                  </a:lnTo>
                  <a:lnTo>
                    <a:pt x="58864" y="78250"/>
                  </a:lnTo>
                  <a:lnTo>
                    <a:pt x="59446" y="78369"/>
                  </a:lnTo>
                  <a:lnTo>
                    <a:pt x="60021" y="78489"/>
                  </a:lnTo>
                  <a:lnTo>
                    <a:pt x="60590" y="78609"/>
                  </a:lnTo>
                  <a:lnTo>
                    <a:pt x="61145" y="78737"/>
                  </a:lnTo>
                  <a:lnTo>
                    <a:pt x="61688" y="78873"/>
                  </a:lnTo>
                  <a:lnTo>
                    <a:pt x="62230" y="79017"/>
                  </a:lnTo>
                  <a:lnTo>
                    <a:pt x="62753" y="79161"/>
                  </a:lnTo>
                  <a:lnTo>
                    <a:pt x="63275" y="79305"/>
                  </a:lnTo>
                  <a:lnTo>
                    <a:pt x="63784" y="79465"/>
                  </a:lnTo>
                  <a:lnTo>
                    <a:pt x="64280" y="79617"/>
                  </a:lnTo>
                  <a:lnTo>
                    <a:pt x="64770" y="79784"/>
                  </a:lnTo>
                  <a:lnTo>
                    <a:pt x="65253" y="79952"/>
                  </a:lnTo>
                  <a:lnTo>
                    <a:pt x="65729" y="80120"/>
                  </a:lnTo>
                  <a:lnTo>
                    <a:pt x="66192" y="80296"/>
                  </a:lnTo>
                  <a:lnTo>
                    <a:pt x="66648" y="80480"/>
                  </a:lnTo>
                  <a:lnTo>
                    <a:pt x="67091" y="80664"/>
                  </a:lnTo>
                  <a:lnTo>
                    <a:pt x="67528" y="80856"/>
                  </a:lnTo>
                  <a:lnTo>
                    <a:pt x="67958" y="81048"/>
                  </a:lnTo>
                  <a:lnTo>
                    <a:pt x="68381" y="81239"/>
                  </a:lnTo>
                  <a:lnTo>
                    <a:pt x="68791" y="81447"/>
                  </a:lnTo>
                  <a:lnTo>
                    <a:pt x="69201" y="81647"/>
                  </a:lnTo>
                  <a:lnTo>
                    <a:pt x="69598" y="81863"/>
                  </a:lnTo>
                  <a:lnTo>
                    <a:pt x="69982" y="82071"/>
                  </a:lnTo>
                  <a:lnTo>
                    <a:pt x="70365" y="82287"/>
                  </a:lnTo>
                  <a:lnTo>
                    <a:pt x="70736" y="82511"/>
                  </a:lnTo>
                  <a:lnTo>
                    <a:pt x="71099" y="82734"/>
                  </a:lnTo>
                  <a:lnTo>
                    <a:pt x="71456" y="82966"/>
                  </a:lnTo>
                  <a:lnTo>
                    <a:pt x="71807" y="83198"/>
                  </a:lnTo>
                  <a:lnTo>
                    <a:pt x="72151" y="83430"/>
                  </a:lnTo>
                  <a:lnTo>
                    <a:pt x="72488" y="83670"/>
                  </a:lnTo>
                  <a:lnTo>
                    <a:pt x="72812" y="83918"/>
                  </a:lnTo>
                  <a:lnTo>
                    <a:pt x="73130" y="84165"/>
                  </a:lnTo>
                  <a:lnTo>
                    <a:pt x="73447" y="84413"/>
                  </a:lnTo>
                  <a:lnTo>
                    <a:pt x="73751" y="84669"/>
                  </a:lnTo>
                  <a:lnTo>
                    <a:pt x="74049" y="84925"/>
                  </a:lnTo>
                  <a:lnTo>
                    <a:pt x="74340" y="85181"/>
                  </a:lnTo>
                  <a:lnTo>
                    <a:pt x="74625" y="85445"/>
                  </a:lnTo>
                  <a:lnTo>
                    <a:pt x="74902" y="85708"/>
                  </a:lnTo>
                  <a:lnTo>
                    <a:pt x="75173" y="85980"/>
                  </a:lnTo>
                  <a:lnTo>
                    <a:pt x="75438" y="86252"/>
                  </a:lnTo>
                  <a:lnTo>
                    <a:pt x="75696" y="86532"/>
                  </a:lnTo>
                  <a:lnTo>
                    <a:pt x="75947" y="86804"/>
                  </a:lnTo>
                  <a:lnTo>
                    <a:pt x="76192" y="87091"/>
                  </a:lnTo>
                  <a:lnTo>
                    <a:pt x="76430" y="87371"/>
                  </a:lnTo>
                  <a:lnTo>
                    <a:pt x="76662" y="87659"/>
                  </a:lnTo>
                  <a:lnTo>
                    <a:pt x="76886" y="87947"/>
                  </a:lnTo>
                  <a:lnTo>
                    <a:pt x="77111" y="88243"/>
                  </a:lnTo>
                  <a:lnTo>
                    <a:pt x="77323" y="88530"/>
                  </a:lnTo>
                  <a:lnTo>
                    <a:pt x="77535" y="88834"/>
                  </a:lnTo>
                  <a:lnTo>
                    <a:pt x="77733" y="89130"/>
                  </a:lnTo>
                  <a:lnTo>
                    <a:pt x="77931" y="89434"/>
                  </a:lnTo>
                  <a:lnTo>
                    <a:pt x="78123" y="89738"/>
                  </a:lnTo>
                  <a:lnTo>
                    <a:pt x="78308" y="90041"/>
                  </a:lnTo>
                  <a:lnTo>
                    <a:pt x="78487" y="90353"/>
                  </a:lnTo>
                  <a:lnTo>
                    <a:pt x="78659" y="90665"/>
                  </a:lnTo>
                  <a:lnTo>
                    <a:pt x="78831" y="90977"/>
                  </a:lnTo>
                  <a:lnTo>
                    <a:pt x="78996" y="91296"/>
                  </a:lnTo>
                  <a:lnTo>
                    <a:pt x="79155" y="91616"/>
                  </a:lnTo>
                  <a:lnTo>
                    <a:pt x="79307" y="91936"/>
                  </a:lnTo>
                  <a:lnTo>
                    <a:pt x="79459" y="92256"/>
                  </a:lnTo>
                  <a:lnTo>
                    <a:pt x="79598" y="92576"/>
                  </a:lnTo>
                  <a:lnTo>
                    <a:pt x="79737" y="92903"/>
                  </a:lnTo>
                  <a:lnTo>
                    <a:pt x="79876" y="93231"/>
                  </a:lnTo>
                  <a:lnTo>
                    <a:pt x="80002" y="93559"/>
                  </a:lnTo>
                  <a:lnTo>
                    <a:pt x="80127" y="93895"/>
                  </a:lnTo>
                  <a:lnTo>
                    <a:pt x="80246" y="94222"/>
                  </a:lnTo>
                  <a:lnTo>
                    <a:pt x="80365" y="94558"/>
                  </a:lnTo>
                  <a:lnTo>
                    <a:pt x="80478" y="94894"/>
                  </a:lnTo>
                  <a:lnTo>
                    <a:pt x="80584" y="95230"/>
                  </a:lnTo>
                  <a:lnTo>
                    <a:pt x="80689" y="95573"/>
                  </a:lnTo>
                  <a:lnTo>
                    <a:pt x="80789" y="95909"/>
                  </a:lnTo>
                  <a:lnTo>
                    <a:pt x="80881" y="96253"/>
                  </a:lnTo>
                  <a:lnTo>
                    <a:pt x="80974" y="96597"/>
                  </a:lnTo>
                  <a:lnTo>
                    <a:pt x="81060" y="96940"/>
                  </a:lnTo>
                  <a:lnTo>
                    <a:pt x="81225" y="97628"/>
                  </a:lnTo>
                  <a:lnTo>
                    <a:pt x="81371" y="98324"/>
                  </a:lnTo>
                  <a:lnTo>
                    <a:pt x="81510" y="99027"/>
                  </a:lnTo>
                  <a:lnTo>
                    <a:pt x="81635" y="99731"/>
                  </a:lnTo>
                  <a:lnTo>
                    <a:pt x="81741" y="100434"/>
                  </a:lnTo>
                  <a:lnTo>
                    <a:pt x="81840" y="101146"/>
                  </a:lnTo>
                  <a:lnTo>
                    <a:pt x="81926" y="101857"/>
                  </a:lnTo>
                  <a:lnTo>
                    <a:pt x="82006" y="102569"/>
                  </a:lnTo>
                  <a:lnTo>
                    <a:pt x="82072" y="103288"/>
                  </a:lnTo>
                  <a:lnTo>
                    <a:pt x="82131" y="104000"/>
                  </a:lnTo>
                  <a:lnTo>
                    <a:pt x="82178" y="104719"/>
                  </a:lnTo>
                  <a:lnTo>
                    <a:pt x="82224" y="105439"/>
                  </a:lnTo>
                  <a:lnTo>
                    <a:pt x="82257" y="106150"/>
                  </a:lnTo>
                  <a:lnTo>
                    <a:pt x="82283" y="106870"/>
                  </a:lnTo>
                  <a:lnTo>
                    <a:pt x="82310" y="107581"/>
                  </a:lnTo>
                  <a:lnTo>
                    <a:pt x="82323" y="108293"/>
                  </a:lnTo>
                  <a:lnTo>
                    <a:pt x="82336" y="109004"/>
                  </a:lnTo>
                  <a:lnTo>
                    <a:pt x="82336" y="109004"/>
                  </a:lnTo>
                  <a:lnTo>
                    <a:pt x="80947" y="109212"/>
                  </a:lnTo>
                  <a:lnTo>
                    <a:pt x="79552" y="109404"/>
                  </a:lnTo>
                  <a:lnTo>
                    <a:pt x="78150" y="109596"/>
                  </a:lnTo>
                  <a:lnTo>
                    <a:pt x="76754" y="109772"/>
                  </a:lnTo>
                  <a:lnTo>
                    <a:pt x="75352" y="109947"/>
                  </a:lnTo>
                  <a:lnTo>
                    <a:pt x="73943" y="110115"/>
                  </a:lnTo>
                  <a:lnTo>
                    <a:pt x="72541" y="110267"/>
                  </a:lnTo>
                  <a:lnTo>
                    <a:pt x="71132" y="110419"/>
                  </a:lnTo>
                  <a:lnTo>
                    <a:pt x="69724" y="110563"/>
                  </a:lnTo>
                  <a:lnTo>
                    <a:pt x="68308" y="110699"/>
                  </a:lnTo>
                  <a:lnTo>
                    <a:pt x="66893" y="110827"/>
                  </a:lnTo>
                  <a:lnTo>
                    <a:pt x="65478" y="110947"/>
                  </a:lnTo>
                  <a:lnTo>
                    <a:pt x="64062" y="111051"/>
                  </a:lnTo>
                  <a:lnTo>
                    <a:pt x="62640" y="111155"/>
                  </a:lnTo>
                  <a:lnTo>
                    <a:pt x="61218" y="111251"/>
                  </a:lnTo>
                  <a:lnTo>
                    <a:pt x="59796" y="111338"/>
                  </a:lnTo>
                  <a:lnTo>
                    <a:pt x="58374" y="111418"/>
                  </a:lnTo>
                  <a:lnTo>
                    <a:pt x="56946" y="111498"/>
                  </a:lnTo>
                  <a:lnTo>
                    <a:pt x="55517" y="111562"/>
                  </a:lnTo>
                  <a:lnTo>
                    <a:pt x="54095" y="111618"/>
                  </a:lnTo>
                  <a:lnTo>
                    <a:pt x="52660" y="111666"/>
                  </a:lnTo>
                  <a:lnTo>
                    <a:pt x="51231" y="111706"/>
                  </a:lnTo>
                  <a:lnTo>
                    <a:pt x="49803" y="111738"/>
                  </a:lnTo>
                  <a:lnTo>
                    <a:pt x="48367" y="111770"/>
                  </a:lnTo>
                  <a:lnTo>
                    <a:pt x="46932" y="111786"/>
                  </a:lnTo>
                  <a:lnTo>
                    <a:pt x="45497" y="111794"/>
                  </a:lnTo>
                  <a:lnTo>
                    <a:pt x="44068" y="111794"/>
                  </a:lnTo>
                  <a:lnTo>
                    <a:pt x="42627" y="111794"/>
                  </a:lnTo>
                  <a:lnTo>
                    <a:pt x="41191" y="111778"/>
                  </a:lnTo>
                  <a:lnTo>
                    <a:pt x="39756" y="111754"/>
                  </a:lnTo>
                  <a:lnTo>
                    <a:pt x="38321" y="111730"/>
                  </a:lnTo>
                  <a:lnTo>
                    <a:pt x="36879" y="111690"/>
                  </a:lnTo>
                  <a:lnTo>
                    <a:pt x="36879" y="111690"/>
                  </a:lnTo>
                  <a:lnTo>
                    <a:pt x="36681" y="111690"/>
                  </a:lnTo>
                  <a:lnTo>
                    <a:pt x="36489" y="111706"/>
                  </a:lnTo>
                  <a:lnTo>
                    <a:pt x="36297" y="111722"/>
                  </a:lnTo>
                  <a:lnTo>
                    <a:pt x="36105" y="111762"/>
                  </a:lnTo>
                  <a:lnTo>
                    <a:pt x="35920" y="111810"/>
                  </a:lnTo>
                  <a:lnTo>
                    <a:pt x="35742" y="111866"/>
                  </a:lnTo>
                  <a:lnTo>
                    <a:pt x="35556" y="111930"/>
                  </a:lnTo>
                  <a:lnTo>
                    <a:pt x="35384" y="112010"/>
                  </a:lnTo>
                  <a:lnTo>
                    <a:pt x="35212" y="112098"/>
                  </a:lnTo>
                  <a:lnTo>
                    <a:pt x="35047" y="112194"/>
                  </a:lnTo>
                  <a:lnTo>
                    <a:pt x="34888" y="112298"/>
                  </a:lnTo>
                  <a:lnTo>
                    <a:pt x="34730" y="112418"/>
                  </a:lnTo>
                  <a:lnTo>
                    <a:pt x="34577" y="112538"/>
                  </a:lnTo>
                  <a:lnTo>
                    <a:pt x="34432" y="112674"/>
                  </a:lnTo>
                  <a:lnTo>
                    <a:pt x="34293" y="112809"/>
                  </a:lnTo>
                  <a:lnTo>
                    <a:pt x="34154" y="112961"/>
                  </a:lnTo>
                  <a:lnTo>
                    <a:pt x="34029" y="113113"/>
                  </a:lnTo>
                  <a:lnTo>
                    <a:pt x="33903" y="113281"/>
                  </a:lnTo>
                  <a:lnTo>
                    <a:pt x="33790" y="113449"/>
                  </a:lnTo>
                  <a:lnTo>
                    <a:pt x="33678" y="113633"/>
                  </a:lnTo>
                  <a:lnTo>
                    <a:pt x="33579" y="113817"/>
                  </a:lnTo>
                  <a:lnTo>
                    <a:pt x="33480" y="114001"/>
                  </a:lnTo>
                  <a:lnTo>
                    <a:pt x="33394" y="114200"/>
                  </a:lnTo>
                  <a:lnTo>
                    <a:pt x="33314" y="114400"/>
                  </a:lnTo>
                  <a:lnTo>
                    <a:pt x="33241" y="114608"/>
                  </a:lnTo>
                  <a:lnTo>
                    <a:pt x="33175" y="114824"/>
                  </a:lnTo>
                  <a:lnTo>
                    <a:pt x="33122" y="115040"/>
                  </a:lnTo>
                  <a:lnTo>
                    <a:pt x="33076" y="115264"/>
                  </a:lnTo>
                  <a:lnTo>
                    <a:pt x="33036" y="115488"/>
                  </a:lnTo>
                  <a:lnTo>
                    <a:pt x="33010" y="115719"/>
                  </a:lnTo>
                  <a:lnTo>
                    <a:pt x="32990" y="115951"/>
                  </a:lnTo>
                  <a:lnTo>
                    <a:pt x="32984" y="116191"/>
                  </a:lnTo>
                  <a:lnTo>
                    <a:pt x="32984" y="116191"/>
                  </a:lnTo>
                  <a:lnTo>
                    <a:pt x="32984" y="116423"/>
                  </a:lnTo>
                  <a:lnTo>
                    <a:pt x="32990" y="116655"/>
                  </a:lnTo>
                  <a:lnTo>
                    <a:pt x="33010" y="116887"/>
                  </a:lnTo>
                  <a:lnTo>
                    <a:pt x="33043" y="117118"/>
                  </a:lnTo>
                  <a:lnTo>
                    <a:pt x="33083" y="117342"/>
                  </a:lnTo>
                  <a:lnTo>
                    <a:pt x="33129" y="117558"/>
                  </a:lnTo>
                  <a:lnTo>
                    <a:pt x="33182" y="117774"/>
                  </a:lnTo>
                  <a:lnTo>
                    <a:pt x="33248" y="117990"/>
                  </a:lnTo>
                  <a:lnTo>
                    <a:pt x="33321" y="118198"/>
                  </a:lnTo>
                  <a:lnTo>
                    <a:pt x="33400" y="118398"/>
                  </a:lnTo>
                  <a:lnTo>
                    <a:pt x="33486" y="118589"/>
                  </a:lnTo>
                  <a:lnTo>
                    <a:pt x="33585" y="118781"/>
                  </a:lnTo>
                  <a:lnTo>
                    <a:pt x="33685" y="118965"/>
                  </a:lnTo>
                  <a:lnTo>
                    <a:pt x="33797" y="119141"/>
                  </a:lnTo>
                  <a:lnTo>
                    <a:pt x="33909" y="119309"/>
                  </a:lnTo>
                  <a:lnTo>
                    <a:pt x="34035" y="119477"/>
                  </a:lnTo>
                  <a:lnTo>
                    <a:pt x="34167" y="119629"/>
                  </a:lnTo>
                  <a:lnTo>
                    <a:pt x="34300" y="119781"/>
                  </a:lnTo>
                  <a:lnTo>
                    <a:pt x="34439" y="119916"/>
                  </a:lnTo>
                  <a:lnTo>
                    <a:pt x="34591" y="120052"/>
                  </a:lnTo>
                  <a:lnTo>
                    <a:pt x="34743" y="120180"/>
                  </a:lnTo>
                  <a:lnTo>
                    <a:pt x="34895" y="120292"/>
                  </a:lnTo>
                  <a:lnTo>
                    <a:pt x="35060" y="120396"/>
                  </a:lnTo>
                  <a:lnTo>
                    <a:pt x="35226" y="120492"/>
                  </a:lnTo>
                  <a:lnTo>
                    <a:pt x="35398" y="120580"/>
                  </a:lnTo>
                  <a:lnTo>
                    <a:pt x="35576" y="120660"/>
                  </a:lnTo>
                  <a:lnTo>
                    <a:pt x="35755" y="120724"/>
                  </a:lnTo>
                  <a:lnTo>
                    <a:pt x="35940" y="120780"/>
                  </a:lnTo>
                  <a:lnTo>
                    <a:pt x="36125" y="120828"/>
                  </a:lnTo>
                  <a:lnTo>
                    <a:pt x="36310" y="120860"/>
                  </a:lnTo>
                  <a:lnTo>
                    <a:pt x="36509" y="120884"/>
                  </a:lnTo>
                  <a:lnTo>
                    <a:pt x="36701" y="120900"/>
                  </a:lnTo>
                  <a:lnTo>
                    <a:pt x="36701" y="120900"/>
                  </a:lnTo>
                  <a:lnTo>
                    <a:pt x="38612" y="120948"/>
                  </a:lnTo>
                  <a:lnTo>
                    <a:pt x="40523" y="120980"/>
                  </a:lnTo>
                  <a:lnTo>
                    <a:pt x="42435" y="121004"/>
                  </a:lnTo>
                  <a:lnTo>
                    <a:pt x="44346" y="121004"/>
                  </a:lnTo>
                  <a:lnTo>
                    <a:pt x="44346" y="121004"/>
                  </a:lnTo>
                  <a:lnTo>
                    <a:pt x="45682" y="121004"/>
                  </a:lnTo>
                  <a:lnTo>
                    <a:pt x="47025" y="120996"/>
                  </a:lnTo>
                  <a:lnTo>
                    <a:pt x="48367" y="120980"/>
                  </a:lnTo>
                  <a:lnTo>
                    <a:pt x="49703" y="120956"/>
                  </a:lnTo>
                  <a:lnTo>
                    <a:pt x="51039" y="120924"/>
                  </a:lnTo>
                  <a:lnTo>
                    <a:pt x="52382" y="120884"/>
                  </a:lnTo>
                  <a:lnTo>
                    <a:pt x="53718" y="120844"/>
                  </a:lnTo>
                  <a:lnTo>
                    <a:pt x="55054" y="120796"/>
                  </a:lnTo>
                  <a:lnTo>
                    <a:pt x="56383" y="120740"/>
                  </a:lnTo>
                  <a:lnTo>
                    <a:pt x="57719" y="120676"/>
                  </a:lnTo>
                  <a:lnTo>
                    <a:pt x="59049" y="120604"/>
                  </a:lnTo>
                  <a:lnTo>
                    <a:pt x="60385" y="120524"/>
                  </a:lnTo>
                  <a:lnTo>
                    <a:pt x="61714" y="120444"/>
                  </a:lnTo>
                  <a:lnTo>
                    <a:pt x="63044" y="120356"/>
                  </a:lnTo>
                  <a:lnTo>
                    <a:pt x="64366" y="120260"/>
                  </a:lnTo>
                  <a:lnTo>
                    <a:pt x="65696" y="120156"/>
                  </a:lnTo>
                  <a:lnTo>
                    <a:pt x="67019" y="120044"/>
                  </a:lnTo>
                  <a:lnTo>
                    <a:pt x="68341" y="119932"/>
                  </a:lnTo>
                  <a:lnTo>
                    <a:pt x="69664" y="119805"/>
                  </a:lnTo>
                  <a:lnTo>
                    <a:pt x="70987" y="119677"/>
                  </a:lnTo>
                  <a:lnTo>
                    <a:pt x="72303" y="119541"/>
                  </a:lnTo>
                  <a:lnTo>
                    <a:pt x="73619" y="119397"/>
                  </a:lnTo>
                  <a:lnTo>
                    <a:pt x="74935" y="119253"/>
                  </a:lnTo>
                  <a:lnTo>
                    <a:pt x="76245" y="119093"/>
                  </a:lnTo>
                  <a:lnTo>
                    <a:pt x="77561" y="118933"/>
                  </a:lnTo>
                  <a:lnTo>
                    <a:pt x="78871" y="118765"/>
                  </a:lnTo>
                  <a:lnTo>
                    <a:pt x="80174" y="118589"/>
                  </a:lnTo>
                  <a:lnTo>
                    <a:pt x="81483" y="118406"/>
                  </a:lnTo>
                  <a:lnTo>
                    <a:pt x="82786" y="118214"/>
                  </a:lnTo>
                  <a:lnTo>
                    <a:pt x="84082" y="118022"/>
                  </a:lnTo>
                  <a:lnTo>
                    <a:pt x="85385" y="117822"/>
                  </a:lnTo>
                  <a:lnTo>
                    <a:pt x="86682" y="117614"/>
                  </a:lnTo>
                  <a:lnTo>
                    <a:pt x="86682" y="117614"/>
                  </a:lnTo>
                  <a:lnTo>
                    <a:pt x="86854" y="117574"/>
                  </a:lnTo>
                  <a:lnTo>
                    <a:pt x="87026" y="117534"/>
                  </a:lnTo>
                  <a:lnTo>
                    <a:pt x="87197" y="117478"/>
                  </a:lnTo>
                  <a:lnTo>
                    <a:pt x="87363" y="117422"/>
                  </a:lnTo>
                  <a:lnTo>
                    <a:pt x="87528" y="117350"/>
                  </a:lnTo>
                  <a:lnTo>
                    <a:pt x="87687" y="117270"/>
                  </a:lnTo>
                  <a:lnTo>
                    <a:pt x="87839" y="117182"/>
                  </a:lnTo>
                  <a:lnTo>
                    <a:pt x="87991" y="117094"/>
                  </a:lnTo>
                  <a:lnTo>
                    <a:pt x="88143" y="116991"/>
                  </a:lnTo>
                  <a:lnTo>
                    <a:pt x="88282" y="116879"/>
                  </a:lnTo>
                  <a:lnTo>
                    <a:pt x="88421" y="116767"/>
                  </a:lnTo>
                  <a:lnTo>
                    <a:pt x="88553" y="116639"/>
                  </a:lnTo>
                  <a:lnTo>
                    <a:pt x="88686" y="116511"/>
                  </a:lnTo>
                  <a:lnTo>
                    <a:pt x="88811" y="116375"/>
                  </a:lnTo>
                  <a:lnTo>
                    <a:pt x="88924" y="116231"/>
                  </a:lnTo>
                  <a:lnTo>
                    <a:pt x="89043" y="116079"/>
                  </a:lnTo>
                  <a:lnTo>
                    <a:pt x="89149" y="115919"/>
                  </a:lnTo>
                  <a:lnTo>
                    <a:pt x="89248" y="115759"/>
                  </a:lnTo>
                  <a:lnTo>
                    <a:pt x="89347" y="115592"/>
                  </a:lnTo>
                  <a:lnTo>
                    <a:pt x="89433" y="115424"/>
                  </a:lnTo>
                  <a:lnTo>
                    <a:pt x="89519" y="115248"/>
                  </a:lnTo>
                  <a:lnTo>
                    <a:pt x="89598" y="115064"/>
                  </a:lnTo>
                  <a:lnTo>
                    <a:pt x="89664" y="114880"/>
                  </a:lnTo>
                  <a:lnTo>
                    <a:pt x="89731" y="114688"/>
                  </a:lnTo>
                  <a:lnTo>
                    <a:pt x="89790" y="114496"/>
                  </a:lnTo>
                  <a:lnTo>
                    <a:pt x="89836" y="114296"/>
                  </a:lnTo>
                  <a:lnTo>
                    <a:pt x="89883" y="114097"/>
                  </a:lnTo>
                  <a:lnTo>
                    <a:pt x="89916" y="113889"/>
                  </a:lnTo>
                  <a:lnTo>
                    <a:pt x="89942" y="113689"/>
                  </a:lnTo>
                  <a:lnTo>
                    <a:pt x="89962" y="113473"/>
                  </a:lnTo>
                  <a:lnTo>
                    <a:pt x="89975" y="113265"/>
                  </a:lnTo>
                  <a:lnTo>
                    <a:pt x="89982" y="113049"/>
                  </a:lnTo>
                  <a:lnTo>
                    <a:pt x="89982" y="113049"/>
                  </a:lnTo>
                  <a:lnTo>
                    <a:pt x="89982" y="111450"/>
                  </a:lnTo>
                  <a:lnTo>
                    <a:pt x="89969" y="109788"/>
                  </a:lnTo>
                  <a:lnTo>
                    <a:pt x="89962" y="108940"/>
                  </a:lnTo>
                  <a:lnTo>
                    <a:pt x="89942" y="108069"/>
                  </a:lnTo>
                  <a:lnTo>
                    <a:pt x="89922" y="107197"/>
                  </a:lnTo>
                  <a:lnTo>
                    <a:pt x="89889" y="106302"/>
                  </a:lnTo>
                  <a:lnTo>
                    <a:pt x="89850" y="105407"/>
                  </a:lnTo>
                  <a:lnTo>
                    <a:pt x="89803" y="104495"/>
                  </a:lnTo>
                  <a:lnTo>
                    <a:pt x="89737" y="103576"/>
                  </a:lnTo>
                  <a:lnTo>
                    <a:pt x="89671" y="102649"/>
                  </a:lnTo>
                  <a:lnTo>
                    <a:pt x="89585" y="101721"/>
                  </a:lnTo>
                  <a:lnTo>
                    <a:pt x="89486" y="100778"/>
                  </a:lnTo>
                  <a:lnTo>
                    <a:pt x="89373" y="99834"/>
                  </a:lnTo>
                  <a:lnTo>
                    <a:pt x="89307" y="99363"/>
                  </a:lnTo>
                  <a:lnTo>
                    <a:pt x="89241" y="98883"/>
                  </a:lnTo>
                  <a:lnTo>
                    <a:pt x="89168" y="98411"/>
                  </a:lnTo>
                  <a:lnTo>
                    <a:pt x="89089" y="97940"/>
                  </a:lnTo>
                  <a:lnTo>
                    <a:pt x="89010" y="97460"/>
                  </a:lnTo>
                  <a:lnTo>
                    <a:pt x="88924" y="96980"/>
                  </a:lnTo>
                  <a:lnTo>
                    <a:pt x="88838" y="96509"/>
                  </a:lnTo>
                  <a:lnTo>
                    <a:pt x="88739" y="96029"/>
                  </a:lnTo>
                  <a:lnTo>
                    <a:pt x="88639" y="95549"/>
                  </a:lnTo>
                  <a:lnTo>
                    <a:pt x="88533" y="95078"/>
                  </a:lnTo>
                  <a:lnTo>
                    <a:pt x="88421" y="94598"/>
                  </a:lnTo>
                  <a:lnTo>
                    <a:pt x="88302" y="94118"/>
                  </a:lnTo>
                  <a:lnTo>
                    <a:pt x="88183" y="93647"/>
                  </a:lnTo>
                  <a:lnTo>
                    <a:pt x="88057" y="93167"/>
                  </a:lnTo>
                  <a:lnTo>
                    <a:pt x="87918" y="92695"/>
                  </a:lnTo>
                  <a:lnTo>
                    <a:pt x="87780" y="92224"/>
                  </a:lnTo>
                  <a:lnTo>
                    <a:pt x="87634" y="91744"/>
                  </a:lnTo>
                  <a:lnTo>
                    <a:pt x="87482" y="91272"/>
                  </a:lnTo>
                  <a:lnTo>
                    <a:pt x="87317" y="90801"/>
                  </a:lnTo>
                  <a:lnTo>
                    <a:pt x="87151" y="90329"/>
                  </a:lnTo>
                  <a:lnTo>
                    <a:pt x="86979" y="89865"/>
                  </a:lnTo>
                  <a:lnTo>
                    <a:pt x="86801" y="89394"/>
                  </a:lnTo>
                  <a:lnTo>
                    <a:pt x="86615" y="88930"/>
                  </a:lnTo>
                  <a:lnTo>
                    <a:pt x="86417" y="88466"/>
                  </a:lnTo>
                  <a:lnTo>
                    <a:pt x="86219" y="88003"/>
                  </a:lnTo>
                  <a:lnTo>
                    <a:pt x="86007" y="87547"/>
                  </a:lnTo>
                  <a:lnTo>
                    <a:pt x="85789" y="87083"/>
                  </a:lnTo>
                  <a:lnTo>
                    <a:pt x="85564" y="86628"/>
                  </a:lnTo>
                  <a:lnTo>
                    <a:pt x="85332" y="86180"/>
                  </a:lnTo>
                  <a:lnTo>
                    <a:pt x="85094" y="85724"/>
                  </a:lnTo>
                  <a:lnTo>
                    <a:pt x="84843" y="85277"/>
                  </a:lnTo>
                  <a:lnTo>
                    <a:pt x="84592" y="84829"/>
                  </a:lnTo>
                  <a:lnTo>
                    <a:pt x="84327" y="84389"/>
                  </a:lnTo>
                  <a:lnTo>
                    <a:pt x="84049" y="83950"/>
                  </a:lnTo>
                  <a:lnTo>
                    <a:pt x="84049" y="83950"/>
                  </a:lnTo>
                  <a:lnTo>
                    <a:pt x="83831" y="83606"/>
                  </a:lnTo>
                  <a:lnTo>
                    <a:pt x="83606" y="83270"/>
                  </a:lnTo>
                  <a:lnTo>
                    <a:pt x="83381" y="82934"/>
                  </a:lnTo>
                  <a:lnTo>
                    <a:pt x="83150" y="82606"/>
                  </a:lnTo>
                  <a:lnTo>
                    <a:pt x="82912" y="82279"/>
                  </a:lnTo>
                  <a:lnTo>
                    <a:pt x="82674" y="81951"/>
                  </a:lnTo>
                  <a:lnTo>
                    <a:pt x="82429" y="81639"/>
                  </a:lnTo>
                  <a:lnTo>
                    <a:pt x="82184" y="81319"/>
                  </a:lnTo>
                  <a:lnTo>
                    <a:pt x="81933" y="81008"/>
                  </a:lnTo>
                  <a:lnTo>
                    <a:pt x="81675" y="80704"/>
                  </a:lnTo>
                  <a:lnTo>
                    <a:pt x="81417" y="80400"/>
                  </a:lnTo>
                  <a:lnTo>
                    <a:pt x="81152" y="80096"/>
                  </a:lnTo>
                  <a:lnTo>
                    <a:pt x="80888" y="79800"/>
                  </a:lnTo>
                  <a:lnTo>
                    <a:pt x="80617" y="79505"/>
                  </a:lnTo>
                  <a:lnTo>
                    <a:pt x="80339" y="79217"/>
                  </a:lnTo>
                  <a:lnTo>
                    <a:pt x="80061" y="78929"/>
                  </a:lnTo>
                  <a:lnTo>
                    <a:pt x="79777" y="78649"/>
                  </a:lnTo>
                  <a:lnTo>
                    <a:pt x="79486" y="78369"/>
                  </a:lnTo>
                  <a:lnTo>
                    <a:pt x="79195" y="78098"/>
                  </a:lnTo>
                  <a:lnTo>
                    <a:pt x="78904" y="77826"/>
                  </a:lnTo>
                  <a:lnTo>
                    <a:pt x="78599" y="77562"/>
                  </a:lnTo>
                  <a:lnTo>
                    <a:pt x="78295" y="77298"/>
                  </a:lnTo>
                  <a:lnTo>
                    <a:pt x="77991" y="77034"/>
                  </a:lnTo>
                  <a:lnTo>
                    <a:pt x="77674" y="76779"/>
                  </a:lnTo>
                  <a:lnTo>
                    <a:pt x="77356" y="76531"/>
                  </a:lnTo>
                  <a:lnTo>
                    <a:pt x="77039" y="76283"/>
                  </a:lnTo>
                  <a:lnTo>
                    <a:pt x="76714" y="76035"/>
                  </a:lnTo>
                  <a:lnTo>
                    <a:pt x="76384" y="75795"/>
                  </a:lnTo>
                  <a:lnTo>
                    <a:pt x="76053" y="75555"/>
                  </a:lnTo>
                  <a:lnTo>
                    <a:pt x="75716" y="75324"/>
                  </a:lnTo>
                  <a:lnTo>
                    <a:pt x="75372" y="75092"/>
                  </a:lnTo>
                  <a:lnTo>
                    <a:pt x="75028" y="74868"/>
                  </a:lnTo>
                  <a:lnTo>
                    <a:pt x="74677" y="74644"/>
                  </a:lnTo>
                  <a:lnTo>
                    <a:pt x="74327" y="74428"/>
                  </a:lnTo>
                  <a:lnTo>
                    <a:pt x="73970" y="74212"/>
                  </a:lnTo>
                  <a:lnTo>
                    <a:pt x="73606" y="73996"/>
                  </a:lnTo>
                  <a:lnTo>
                    <a:pt x="73236" y="73789"/>
                  </a:lnTo>
                  <a:lnTo>
                    <a:pt x="72865" y="73581"/>
                  </a:lnTo>
                  <a:lnTo>
                    <a:pt x="72495" y="73381"/>
                  </a:lnTo>
                  <a:lnTo>
                    <a:pt x="72118" y="73189"/>
                  </a:lnTo>
                  <a:lnTo>
                    <a:pt x="71734" y="72989"/>
                  </a:lnTo>
                  <a:lnTo>
                    <a:pt x="71344" y="72805"/>
                  </a:lnTo>
                  <a:lnTo>
                    <a:pt x="70954" y="72613"/>
                  </a:lnTo>
                  <a:lnTo>
                    <a:pt x="70557" y="72430"/>
                  </a:lnTo>
                  <a:lnTo>
                    <a:pt x="70160" y="72254"/>
                  </a:lnTo>
                  <a:lnTo>
                    <a:pt x="69757" y="72078"/>
                  </a:lnTo>
                  <a:lnTo>
                    <a:pt x="69347" y="71910"/>
                  </a:lnTo>
                  <a:lnTo>
                    <a:pt x="68937" y="71742"/>
                  </a:lnTo>
                  <a:lnTo>
                    <a:pt x="68520" y="71574"/>
                  </a:lnTo>
                  <a:lnTo>
                    <a:pt x="68097" y="71414"/>
                  </a:lnTo>
                  <a:lnTo>
                    <a:pt x="67673" y="71254"/>
                  </a:lnTo>
                  <a:lnTo>
                    <a:pt x="67243" y="71103"/>
                  </a:lnTo>
                  <a:lnTo>
                    <a:pt x="66807" y="70951"/>
                  </a:lnTo>
                  <a:lnTo>
                    <a:pt x="66370" y="70807"/>
                  </a:lnTo>
                  <a:lnTo>
                    <a:pt x="65927" y="70663"/>
                  </a:lnTo>
                  <a:lnTo>
                    <a:pt x="65484" y="70527"/>
                  </a:lnTo>
                  <a:lnTo>
                    <a:pt x="64578" y="70255"/>
                  </a:lnTo>
                  <a:lnTo>
                    <a:pt x="63652" y="69999"/>
                  </a:lnTo>
                  <a:lnTo>
                    <a:pt x="62713" y="69759"/>
                  </a:lnTo>
                  <a:lnTo>
                    <a:pt x="61761" y="69536"/>
                  </a:lnTo>
                  <a:lnTo>
                    <a:pt x="61761" y="69536"/>
                  </a:lnTo>
                  <a:lnTo>
                    <a:pt x="62164" y="69056"/>
                  </a:lnTo>
                  <a:lnTo>
                    <a:pt x="62561" y="68560"/>
                  </a:lnTo>
                  <a:lnTo>
                    <a:pt x="62561" y="68560"/>
                  </a:lnTo>
                  <a:lnTo>
                    <a:pt x="62832" y="68201"/>
                  </a:lnTo>
                  <a:lnTo>
                    <a:pt x="63097" y="67833"/>
                  </a:lnTo>
                  <a:lnTo>
                    <a:pt x="63361" y="67465"/>
                  </a:lnTo>
                  <a:lnTo>
                    <a:pt x="63612" y="67097"/>
                  </a:lnTo>
                  <a:lnTo>
                    <a:pt x="63864" y="66722"/>
                  </a:lnTo>
                  <a:lnTo>
                    <a:pt x="64102" y="66346"/>
                  </a:lnTo>
                  <a:lnTo>
                    <a:pt x="64340" y="65962"/>
                  </a:lnTo>
                  <a:lnTo>
                    <a:pt x="64571" y="65570"/>
                  </a:lnTo>
                  <a:lnTo>
                    <a:pt x="64796" y="65187"/>
                  </a:lnTo>
                  <a:lnTo>
                    <a:pt x="65015" y="64787"/>
                  </a:lnTo>
                  <a:lnTo>
                    <a:pt x="65226" y="64395"/>
                  </a:lnTo>
                  <a:lnTo>
                    <a:pt x="65431" y="63995"/>
                  </a:lnTo>
                  <a:lnTo>
                    <a:pt x="65636" y="63596"/>
                  </a:lnTo>
                  <a:lnTo>
                    <a:pt x="65828" y="63188"/>
                  </a:lnTo>
                  <a:lnTo>
                    <a:pt x="66020" y="62788"/>
                  </a:lnTo>
                  <a:lnTo>
                    <a:pt x="66205" y="62381"/>
                  </a:lnTo>
                  <a:lnTo>
                    <a:pt x="66390" y="61965"/>
                  </a:lnTo>
                  <a:lnTo>
                    <a:pt x="66562" y="61557"/>
                  </a:lnTo>
                  <a:lnTo>
                    <a:pt x="66734" y="61141"/>
                  </a:lnTo>
                  <a:lnTo>
                    <a:pt x="66899" y="60726"/>
                  </a:lnTo>
                  <a:lnTo>
                    <a:pt x="67058" y="60310"/>
                  </a:lnTo>
                  <a:lnTo>
                    <a:pt x="67217" y="59894"/>
                  </a:lnTo>
                  <a:lnTo>
                    <a:pt x="67369" y="59479"/>
                  </a:lnTo>
                  <a:lnTo>
                    <a:pt x="67515" y="59055"/>
                  </a:lnTo>
                  <a:lnTo>
                    <a:pt x="67653" y="58639"/>
                  </a:lnTo>
                  <a:lnTo>
                    <a:pt x="67792" y="58215"/>
                  </a:lnTo>
                  <a:lnTo>
                    <a:pt x="67925" y="57800"/>
                  </a:lnTo>
                  <a:lnTo>
                    <a:pt x="68057" y="57376"/>
                  </a:lnTo>
                  <a:lnTo>
                    <a:pt x="68176" y="56960"/>
                  </a:lnTo>
                  <a:lnTo>
                    <a:pt x="68295" y="56537"/>
                  </a:lnTo>
                  <a:lnTo>
                    <a:pt x="68527" y="55705"/>
                  </a:lnTo>
                  <a:lnTo>
                    <a:pt x="68732" y="54866"/>
                  </a:lnTo>
                  <a:lnTo>
                    <a:pt x="68930" y="54034"/>
                  </a:lnTo>
                  <a:lnTo>
                    <a:pt x="69109" y="53211"/>
                  </a:lnTo>
                  <a:lnTo>
                    <a:pt x="69274" y="52396"/>
                  </a:lnTo>
                  <a:lnTo>
                    <a:pt x="69426" y="51588"/>
                  </a:lnTo>
                  <a:lnTo>
                    <a:pt x="69565" y="50789"/>
                  </a:lnTo>
                  <a:lnTo>
                    <a:pt x="69691" y="50005"/>
                  </a:lnTo>
                  <a:lnTo>
                    <a:pt x="69803" y="49230"/>
                  </a:lnTo>
                  <a:lnTo>
                    <a:pt x="69909" y="48470"/>
                  </a:lnTo>
                  <a:lnTo>
                    <a:pt x="69995" y="47727"/>
                  </a:lnTo>
                  <a:lnTo>
                    <a:pt x="70074" y="46999"/>
                  </a:lnTo>
                  <a:lnTo>
                    <a:pt x="70147" y="46288"/>
                  </a:lnTo>
                  <a:lnTo>
                    <a:pt x="70206" y="45600"/>
                  </a:lnTo>
                  <a:lnTo>
                    <a:pt x="70266" y="44929"/>
                  </a:lnTo>
                  <a:lnTo>
                    <a:pt x="70306" y="44281"/>
                  </a:lnTo>
                  <a:lnTo>
                    <a:pt x="70345" y="43658"/>
                  </a:lnTo>
                  <a:lnTo>
                    <a:pt x="70345" y="43658"/>
                  </a:lnTo>
                  <a:lnTo>
                    <a:pt x="70630" y="43690"/>
                  </a:lnTo>
                  <a:lnTo>
                    <a:pt x="70921" y="43722"/>
                  </a:lnTo>
                  <a:lnTo>
                    <a:pt x="70921" y="43722"/>
                  </a:lnTo>
                  <a:lnTo>
                    <a:pt x="71113" y="43730"/>
                  </a:lnTo>
                  <a:lnTo>
                    <a:pt x="71298" y="43730"/>
                  </a:lnTo>
                  <a:lnTo>
                    <a:pt x="71490" y="43714"/>
                  </a:lnTo>
                  <a:lnTo>
                    <a:pt x="71675" y="43690"/>
                  </a:lnTo>
                  <a:lnTo>
                    <a:pt x="71853" y="43650"/>
                  </a:lnTo>
                  <a:lnTo>
                    <a:pt x="72038" y="43602"/>
                  </a:lnTo>
                  <a:lnTo>
                    <a:pt x="72217" y="43546"/>
                  </a:lnTo>
                  <a:lnTo>
                    <a:pt x="72396" y="43482"/>
                  </a:lnTo>
                  <a:lnTo>
                    <a:pt x="72568" y="43402"/>
                  </a:lnTo>
                  <a:lnTo>
                    <a:pt x="72740" y="43314"/>
                  </a:lnTo>
                  <a:lnTo>
                    <a:pt x="72912" y="43210"/>
                  </a:lnTo>
                  <a:lnTo>
                    <a:pt x="73070" y="43106"/>
                  </a:lnTo>
                  <a:lnTo>
                    <a:pt x="73236" y="42986"/>
                  </a:lnTo>
                  <a:lnTo>
                    <a:pt x="73388" y="42858"/>
                  </a:lnTo>
                  <a:lnTo>
                    <a:pt x="73540" y="42714"/>
                  </a:lnTo>
                  <a:lnTo>
                    <a:pt x="73679" y="42570"/>
                  </a:lnTo>
                  <a:lnTo>
                    <a:pt x="73679" y="42570"/>
                  </a:lnTo>
                  <a:lnTo>
                    <a:pt x="73818" y="42418"/>
                  </a:lnTo>
                  <a:lnTo>
                    <a:pt x="73950" y="42251"/>
                  </a:lnTo>
                  <a:lnTo>
                    <a:pt x="74076" y="42083"/>
                  </a:lnTo>
                  <a:lnTo>
                    <a:pt x="74195" y="41907"/>
                  </a:lnTo>
                  <a:lnTo>
                    <a:pt x="74300" y="41723"/>
                  </a:lnTo>
                  <a:lnTo>
                    <a:pt x="74400" y="41531"/>
                  </a:lnTo>
                  <a:lnTo>
                    <a:pt x="74499" y="41339"/>
                  </a:lnTo>
                  <a:lnTo>
                    <a:pt x="74578" y="41139"/>
                  </a:lnTo>
                  <a:lnTo>
                    <a:pt x="74658" y="40932"/>
                  </a:lnTo>
                  <a:lnTo>
                    <a:pt x="74730" y="40724"/>
                  </a:lnTo>
                  <a:lnTo>
                    <a:pt x="74790" y="40516"/>
                  </a:lnTo>
                  <a:lnTo>
                    <a:pt x="74836" y="40292"/>
                  </a:lnTo>
                  <a:lnTo>
                    <a:pt x="74882" y="40076"/>
                  </a:lnTo>
                  <a:lnTo>
                    <a:pt x="74916" y="39852"/>
                  </a:lnTo>
                  <a:lnTo>
                    <a:pt x="74942" y="39628"/>
                  </a:lnTo>
                  <a:lnTo>
                    <a:pt x="74955" y="39397"/>
                  </a:lnTo>
                  <a:lnTo>
                    <a:pt x="74955" y="39397"/>
                  </a:lnTo>
                  <a:lnTo>
                    <a:pt x="74995" y="38461"/>
                  </a:lnTo>
                  <a:lnTo>
                    <a:pt x="75028" y="37510"/>
                  </a:lnTo>
                  <a:lnTo>
                    <a:pt x="75048" y="36543"/>
                  </a:lnTo>
                  <a:lnTo>
                    <a:pt x="75061" y="35551"/>
                  </a:lnTo>
                  <a:lnTo>
                    <a:pt x="75054" y="34552"/>
                  </a:lnTo>
                  <a:lnTo>
                    <a:pt x="75041" y="33537"/>
                  </a:lnTo>
                  <a:lnTo>
                    <a:pt x="75015" y="32505"/>
                  </a:lnTo>
                  <a:lnTo>
                    <a:pt x="74968" y="31474"/>
                  </a:lnTo>
                  <a:lnTo>
                    <a:pt x="74935" y="30946"/>
                  </a:lnTo>
                  <a:lnTo>
                    <a:pt x="74909" y="30427"/>
                  </a:lnTo>
                  <a:lnTo>
                    <a:pt x="74869" y="29899"/>
                  </a:lnTo>
                  <a:lnTo>
                    <a:pt x="74830" y="29372"/>
                  </a:lnTo>
                  <a:lnTo>
                    <a:pt x="74783" y="28844"/>
                  </a:lnTo>
                  <a:lnTo>
                    <a:pt x="74730" y="28316"/>
                  </a:lnTo>
                  <a:lnTo>
                    <a:pt x="74677" y="27789"/>
                  </a:lnTo>
                  <a:lnTo>
                    <a:pt x="74618" y="27253"/>
                  </a:lnTo>
                  <a:lnTo>
                    <a:pt x="74552" y="26725"/>
                  </a:lnTo>
                  <a:lnTo>
                    <a:pt x="74486" y="26190"/>
                  </a:lnTo>
                  <a:lnTo>
                    <a:pt x="74413" y="25662"/>
                  </a:lnTo>
                  <a:lnTo>
                    <a:pt x="74333" y="25127"/>
                  </a:lnTo>
                  <a:lnTo>
                    <a:pt x="74248" y="24599"/>
                  </a:lnTo>
                  <a:lnTo>
                    <a:pt x="74155" y="24063"/>
                  </a:lnTo>
                  <a:lnTo>
                    <a:pt x="74062" y="23536"/>
                  </a:lnTo>
                  <a:lnTo>
                    <a:pt x="73957" y="23008"/>
                  </a:lnTo>
                  <a:lnTo>
                    <a:pt x="73851" y="22480"/>
                  </a:lnTo>
                  <a:lnTo>
                    <a:pt x="73738" y="21953"/>
                  </a:lnTo>
                  <a:lnTo>
                    <a:pt x="73619" y="21425"/>
                  </a:lnTo>
                  <a:lnTo>
                    <a:pt x="73494" y="20905"/>
                  </a:lnTo>
                  <a:lnTo>
                    <a:pt x="73361" y="20386"/>
                  </a:lnTo>
                  <a:lnTo>
                    <a:pt x="73222" y="19866"/>
                  </a:lnTo>
                  <a:lnTo>
                    <a:pt x="73077" y="19347"/>
                  </a:lnTo>
                  <a:lnTo>
                    <a:pt x="72925" y="18835"/>
                  </a:lnTo>
                  <a:lnTo>
                    <a:pt x="72766" y="18323"/>
                  </a:lnTo>
                  <a:lnTo>
                    <a:pt x="72601" y="17812"/>
                  </a:lnTo>
                  <a:lnTo>
                    <a:pt x="72435" y="17308"/>
                  </a:lnTo>
                  <a:lnTo>
                    <a:pt x="72250" y="16804"/>
                  </a:lnTo>
                  <a:lnTo>
                    <a:pt x="72065" y="16301"/>
                  </a:lnTo>
                  <a:lnTo>
                    <a:pt x="71873" y="15805"/>
                  </a:lnTo>
                  <a:lnTo>
                    <a:pt x="71675" y="15317"/>
                  </a:lnTo>
                  <a:lnTo>
                    <a:pt x="71463" y="14830"/>
                  </a:lnTo>
                  <a:lnTo>
                    <a:pt x="71251" y="14350"/>
                  </a:lnTo>
                  <a:lnTo>
                    <a:pt x="71027" y="13870"/>
                  </a:lnTo>
                  <a:lnTo>
                    <a:pt x="70795" y="13399"/>
                  </a:lnTo>
                  <a:lnTo>
                    <a:pt x="70557" y="12927"/>
                  </a:lnTo>
                  <a:lnTo>
                    <a:pt x="70306" y="12463"/>
                  </a:lnTo>
                  <a:lnTo>
                    <a:pt x="70054" y="12008"/>
                  </a:lnTo>
                  <a:lnTo>
                    <a:pt x="69790" y="11552"/>
                  </a:lnTo>
                  <a:lnTo>
                    <a:pt x="69519" y="11104"/>
                  </a:lnTo>
                  <a:lnTo>
                    <a:pt x="69234" y="10665"/>
                  </a:lnTo>
                  <a:lnTo>
                    <a:pt x="68950" y="10233"/>
                  </a:lnTo>
                  <a:lnTo>
                    <a:pt x="68646" y="9801"/>
                  </a:lnTo>
                  <a:lnTo>
                    <a:pt x="68341" y="9386"/>
                  </a:lnTo>
                  <a:lnTo>
                    <a:pt x="68024" y="8970"/>
                  </a:lnTo>
                  <a:lnTo>
                    <a:pt x="67700" y="8562"/>
                  </a:lnTo>
                  <a:lnTo>
                    <a:pt x="67369" y="8162"/>
                  </a:lnTo>
                  <a:lnTo>
                    <a:pt x="67025" y="7771"/>
                  </a:lnTo>
                  <a:lnTo>
                    <a:pt x="67025" y="7771"/>
                  </a:lnTo>
                  <a:lnTo>
                    <a:pt x="66814" y="7539"/>
                  </a:lnTo>
                  <a:lnTo>
                    <a:pt x="66602" y="7307"/>
                  </a:lnTo>
                  <a:lnTo>
                    <a:pt x="66172" y="6875"/>
                  </a:lnTo>
                  <a:lnTo>
                    <a:pt x="65742" y="6460"/>
                  </a:lnTo>
                  <a:lnTo>
                    <a:pt x="65312" y="6060"/>
                  </a:lnTo>
                  <a:lnTo>
                    <a:pt x="64876" y="5684"/>
                  </a:lnTo>
                  <a:lnTo>
                    <a:pt x="64433" y="5324"/>
                  </a:lnTo>
                  <a:lnTo>
                    <a:pt x="63989" y="4981"/>
                  </a:lnTo>
                  <a:lnTo>
                    <a:pt x="63546" y="4661"/>
                  </a:lnTo>
                  <a:lnTo>
                    <a:pt x="63097" y="4357"/>
                  </a:lnTo>
                  <a:lnTo>
                    <a:pt x="62653" y="4077"/>
                  </a:lnTo>
                  <a:lnTo>
                    <a:pt x="62204" y="3805"/>
                  </a:lnTo>
                  <a:lnTo>
                    <a:pt x="61754" y="3558"/>
                  </a:lnTo>
                  <a:lnTo>
                    <a:pt x="61304" y="3326"/>
                  </a:lnTo>
                  <a:lnTo>
                    <a:pt x="60854" y="3110"/>
                  </a:lnTo>
                  <a:lnTo>
                    <a:pt x="60405" y="2910"/>
                  </a:lnTo>
                  <a:lnTo>
                    <a:pt x="59962" y="2726"/>
                  </a:lnTo>
                  <a:lnTo>
                    <a:pt x="59518" y="2550"/>
                  </a:lnTo>
                  <a:lnTo>
                    <a:pt x="59075" y="2398"/>
                  </a:lnTo>
                  <a:lnTo>
                    <a:pt x="58639" y="2262"/>
                  </a:lnTo>
                  <a:lnTo>
                    <a:pt x="58202" y="2135"/>
                  </a:lnTo>
                  <a:lnTo>
                    <a:pt x="57766" y="2031"/>
                  </a:lnTo>
                  <a:lnTo>
                    <a:pt x="57336" y="1935"/>
                  </a:lnTo>
                  <a:lnTo>
                    <a:pt x="56913" y="1847"/>
                  </a:lnTo>
                  <a:lnTo>
                    <a:pt x="56496" y="1783"/>
                  </a:lnTo>
                  <a:lnTo>
                    <a:pt x="56079" y="1727"/>
                  </a:lnTo>
                  <a:lnTo>
                    <a:pt x="55669" y="1679"/>
                  </a:lnTo>
                  <a:lnTo>
                    <a:pt x="55272" y="1647"/>
                  </a:lnTo>
                  <a:lnTo>
                    <a:pt x="54875" y="1631"/>
                  </a:lnTo>
                  <a:lnTo>
                    <a:pt x="54485" y="1623"/>
                  </a:lnTo>
                  <a:lnTo>
                    <a:pt x="54102" y="1623"/>
                  </a:lnTo>
                  <a:lnTo>
                    <a:pt x="53731" y="1639"/>
                  </a:lnTo>
                  <a:lnTo>
                    <a:pt x="53368" y="1663"/>
                  </a:lnTo>
                  <a:lnTo>
                    <a:pt x="53368" y="1663"/>
                  </a:lnTo>
                  <a:lnTo>
                    <a:pt x="53037" y="1543"/>
                  </a:lnTo>
                  <a:lnTo>
                    <a:pt x="52700" y="1431"/>
                  </a:lnTo>
                  <a:lnTo>
                    <a:pt x="52356" y="1319"/>
                  </a:lnTo>
                  <a:lnTo>
                    <a:pt x="52012" y="1215"/>
                  </a:lnTo>
                  <a:lnTo>
                    <a:pt x="51655" y="1111"/>
                  </a:lnTo>
                  <a:lnTo>
                    <a:pt x="51297" y="1015"/>
                  </a:lnTo>
                  <a:lnTo>
                    <a:pt x="50940" y="919"/>
                  </a:lnTo>
                  <a:lnTo>
                    <a:pt x="50570" y="823"/>
                  </a:lnTo>
                  <a:lnTo>
                    <a:pt x="50199" y="736"/>
                  </a:lnTo>
                  <a:lnTo>
                    <a:pt x="49829" y="656"/>
                  </a:lnTo>
                  <a:lnTo>
                    <a:pt x="49445" y="576"/>
                  </a:lnTo>
                  <a:lnTo>
                    <a:pt x="49062" y="504"/>
                  </a:lnTo>
                  <a:lnTo>
                    <a:pt x="48678" y="432"/>
                  </a:lnTo>
                  <a:lnTo>
                    <a:pt x="48288" y="368"/>
                  </a:lnTo>
                  <a:lnTo>
                    <a:pt x="47891" y="304"/>
                  </a:lnTo>
                  <a:lnTo>
                    <a:pt x="47494" y="256"/>
                  </a:lnTo>
                  <a:lnTo>
                    <a:pt x="47091" y="200"/>
                  </a:lnTo>
                  <a:lnTo>
                    <a:pt x="46687" y="160"/>
                  </a:lnTo>
                  <a:lnTo>
                    <a:pt x="46277" y="120"/>
                  </a:lnTo>
                  <a:lnTo>
                    <a:pt x="45867" y="88"/>
                  </a:lnTo>
                  <a:lnTo>
                    <a:pt x="45451" y="56"/>
                  </a:lnTo>
                  <a:lnTo>
                    <a:pt x="45034" y="32"/>
                  </a:lnTo>
                  <a:lnTo>
                    <a:pt x="44617" y="16"/>
                  </a:lnTo>
                  <a:lnTo>
                    <a:pt x="44194" y="8"/>
                  </a:lnTo>
                  <a:lnTo>
                    <a:pt x="43771" y="0"/>
                  </a:lnTo>
                  <a:lnTo>
                    <a:pt x="43341" y="0"/>
                  </a:lnTo>
                  <a:lnTo>
                    <a:pt x="42918" y="8"/>
                  </a:lnTo>
                  <a:lnTo>
                    <a:pt x="42488" y="24"/>
                  </a:lnTo>
                  <a:lnTo>
                    <a:pt x="42051" y="40"/>
                  </a:lnTo>
                  <a:lnTo>
                    <a:pt x="41621" y="72"/>
                  </a:lnTo>
                  <a:lnTo>
                    <a:pt x="41185" y="104"/>
                  </a:lnTo>
                  <a:lnTo>
                    <a:pt x="40748" y="144"/>
                  </a:lnTo>
                  <a:lnTo>
                    <a:pt x="40312" y="192"/>
                  </a:lnTo>
                  <a:lnTo>
                    <a:pt x="39875" y="248"/>
                  </a:lnTo>
                  <a:lnTo>
                    <a:pt x="39432" y="312"/>
                  </a:lnTo>
                  <a:lnTo>
                    <a:pt x="38989" y="376"/>
                  </a:lnTo>
                  <a:lnTo>
                    <a:pt x="38552" y="456"/>
                  </a:lnTo>
                  <a:lnTo>
                    <a:pt x="38109" y="536"/>
                  </a:lnTo>
                  <a:lnTo>
                    <a:pt x="37666" y="632"/>
                  </a:lnTo>
                  <a:lnTo>
                    <a:pt x="37223" y="728"/>
                  </a:lnTo>
                  <a:lnTo>
                    <a:pt x="36780" y="839"/>
                  </a:lnTo>
                  <a:lnTo>
                    <a:pt x="36343" y="951"/>
                  </a:lnTo>
                  <a:lnTo>
                    <a:pt x="35900" y="1079"/>
                  </a:lnTo>
                  <a:lnTo>
                    <a:pt x="35457" y="1207"/>
                  </a:lnTo>
                  <a:lnTo>
                    <a:pt x="35014" y="1351"/>
                  </a:lnTo>
                  <a:lnTo>
                    <a:pt x="34571" y="1503"/>
                  </a:lnTo>
                  <a:lnTo>
                    <a:pt x="34134" y="1663"/>
                  </a:lnTo>
                  <a:lnTo>
                    <a:pt x="33691" y="1823"/>
                  </a:lnTo>
                  <a:lnTo>
                    <a:pt x="33255" y="1999"/>
                  </a:lnTo>
                  <a:lnTo>
                    <a:pt x="32818" y="2183"/>
                  </a:lnTo>
                  <a:lnTo>
                    <a:pt x="32382" y="2382"/>
                  </a:lnTo>
                  <a:lnTo>
                    <a:pt x="31945" y="2582"/>
                  </a:lnTo>
                  <a:lnTo>
                    <a:pt x="31515" y="2798"/>
                  </a:lnTo>
                  <a:lnTo>
                    <a:pt x="31085" y="3022"/>
                  </a:lnTo>
                  <a:lnTo>
                    <a:pt x="30655" y="3254"/>
                  </a:lnTo>
                  <a:lnTo>
                    <a:pt x="30226" y="3494"/>
                  </a:lnTo>
                  <a:lnTo>
                    <a:pt x="29796" y="3741"/>
                  </a:lnTo>
                  <a:lnTo>
                    <a:pt x="29372" y="4005"/>
                  </a:lnTo>
                  <a:lnTo>
                    <a:pt x="28956" y="4277"/>
                  </a:lnTo>
                  <a:lnTo>
                    <a:pt x="28532" y="4557"/>
                  </a:lnTo>
                  <a:lnTo>
                    <a:pt x="28116" y="4845"/>
                  </a:lnTo>
                  <a:lnTo>
                    <a:pt x="27706" y="5148"/>
                  </a:lnTo>
                  <a:lnTo>
                    <a:pt x="27296" y="5460"/>
                  </a:lnTo>
                  <a:lnTo>
                    <a:pt x="26886" y="5788"/>
                  </a:lnTo>
                  <a:lnTo>
                    <a:pt x="26886" y="5788"/>
                  </a:lnTo>
                  <a:lnTo>
                    <a:pt x="26515" y="6092"/>
                  </a:lnTo>
                  <a:lnTo>
                    <a:pt x="26151" y="6404"/>
                  </a:lnTo>
                  <a:lnTo>
                    <a:pt x="25788" y="6723"/>
                  </a:lnTo>
                  <a:lnTo>
                    <a:pt x="25430" y="7051"/>
                  </a:lnTo>
                  <a:lnTo>
                    <a:pt x="25080" y="7387"/>
                  </a:lnTo>
                  <a:lnTo>
                    <a:pt x="24736" y="7723"/>
                  </a:lnTo>
                  <a:lnTo>
                    <a:pt x="24399" y="8074"/>
                  </a:lnTo>
                  <a:lnTo>
                    <a:pt x="24061" y="8426"/>
                  </a:lnTo>
                  <a:lnTo>
                    <a:pt x="23731" y="8786"/>
                  </a:lnTo>
                  <a:lnTo>
                    <a:pt x="23407" y="9154"/>
                  </a:lnTo>
                  <a:lnTo>
                    <a:pt x="23089" y="9529"/>
                  </a:lnTo>
                  <a:lnTo>
                    <a:pt x="22772" y="9905"/>
                  </a:lnTo>
                  <a:lnTo>
                    <a:pt x="22461" y="10297"/>
                  </a:lnTo>
                  <a:lnTo>
                    <a:pt x="22157" y="10689"/>
                  </a:lnTo>
                  <a:lnTo>
                    <a:pt x="21859" y="11088"/>
                  </a:lnTo>
                  <a:lnTo>
                    <a:pt x="21561" y="11496"/>
                  </a:lnTo>
                  <a:lnTo>
                    <a:pt x="21277" y="11912"/>
                  </a:lnTo>
                  <a:lnTo>
                    <a:pt x="20993" y="12335"/>
                  </a:lnTo>
                  <a:lnTo>
                    <a:pt x="20715" y="12759"/>
                  </a:lnTo>
                  <a:lnTo>
                    <a:pt x="20437" y="13191"/>
                  </a:lnTo>
                  <a:lnTo>
                    <a:pt x="20172" y="13631"/>
                  </a:lnTo>
                  <a:lnTo>
                    <a:pt x="19908" y="14078"/>
                  </a:lnTo>
                  <a:lnTo>
                    <a:pt x="19650" y="14534"/>
                  </a:lnTo>
                  <a:lnTo>
                    <a:pt x="19399" y="14998"/>
                  </a:lnTo>
                  <a:lnTo>
                    <a:pt x="19147" y="15461"/>
                  </a:lnTo>
                  <a:lnTo>
                    <a:pt x="18909" y="15941"/>
                  </a:lnTo>
                  <a:lnTo>
                    <a:pt x="18671" y="16421"/>
                  </a:lnTo>
                  <a:lnTo>
                    <a:pt x="18440" y="16908"/>
                  </a:lnTo>
                  <a:lnTo>
                    <a:pt x="18208" y="17396"/>
                  </a:lnTo>
                  <a:lnTo>
                    <a:pt x="17990" y="17900"/>
                  </a:lnTo>
                  <a:lnTo>
                    <a:pt x="17772" y="18403"/>
                  </a:lnTo>
                  <a:lnTo>
                    <a:pt x="17560" y="18923"/>
                  </a:lnTo>
                  <a:lnTo>
                    <a:pt x="17355" y="19443"/>
                  </a:lnTo>
                  <a:lnTo>
                    <a:pt x="17150" y="19970"/>
                  </a:lnTo>
                  <a:lnTo>
                    <a:pt x="16958" y="20498"/>
                  </a:lnTo>
                  <a:lnTo>
                    <a:pt x="16766" y="21041"/>
                  </a:lnTo>
                  <a:lnTo>
                    <a:pt x="16581" y="21585"/>
                  </a:lnTo>
                  <a:lnTo>
                    <a:pt x="16403" y="22145"/>
                  </a:lnTo>
                  <a:lnTo>
                    <a:pt x="16224" y="22704"/>
                  </a:lnTo>
                  <a:lnTo>
                    <a:pt x="16059" y="23264"/>
                  </a:lnTo>
                  <a:lnTo>
                    <a:pt x="15893" y="23839"/>
                  </a:lnTo>
                  <a:lnTo>
                    <a:pt x="15735" y="24415"/>
                  </a:lnTo>
                  <a:lnTo>
                    <a:pt x="15576" y="25007"/>
                  </a:lnTo>
                  <a:lnTo>
                    <a:pt x="15430" y="25598"/>
                  </a:lnTo>
                  <a:lnTo>
                    <a:pt x="15285" y="26198"/>
                  </a:lnTo>
                  <a:lnTo>
                    <a:pt x="15146" y="26797"/>
                  </a:lnTo>
                  <a:lnTo>
                    <a:pt x="15014" y="27413"/>
                  </a:lnTo>
                  <a:lnTo>
                    <a:pt x="14888" y="28029"/>
                  </a:lnTo>
                  <a:lnTo>
                    <a:pt x="14762" y="28652"/>
                  </a:lnTo>
                  <a:lnTo>
                    <a:pt x="14643" y="29284"/>
                  </a:lnTo>
                  <a:lnTo>
                    <a:pt x="14531" y="29923"/>
                  </a:lnTo>
                  <a:lnTo>
                    <a:pt x="14425" y="30563"/>
                  </a:lnTo>
                  <a:lnTo>
                    <a:pt x="14326" y="31218"/>
                  </a:lnTo>
                  <a:lnTo>
                    <a:pt x="14227" y="31874"/>
                  </a:lnTo>
                  <a:lnTo>
                    <a:pt x="14134" y="32537"/>
                  </a:lnTo>
                  <a:lnTo>
                    <a:pt x="14048" y="33209"/>
                  </a:lnTo>
                  <a:lnTo>
                    <a:pt x="13969" y="33880"/>
                  </a:lnTo>
                  <a:lnTo>
                    <a:pt x="13896" y="34568"/>
                  </a:lnTo>
                  <a:lnTo>
                    <a:pt x="13823" y="35255"/>
                  </a:lnTo>
                  <a:lnTo>
                    <a:pt x="13757" y="35951"/>
                  </a:lnTo>
                  <a:lnTo>
                    <a:pt x="13697" y="36655"/>
                  </a:lnTo>
                  <a:lnTo>
                    <a:pt x="13645" y="37358"/>
                  </a:lnTo>
                  <a:lnTo>
                    <a:pt x="13592" y="38070"/>
                  </a:lnTo>
                  <a:lnTo>
                    <a:pt x="13552" y="38797"/>
                  </a:lnTo>
                  <a:lnTo>
                    <a:pt x="13552" y="38797"/>
                  </a:lnTo>
                  <a:lnTo>
                    <a:pt x="13539" y="39029"/>
                  </a:lnTo>
                  <a:lnTo>
                    <a:pt x="13545" y="39261"/>
                  </a:lnTo>
                  <a:lnTo>
                    <a:pt x="13552" y="39493"/>
                  </a:lnTo>
                  <a:lnTo>
                    <a:pt x="13578" y="39724"/>
                  </a:lnTo>
                  <a:lnTo>
                    <a:pt x="13605" y="39956"/>
                  </a:lnTo>
                  <a:lnTo>
                    <a:pt x="13645" y="40180"/>
                  </a:lnTo>
                  <a:lnTo>
                    <a:pt x="13697" y="40404"/>
                  </a:lnTo>
                  <a:lnTo>
                    <a:pt x="13750" y="40620"/>
                  </a:lnTo>
                  <a:lnTo>
                    <a:pt x="13817" y="40836"/>
                  </a:lnTo>
                  <a:lnTo>
                    <a:pt x="13896" y="41051"/>
                  </a:lnTo>
                  <a:lnTo>
                    <a:pt x="13982" y="41259"/>
                  </a:lnTo>
                  <a:lnTo>
                    <a:pt x="14074" y="41459"/>
                  </a:lnTo>
                  <a:lnTo>
                    <a:pt x="14174" y="41659"/>
                  </a:lnTo>
                  <a:lnTo>
                    <a:pt x="14286" y="41851"/>
                  </a:lnTo>
                  <a:lnTo>
                    <a:pt x="14405" y="42035"/>
                  </a:lnTo>
                  <a:lnTo>
                    <a:pt x="14531" y="42211"/>
                  </a:lnTo>
                  <a:lnTo>
                    <a:pt x="14531" y="42211"/>
                  </a:lnTo>
                  <a:lnTo>
                    <a:pt x="14663" y="42379"/>
                  </a:lnTo>
                  <a:lnTo>
                    <a:pt x="14809" y="42538"/>
                  </a:lnTo>
                  <a:lnTo>
                    <a:pt x="14954" y="42690"/>
                  </a:lnTo>
                  <a:lnTo>
                    <a:pt x="15106" y="42834"/>
                  </a:lnTo>
                  <a:lnTo>
                    <a:pt x="15265" y="42962"/>
                  </a:lnTo>
                  <a:lnTo>
                    <a:pt x="15424" y="43082"/>
                  </a:lnTo>
                  <a:lnTo>
                    <a:pt x="15589" y="43194"/>
                  </a:lnTo>
                  <a:lnTo>
                    <a:pt x="15761" y="43298"/>
                  </a:lnTo>
                  <a:lnTo>
                    <a:pt x="15940" y="43386"/>
                  </a:lnTo>
                  <a:lnTo>
                    <a:pt x="16118" y="43466"/>
                  </a:lnTo>
                  <a:lnTo>
                    <a:pt x="16303" y="43538"/>
                  </a:lnTo>
                  <a:lnTo>
                    <a:pt x="16489" y="43594"/>
                  </a:lnTo>
                  <a:lnTo>
                    <a:pt x="16674" y="43642"/>
                  </a:lnTo>
                  <a:lnTo>
                    <a:pt x="16866" y="43682"/>
                  </a:lnTo>
                  <a:lnTo>
                    <a:pt x="17057" y="43706"/>
                  </a:lnTo>
                  <a:lnTo>
                    <a:pt x="17249" y="43714"/>
                  </a:lnTo>
                  <a:lnTo>
                    <a:pt x="17249" y="43714"/>
                  </a:lnTo>
                  <a:lnTo>
                    <a:pt x="17739" y="43730"/>
                  </a:lnTo>
                  <a:lnTo>
                    <a:pt x="18182" y="43730"/>
                  </a:lnTo>
                  <a:lnTo>
                    <a:pt x="18750" y="43738"/>
                  </a:lnTo>
                  <a:lnTo>
                    <a:pt x="18750" y="43738"/>
                  </a:lnTo>
                  <a:lnTo>
                    <a:pt x="19610" y="43730"/>
                  </a:lnTo>
                  <a:lnTo>
                    <a:pt x="19610" y="43730"/>
                  </a:lnTo>
                  <a:lnTo>
                    <a:pt x="19643" y="44329"/>
                  </a:lnTo>
                  <a:lnTo>
                    <a:pt x="19683" y="44961"/>
                  </a:lnTo>
                  <a:lnTo>
                    <a:pt x="19729" y="45616"/>
                  </a:lnTo>
                  <a:lnTo>
                    <a:pt x="19789" y="46288"/>
                  </a:lnTo>
                  <a:lnTo>
                    <a:pt x="19855" y="46991"/>
                  </a:lnTo>
                  <a:lnTo>
                    <a:pt x="19928" y="47703"/>
                  </a:lnTo>
                  <a:lnTo>
                    <a:pt x="20014" y="48438"/>
                  </a:lnTo>
                  <a:lnTo>
                    <a:pt x="20113" y="49190"/>
                  </a:lnTo>
                  <a:lnTo>
                    <a:pt x="20219" y="49957"/>
                  </a:lnTo>
                  <a:lnTo>
                    <a:pt x="20338" y="50733"/>
                  </a:lnTo>
                  <a:lnTo>
                    <a:pt x="20470" y="51524"/>
                  </a:lnTo>
                  <a:lnTo>
                    <a:pt x="20616" y="52332"/>
                  </a:lnTo>
                  <a:lnTo>
                    <a:pt x="20781" y="53139"/>
                  </a:lnTo>
                  <a:lnTo>
                    <a:pt x="20953" y="53962"/>
                  </a:lnTo>
                  <a:lnTo>
                    <a:pt x="21145" y="54786"/>
                  </a:lnTo>
                  <a:lnTo>
                    <a:pt x="21350" y="55625"/>
                  </a:lnTo>
                  <a:lnTo>
                    <a:pt x="21575" y="56457"/>
                  </a:lnTo>
                  <a:lnTo>
                    <a:pt x="21687" y="56880"/>
                  </a:lnTo>
                  <a:lnTo>
                    <a:pt x="21813" y="57296"/>
                  </a:lnTo>
                  <a:lnTo>
                    <a:pt x="21938" y="57720"/>
                  </a:lnTo>
                  <a:lnTo>
                    <a:pt x="22071" y="58136"/>
                  </a:lnTo>
                  <a:lnTo>
                    <a:pt x="22203" y="58559"/>
                  </a:lnTo>
                  <a:lnTo>
                    <a:pt x="22342" y="58975"/>
                  </a:lnTo>
                  <a:lnTo>
                    <a:pt x="22487" y="59399"/>
                  </a:lnTo>
                  <a:lnTo>
                    <a:pt x="22639" y="59814"/>
                  </a:lnTo>
                  <a:lnTo>
                    <a:pt x="22792" y="60238"/>
                  </a:lnTo>
                  <a:lnTo>
                    <a:pt x="22950" y="60654"/>
                  </a:lnTo>
                  <a:lnTo>
                    <a:pt x="23116" y="61069"/>
                  </a:lnTo>
                  <a:lnTo>
                    <a:pt x="23288" y="61485"/>
                  </a:lnTo>
                  <a:lnTo>
                    <a:pt x="23460" y="61893"/>
                  </a:lnTo>
                  <a:lnTo>
                    <a:pt x="23638" y="62309"/>
                  </a:lnTo>
                  <a:lnTo>
                    <a:pt x="23830" y="62716"/>
                  </a:lnTo>
                  <a:lnTo>
                    <a:pt x="24015" y="63124"/>
                  </a:lnTo>
                  <a:lnTo>
                    <a:pt x="24214" y="63532"/>
                  </a:lnTo>
                  <a:lnTo>
                    <a:pt x="24419" y="63931"/>
                  </a:lnTo>
                  <a:lnTo>
                    <a:pt x="24624" y="64339"/>
                  </a:lnTo>
                  <a:lnTo>
                    <a:pt x="24835" y="64731"/>
                  </a:lnTo>
                  <a:lnTo>
                    <a:pt x="25053" y="65131"/>
                  </a:lnTo>
                  <a:lnTo>
                    <a:pt x="25278" y="65522"/>
                  </a:lnTo>
                  <a:lnTo>
                    <a:pt x="25510" y="65906"/>
                  </a:lnTo>
                  <a:lnTo>
                    <a:pt x="25748" y="66298"/>
                  </a:lnTo>
                  <a:lnTo>
                    <a:pt x="25993" y="66674"/>
                  </a:lnTo>
                  <a:lnTo>
                    <a:pt x="26237" y="67057"/>
                  </a:lnTo>
                  <a:lnTo>
                    <a:pt x="26495" y="67425"/>
                  </a:lnTo>
                  <a:lnTo>
                    <a:pt x="26753" y="67801"/>
                  </a:lnTo>
                  <a:lnTo>
                    <a:pt x="27024" y="68161"/>
                  </a:lnTo>
                  <a:lnTo>
                    <a:pt x="27296" y="68528"/>
                  </a:lnTo>
                  <a:lnTo>
                    <a:pt x="27296" y="68528"/>
                  </a:lnTo>
                  <a:lnTo>
                    <a:pt x="27507" y="68792"/>
                  </a:lnTo>
                  <a:lnTo>
                    <a:pt x="27712" y="69048"/>
                  </a:lnTo>
                  <a:lnTo>
                    <a:pt x="28136" y="69560"/>
                  </a:lnTo>
                  <a:lnTo>
                    <a:pt x="28136" y="69560"/>
                  </a:lnTo>
                  <a:lnTo>
                    <a:pt x="27183" y="69783"/>
                  </a:lnTo>
                  <a:lnTo>
                    <a:pt x="26251" y="70023"/>
                  </a:lnTo>
                  <a:lnTo>
                    <a:pt x="25331" y="70279"/>
                  </a:lnTo>
                  <a:lnTo>
                    <a:pt x="24432" y="70543"/>
                  </a:lnTo>
                  <a:lnTo>
                    <a:pt x="23546" y="70831"/>
                  </a:lnTo>
                  <a:lnTo>
                    <a:pt x="23109" y="70975"/>
                  </a:lnTo>
                  <a:lnTo>
                    <a:pt x="22679" y="71126"/>
                  </a:lnTo>
                  <a:lnTo>
                    <a:pt x="22249" y="71278"/>
                  </a:lnTo>
                  <a:lnTo>
                    <a:pt x="21826" y="71438"/>
                  </a:lnTo>
                  <a:lnTo>
                    <a:pt x="21403" y="71598"/>
                  </a:lnTo>
                  <a:lnTo>
                    <a:pt x="20993" y="71758"/>
                  </a:lnTo>
                  <a:lnTo>
                    <a:pt x="20583" y="71926"/>
                  </a:lnTo>
                  <a:lnTo>
                    <a:pt x="20172" y="72102"/>
                  </a:lnTo>
                  <a:lnTo>
                    <a:pt x="19769" y="72278"/>
                  </a:lnTo>
                  <a:lnTo>
                    <a:pt x="19372" y="72454"/>
                  </a:lnTo>
                  <a:lnTo>
                    <a:pt x="18982" y="72637"/>
                  </a:lnTo>
                  <a:lnTo>
                    <a:pt x="18592" y="72821"/>
                  </a:lnTo>
                  <a:lnTo>
                    <a:pt x="18202" y="73013"/>
                  </a:lnTo>
                  <a:lnTo>
                    <a:pt x="17825" y="73205"/>
                  </a:lnTo>
                  <a:lnTo>
                    <a:pt x="17448" y="73405"/>
                  </a:lnTo>
                  <a:lnTo>
                    <a:pt x="17071" y="73605"/>
                  </a:lnTo>
                  <a:lnTo>
                    <a:pt x="16700" y="73813"/>
                  </a:lnTo>
                  <a:lnTo>
                    <a:pt x="16336" y="74020"/>
                  </a:lnTo>
                  <a:lnTo>
                    <a:pt x="15979" y="74228"/>
                  </a:lnTo>
                  <a:lnTo>
                    <a:pt x="15622" y="74444"/>
                  </a:lnTo>
                  <a:lnTo>
                    <a:pt x="15272" y="74660"/>
                  </a:lnTo>
                  <a:lnTo>
                    <a:pt x="14921" y="74884"/>
                  </a:lnTo>
                  <a:lnTo>
                    <a:pt x="14577" y="75116"/>
                  </a:lnTo>
                  <a:lnTo>
                    <a:pt x="14233" y="75340"/>
                  </a:lnTo>
                  <a:lnTo>
                    <a:pt x="13902" y="75579"/>
                  </a:lnTo>
                  <a:lnTo>
                    <a:pt x="13572" y="75811"/>
                  </a:lnTo>
                  <a:lnTo>
                    <a:pt x="13241" y="76051"/>
                  </a:lnTo>
                  <a:lnTo>
                    <a:pt x="12917" y="76299"/>
                  </a:lnTo>
                  <a:lnTo>
                    <a:pt x="12600" y="76547"/>
                  </a:lnTo>
                  <a:lnTo>
                    <a:pt x="12282" y="76795"/>
                  </a:lnTo>
                  <a:lnTo>
                    <a:pt x="11971" y="77050"/>
                  </a:lnTo>
                  <a:lnTo>
                    <a:pt x="11667" y="77314"/>
                  </a:lnTo>
                  <a:lnTo>
                    <a:pt x="11363" y="77578"/>
                  </a:lnTo>
                  <a:lnTo>
                    <a:pt x="11065" y="77842"/>
                  </a:lnTo>
                  <a:lnTo>
                    <a:pt x="10768" y="78114"/>
                  </a:lnTo>
                  <a:lnTo>
                    <a:pt x="10477" y="78385"/>
                  </a:lnTo>
                  <a:lnTo>
                    <a:pt x="10192" y="78665"/>
                  </a:lnTo>
                  <a:lnTo>
                    <a:pt x="9908" y="78945"/>
                  </a:lnTo>
                  <a:lnTo>
                    <a:pt x="9630" y="79233"/>
                  </a:lnTo>
                  <a:lnTo>
                    <a:pt x="9352" y="79521"/>
                  </a:lnTo>
                  <a:lnTo>
                    <a:pt x="9081" y="79808"/>
                  </a:lnTo>
                  <a:lnTo>
                    <a:pt x="8816" y="80104"/>
                  </a:lnTo>
                  <a:lnTo>
                    <a:pt x="8552" y="80408"/>
                  </a:lnTo>
                  <a:lnTo>
                    <a:pt x="8294" y="80712"/>
                  </a:lnTo>
                  <a:lnTo>
                    <a:pt x="8043" y="81016"/>
                  </a:lnTo>
                  <a:lnTo>
                    <a:pt x="7791" y="81327"/>
                  </a:lnTo>
                  <a:lnTo>
                    <a:pt x="7547" y="81639"/>
                  </a:lnTo>
                  <a:lnTo>
                    <a:pt x="7302" y="81959"/>
                  </a:lnTo>
                  <a:lnTo>
                    <a:pt x="7064" y="82279"/>
                  </a:lnTo>
                  <a:lnTo>
                    <a:pt x="6826" y="82606"/>
                  </a:lnTo>
                  <a:lnTo>
                    <a:pt x="6601" y="82934"/>
                  </a:lnTo>
                  <a:lnTo>
                    <a:pt x="6369" y="83270"/>
                  </a:lnTo>
                  <a:lnTo>
                    <a:pt x="6151" y="83606"/>
                  </a:lnTo>
                  <a:lnTo>
                    <a:pt x="5933" y="83950"/>
                  </a:lnTo>
                  <a:lnTo>
                    <a:pt x="5933" y="83950"/>
                  </a:lnTo>
                  <a:lnTo>
                    <a:pt x="5655" y="84389"/>
                  </a:lnTo>
                  <a:lnTo>
                    <a:pt x="5390" y="84829"/>
                  </a:lnTo>
                  <a:lnTo>
                    <a:pt x="5132" y="85277"/>
                  </a:lnTo>
                  <a:lnTo>
                    <a:pt x="4888" y="85724"/>
                  </a:lnTo>
                  <a:lnTo>
                    <a:pt x="4643" y="86180"/>
                  </a:lnTo>
                  <a:lnTo>
                    <a:pt x="4412" y="86628"/>
                  </a:lnTo>
                  <a:lnTo>
                    <a:pt x="4187" y="87083"/>
                  </a:lnTo>
                  <a:lnTo>
                    <a:pt x="3975" y="87547"/>
                  </a:lnTo>
                  <a:lnTo>
                    <a:pt x="3763" y="88003"/>
                  </a:lnTo>
                  <a:lnTo>
                    <a:pt x="3565" y="88466"/>
                  </a:lnTo>
                  <a:lnTo>
                    <a:pt x="3367" y="88930"/>
                  </a:lnTo>
                  <a:lnTo>
                    <a:pt x="3181" y="89394"/>
                  </a:lnTo>
                  <a:lnTo>
                    <a:pt x="3003" y="89865"/>
                  </a:lnTo>
                  <a:lnTo>
                    <a:pt x="2824" y="90329"/>
                  </a:lnTo>
                  <a:lnTo>
                    <a:pt x="2659" y="90801"/>
                  </a:lnTo>
                  <a:lnTo>
                    <a:pt x="2500" y="91272"/>
                  </a:lnTo>
                  <a:lnTo>
                    <a:pt x="2348" y="91744"/>
                  </a:lnTo>
                  <a:lnTo>
                    <a:pt x="2203" y="92224"/>
                  </a:lnTo>
                  <a:lnTo>
                    <a:pt x="2064" y="92695"/>
                  </a:lnTo>
                  <a:lnTo>
                    <a:pt x="1925" y="93167"/>
                  </a:lnTo>
                  <a:lnTo>
                    <a:pt x="1799" y="93647"/>
                  </a:lnTo>
                  <a:lnTo>
                    <a:pt x="1673" y="94118"/>
                  </a:lnTo>
                  <a:lnTo>
                    <a:pt x="1561" y="94598"/>
                  </a:lnTo>
                  <a:lnTo>
                    <a:pt x="1449" y="95078"/>
                  </a:lnTo>
                  <a:lnTo>
                    <a:pt x="1343" y="95549"/>
                  </a:lnTo>
                  <a:lnTo>
                    <a:pt x="1244" y="96029"/>
                  </a:lnTo>
                  <a:lnTo>
                    <a:pt x="1144" y="96509"/>
                  </a:lnTo>
                  <a:lnTo>
                    <a:pt x="1052" y="96980"/>
                  </a:lnTo>
                  <a:lnTo>
                    <a:pt x="972" y="97460"/>
                  </a:lnTo>
                  <a:lnTo>
                    <a:pt x="886" y="97940"/>
                  </a:lnTo>
                  <a:lnTo>
                    <a:pt x="814" y="98411"/>
                  </a:lnTo>
                  <a:lnTo>
                    <a:pt x="741" y="98883"/>
                  </a:lnTo>
                  <a:lnTo>
                    <a:pt x="675" y="99363"/>
                  </a:lnTo>
                  <a:lnTo>
                    <a:pt x="609" y="99834"/>
                  </a:lnTo>
                  <a:lnTo>
                    <a:pt x="496" y="100778"/>
                  </a:lnTo>
                  <a:lnTo>
                    <a:pt x="397" y="101721"/>
                  </a:lnTo>
                  <a:lnTo>
                    <a:pt x="311" y="102649"/>
                  </a:lnTo>
                  <a:lnTo>
                    <a:pt x="238" y="103576"/>
                  </a:lnTo>
                  <a:lnTo>
                    <a:pt x="179" y="104495"/>
                  </a:lnTo>
                  <a:lnTo>
                    <a:pt x="132" y="105407"/>
                  </a:lnTo>
                  <a:lnTo>
                    <a:pt x="93" y="106302"/>
                  </a:lnTo>
                  <a:lnTo>
                    <a:pt x="60" y="107197"/>
                  </a:lnTo>
                  <a:lnTo>
                    <a:pt x="40" y="108069"/>
                  </a:lnTo>
                  <a:lnTo>
                    <a:pt x="20" y="108940"/>
                  </a:lnTo>
                  <a:lnTo>
                    <a:pt x="13" y="109788"/>
                  </a:lnTo>
                  <a:lnTo>
                    <a:pt x="0" y="111450"/>
                  </a:lnTo>
                  <a:lnTo>
                    <a:pt x="0" y="113049"/>
                  </a:lnTo>
                  <a:lnTo>
                    <a:pt x="0" y="113049"/>
                  </a:lnTo>
                  <a:lnTo>
                    <a:pt x="0" y="113257"/>
                  </a:lnTo>
                  <a:lnTo>
                    <a:pt x="13" y="113465"/>
                  </a:lnTo>
                  <a:lnTo>
                    <a:pt x="33" y="113665"/>
                  </a:lnTo>
                  <a:lnTo>
                    <a:pt x="60" y="113873"/>
                  </a:lnTo>
                  <a:lnTo>
                    <a:pt x="93" y="114073"/>
                  </a:lnTo>
                  <a:lnTo>
                    <a:pt x="132" y="114264"/>
                  </a:lnTo>
                  <a:lnTo>
                    <a:pt x="179" y="114456"/>
                  </a:lnTo>
                  <a:lnTo>
                    <a:pt x="238" y="114648"/>
                  </a:lnTo>
                  <a:lnTo>
                    <a:pt x="298" y="114832"/>
                  </a:lnTo>
                  <a:lnTo>
                    <a:pt x="364" y="115016"/>
                  </a:lnTo>
                  <a:lnTo>
                    <a:pt x="437" y="115192"/>
                  </a:lnTo>
                  <a:lnTo>
                    <a:pt x="516" y="115368"/>
                  </a:lnTo>
                  <a:lnTo>
                    <a:pt x="602" y="115536"/>
                  </a:lnTo>
                  <a:lnTo>
                    <a:pt x="695" y="115703"/>
                  </a:lnTo>
                  <a:lnTo>
                    <a:pt x="794" y="115863"/>
                  </a:lnTo>
                  <a:lnTo>
                    <a:pt x="893" y="116015"/>
                  </a:lnTo>
                  <a:lnTo>
                    <a:pt x="1005" y="116159"/>
                  </a:lnTo>
                  <a:lnTo>
                    <a:pt x="1118" y="116303"/>
                  </a:lnTo>
                  <a:lnTo>
                    <a:pt x="1237" y="116439"/>
                  </a:lnTo>
                  <a:lnTo>
                    <a:pt x="1356" y="116575"/>
                  </a:lnTo>
                  <a:lnTo>
                    <a:pt x="1488" y="116695"/>
                  </a:lnTo>
                  <a:lnTo>
                    <a:pt x="1621" y="116815"/>
                  </a:lnTo>
                  <a:lnTo>
                    <a:pt x="1753" y="116927"/>
                  </a:lnTo>
                  <a:lnTo>
                    <a:pt x="1898" y="117031"/>
                  </a:lnTo>
                  <a:lnTo>
                    <a:pt x="2044" y="117126"/>
                  </a:lnTo>
                  <a:lnTo>
                    <a:pt x="2189" y="117214"/>
                  </a:lnTo>
                  <a:lnTo>
                    <a:pt x="2341" y="117302"/>
                  </a:lnTo>
                  <a:lnTo>
                    <a:pt x="2500" y="117374"/>
                  </a:lnTo>
                  <a:lnTo>
                    <a:pt x="2659" y="117438"/>
                  </a:lnTo>
                  <a:lnTo>
                    <a:pt x="2824" y="117494"/>
                  </a:lnTo>
                  <a:lnTo>
                    <a:pt x="2990" y="117542"/>
                  </a:lnTo>
                  <a:lnTo>
                    <a:pt x="3162" y="117582"/>
                  </a:lnTo>
                  <a:lnTo>
                    <a:pt x="3162" y="11758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-2224525" y="-7390575"/>
              <a:ext cx="1145875" cy="631375"/>
            </a:xfrm>
            <a:custGeom>
              <a:rect b="b" l="l" r="r" t="t"/>
              <a:pathLst>
                <a:path extrusionOk="0" fill="none" h="25255" w="45835">
                  <a:moveTo>
                    <a:pt x="9531" y="4214"/>
                  </a:moveTo>
                  <a:lnTo>
                    <a:pt x="9531" y="4214"/>
                  </a:lnTo>
                  <a:lnTo>
                    <a:pt x="9901" y="3918"/>
                  </a:lnTo>
                  <a:lnTo>
                    <a:pt x="10278" y="3638"/>
                  </a:lnTo>
                  <a:lnTo>
                    <a:pt x="10655" y="3374"/>
                  </a:lnTo>
                  <a:lnTo>
                    <a:pt x="11032" y="3118"/>
                  </a:lnTo>
                  <a:lnTo>
                    <a:pt x="11416" y="2871"/>
                  </a:lnTo>
                  <a:lnTo>
                    <a:pt x="11800" y="2639"/>
                  </a:lnTo>
                  <a:lnTo>
                    <a:pt x="12190" y="2423"/>
                  </a:lnTo>
                  <a:lnTo>
                    <a:pt x="12573" y="2207"/>
                  </a:lnTo>
                  <a:lnTo>
                    <a:pt x="12964" y="2007"/>
                  </a:lnTo>
                  <a:lnTo>
                    <a:pt x="13360" y="1823"/>
                  </a:lnTo>
                  <a:lnTo>
                    <a:pt x="13751" y="1647"/>
                  </a:lnTo>
                  <a:lnTo>
                    <a:pt x="14148" y="1480"/>
                  </a:lnTo>
                  <a:lnTo>
                    <a:pt x="14544" y="1320"/>
                  </a:lnTo>
                  <a:lnTo>
                    <a:pt x="14941" y="1176"/>
                  </a:lnTo>
                  <a:lnTo>
                    <a:pt x="15338" y="1040"/>
                  </a:lnTo>
                  <a:lnTo>
                    <a:pt x="15735" y="912"/>
                  </a:lnTo>
                  <a:lnTo>
                    <a:pt x="16132" y="792"/>
                  </a:lnTo>
                  <a:lnTo>
                    <a:pt x="16529" y="680"/>
                  </a:lnTo>
                  <a:lnTo>
                    <a:pt x="16925" y="584"/>
                  </a:lnTo>
                  <a:lnTo>
                    <a:pt x="17329" y="488"/>
                  </a:lnTo>
                  <a:lnTo>
                    <a:pt x="17726" y="408"/>
                  </a:lnTo>
                  <a:lnTo>
                    <a:pt x="18116" y="336"/>
                  </a:lnTo>
                  <a:lnTo>
                    <a:pt x="18513" y="264"/>
                  </a:lnTo>
                  <a:lnTo>
                    <a:pt x="18910" y="208"/>
                  </a:lnTo>
                  <a:lnTo>
                    <a:pt x="19300" y="161"/>
                  </a:lnTo>
                  <a:lnTo>
                    <a:pt x="19690" y="113"/>
                  </a:lnTo>
                  <a:lnTo>
                    <a:pt x="20080" y="81"/>
                  </a:lnTo>
                  <a:lnTo>
                    <a:pt x="20464" y="49"/>
                  </a:lnTo>
                  <a:lnTo>
                    <a:pt x="20847" y="25"/>
                  </a:lnTo>
                  <a:lnTo>
                    <a:pt x="21231" y="9"/>
                  </a:lnTo>
                  <a:lnTo>
                    <a:pt x="21608" y="1"/>
                  </a:lnTo>
                  <a:lnTo>
                    <a:pt x="21985" y="1"/>
                  </a:lnTo>
                  <a:lnTo>
                    <a:pt x="21985" y="1"/>
                  </a:lnTo>
                  <a:lnTo>
                    <a:pt x="22600" y="9"/>
                  </a:lnTo>
                  <a:lnTo>
                    <a:pt x="23202" y="33"/>
                  </a:lnTo>
                  <a:lnTo>
                    <a:pt x="23797" y="65"/>
                  </a:lnTo>
                  <a:lnTo>
                    <a:pt x="24386" y="121"/>
                  </a:lnTo>
                  <a:lnTo>
                    <a:pt x="24955" y="184"/>
                  </a:lnTo>
                  <a:lnTo>
                    <a:pt x="25517" y="264"/>
                  </a:lnTo>
                  <a:lnTo>
                    <a:pt x="26059" y="352"/>
                  </a:lnTo>
                  <a:lnTo>
                    <a:pt x="26588" y="448"/>
                  </a:lnTo>
                  <a:lnTo>
                    <a:pt x="27097" y="552"/>
                  </a:lnTo>
                  <a:lnTo>
                    <a:pt x="27600" y="672"/>
                  </a:lnTo>
                  <a:lnTo>
                    <a:pt x="28076" y="792"/>
                  </a:lnTo>
                  <a:lnTo>
                    <a:pt x="28533" y="920"/>
                  </a:lnTo>
                  <a:lnTo>
                    <a:pt x="28976" y="1056"/>
                  </a:lnTo>
                  <a:lnTo>
                    <a:pt x="29393" y="1192"/>
                  </a:lnTo>
                  <a:lnTo>
                    <a:pt x="29796" y="1336"/>
                  </a:lnTo>
                  <a:lnTo>
                    <a:pt x="30166" y="1480"/>
                  </a:lnTo>
                  <a:lnTo>
                    <a:pt x="30166" y="1480"/>
                  </a:lnTo>
                  <a:lnTo>
                    <a:pt x="30378" y="1560"/>
                  </a:lnTo>
                  <a:lnTo>
                    <a:pt x="30590" y="1623"/>
                  </a:lnTo>
                  <a:lnTo>
                    <a:pt x="30801" y="1663"/>
                  </a:lnTo>
                  <a:lnTo>
                    <a:pt x="31020" y="1695"/>
                  </a:lnTo>
                  <a:lnTo>
                    <a:pt x="31238" y="1711"/>
                  </a:lnTo>
                  <a:lnTo>
                    <a:pt x="31456" y="1719"/>
                  </a:lnTo>
                  <a:lnTo>
                    <a:pt x="31674" y="1703"/>
                  </a:lnTo>
                  <a:lnTo>
                    <a:pt x="31893" y="1671"/>
                  </a:lnTo>
                  <a:lnTo>
                    <a:pt x="31893" y="1671"/>
                  </a:lnTo>
                  <a:lnTo>
                    <a:pt x="32084" y="1647"/>
                  </a:lnTo>
                  <a:lnTo>
                    <a:pt x="32289" y="1623"/>
                  </a:lnTo>
                  <a:lnTo>
                    <a:pt x="32501" y="1608"/>
                  </a:lnTo>
                  <a:lnTo>
                    <a:pt x="32719" y="1600"/>
                  </a:lnTo>
                  <a:lnTo>
                    <a:pt x="32944" y="1600"/>
                  </a:lnTo>
                  <a:lnTo>
                    <a:pt x="33176" y="1608"/>
                  </a:lnTo>
                  <a:lnTo>
                    <a:pt x="33414" y="1623"/>
                  </a:lnTo>
                  <a:lnTo>
                    <a:pt x="33658" y="1647"/>
                  </a:lnTo>
                  <a:lnTo>
                    <a:pt x="33910" y="1671"/>
                  </a:lnTo>
                  <a:lnTo>
                    <a:pt x="34161" y="1711"/>
                  </a:lnTo>
                  <a:lnTo>
                    <a:pt x="34419" y="1767"/>
                  </a:lnTo>
                  <a:lnTo>
                    <a:pt x="34677" y="1823"/>
                  </a:lnTo>
                  <a:lnTo>
                    <a:pt x="34942" y="1887"/>
                  </a:lnTo>
                  <a:lnTo>
                    <a:pt x="35213" y="1967"/>
                  </a:lnTo>
                  <a:lnTo>
                    <a:pt x="35484" y="2055"/>
                  </a:lnTo>
                  <a:lnTo>
                    <a:pt x="35762" y="2151"/>
                  </a:lnTo>
                  <a:lnTo>
                    <a:pt x="36039" y="2263"/>
                  </a:lnTo>
                  <a:lnTo>
                    <a:pt x="36317" y="2375"/>
                  </a:lnTo>
                  <a:lnTo>
                    <a:pt x="36602" y="2511"/>
                  </a:lnTo>
                  <a:lnTo>
                    <a:pt x="36879" y="2647"/>
                  </a:lnTo>
                  <a:lnTo>
                    <a:pt x="37164" y="2799"/>
                  </a:lnTo>
                  <a:lnTo>
                    <a:pt x="37448" y="2967"/>
                  </a:lnTo>
                  <a:lnTo>
                    <a:pt x="37733" y="3142"/>
                  </a:lnTo>
                  <a:lnTo>
                    <a:pt x="38017" y="3326"/>
                  </a:lnTo>
                  <a:lnTo>
                    <a:pt x="38301" y="3526"/>
                  </a:lnTo>
                  <a:lnTo>
                    <a:pt x="38586" y="3742"/>
                  </a:lnTo>
                  <a:lnTo>
                    <a:pt x="38870" y="3966"/>
                  </a:lnTo>
                  <a:lnTo>
                    <a:pt x="39148" y="4206"/>
                  </a:lnTo>
                  <a:lnTo>
                    <a:pt x="39426" y="4462"/>
                  </a:lnTo>
                  <a:lnTo>
                    <a:pt x="39704" y="4725"/>
                  </a:lnTo>
                  <a:lnTo>
                    <a:pt x="39981" y="5005"/>
                  </a:lnTo>
                  <a:lnTo>
                    <a:pt x="40252" y="5301"/>
                  </a:lnTo>
                  <a:lnTo>
                    <a:pt x="40252" y="5301"/>
                  </a:lnTo>
                  <a:lnTo>
                    <a:pt x="40577" y="5677"/>
                  </a:lnTo>
                  <a:lnTo>
                    <a:pt x="40887" y="6068"/>
                  </a:lnTo>
                  <a:lnTo>
                    <a:pt x="41192" y="6476"/>
                  </a:lnTo>
                  <a:lnTo>
                    <a:pt x="41489" y="6892"/>
                  </a:lnTo>
                  <a:lnTo>
                    <a:pt x="41774" y="7332"/>
                  </a:lnTo>
                  <a:lnTo>
                    <a:pt x="42051" y="7779"/>
                  </a:lnTo>
                  <a:lnTo>
                    <a:pt x="42316" y="8251"/>
                  </a:lnTo>
                  <a:lnTo>
                    <a:pt x="42574" y="8731"/>
                  </a:lnTo>
                  <a:lnTo>
                    <a:pt x="42825" y="9226"/>
                  </a:lnTo>
                  <a:lnTo>
                    <a:pt x="43063" y="9738"/>
                  </a:lnTo>
                  <a:lnTo>
                    <a:pt x="43288" y="10265"/>
                  </a:lnTo>
                  <a:lnTo>
                    <a:pt x="43507" y="10801"/>
                  </a:lnTo>
                  <a:lnTo>
                    <a:pt x="43718" y="11353"/>
                  </a:lnTo>
                  <a:lnTo>
                    <a:pt x="43917" y="11928"/>
                  </a:lnTo>
                  <a:lnTo>
                    <a:pt x="44108" y="12512"/>
                  </a:lnTo>
                  <a:lnTo>
                    <a:pt x="44287" y="13103"/>
                  </a:lnTo>
                  <a:lnTo>
                    <a:pt x="44459" y="13719"/>
                  </a:lnTo>
                  <a:lnTo>
                    <a:pt x="44618" y="14343"/>
                  </a:lnTo>
                  <a:lnTo>
                    <a:pt x="44770" y="14982"/>
                  </a:lnTo>
                  <a:lnTo>
                    <a:pt x="44909" y="15638"/>
                  </a:lnTo>
                  <a:lnTo>
                    <a:pt x="45041" y="16301"/>
                  </a:lnTo>
                  <a:lnTo>
                    <a:pt x="45167" y="16981"/>
                  </a:lnTo>
                  <a:lnTo>
                    <a:pt x="45279" y="17676"/>
                  </a:lnTo>
                  <a:lnTo>
                    <a:pt x="45378" y="18388"/>
                  </a:lnTo>
                  <a:lnTo>
                    <a:pt x="45471" y="19107"/>
                  </a:lnTo>
                  <a:lnTo>
                    <a:pt x="45550" y="19843"/>
                  </a:lnTo>
                  <a:lnTo>
                    <a:pt x="45623" y="20586"/>
                  </a:lnTo>
                  <a:lnTo>
                    <a:pt x="45689" y="21346"/>
                  </a:lnTo>
                  <a:lnTo>
                    <a:pt x="45742" y="22121"/>
                  </a:lnTo>
                  <a:lnTo>
                    <a:pt x="45782" y="22905"/>
                  </a:lnTo>
                  <a:lnTo>
                    <a:pt x="45815" y="23704"/>
                  </a:lnTo>
                  <a:lnTo>
                    <a:pt x="45835" y="24520"/>
                  </a:lnTo>
                  <a:lnTo>
                    <a:pt x="45835" y="24520"/>
                  </a:lnTo>
                  <a:lnTo>
                    <a:pt x="45537" y="24416"/>
                  </a:lnTo>
                  <a:lnTo>
                    <a:pt x="45246" y="24312"/>
                  </a:lnTo>
                  <a:lnTo>
                    <a:pt x="44955" y="24200"/>
                  </a:lnTo>
                  <a:lnTo>
                    <a:pt x="44664" y="24088"/>
                  </a:lnTo>
                  <a:lnTo>
                    <a:pt x="44386" y="23976"/>
                  </a:lnTo>
                  <a:lnTo>
                    <a:pt x="44102" y="23856"/>
                  </a:lnTo>
                  <a:lnTo>
                    <a:pt x="43559" y="23600"/>
                  </a:lnTo>
                  <a:lnTo>
                    <a:pt x="43024" y="23336"/>
                  </a:lnTo>
                  <a:lnTo>
                    <a:pt x="42508" y="23065"/>
                  </a:lnTo>
                  <a:lnTo>
                    <a:pt x="42005" y="22777"/>
                  </a:lnTo>
                  <a:lnTo>
                    <a:pt x="41522" y="22489"/>
                  </a:lnTo>
                  <a:lnTo>
                    <a:pt x="41053" y="22185"/>
                  </a:lnTo>
                  <a:lnTo>
                    <a:pt x="40603" y="21881"/>
                  </a:lnTo>
                  <a:lnTo>
                    <a:pt x="40173" y="21578"/>
                  </a:lnTo>
                  <a:lnTo>
                    <a:pt x="39750" y="21266"/>
                  </a:lnTo>
                  <a:lnTo>
                    <a:pt x="39353" y="20962"/>
                  </a:lnTo>
                  <a:lnTo>
                    <a:pt x="38969" y="20650"/>
                  </a:lnTo>
                  <a:lnTo>
                    <a:pt x="38606" y="20346"/>
                  </a:lnTo>
                  <a:lnTo>
                    <a:pt x="38262" y="20051"/>
                  </a:lnTo>
                  <a:lnTo>
                    <a:pt x="37938" y="19755"/>
                  </a:lnTo>
                  <a:lnTo>
                    <a:pt x="37627" y="19467"/>
                  </a:lnTo>
                  <a:lnTo>
                    <a:pt x="37342" y="19187"/>
                  </a:lnTo>
                  <a:lnTo>
                    <a:pt x="37071" y="18923"/>
                  </a:lnTo>
                  <a:lnTo>
                    <a:pt x="36820" y="18668"/>
                  </a:lnTo>
                  <a:lnTo>
                    <a:pt x="36588" y="18428"/>
                  </a:lnTo>
                  <a:lnTo>
                    <a:pt x="36192" y="17996"/>
                  </a:lnTo>
                  <a:lnTo>
                    <a:pt x="35881" y="17628"/>
                  </a:lnTo>
                  <a:lnTo>
                    <a:pt x="35649" y="17357"/>
                  </a:lnTo>
                  <a:lnTo>
                    <a:pt x="35504" y="17173"/>
                  </a:lnTo>
                  <a:lnTo>
                    <a:pt x="35451" y="17109"/>
                  </a:lnTo>
                  <a:lnTo>
                    <a:pt x="35451" y="17109"/>
                  </a:lnTo>
                  <a:lnTo>
                    <a:pt x="35325" y="16941"/>
                  </a:lnTo>
                  <a:lnTo>
                    <a:pt x="35193" y="16781"/>
                  </a:lnTo>
                  <a:lnTo>
                    <a:pt x="35061" y="16637"/>
                  </a:lnTo>
                  <a:lnTo>
                    <a:pt x="34915" y="16493"/>
                  </a:lnTo>
                  <a:lnTo>
                    <a:pt x="34770" y="16365"/>
                  </a:lnTo>
                  <a:lnTo>
                    <a:pt x="34617" y="16245"/>
                  </a:lnTo>
                  <a:lnTo>
                    <a:pt x="34465" y="16133"/>
                  </a:lnTo>
                  <a:lnTo>
                    <a:pt x="34307" y="16029"/>
                  </a:lnTo>
                  <a:lnTo>
                    <a:pt x="34148" y="15934"/>
                  </a:lnTo>
                  <a:lnTo>
                    <a:pt x="33983" y="15854"/>
                  </a:lnTo>
                  <a:lnTo>
                    <a:pt x="33817" y="15782"/>
                  </a:lnTo>
                  <a:lnTo>
                    <a:pt x="33652" y="15718"/>
                  </a:lnTo>
                  <a:lnTo>
                    <a:pt x="33480" y="15662"/>
                  </a:lnTo>
                  <a:lnTo>
                    <a:pt x="33308" y="15614"/>
                  </a:lnTo>
                  <a:lnTo>
                    <a:pt x="33136" y="15582"/>
                  </a:lnTo>
                  <a:lnTo>
                    <a:pt x="32964" y="15558"/>
                  </a:lnTo>
                  <a:lnTo>
                    <a:pt x="32785" y="15542"/>
                  </a:lnTo>
                  <a:lnTo>
                    <a:pt x="32613" y="15534"/>
                  </a:lnTo>
                  <a:lnTo>
                    <a:pt x="32435" y="15534"/>
                  </a:lnTo>
                  <a:lnTo>
                    <a:pt x="32263" y="15550"/>
                  </a:lnTo>
                  <a:lnTo>
                    <a:pt x="32084" y="15574"/>
                  </a:lnTo>
                  <a:lnTo>
                    <a:pt x="31912" y="15606"/>
                  </a:lnTo>
                  <a:lnTo>
                    <a:pt x="31734" y="15646"/>
                  </a:lnTo>
                  <a:lnTo>
                    <a:pt x="31562" y="15702"/>
                  </a:lnTo>
                  <a:lnTo>
                    <a:pt x="31397" y="15766"/>
                  </a:lnTo>
                  <a:lnTo>
                    <a:pt x="31225" y="15838"/>
                  </a:lnTo>
                  <a:lnTo>
                    <a:pt x="31059" y="15918"/>
                  </a:lnTo>
                  <a:lnTo>
                    <a:pt x="30894" y="16013"/>
                  </a:lnTo>
                  <a:lnTo>
                    <a:pt x="30735" y="16109"/>
                  </a:lnTo>
                  <a:lnTo>
                    <a:pt x="30576" y="16229"/>
                  </a:lnTo>
                  <a:lnTo>
                    <a:pt x="30418" y="16349"/>
                  </a:lnTo>
                  <a:lnTo>
                    <a:pt x="30266" y="16485"/>
                  </a:lnTo>
                  <a:lnTo>
                    <a:pt x="30266" y="16485"/>
                  </a:lnTo>
                  <a:lnTo>
                    <a:pt x="29928" y="16789"/>
                  </a:lnTo>
                  <a:lnTo>
                    <a:pt x="29584" y="17085"/>
                  </a:lnTo>
                  <a:lnTo>
                    <a:pt x="29221" y="17373"/>
                  </a:lnTo>
                  <a:lnTo>
                    <a:pt x="28857" y="17660"/>
                  </a:lnTo>
                  <a:lnTo>
                    <a:pt x="28473" y="17940"/>
                  </a:lnTo>
                  <a:lnTo>
                    <a:pt x="28090" y="18212"/>
                  </a:lnTo>
                  <a:lnTo>
                    <a:pt x="27693" y="18476"/>
                  </a:lnTo>
                  <a:lnTo>
                    <a:pt x="27283" y="18732"/>
                  </a:lnTo>
                  <a:lnTo>
                    <a:pt x="26866" y="18987"/>
                  </a:lnTo>
                  <a:lnTo>
                    <a:pt x="26443" y="19227"/>
                  </a:lnTo>
                  <a:lnTo>
                    <a:pt x="26013" y="19467"/>
                  </a:lnTo>
                  <a:lnTo>
                    <a:pt x="25576" y="19707"/>
                  </a:lnTo>
                  <a:lnTo>
                    <a:pt x="25127" y="19931"/>
                  </a:lnTo>
                  <a:lnTo>
                    <a:pt x="24677" y="20155"/>
                  </a:lnTo>
                  <a:lnTo>
                    <a:pt x="24214" y="20370"/>
                  </a:lnTo>
                  <a:lnTo>
                    <a:pt x="23751" y="20578"/>
                  </a:lnTo>
                  <a:lnTo>
                    <a:pt x="23275" y="20786"/>
                  </a:lnTo>
                  <a:lnTo>
                    <a:pt x="22798" y="20986"/>
                  </a:lnTo>
                  <a:lnTo>
                    <a:pt x="22316" y="21178"/>
                  </a:lnTo>
                  <a:lnTo>
                    <a:pt x="21826" y="21362"/>
                  </a:lnTo>
                  <a:lnTo>
                    <a:pt x="21330" y="21546"/>
                  </a:lnTo>
                  <a:lnTo>
                    <a:pt x="20834" y="21721"/>
                  </a:lnTo>
                  <a:lnTo>
                    <a:pt x="20331" y="21897"/>
                  </a:lnTo>
                  <a:lnTo>
                    <a:pt x="19822" y="22057"/>
                  </a:lnTo>
                  <a:lnTo>
                    <a:pt x="19313" y="22225"/>
                  </a:lnTo>
                  <a:lnTo>
                    <a:pt x="18804" y="22377"/>
                  </a:lnTo>
                  <a:lnTo>
                    <a:pt x="18288" y="22529"/>
                  </a:lnTo>
                  <a:lnTo>
                    <a:pt x="17765" y="22673"/>
                  </a:lnTo>
                  <a:lnTo>
                    <a:pt x="17243" y="22817"/>
                  </a:lnTo>
                  <a:lnTo>
                    <a:pt x="16720" y="22953"/>
                  </a:lnTo>
                  <a:lnTo>
                    <a:pt x="16198" y="23089"/>
                  </a:lnTo>
                  <a:lnTo>
                    <a:pt x="15669" y="23216"/>
                  </a:lnTo>
                  <a:lnTo>
                    <a:pt x="14617" y="23456"/>
                  </a:lnTo>
                  <a:lnTo>
                    <a:pt x="13559" y="23680"/>
                  </a:lnTo>
                  <a:lnTo>
                    <a:pt x="12507" y="23880"/>
                  </a:lnTo>
                  <a:lnTo>
                    <a:pt x="11449" y="24072"/>
                  </a:lnTo>
                  <a:lnTo>
                    <a:pt x="10404" y="24248"/>
                  </a:lnTo>
                  <a:lnTo>
                    <a:pt x="9366" y="24400"/>
                  </a:lnTo>
                  <a:lnTo>
                    <a:pt x="8341" y="24544"/>
                  </a:lnTo>
                  <a:lnTo>
                    <a:pt x="7329" y="24671"/>
                  </a:lnTo>
                  <a:lnTo>
                    <a:pt x="6330" y="24783"/>
                  </a:lnTo>
                  <a:lnTo>
                    <a:pt x="5351" y="24887"/>
                  </a:lnTo>
                  <a:lnTo>
                    <a:pt x="4392" y="24975"/>
                  </a:lnTo>
                  <a:lnTo>
                    <a:pt x="3459" y="25055"/>
                  </a:lnTo>
                  <a:lnTo>
                    <a:pt x="2547" y="25119"/>
                  </a:lnTo>
                  <a:lnTo>
                    <a:pt x="1667" y="25175"/>
                  </a:lnTo>
                  <a:lnTo>
                    <a:pt x="821" y="25215"/>
                  </a:lnTo>
                  <a:lnTo>
                    <a:pt x="0" y="25255"/>
                  </a:lnTo>
                  <a:lnTo>
                    <a:pt x="0" y="25255"/>
                  </a:lnTo>
                  <a:lnTo>
                    <a:pt x="126" y="24336"/>
                  </a:lnTo>
                  <a:lnTo>
                    <a:pt x="258" y="23440"/>
                  </a:lnTo>
                  <a:lnTo>
                    <a:pt x="404" y="22553"/>
                  </a:lnTo>
                  <a:lnTo>
                    <a:pt x="556" y="21690"/>
                  </a:lnTo>
                  <a:lnTo>
                    <a:pt x="728" y="20842"/>
                  </a:lnTo>
                  <a:lnTo>
                    <a:pt x="907" y="20011"/>
                  </a:lnTo>
                  <a:lnTo>
                    <a:pt x="1098" y="19187"/>
                  </a:lnTo>
                  <a:lnTo>
                    <a:pt x="1297" y="18388"/>
                  </a:lnTo>
                  <a:lnTo>
                    <a:pt x="1515" y="17604"/>
                  </a:lnTo>
                  <a:lnTo>
                    <a:pt x="1740" y="16837"/>
                  </a:lnTo>
                  <a:lnTo>
                    <a:pt x="1971" y="16093"/>
                  </a:lnTo>
                  <a:lnTo>
                    <a:pt x="2223" y="15358"/>
                  </a:lnTo>
                  <a:lnTo>
                    <a:pt x="2348" y="14998"/>
                  </a:lnTo>
                  <a:lnTo>
                    <a:pt x="2481" y="14638"/>
                  </a:lnTo>
                  <a:lnTo>
                    <a:pt x="2613" y="14287"/>
                  </a:lnTo>
                  <a:lnTo>
                    <a:pt x="2752" y="13935"/>
                  </a:lnTo>
                  <a:lnTo>
                    <a:pt x="2891" y="13591"/>
                  </a:lnTo>
                  <a:lnTo>
                    <a:pt x="3030" y="13255"/>
                  </a:lnTo>
                  <a:lnTo>
                    <a:pt x="3175" y="12920"/>
                  </a:lnTo>
                  <a:lnTo>
                    <a:pt x="3321" y="12584"/>
                  </a:lnTo>
                  <a:lnTo>
                    <a:pt x="3473" y="12264"/>
                  </a:lnTo>
                  <a:lnTo>
                    <a:pt x="3625" y="11936"/>
                  </a:lnTo>
                  <a:lnTo>
                    <a:pt x="3784" y="11617"/>
                  </a:lnTo>
                  <a:lnTo>
                    <a:pt x="3942" y="11305"/>
                  </a:lnTo>
                  <a:lnTo>
                    <a:pt x="4108" y="10993"/>
                  </a:lnTo>
                  <a:lnTo>
                    <a:pt x="4266" y="10689"/>
                  </a:lnTo>
                  <a:lnTo>
                    <a:pt x="4438" y="10385"/>
                  </a:lnTo>
                  <a:lnTo>
                    <a:pt x="4610" y="10090"/>
                  </a:lnTo>
                  <a:lnTo>
                    <a:pt x="4782" y="9794"/>
                  </a:lnTo>
                  <a:lnTo>
                    <a:pt x="4954" y="9506"/>
                  </a:lnTo>
                  <a:lnTo>
                    <a:pt x="5133" y="9218"/>
                  </a:lnTo>
                  <a:lnTo>
                    <a:pt x="5318" y="8938"/>
                  </a:lnTo>
                  <a:lnTo>
                    <a:pt x="5503" y="8659"/>
                  </a:lnTo>
                  <a:lnTo>
                    <a:pt x="5688" y="8387"/>
                  </a:lnTo>
                  <a:lnTo>
                    <a:pt x="5880" y="8123"/>
                  </a:lnTo>
                  <a:lnTo>
                    <a:pt x="6072" y="7859"/>
                  </a:lnTo>
                  <a:lnTo>
                    <a:pt x="6264" y="7595"/>
                  </a:lnTo>
                  <a:lnTo>
                    <a:pt x="6462" y="7340"/>
                  </a:lnTo>
                  <a:lnTo>
                    <a:pt x="6667" y="7092"/>
                  </a:lnTo>
                  <a:lnTo>
                    <a:pt x="6872" y="6844"/>
                  </a:lnTo>
                  <a:lnTo>
                    <a:pt x="7077" y="6604"/>
                  </a:lnTo>
                  <a:lnTo>
                    <a:pt x="7289" y="6364"/>
                  </a:lnTo>
                  <a:lnTo>
                    <a:pt x="7501" y="6124"/>
                  </a:lnTo>
                  <a:lnTo>
                    <a:pt x="7712" y="5901"/>
                  </a:lnTo>
                  <a:lnTo>
                    <a:pt x="7930" y="5669"/>
                  </a:lnTo>
                  <a:lnTo>
                    <a:pt x="8149" y="5453"/>
                  </a:lnTo>
                  <a:lnTo>
                    <a:pt x="8374" y="5237"/>
                  </a:lnTo>
                  <a:lnTo>
                    <a:pt x="8598" y="5021"/>
                  </a:lnTo>
                  <a:lnTo>
                    <a:pt x="8830" y="4813"/>
                  </a:lnTo>
                  <a:lnTo>
                    <a:pt x="9061" y="4605"/>
                  </a:lnTo>
                  <a:lnTo>
                    <a:pt x="9300" y="4406"/>
                  </a:lnTo>
                  <a:lnTo>
                    <a:pt x="9531" y="4214"/>
                  </a:lnTo>
                  <a:lnTo>
                    <a:pt x="9531" y="421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-2083650" y="-6740825"/>
              <a:ext cx="889100" cy="816650"/>
            </a:xfrm>
            <a:custGeom>
              <a:rect b="b" l="l" r="r" t="t"/>
              <a:pathLst>
                <a:path extrusionOk="0" fill="none" h="32666" w="35564">
                  <a:moveTo>
                    <a:pt x="5655" y="27046"/>
                  </a:moveTo>
                  <a:lnTo>
                    <a:pt x="5655" y="27046"/>
                  </a:lnTo>
                  <a:lnTo>
                    <a:pt x="5457" y="26782"/>
                  </a:lnTo>
                  <a:lnTo>
                    <a:pt x="5258" y="26518"/>
                  </a:lnTo>
                  <a:lnTo>
                    <a:pt x="5073" y="26246"/>
                  </a:lnTo>
                  <a:lnTo>
                    <a:pt x="4882" y="25974"/>
                  </a:lnTo>
                  <a:lnTo>
                    <a:pt x="4703" y="25703"/>
                  </a:lnTo>
                  <a:lnTo>
                    <a:pt x="4524" y="25423"/>
                  </a:lnTo>
                  <a:lnTo>
                    <a:pt x="4352" y="25135"/>
                  </a:lnTo>
                  <a:lnTo>
                    <a:pt x="4187" y="24847"/>
                  </a:lnTo>
                  <a:lnTo>
                    <a:pt x="4022" y="24559"/>
                  </a:lnTo>
                  <a:lnTo>
                    <a:pt x="3863" y="24264"/>
                  </a:lnTo>
                  <a:lnTo>
                    <a:pt x="3711" y="23968"/>
                  </a:lnTo>
                  <a:lnTo>
                    <a:pt x="3559" y="23672"/>
                  </a:lnTo>
                  <a:lnTo>
                    <a:pt x="3413" y="23368"/>
                  </a:lnTo>
                  <a:lnTo>
                    <a:pt x="3268" y="23064"/>
                  </a:lnTo>
                  <a:lnTo>
                    <a:pt x="3129" y="22761"/>
                  </a:lnTo>
                  <a:lnTo>
                    <a:pt x="2997" y="22457"/>
                  </a:lnTo>
                  <a:lnTo>
                    <a:pt x="2864" y="22145"/>
                  </a:lnTo>
                  <a:lnTo>
                    <a:pt x="2732" y="21833"/>
                  </a:lnTo>
                  <a:lnTo>
                    <a:pt x="2487" y="21210"/>
                  </a:lnTo>
                  <a:lnTo>
                    <a:pt x="2262" y="20570"/>
                  </a:lnTo>
                  <a:lnTo>
                    <a:pt x="2044" y="19939"/>
                  </a:lnTo>
                  <a:lnTo>
                    <a:pt x="1839" y="19299"/>
                  </a:lnTo>
                  <a:lnTo>
                    <a:pt x="1654" y="18652"/>
                  </a:lnTo>
                  <a:lnTo>
                    <a:pt x="1475" y="18012"/>
                  </a:lnTo>
                  <a:lnTo>
                    <a:pt x="1310" y="17372"/>
                  </a:lnTo>
                  <a:lnTo>
                    <a:pt x="1158" y="16733"/>
                  </a:lnTo>
                  <a:lnTo>
                    <a:pt x="1019" y="16093"/>
                  </a:lnTo>
                  <a:lnTo>
                    <a:pt x="887" y="15462"/>
                  </a:lnTo>
                  <a:lnTo>
                    <a:pt x="768" y="14830"/>
                  </a:lnTo>
                  <a:lnTo>
                    <a:pt x="662" y="14207"/>
                  </a:lnTo>
                  <a:lnTo>
                    <a:pt x="556" y="13591"/>
                  </a:lnTo>
                  <a:lnTo>
                    <a:pt x="470" y="12991"/>
                  </a:lnTo>
                  <a:lnTo>
                    <a:pt x="384" y="12392"/>
                  </a:lnTo>
                  <a:lnTo>
                    <a:pt x="311" y="11808"/>
                  </a:lnTo>
                  <a:lnTo>
                    <a:pt x="245" y="11233"/>
                  </a:lnTo>
                  <a:lnTo>
                    <a:pt x="192" y="10673"/>
                  </a:lnTo>
                  <a:lnTo>
                    <a:pt x="139" y="10129"/>
                  </a:lnTo>
                  <a:lnTo>
                    <a:pt x="93" y="9602"/>
                  </a:lnTo>
                  <a:lnTo>
                    <a:pt x="60" y="9082"/>
                  </a:lnTo>
                  <a:lnTo>
                    <a:pt x="27" y="8587"/>
                  </a:lnTo>
                  <a:lnTo>
                    <a:pt x="0" y="8115"/>
                  </a:lnTo>
                  <a:lnTo>
                    <a:pt x="0" y="8115"/>
                  </a:lnTo>
                  <a:lnTo>
                    <a:pt x="748" y="8043"/>
                  </a:lnTo>
                  <a:lnTo>
                    <a:pt x="1515" y="7963"/>
                  </a:lnTo>
                  <a:lnTo>
                    <a:pt x="2302" y="7875"/>
                  </a:lnTo>
                  <a:lnTo>
                    <a:pt x="3096" y="7779"/>
                  </a:lnTo>
                  <a:lnTo>
                    <a:pt x="3909" y="7667"/>
                  </a:lnTo>
                  <a:lnTo>
                    <a:pt x="4729" y="7555"/>
                  </a:lnTo>
                  <a:lnTo>
                    <a:pt x="5563" y="7427"/>
                  </a:lnTo>
                  <a:lnTo>
                    <a:pt x="6403" y="7291"/>
                  </a:lnTo>
                  <a:lnTo>
                    <a:pt x="7256" y="7148"/>
                  </a:lnTo>
                  <a:lnTo>
                    <a:pt x="8116" y="6988"/>
                  </a:lnTo>
                  <a:lnTo>
                    <a:pt x="8975" y="6820"/>
                  </a:lnTo>
                  <a:lnTo>
                    <a:pt x="9849" y="6644"/>
                  </a:lnTo>
                  <a:lnTo>
                    <a:pt x="10722" y="6452"/>
                  </a:lnTo>
                  <a:lnTo>
                    <a:pt x="11601" y="6244"/>
                  </a:lnTo>
                  <a:lnTo>
                    <a:pt x="12481" y="6028"/>
                  </a:lnTo>
                  <a:lnTo>
                    <a:pt x="13354" y="5796"/>
                  </a:lnTo>
                  <a:lnTo>
                    <a:pt x="14234" y="5557"/>
                  </a:lnTo>
                  <a:lnTo>
                    <a:pt x="15113" y="5301"/>
                  </a:lnTo>
                  <a:lnTo>
                    <a:pt x="15986" y="5029"/>
                  </a:lnTo>
                  <a:lnTo>
                    <a:pt x="16853" y="4741"/>
                  </a:lnTo>
                  <a:lnTo>
                    <a:pt x="17719" y="4437"/>
                  </a:lnTo>
                  <a:lnTo>
                    <a:pt x="18572" y="4118"/>
                  </a:lnTo>
                  <a:lnTo>
                    <a:pt x="19425" y="3782"/>
                  </a:lnTo>
                  <a:lnTo>
                    <a:pt x="19849" y="3614"/>
                  </a:lnTo>
                  <a:lnTo>
                    <a:pt x="20265" y="3438"/>
                  </a:lnTo>
                  <a:lnTo>
                    <a:pt x="20682" y="3254"/>
                  </a:lnTo>
                  <a:lnTo>
                    <a:pt x="21099" y="3070"/>
                  </a:lnTo>
                  <a:lnTo>
                    <a:pt x="21509" y="2879"/>
                  </a:lnTo>
                  <a:lnTo>
                    <a:pt x="21919" y="2687"/>
                  </a:lnTo>
                  <a:lnTo>
                    <a:pt x="22322" y="2487"/>
                  </a:lnTo>
                  <a:lnTo>
                    <a:pt x="22726" y="2279"/>
                  </a:lnTo>
                  <a:lnTo>
                    <a:pt x="23123" y="2071"/>
                  </a:lnTo>
                  <a:lnTo>
                    <a:pt x="23519" y="1863"/>
                  </a:lnTo>
                  <a:lnTo>
                    <a:pt x="23910" y="1647"/>
                  </a:lnTo>
                  <a:lnTo>
                    <a:pt x="24300" y="1424"/>
                  </a:lnTo>
                  <a:lnTo>
                    <a:pt x="24683" y="1200"/>
                  </a:lnTo>
                  <a:lnTo>
                    <a:pt x="25067" y="968"/>
                  </a:lnTo>
                  <a:lnTo>
                    <a:pt x="25437" y="736"/>
                  </a:lnTo>
                  <a:lnTo>
                    <a:pt x="25814" y="496"/>
                  </a:lnTo>
                  <a:lnTo>
                    <a:pt x="26178" y="248"/>
                  </a:lnTo>
                  <a:lnTo>
                    <a:pt x="26542" y="1"/>
                  </a:lnTo>
                  <a:lnTo>
                    <a:pt x="26542" y="1"/>
                  </a:lnTo>
                  <a:lnTo>
                    <a:pt x="26919" y="376"/>
                  </a:lnTo>
                  <a:lnTo>
                    <a:pt x="27329" y="768"/>
                  </a:lnTo>
                  <a:lnTo>
                    <a:pt x="27759" y="1168"/>
                  </a:lnTo>
                  <a:lnTo>
                    <a:pt x="28215" y="1575"/>
                  </a:lnTo>
                  <a:lnTo>
                    <a:pt x="28698" y="1991"/>
                  </a:lnTo>
                  <a:lnTo>
                    <a:pt x="29201" y="2407"/>
                  </a:lnTo>
                  <a:lnTo>
                    <a:pt x="29736" y="2831"/>
                  </a:lnTo>
                  <a:lnTo>
                    <a:pt x="30285" y="3254"/>
                  </a:lnTo>
                  <a:lnTo>
                    <a:pt x="30867" y="3670"/>
                  </a:lnTo>
                  <a:lnTo>
                    <a:pt x="31469" y="4086"/>
                  </a:lnTo>
                  <a:lnTo>
                    <a:pt x="31780" y="4294"/>
                  </a:lnTo>
                  <a:lnTo>
                    <a:pt x="32098" y="4501"/>
                  </a:lnTo>
                  <a:lnTo>
                    <a:pt x="32415" y="4701"/>
                  </a:lnTo>
                  <a:lnTo>
                    <a:pt x="32746" y="4901"/>
                  </a:lnTo>
                  <a:lnTo>
                    <a:pt x="33076" y="5101"/>
                  </a:lnTo>
                  <a:lnTo>
                    <a:pt x="33414" y="5293"/>
                  </a:lnTo>
                  <a:lnTo>
                    <a:pt x="33758" y="5485"/>
                  </a:lnTo>
                  <a:lnTo>
                    <a:pt x="34108" y="5669"/>
                  </a:lnTo>
                  <a:lnTo>
                    <a:pt x="34465" y="5852"/>
                  </a:lnTo>
                  <a:lnTo>
                    <a:pt x="34823" y="6036"/>
                  </a:lnTo>
                  <a:lnTo>
                    <a:pt x="35193" y="6212"/>
                  </a:lnTo>
                  <a:lnTo>
                    <a:pt x="35563" y="6388"/>
                  </a:lnTo>
                  <a:lnTo>
                    <a:pt x="35563" y="6388"/>
                  </a:lnTo>
                  <a:lnTo>
                    <a:pt x="35543" y="6860"/>
                  </a:lnTo>
                  <a:lnTo>
                    <a:pt x="35524" y="7355"/>
                  </a:lnTo>
                  <a:lnTo>
                    <a:pt x="35497" y="7875"/>
                  </a:lnTo>
                  <a:lnTo>
                    <a:pt x="35464" y="8419"/>
                  </a:lnTo>
                  <a:lnTo>
                    <a:pt x="35418" y="8986"/>
                  </a:lnTo>
                  <a:lnTo>
                    <a:pt x="35371" y="9578"/>
                  </a:lnTo>
                  <a:lnTo>
                    <a:pt x="35319" y="10185"/>
                  </a:lnTo>
                  <a:lnTo>
                    <a:pt x="35252" y="10809"/>
                  </a:lnTo>
                  <a:lnTo>
                    <a:pt x="35180" y="11457"/>
                  </a:lnTo>
                  <a:lnTo>
                    <a:pt x="35094" y="12112"/>
                  </a:lnTo>
                  <a:lnTo>
                    <a:pt x="35001" y="12776"/>
                  </a:lnTo>
                  <a:lnTo>
                    <a:pt x="34902" y="13463"/>
                  </a:lnTo>
                  <a:lnTo>
                    <a:pt x="34783" y="14151"/>
                  </a:lnTo>
                  <a:lnTo>
                    <a:pt x="34657" y="14846"/>
                  </a:lnTo>
                  <a:lnTo>
                    <a:pt x="34518" y="15550"/>
                  </a:lnTo>
                  <a:lnTo>
                    <a:pt x="34373" y="16261"/>
                  </a:lnTo>
                  <a:lnTo>
                    <a:pt x="34207" y="16973"/>
                  </a:lnTo>
                  <a:lnTo>
                    <a:pt x="34029" y="17692"/>
                  </a:lnTo>
                  <a:lnTo>
                    <a:pt x="33837" y="18412"/>
                  </a:lnTo>
                  <a:lnTo>
                    <a:pt x="33625" y="19123"/>
                  </a:lnTo>
                  <a:lnTo>
                    <a:pt x="33520" y="19483"/>
                  </a:lnTo>
                  <a:lnTo>
                    <a:pt x="33401" y="19835"/>
                  </a:lnTo>
                  <a:lnTo>
                    <a:pt x="33288" y="20186"/>
                  </a:lnTo>
                  <a:lnTo>
                    <a:pt x="33162" y="20546"/>
                  </a:lnTo>
                  <a:lnTo>
                    <a:pt x="33037" y="20898"/>
                  </a:lnTo>
                  <a:lnTo>
                    <a:pt x="32911" y="21242"/>
                  </a:lnTo>
                  <a:lnTo>
                    <a:pt x="32772" y="21593"/>
                  </a:lnTo>
                  <a:lnTo>
                    <a:pt x="32633" y="21937"/>
                  </a:lnTo>
                  <a:lnTo>
                    <a:pt x="32494" y="22281"/>
                  </a:lnTo>
                  <a:lnTo>
                    <a:pt x="32342" y="22625"/>
                  </a:lnTo>
                  <a:lnTo>
                    <a:pt x="32190" y="22961"/>
                  </a:lnTo>
                  <a:lnTo>
                    <a:pt x="32038" y="23304"/>
                  </a:lnTo>
                  <a:lnTo>
                    <a:pt x="31873" y="23632"/>
                  </a:lnTo>
                  <a:lnTo>
                    <a:pt x="31707" y="23968"/>
                  </a:lnTo>
                  <a:lnTo>
                    <a:pt x="31535" y="24288"/>
                  </a:lnTo>
                  <a:lnTo>
                    <a:pt x="31357" y="24615"/>
                  </a:lnTo>
                  <a:lnTo>
                    <a:pt x="31178" y="24935"/>
                  </a:lnTo>
                  <a:lnTo>
                    <a:pt x="30993" y="25247"/>
                  </a:lnTo>
                  <a:lnTo>
                    <a:pt x="30801" y="25559"/>
                  </a:lnTo>
                  <a:lnTo>
                    <a:pt x="30603" y="25862"/>
                  </a:lnTo>
                  <a:lnTo>
                    <a:pt x="30404" y="26166"/>
                  </a:lnTo>
                  <a:lnTo>
                    <a:pt x="30199" y="26462"/>
                  </a:lnTo>
                  <a:lnTo>
                    <a:pt x="29981" y="26758"/>
                  </a:lnTo>
                  <a:lnTo>
                    <a:pt x="29763" y="27046"/>
                  </a:lnTo>
                  <a:lnTo>
                    <a:pt x="29763" y="27046"/>
                  </a:lnTo>
                  <a:lnTo>
                    <a:pt x="29492" y="27397"/>
                  </a:lnTo>
                  <a:lnTo>
                    <a:pt x="29207" y="27733"/>
                  </a:lnTo>
                  <a:lnTo>
                    <a:pt x="28916" y="28061"/>
                  </a:lnTo>
                  <a:lnTo>
                    <a:pt x="28619" y="28373"/>
                  </a:lnTo>
                  <a:lnTo>
                    <a:pt x="28321" y="28677"/>
                  </a:lnTo>
                  <a:lnTo>
                    <a:pt x="28010" y="28972"/>
                  </a:lnTo>
                  <a:lnTo>
                    <a:pt x="27699" y="29252"/>
                  </a:lnTo>
                  <a:lnTo>
                    <a:pt x="27382" y="29516"/>
                  </a:lnTo>
                  <a:lnTo>
                    <a:pt x="27051" y="29780"/>
                  </a:lnTo>
                  <a:lnTo>
                    <a:pt x="26721" y="30028"/>
                  </a:lnTo>
                  <a:lnTo>
                    <a:pt x="26383" y="30259"/>
                  </a:lnTo>
                  <a:lnTo>
                    <a:pt x="26039" y="30483"/>
                  </a:lnTo>
                  <a:lnTo>
                    <a:pt x="25689" y="30699"/>
                  </a:lnTo>
                  <a:lnTo>
                    <a:pt x="25332" y="30899"/>
                  </a:lnTo>
                  <a:lnTo>
                    <a:pt x="24968" y="31091"/>
                  </a:lnTo>
                  <a:lnTo>
                    <a:pt x="24597" y="31275"/>
                  </a:lnTo>
                  <a:lnTo>
                    <a:pt x="24220" y="31443"/>
                  </a:lnTo>
                  <a:lnTo>
                    <a:pt x="23837" y="31602"/>
                  </a:lnTo>
                  <a:lnTo>
                    <a:pt x="23447" y="31746"/>
                  </a:lnTo>
                  <a:lnTo>
                    <a:pt x="23050" y="31882"/>
                  </a:lnTo>
                  <a:lnTo>
                    <a:pt x="22646" y="32010"/>
                  </a:lnTo>
                  <a:lnTo>
                    <a:pt x="22236" y="32122"/>
                  </a:lnTo>
                  <a:lnTo>
                    <a:pt x="21820" y="32226"/>
                  </a:lnTo>
                  <a:lnTo>
                    <a:pt x="21396" y="32322"/>
                  </a:lnTo>
                  <a:lnTo>
                    <a:pt x="20966" y="32402"/>
                  </a:lnTo>
                  <a:lnTo>
                    <a:pt x="20530" y="32466"/>
                  </a:lnTo>
                  <a:lnTo>
                    <a:pt x="20087" y="32530"/>
                  </a:lnTo>
                  <a:lnTo>
                    <a:pt x="19637" y="32578"/>
                  </a:lnTo>
                  <a:lnTo>
                    <a:pt x="19174" y="32618"/>
                  </a:lnTo>
                  <a:lnTo>
                    <a:pt x="18711" y="32642"/>
                  </a:lnTo>
                  <a:lnTo>
                    <a:pt x="18242" y="32658"/>
                  </a:lnTo>
                  <a:lnTo>
                    <a:pt x="17759" y="32666"/>
                  </a:lnTo>
                  <a:lnTo>
                    <a:pt x="17759" y="32666"/>
                  </a:lnTo>
                  <a:lnTo>
                    <a:pt x="17276" y="32658"/>
                  </a:lnTo>
                  <a:lnTo>
                    <a:pt x="16800" y="32642"/>
                  </a:lnTo>
                  <a:lnTo>
                    <a:pt x="16330" y="32618"/>
                  </a:lnTo>
                  <a:lnTo>
                    <a:pt x="15867" y="32578"/>
                  </a:lnTo>
                  <a:lnTo>
                    <a:pt x="15411" y="32530"/>
                  </a:lnTo>
                  <a:lnTo>
                    <a:pt x="14961" y="32474"/>
                  </a:lnTo>
                  <a:lnTo>
                    <a:pt x="14518" y="32402"/>
                  </a:lnTo>
                  <a:lnTo>
                    <a:pt x="14088" y="32322"/>
                  </a:lnTo>
                  <a:lnTo>
                    <a:pt x="13658" y="32226"/>
                  </a:lnTo>
                  <a:lnTo>
                    <a:pt x="13235" y="32122"/>
                  </a:lnTo>
                  <a:lnTo>
                    <a:pt x="12825" y="32010"/>
                  </a:lnTo>
                  <a:lnTo>
                    <a:pt x="12415" y="31882"/>
                  </a:lnTo>
                  <a:lnTo>
                    <a:pt x="12018" y="31746"/>
                  </a:lnTo>
                  <a:lnTo>
                    <a:pt x="11621" y="31602"/>
                  </a:lnTo>
                  <a:lnTo>
                    <a:pt x="11237" y="31443"/>
                  </a:lnTo>
                  <a:lnTo>
                    <a:pt x="10854" y="31275"/>
                  </a:lnTo>
                  <a:lnTo>
                    <a:pt x="10483" y="31091"/>
                  </a:lnTo>
                  <a:lnTo>
                    <a:pt x="10120" y="30899"/>
                  </a:lnTo>
                  <a:lnTo>
                    <a:pt x="9756" y="30699"/>
                  </a:lnTo>
                  <a:lnTo>
                    <a:pt x="9405" y="30483"/>
                  </a:lnTo>
                  <a:lnTo>
                    <a:pt x="9055" y="30259"/>
                  </a:lnTo>
                  <a:lnTo>
                    <a:pt x="8718" y="30028"/>
                  </a:lnTo>
                  <a:lnTo>
                    <a:pt x="8380" y="29780"/>
                  </a:lnTo>
                  <a:lnTo>
                    <a:pt x="8056" y="29516"/>
                  </a:lnTo>
                  <a:lnTo>
                    <a:pt x="7732" y="29252"/>
                  </a:lnTo>
                  <a:lnTo>
                    <a:pt x="7415" y="28972"/>
                  </a:lnTo>
                  <a:lnTo>
                    <a:pt x="7104" y="28677"/>
                  </a:lnTo>
                  <a:lnTo>
                    <a:pt x="6806" y="28373"/>
                  </a:lnTo>
                  <a:lnTo>
                    <a:pt x="6509" y="28061"/>
                  </a:lnTo>
                  <a:lnTo>
                    <a:pt x="6218" y="27733"/>
                  </a:lnTo>
                  <a:lnTo>
                    <a:pt x="5933" y="27397"/>
                  </a:lnTo>
                  <a:lnTo>
                    <a:pt x="5655" y="27046"/>
                  </a:lnTo>
                  <a:lnTo>
                    <a:pt x="5655" y="2704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-1942275" y="-6064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7"/>
          <p:cNvGrpSpPr/>
          <p:nvPr/>
        </p:nvGrpSpPr>
        <p:grpSpPr>
          <a:xfrm>
            <a:off x="7037816" y="3087480"/>
            <a:ext cx="549472" cy="549470"/>
            <a:chOff x="-7787650" y="-8740150"/>
            <a:chExt cx="8978300" cy="8978275"/>
          </a:xfrm>
        </p:grpSpPr>
        <p:sp>
          <p:nvSpPr>
            <p:cNvPr id="539" name="Google Shape;539;p37"/>
            <p:cNvSpPr/>
            <p:nvPr/>
          </p:nvSpPr>
          <p:spPr>
            <a:xfrm>
              <a:off x="-7655975" y="-8606950"/>
              <a:ext cx="8715150" cy="8715350"/>
            </a:xfrm>
            <a:custGeom>
              <a:rect b="b" l="l" r="r" t="t"/>
              <a:pathLst>
                <a:path extrusionOk="0" h="348614" w="348606">
                  <a:moveTo>
                    <a:pt x="129016" y="0"/>
                  </a:moveTo>
                  <a:lnTo>
                    <a:pt x="128426" y="9"/>
                  </a:lnTo>
                  <a:lnTo>
                    <a:pt x="127870" y="18"/>
                  </a:lnTo>
                  <a:lnTo>
                    <a:pt x="127306" y="35"/>
                  </a:lnTo>
                  <a:lnTo>
                    <a:pt x="126751" y="52"/>
                  </a:lnTo>
                  <a:lnTo>
                    <a:pt x="126187" y="78"/>
                  </a:lnTo>
                  <a:lnTo>
                    <a:pt x="125632" y="113"/>
                  </a:lnTo>
                  <a:lnTo>
                    <a:pt x="125085" y="156"/>
                  </a:lnTo>
                  <a:lnTo>
                    <a:pt x="124530" y="209"/>
                  </a:lnTo>
                  <a:lnTo>
                    <a:pt x="123983" y="261"/>
                  </a:lnTo>
                  <a:lnTo>
                    <a:pt x="123428" y="313"/>
                  </a:lnTo>
                  <a:lnTo>
                    <a:pt x="122881" y="382"/>
                  </a:lnTo>
                  <a:lnTo>
                    <a:pt x="122334" y="452"/>
                  </a:lnTo>
                  <a:lnTo>
                    <a:pt x="121796" y="530"/>
                  </a:lnTo>
                  <a:lnTo>
                    <a:pt x="121250" y="608"/>
                  </a:lnTo>
                  <a:lnTo>
                    <a:pt x="120712" y="703"/>
                  </a:lnTo>
                  <a:lnTo>
                    <a:pt x="120174" y="790"/>
                  </a:lnTo>
                  <a:lnTo>
                    <a:pt x="119644" y="894"/>
                  </a:lnTo>
                  <a:lnTo>
                    <a:pt x="119106" y="998"/>
                  </a:lnTo>
                  <a:lnTo>
                    <a:pt x="118577" y="1111"/>
                  </a:lnTo>
                  <a:lnTo>
                    <a:pt x="118048" y="1224"/>
                  </a:lnTo>
                  <a:lnTo>
                    <a:pt x="117518" y="1345"/>
                  </a:lnTo>
                  <a:lnTo>
                    <a:pt x="116998" y="1475"/>
                  </a:lnTo>
                  <a:lnTo>
                    <a:pt x="116477" y="1606"/>
                  </a:lnTo>
                  <a:lnTo>
                    <a:pt x="115956" y="1744"/>
                  </a:lnTo>
                  <a:lnTo>
                    <a:pt x="115444" y="1892"/>
                  </a:lnTo>
                  <a:lnTo>
                    <a:pt x="114924" y="2039"/>
                  </a:lnTo>
                  <a:lnTo>
                    <a:pt x="114412" y="2196"/>
                  </a:lnTo>
                  <a:lnTo>
                    <a:pt x="113908" y="2361"/>
                  </a:lnTo>
                  <a:lnTo>
                    <a:pt x="113397" y="2525"/>
                  </a:lnTo>
                  <a:lnTo>
                    <a:pt x="112893" y="2690"/>
                  </a:lnTo>
                  <a:lnTo>
                    <a:pt x="112390" y="2872"/>
                  </a:lnTo>
                  <a:lnTo>
                    <a:pt x="111895" y="3046"/>
                  </a:lnTo>
                  <a:lnTo>
                    <a:pt x="111401" y="3237"/>
                  </a:lnTo>
                  <a:lnTo>
                    <a:pt x="110906" y="3428"/>
                  </a:lnTo>
                  <a:lnTo>
                    <a:pt x="110411" y="3619"/>
                  </a:lnTo>
                  <a:lnTo>
                    <a:pt x="109926" y="3827"/>
                  </a:lnTo>
                  <a:lnTo>
                    <a:pt x="109448" y="4027"/>
                  </a:lnTo>
                  <a:lnTo>
                    <a:pt x="108962" y="4244"/>
                  </a:lnTo>
                  <a:lnTo>
                    <a:pt x="108485" y="4452"/>
                  </a:lnTo>
                  <a:lnTo>
                    <a:pt x="108008" y="4677"/>
                  </a:lnTo>
                  <a:lnTo>
                    <a:pt x="107539" y="4903"/>
                  </a:lnTo>
                  <a:lnTo>
                    <a:pt x="107071" y="5129"/>
                  </a:lnTo>
                  <a:lnTo>
                    <a:pt x="106602" y="5363"/>
                  </a:lnTo>
                  <a:lnTo>
                    <a:pt x="106142" y="5606"/>
                  </a:lnTo>
                  <a:lnTo>
                    <a:pt x="105682" y="5849"/>
                  </a:lnTo>
                  <a:lnTo>
                    <a:pt x="105231" y="6100"/>
                  </a:lnTo>
                  <a:lnTo>
                    <a:pt x="104780" y="6352"/>
                  </a:lnTo>
                  <a:lnTo>
                    <a:pt x="104329" y="6604"/>
                  </a:lnTo>
                  <a:lnTo>
                    <a:pt x="103886" y="6873"/>
                  </a:lnTo>
                  <a:lnTo>
                    <a:pt x="103444" y="7133"/>
                  </a:lnTo>
                  <a:lnTo>
                    <a:pt x="103010" y="7411"/>
                  </a:lnTo>
                  <a:lnTo>
                    <a:pt x="102576" y="7680"/>
                  </a:lnTo>
                  <a:lnTo>
                    <a:pt x="102142" y="7957"/>
                  </a:lnTo>
                  <a:lnTo>
                    <a:pt x="101717" y="8244"/>
                  </a:lnTo>
                  <a:lnTo>
                    <a:pt x="101300" y="8530"/>
                  </a:lnTo>
                  <a:lnTo>
                    <a:pt x="100875" y="8825"/>
                  </a:lnTo>
                  <a:lnTo>
                    <a:pt x="100467" y="9120"/>
                  </a:lnTo>
                  <a:lnTo>
                    <a:pt x="100051" y="9424"/>
                  </a:lnTo>
                  <a:lnTo>
                    <a:pt x="99643" y="9728"/>
                  </a:lnTo>
                  <a:lnTo>
                    <a:pt x="99244" y="10031"/>
                  </a:lnTo>
                  <a:lnTo>
                    <a:pt x="98845" y="10344"/>
                  </a:lnTo>
                  <a:lnTo>
                    <a:pt x="98454" y="10665"/>
                  </a:lnTo>
                  <a:lnTo>
                    <a:pt x="98064" y="10986"/>
                  </a:lnTo>
                  <a:lnTo>
                    <a:pt x="97673" y="11307"/>
                  </a:lnTo>
                  <a:lnTo>
                    <a:pt x="97291" y="11637"/>
                  </a:lnTo>
                  <a:lnTo>
                    <a:pt x="96918" y="11966"/>
                  </a:lnTo>
                  <a:lnTo>
                    <a:pt x="96545" y="12296"/>
                  </a:lnTo>
                  <a:lnTo>
                    <a:pt x="96172" y="12643"/>
                  </a:lnTo>
                  <a:lnTo>
                    <a:pt x="95807" y="12982"/>
                  </a:lnTo>
                  <a:lnTo>
                    <a:pt x="95452" y="13329"/>
                  </a:lnTo>
                  <a:lnTo>
                    <a:pt x="95096" y="13676"/>
                  </a:lnTo>
                  <a:lnTo>
                    <a:pt x="94749" y="14032"/>
                  </a:lnTo>
                  <a:lnTo>
                    <a:pt x="94402" y="14387"/>
                  </a:lnTo>
                  <a:lnTo>
                    <a:pt x="94063" y="14752"/>
                  </a:lnTo>
                  <a:lnTo>
                    <a:pt x="93725" y="15108"/>
                  </a:lnTo>
                  <a:lnTo>
                    <a:pt x="93395" y="15481"/>
                  </a:lnTo>
                  <a:lnTo>
                    <a:pt x="93065" y="15845"/>
                  </a:lnTo>
                  <a:lnTo>
                    <a:pt x="92744" y="16227"/>
                  </a:lnTo>
                  <a:lnTo>
                    <a:pt x="92432" y="16600"/>
                  </a:lnTo>
                  <a:lnTo>
                    <a:pt x="92120" y="16982"/>
                  </a:lnTo>
                  <a:lnTo>
                    <a:pt x="91807" y="17364"/>
                  </a:lnTo>
                  <a:lnTo>
                    <a:pt x="91512" y="17754"/>
                  </a:lnTo>
                  <a:lnTo>
                    <a:pt x="91208" y="18136"/>
                  </a:lnTo>
                  <a:lnTo>
                    <a:pt x="90922" y="18535"/>
                  </a:lnTo>
                  <a:lnTo>
                    <a:pt x="90636" y="18926"/>
                  </a:lnTo>
                  <a:lnTo>
                    <a:pt x="90349" y="19325"/>
                  </a:lnTo>
                  <a:lnTo>
                    <a:pt x="90080" y="19733"/>
                  </a:lnTo>
                  <a:lnTo>
                    <a:pt x="89803" y="20132"/>
                  </a:lnTo>
                  <a:lnTo>
                    <a:pt x="89542" y="20540"/>
                  </a:lnTo>
                  <a:lnTo>
                    <a:pt x="89282" y="20947"/>
                  </a:lnTo>
                  <a:lnTo>
                    <a:pt x="89030" y="21364"/>
                  </a:lnTo>
                  <a:lnTo>
                    <a:pt x="88779" y="21781"/>
                  </a:lnTo>
                  <a:lnTo>
                    <a:pt x="88536" y="22197"/>
                  </a:lnTo>
                  <a:lnTo>
                    <a:pt x="88302" y="22622"/>
                  </a:lnTo>
                  <a:lnTo>
                    <a:pt x="88067" y="23039"/>
                  </a:lnTo>
                  <a:lnTo>
                    <a:pt x="87842" y="23473"/>
                  </a:lnTo>
                  <a:lnTo>
                    <a:pt x="87625" y="23898"/>
                  </a:lnTo>
                  <a:lnTo>
                    <a:pt x="87408" y="24332"/>
                  </a:lnTo>
                  <a:lnTo>
                    <a:pt x="87200" y="24766"/>
                  </a:lnTo>
                  <a:lnTo>
                    <a:pt x="87000" y="25199"/>
                  </a:lnTo>
                  <a:lnTo>
                    <a:pt x="86800" y="25642"/>
                  </a:lnTo>
                  <a:lnTo>
                    <a:pt x="86609" y="26076"/>
                  </a:lnTo>
                  <a:lnTo>
                    <a:pt x="86427" y="26518"/>
                  </a:lnTo>
                  <a:lnTo>
                    <a:pt x="86245" y="26970"/>
                  </a:lnTo>
                  <a:lnTo>
                    <a:pt x="86071" y="27412"/>
                  </a:lnTo>
                  <a:lnTo>
                    <a:pt x="85907" y="27863"/>
                  </a:lnTo>
                  <a:lnTo>
                    <a:pt x="85742" y="28315"/>
                  </a:lnTo>
                  <a:lnTo>
                    <a:pt x="85594" y="28774"/>
                  </a:lnTo>
                  <a:lnTo>
                    <a:pt x="85447" y="29226"/>
                  </a:lnTo>
                  <a:lnTo>
                    <a:pt x="85299" y="29686"/>
                  </a:lnTo>
                  <a:lnTo>
                    <a:pt x="85169" y="30145"/>
                  </a:lnTo>
                  <a:lnTo>
                    <a:pt x="85039" y="30605"/>
                  </a:lnTo>
                  <a:lnTo>
                    <a:pt x="84917" y="31074"/>
                  </a:lnTo>
                  <a:lnTo>
                    <a:pt x="84805" y="31543"/>
                  </a:lnTo>
                  <a:lnTo>
                    <a:pt x="84692" y="32011"/>
                  </a:lnTo>
                  <a:lnTo>
                    <a:pt x="84588" y="32480"/>
                  </a:lnTo>
                  <a:lnTo>
                    <a:pt x="84492" y="32948"/>
                  </a:lnTo>
                  <a:lnTo>
                    <a:pt x="84405" y="33426"/>
                  </a:lnTo>
                  <a:lnTo>
                    <a:pt x="84327" y="33894"/>
                  </a:lnTo>
                  <a:lnTo>
                    <a:pt x="84249" y="34371"/>
                  </a:lnTo>
                  <a:lnTo>
                    <a:pt x="84180" y="34849"/>
                  </a:lnTo>
                  <a:lnTo>
                    <a:pt x="84119" y="35335"/>
                  </a:lnTo>
                  <a:lnTo>
                    <a:pt x="84067" y="35812"/>
                  </a:lnTo>
                  <a:lnTo>
                    <a:pt x="84015" y="36298"/>
                  </a:lnTo>
                  <a:lnTo>
                    <a:pt x="83980" y="36775"/>
                  </a:lnTo>
                  <a:lnTo>
                    <a:pt x="83945" y="37261"/>
                  </a:lnTo>
                  <a:lnTo>
                    <a:pt x="83919" y="37747"/>
                  </a:lnTo>
                  <a:lnTo>
                    <a:pt x="83902" y="38241"/>
                  </a:lnTo>
                  <a:lnTo>
                    <a:pt x="83885" y="38727"/>
                  </a:lnTo>
                  <a:lnTo>
                    <a:pt x="83893" y="38884"/>
                  </a:lnTo>
                  <a:lnTo>
                    <a:pt x="83902" y="39031"/>
                  </a:lnTo>
                  <a:lnTo>
                    <a:pt x="83919" y="39317"/>
                  </a:lnTo>
                  <a:lnTo>
                    <a:pt x="83945" y="39586"/>
                  </a:lnTo>
                  <a:lnTo>
                    <a:pt x="83954" y="39717"/>
                  </a:lnTo>
                  <a:lnTo>
                    <a:pt x="83954" y="39847"/>
                  </a:lnTo>
                  <a:lnTo>
                    <a:pt x="83173" y="39743"/>
                  </a:lnTo>
                  <a:lnTo>
                    <a:pt x="82366" y="39656"/>
                  </a:lnTo>
                  <a:lnTo>
                    <a:pt x="81542" y="39569"/>
                  </a:lnTo>
                  <a:lnTo>
                    <a:pt x="80700" y="39500"/>
                  </a:lnTo>
                  <a:lnTo>
                    <a:pt x="79858" y="39439"/>
                  </a:lnTo>
                  <a:lnTo>
                    <a:pt x="79025" y="39396"/>
                  </a:lnTo>
                  <a:lnTo>
                    <a:pt x="78218" y="39361"/>
                  </a:lnTo>
                  <a:lnTo>
                    <a:pt x="77437" y="39352"/>
                  </a:lnTo>
                  <a:lnTo>
                    <a:pt x="76934" y="39361"/>
                  </a:lnTo>
                  <a:lnTo>
                    <a:pt x="76440" y="39370"/>
                  </a:lnTo>
                  <a:lnTo>
                    <a:pt x="75936" y="39378"/>
                  </a:lnTo>
                  <a:lnTo>
                    <a:pt x="75442" y="39396"/>
                  </a:lnTo>
                  <a:lnTo>
                    <a:pt x="74947" y="39422"/>
                  </a:lnTo>
                  <a:lnTo>
                    <a:pt x="74452" y="39456"/>
                  </a:lnTo>
                  <a:lnTo>
                    <a:pt x="73967" y="39491"/>
                  </a:lnTo>
                  <a:lnTo>
                    <a:pt x="73472" y="39526"/>
                  </a:lnTo>
                  <a:lnTo>
                    <a:pt x="72986" y="39578"/>
                  </a:lnTo>
                  <a:lnTo>
                    <a:pt x="72500" y="39630"/>
                  </a:lnTo>
                  <a:lnTo>
                    <a:pt x="72023" y="39682"/>
                  </a:lnTo>
                  <a:lnTo>
                    <a:pt x="71537" y="39743"/>
                  </a:lnTo>
                  <a:lnTo>
                    <a:pt x="71060" y="39812"/>
                  </a:lnTo>
                  <a:lnTo>
                    <a:pt x="70582" y="39882"/>
                  </a:lnTo>
                  <a:lnTo>
                    <a:pt x="70105" y="39960"/>
                  </a:lnTo>
                  <a:lnTo>
                    <a:pt x="69628" y="40038"/>
                  </a:lnTo>
                  <a:lnTo>
                    <a:pt x="69159" y="40124"/>
                  </a:lnTo>
                  <a:lnTo>
                    <a:pt x="68691" y="40220"/>
                  </a:lnTo>
                  <a:lnTo>
                    <a:pt x="68222" y="40315"/>
                  </a:lnTo>
                  <a:lnTo>
                    <a:pt x="67754" y="40420"/>
                  </a:lnTo>
                  <a:lnTo>
                    <a:pt x="67294" y="40524"/>
                  </a:lnTo>
                  <a:lnTo>
                    <a:pt x="66834" y="40636"/>
                  </a:lnTo>
                  <a:lnTo>
                    <a:pt x="66374" y="40749"/>
                  </a:lnTo>
                  <a:lnTo>
                    <a:pt x="65923" y="40871"/>
                  </a:lnTo>
                  <a:lnTo>
                    <a:pt x="65011" y="41122"/>
                  </a:lnTo>
                  <a:lnTo>
                    <a:pt x="64118" y="41400"/>
                  </a:lnTo>
                  <a:lnTo>
                    <a:pt x="63233" y="41695"/>
                  </a:lnTo>
                  <a:lnTo>
                    <a:pt x="62356" y="42007"/>
                  </a:lnTo>
                  <a:lnTo>
                    <a:pt x="61497" y="42329"/>
                  </a:lnTo>
                  <a:lnTo>
                    <a:pt x="60647" y="42676"/>
                  </a:lnTo>
                  <a:lnTo>
                    <a:pt x="59805" y="43040"/>
                  </a:lnTo>
                  <a:lnTo>
                    <a:pt x="58972" y="43422"/>
                  </a:lnTo>
                  <a:lnTo>
                    <a:pt x="58156" y="43821"/>
                  </a:lnTo>
                  <a:lnTo>
                    <a:pt x="57358" y="44238"/>
                  </a:lnTo>
                  <a:lnTo>
                    <a:pt x="56560" y="44663"/>
                  </a:lnTo>
                  <a:lnTo>
                    <a:pt x="55779" y="45114"/>
                  </a:lnTo>
                  <a:lnTo>
                    <a:pt x="55015" y="45574"/>
                  </a:lnTo>
                  <a:lnTo>
                    <a:pt x="54269" y="46051"/>
                  </a:lnTo>
                  <a:lnTo>
                    <a:pt x="53523" y="46546"/>
                  </a:lnTo>
                  <a:lnTo>
                    <a:pt x="52802" y="47049"/>
                  </a:lnTo>
                  <a:lnTo>
                    <a:pt x="52091" y="47578"/>
                  </a:lnTo>
                  <a:lnTo>
                    <a:pt x="51397" y="48108"/>
                  </a:lnTo>
                  <a:lnTo>
                    <a:pt x="50720" y="48663"/>
                  </a:lnTo>
                  <a:lnTo>
                    <a:pt x="50052" y="49227"/>
                  </a:lnTo>
                  <a:lnTo>
                    <a:pt x="49401" y="49808"/>
                  </a:lnTo>
                  <a:lnTo>
                    <a:pt x="48767" y="50398"/>
                  </a:lnTo>
                  <a:lnTo>
                    <a:pt x="48151" y="51006"/>
                  </a:lnTo>
                  <a:lnTo>
                    <a:pt x="47856" y="51310"/>
                  </a:lnTo>
                  <a:lnTo>
                    <a:pt x="47553" y="51622"/>
                  </a:lnTo>
                  <a:lnTo>
                    <a:pt x="47258" y="51934"/>
                  </a:lnTo>
                  <a:lnTo>
                    <a:pt x="46971" y="52255"/>
                  </a:lnTo>
                  <a:lnTo>
                    <a:pt x="46685" y="52577"/>
                  </a:lnTo>
                  <a:lnTo>
                    <a:pt x="46407" y="52898"/>
                  </a:lnTo>
                  <a:lnTo>
                    <a:pt x="46129" y="53227"/>
                  </a:lnTo>
                  <a:lnTo>
                    <a:pt x="45860" y="53557"/>
                  </a:lnTo>
                  <a:lnTo>
                    <a:pt x="45591" y="53887"/>
                  </a:lnTo>
                  <a:lnTo>
                    <a:pt x="45322" y="54217"/>
                  </a:lnTo>
                  <a:lnTo>
                    <a:pt x="45071" y="54555"/>
                  </a:lnTo>
                  <a:lnTo>
                    <a:pt x="44811" y="54902"/>
                  </a:lnTo>
                  <a:lnTo>
                    <a:pt x="44568" y="55240"/>
                  </a:lnTo>
                  <a:lnTo>
                    <a:pt x="44316" y="55588"/>
                  </a:lnTo>
                  <a:lnTo>
                    <a:pt x="44082" y="55935"/>
                  </a:lnTo>
                  <a:lnTo>
                    <a:pt x="43839" y="56290"/>
                  </a:lnTo>
                  <a:lnTo>
                    <a:pt x="43613" y="56646"/>
                  </a:lnTo>
                  <a:lnTo>
                    <a:pt x="43387" y="57002"/>
                  </a:lnTo>
                  <a:lnTo>
                    <a:pt x="43162" y="57366"/>
                  </a:lnTo>
                  <a:lnTo>
                    <a:pt x="42945" y="57722"/>
                  </a:lnTo>
                  <a:lnTo>
                    <a:pt x="42737" y="58087"/>
                  </a:lnTo>
                  <a:lnTo>
                    <a:pt x="42528" y="58460"/>
                  </a:lnTo>
                  <a:lnTo>
                    <a:pt x="42329" y="58824"/>
                  </a:lnTo>
                  <a:lnTo>
                    <a:pt x="42138" y="59197"/>
                  </a:lnTo>
                  <a:lnTo>
                    <a:pt x="41938" y="59579"/>
                  </a:lnTo>
                  <a:lnTo>
                    <a:pt x="41756" y="59952"/>
                  </a:lnTo>
                  <a:lnTo>
                    <a:pt x="41574" y="60334"/>
                  </a:lnTo>
                  <a:lnTo>
                    <a:pt x="41400" y="60716"/>
                  </a:lnTo>
                  <a:lnTo>
                    <a:pt x="41227" y="61098"/>
                  </a:lnTo>
                  <a:lnTo>
                    <a:pt x="41062" y="61488"/>
                  </a:lnTo>
                  <a:lnTo>
                    <a:pt x="40906" y="61870"/>
                  </a:lnTo>
                  <a:lnTo>
                    <a:pt x="40750" y="62269"/>
                  </a:lnTo>
                  <a:lnTo>
                    <a:pt x="40602" y="62660"/>
                  </a:lnTo>
                  <a:lnTo>
                    <a:pt x="40454" y="63050"/>
                  </a:lnTo>
                  <a:lnTo>
                    <a:pt x="40316" y="63449"/>
                  </a:lnTo>
                  <a:lnTo>
                    <a:pt x="40185" y="63848"/>
                  </a:lnTo>
                  <a:lnTo>
                    <a:pt x="40055" y="64256"/>
                  </a:lnTo>
                  <a:lnTo>
                    <a:pt x="39934" y="64655"/>
                  </a:lnTo>
                  <a:lnTo>
                    <a:pt x="39812" y="65063"/>
                  </a:lnTo>
                  <a:lnTo>
                    <a:pt x="39708" y="65471"/>
                  </a:lnTo>
                  <a:lnTo>
                    <a:pt x="39604" y="65879"/>
                  </a:lnTo>
                  <a:lnTo>
                    <a:pt x="39500" y="66287"/>
                  </a:lnTo>
                  <a:lnTo>
                    <a:pt x="39405" y="66703"/>
                  </a:lnTo>
                  <a:lnTo>
                    <a:pt x="39318" y="67120"/>
                  </a:lnTo>
                  <a:lnTo>
                    <a:pt x="39240" y="67536"/>
                  </a:lnTo>
                  <a:lnTo>
                    <a:pt x="39162" y="67953"/>
                  </a:lnTo>
                  <a:lnTo>
                    <a:pt x="39092" y="68369"/>
                  </a:lnTo>
                  <a:lnTo>
                    <a:pt x="39023" y="68795"/>
                  </a:lnTo>
                  <a:lnTo>
                    <a:pt x="38971" y="69220"/>
                  </a:lnTo>
                  <a:lnTo>
                    <a:pt x="38919" y="69645"/>
                  </a:lnTo>
                  <a:lnTo>
                    <a:pt x="38867" y="70070"/>
                  </a:lnTo>
                  <a:lnTo>
                    <a:pt x="38823" y="70495"/>
                  </a:lnTo>
                  <a:lnTo>
                    <a:pt x="38797" y="70929"/>
                  </a:lnTo>
                  <a:lnTo>
                    <a:pt x="38762" y="71363"/>
                  </a:lnTo>
                  <a:lnTo>
                    <a:pt x="38745" y="71788"/>
                  </a:lnTo>
                  <a:lnTo>
                    <a:pt x="38728" y="72222"/>
                  </a:lnTo>
                  <a:lnTo>
                    <a:pt x="38719" y="72665"/>
                  </a:lnTo>
                  <a:lnTo>
                    <a:pt x="38710" y="73099"/>
                  </a:lnTo>
                  <a:lnTo>
                    <a:pt x="38719" y="73671"/>
                  </a:lnTo>
                  <a:lnTo>
                    <a:pt x="38736" y="74253"/>
                  </a:lnTo>
                  <a:lnTo>
                    <a:pt x="38762" y="74825"/>
                  </a:lnTo>
                  <a:lnTo>
                    <a:pt x="38806" y="75389"/>
                  </a:lnTo>
                  <a:lnTo>
                    <a:pt x="38858" y="75962"/>
                  </a:lnTo>
                  <a:lnTo>
                    <a:pt x="38919" y="76526"/>
                  </a:lnTo>
                  <a:lnTo>
                    <a:pt x="38988" y="77081"/>
                  </a:lnTo>
                  <a:lnTo>
                    <a:pt x="39075" y="77645"/>
                  </a:lnTo>
                  <a:lnTo>
                    <a:pt x="39170" y="78201"/>
                  </a:lnTo>
                  <a:lnTo>
                    <a:pt x="39274" y="78747"/>
                  </a:lnTo>
                  <a:lnTo>
                    <a:pt x="39387" y="79294"/>
                  </a:lnTo>
                  <a:lnTo>
                    <a:pt x="39509" y="79841"/>
                  </a:lnTo>
                  <a:lnTo>
                    <a:pt x="39647" y="80388"/>
                  </a:lnTo>
                  <a:lnTo>
                    <a:pt x="39786" y="80926"/>
                  </a:lnTo>
                  <a:lnTo>
                    <a:pt x="39943" y="81464"/>
                  </a:lnTo>
                  <a:lnTo>
                    <a:pt x="40107" y="81993"/>
                  </a:lnTo>
                  <a:lnTo>
                    <a:pt x="40281" y="82522"/>
                  </a:lnTo>
                  <a:lnTo>
                    <a:pt x="40463" y="83051"/>
                  </a:lnTo>
                  <a:lnTo>
                    <a:pt x="40663" y="83572"/>
                  </a:lnTo>
                  <a:lnTo>
                    <a:pt x="40862" y="84093"/>
                  </a:lnTo>
                  <a:lnTo>
                    <a:pt x="41071" y="84605"/>
                  </a:lnTo>
                  <a:lnTo>
                    <a:pt x="41296" y="85117"/>
                  </a:lnTo>
                  <a:lnTo>
                    <a:pt x="41522" y="85620"/>
                  </a:lnTo>
                  <a:lnTo>
                    <a:pt x="41765" y="86123"/>
                  </a:lnTo>
                  <a:lnTo>
                    <a:pt x="42008" y="86627"/>
                  </a:lnTo>
                  <a:lnTo>
                    <a:pt x="42268" y="87121"/>
                  </a:lnTo>
                  <a:lnTo>
                    <a:pt x="42528" y="87616"/>
                  </a:lnTo>
                  <a:lnTo>
                    <a:pt x="42806" y="88102"/>
                  </a:lnTo>
                  <a:lnTo>
                    <a:pt x="43084" y="88579"/>
                  </a:lnTo>
                  <a:lnTo>
                    <a:pt x="43370" y="89056"/>
                  </a:lnTo>
                  <a:lnTo>
                    <a:pt x="43674" y="89533"/>
                  </a:lnTo>
                  <a:lnTo>
                    <a:pt x="43977" y="90002"/>
                  </a:lnTo>
                  <a:lnTo>
                    <a:pt x="43492" y="90019"/>
                  </a:lnTo>
                  <a:lnTo>
                    <a:pt x="43006" y="90037"/>
                  </a:lnTo>
                  <a:lnTo>
                    <a:pt x="42520" y="90063"/>
                  </a:lnTo>
                  <a:lnTo>
                    <a:pt x="42034" y="90097"/>
                  </a:lnTo>
                  <a:lnTo>
                    <a:pt x="41071" y="90176"/>
                  </a:lnTo>
                  <a:lnTo>
                    <a:pt x="40125" y="90271"/>
                  </a:lnTo>
                  <a:lnTo>
                    <a:pt x="39179" y="90384"/>
                  </a:lnTo>
                  <a:lnTo>
                    <a:pt x="38233" y="90523"/>
                  </a:lnTo>
                  <a:lnTo>
                    <a:pt x="37305" y="90679"/>
                  </a:lnTo>
                  <a:lnTo>
                    <a:pt x="36385" y="90861"/>
                  </a:lnTo>
                  <a:lnTo>
                    <a:pt x="35465" y="91052"/>
                  </a:lnTo>
                  <a:lnTo>
                    <a:pt x="34563" y="91269"/>
                  </a:lnTo>
                  <a:lnTo>
                    <a:pt x="33669" y="91495"/>
                  </a:lnTo>
                  <a:lnTo>
                    <a:pt x="32775" y="91746"/>
                  </a:lnTo>
                  <a:lnTo>
                    <a:pt x="31899" y="92015"/>
                  </a:lnTo>
                  <a:lnTo>
                    <a:pt x="31031" y="92302"/>
                  </a:lnTo>
                  <a:lnTo>
                    <a:pt x="30172" y="92605"/>
                  </a:lnTo>
                  <a:lnTo>
                    <a:pt x="29321" y="92926"/>
                  </a:lnTo>
                  <a:lnTo>
                    <a:pt x="28488" y="93256"/>
                  </a:lnTo>
                  <a:lnTo>
                    <a:pt x="27664" y="93612"/>
                  </a:lnTo>
                  <a:lnTo>
                    <a:pt x="26848" y="93985"/>
                  </a:lnTo>
                  <a:lnTo>
                    <a:pt x="26041" y="94367"/>
                  </a:lnTo>
                  <a:lnTo>
                    <a:pt x="25252" y="94775"/>
                  </a:lnTo>
                  <a:lnTo>
                    <a:pt x="24471" y="95191"/>
                  </a:lnTo>
                  <a:lnTo>
                    <a:pt x="23698" y="95625"/>
                  </a:lnTo>
                  <a:lnTo>
                    <a:pt x="22944" y="96076"/>
                  </a:lnTo>
                  <a:lnTo>
                    <a:pt x="22206" y="96536"/>
                  </a:lnTo>
                  <a:lnTo>
                    <a:pt x="21477" y="97013"/>
                  </a:lnTo>
                  <a:lnTo>
                    <a:pt x="20766" y="97508"/>
                  </a:lnTo>
                  <a:lnTo>
                    <a:pt x="20063" y="98011"/>
                  </a:lnTo>
                  <a:lnTo>
                    <a:pt x="19377" y="98532"/>
                  </a:lnTo>
                  <a:lnTo>
                    <a:pt x="18700" y="99070"/>
                  </a:lnTo>
                  <a:lnTo>
                    <a:pt x="18041" y="99617"/>
                  </a:lnTo>
                  <a:lnTo>
                    <a:pt x="17399" y="100181"/>
                  </a:lnTo>
                  <a:lnTo>
                    <a:pt x="16774" y="100753"/>
                  </a:lnTo>
                  <a:lnTo>
                    <a:pt x="16158" y="101343"/>
                  </a:lnTo>
                  <a:lnTo>
                    <a:pt x="15568" y="101942"/>
                  </a:lnTo>
                  <a:lnTo>
                    <a:pt x="14986" y="102550"/>
                  </a:lnTo>
                  <a:lnTo>
                    <a:pt x="14422" y="103174"/>
                  </a:lnTo>
                  <a:lnTo>
                    <a:pt x="13876" y="103816"/>
                  </a:lnTo>
                  <a:lnTo>
                    <a:pt x="13346" y="104459"/>
                  </a:lnTo>
                  <a:lnTo>
                    <a:pt x="12834" y="105118"/>
                  </a:lnTo>
                  <a:lnTo>
                    <a:pt x="12331" y="105786"/>
                  </a:lnTo>
                  <a:lnTo>
                    <a:pt x="12097" y="106125"/>
                  </a:lnTo>
                  <a:lnTo>
                    <a:pt x="11854" y="106472"/>
                  </a:lnTo>
                  <a:lnTo>
                    <a:pt x="11628" y="106810"/>
                  </a:lnTo>
                  <a:lnTo>
                    <a:pt x="11394" y="107157"/>
                  </a:lnTo>
                  <a:lnTo>
                    <a:pt x="11177" y="107513"/>
                  </a:lnTo>
                  <a:lnTo>
                    <a:pt x="10960" y="107860"/>
                  </a:lnTo>
                  <a:lnTo>
                    <a:pt x="10743" y="108216"/>
                  </a:lnTo>
                  <a:lnTo>
                    <a:pt x="10535" y="108572"/>
                  </a:lnTo>
                  <a:lnTo>
                    <a:pt x="10327" y="108936"/>
                  </a:lnTo>
                  <a:lnTo>
                    <a:pt x="10136" y="109292"/>
                  </a:lnTo>
                  <a:lnTo>
                    <a:pt x="9936" y="109656"/>
                  </a:lnTo>
                  <a:lnTo>
                    <a:pt x="9745" y="110021"/>
                  </a:lnTo>
                  <a:lnTo>
                    <a:pt x="9563" y="110394"/>
                  </a:lnTo>
                  <a:lnTo>
                    <a:pt x="9381" y="110767"/>
                  </a:lnTo>
                  <a:lnTo>
                    <a:pt x="9207" y="111140"/>
                  </a:lnTo>
                  <a:lnTo>
                    <a:pt x="9042" y="111513"/>
                  </a:lnTo>
                  <a:lnTo>
                    <a:pt x="8878" y="111895"/>
                  </a:lnTo>
                  <a:lnTo>
                    <a:pt x="8713" y="112268"/>
                  </a:lnTo>
                  <a:lnTo>
                    <a:pt x="8556" y="112650"/>
                  </a:lnTo>
                  <a:lnTo>
                    <a:pt x="8409" y="113040"/>
                  </a:lnTo>
                  <a:lnTo>
                    <a:pt x="8270" y="113422"/>
                  </a:lnTo>
                  <a:lnTo>
                    <a:pt x="8131" y="113813"/>
                  </a:lnTo>
                  <a:lnTo>
                    <a:pt x="7992" y="114203"/>
                  </a:lnTo>
                  <a:lnTo>
                    <a:pt x="7862" y="114594"/>
                  </a:lnTo>
                  <a:lnTo>
                    <a:pt x="7741" y="114993"/>
                  </a:lnTo>
                  <a:lnTo>
                    <a:pt x="7628" y="115383"/>
                  </a:lnTo>
                  <a:lnTo>
                    <a:pt x="7515" y="115783"/>
                  </a:lnTo>
                  <a:lnTo>
                    <a:pt x="7402" y="116182"/>
                  </a:lnTo>
                  <a:lnTo>
                    <a:pt x="7307" y="116590"/>
                  </a:lnTo>
                  <a:lnTo>
                    <a:pt x="7203" y="116989"/>
                  </a:lnTo>
                  <a:lnTo>
                    <a:pt x="7116" y="117397"/>
                  </a:lnTo>
                  <a:lnTo>
                    <a:pt x="7029" y="117804"/>
                  </a:lnTo>
                  <a:lnTo>
                    <a:pt x="6951" y="118212"/>
                  </a:lnTo>
                  <a:lnTo>
                    <a:pt x="6882" y="118620"/>
                  </a:lnTo>
                  <a:lnTo>
                    <a:pt x="6812" y="119037"/>
                  </a:lnTo>
                  <a:lnTo>
                    <a:pt x="6752" y="119444"/>
                  </a:lnTo>
                  <a:lnTo>
                    <a:pt x="6691" y="119861"/>
                  </a:lnTo>
                  <a:lnTo>
                    <a:pt x="6639" y="120277"/>
                  </a:lnTo>
                  <a:lnTo>
                    <a:pt x="6595" y="120703"/>
                  </a:lnTo>
                  <a:lnTo>
                    <a:pt x="6561" y="121119"/>
                  </a:lnTo>
                  <a:lnTo>
                    <a:pt x="6526" y="121544"/>
                  </a:lnTo>
                  <a:lnTo>
                    <a:pt x="6500" y="121961"/>
                  </a:lnTo>
                  <a:lnTo>
                    <a:pt x="6474" y="122386"/>
                  </a:lnTo>
                  <a:lnTo>
                    <a:pt x="6465" y="122811"/>
                  </a:lnTo>
                  <a:lnTo>
                    <a:pt x="6448" y="123245"/>
                  </a:lnTo>
                  <a:lnTo>
                    <a:pt x="6448" y="123670"/>
                  </a:lnTo>
                  <a:lnTo>
                    <a:pt x="6448" y="124069"/>
                  </a:lnTo>
                  <a:lnTo>
                    <a:pt x="6457" y="124477"/>
                  </a:lnTo>
                  <a:lnTo>
                    <a:pt x="6474" y="124876"/>
                  </a:lnTo>
                  <a:lnTo>
                    <a:pt x="6491" y="125276"/>
                  </a:lnTo>
                  <a:lnTo>
                    <a:pt x="6517" y="125675"/>
                  </a:lnTo>
                  <a:lnTo>
                    <a:pt x="6552" y="126074"/>
                  </a:lnTo>
                  <a:lnTo>
                    <a:pt x="6587" y="126473"/>
                  </a:lnTo>
                  <a:lnTo>
                    <a:pt x="6621" y="126872"/>
                  </a:lnTo>
                  <a:lnTo>
                    <a:pt x="6673" y="127263"/>
                  </a:lnTo>
                  <a:lnTo>
                    <a:pt x="6717" y="127653"/>
                  </a:lnTo>
                  <a:lnTo>
                    <a:pt x="6778" y="128052"/>
                  </a:lnTo>
                  <a:lnTo>
                    <a:pt x="6838" y="128443"/>
                  </a:lnTo>
                  <a:lnTo>
                    <a:pt x="6908" y="128825"/>
                  </a:lnTo>
                  <a:lnTo>
                    <a:pt x="6977" y="129215"/>
                  </a:lnTo>
                  <a:lnTo>
                    <a:pt x="7055" y="129606"/>
                  </a:lnTo>
                  <a:lnTo>
                    <a:pt x="7133" y="129987"/>
                  </a:lnTo>
                  <a:lnTo>
                    <a:pt x="7229" y="130369"/>
                  </a:lnTo>
                  <a:lnTo>
                    <a:pt x="7316" y="130751"/>
                  </a:lnTo>
                  <a:lnTo>
                    <a:pt x="7515" y="131515"/>
                  </a:lnTo>
                  <a:lnTo>
                    <a:pt x="7732" y="132270"/>
                  </a:lnTo>
                  <a:lnTo>
                    <a:pt x="7975" y="133016"/>
                  </a:lnTo>
                  <a:lnTo>
                    <a:pt x="8227" y="133753"/>
                  </a:lnTo>
                  <a:lnTo>
                    <a:pt x="8504" y="134482"/>
                  </a:lnTo>
                  <a:lnTo>
                    <a:pt x="8799" y="135211"/>
                  </a:lnTo>
                  <a:lnTo>
                    <a:pt x="9112" y="135923"/>
                  </a:lnTo>
                  <a:lnTo>
                    <a:pt x="9450" y="136634"/>
                  </a:lnTo>
                  <a:lnTo>
                    <a:pt x="9797" y="137337"/>
                  </a:lnTo>
                  <a:lnTo>
                    <a:pt x="10162" y="138031"/>
                  </a:lnTo>
                  <a:lnTo>
                    <a:pt x="10544" y="138717"/>
                  </a:lnTo>
                  <a:lnTo>
                    <a:pt x="10951" y="139394"/>
                  </a:lnTo>
                  <a:lnTo>
                    <a:pt x="11368" y="140062"/>
                  </a:lnTo>
                  <a:lnTo>
                    <a:pt x="11802" y="140713"/>
                  </a:lnTo>
                  <a:lnTo>
                    <a:pt x="12253" y="141363"/>
                  </a:lnTo>
                  <a:lnTo>
                    <a:pt x="12713" y="142006"/>
                  </a:lnTo>
                  <a:lnTo>
                    <a:pt x="13199" y="142630"/>
                  </a:lnTo>
                  <a:lnTo>
                    <a:pt x="13693" y="143246"/>
                  </a:lnTo>
                  <a:lnTo>
                    <a:pt x="14214" y="143863"/>
                  </a:lnTo>
                  <a:lnTo>
                    <a:pt x="14743" y="144453"/>
                  </a:lnTo>
                  <a:lnTo>
                    <a:pt x="15281" y="145043"/>
                  </a:lnTo>
                  <a:lnTo>
                    <a:pt x="15837" y="145624"/>
                  </a:lnTo>
                  <a:lnTo>
                    <a:pt x="16409" y="146188"/>
                  </a:lnTo>
                  <a:lnTo>
                    <a:pt x="15897" y="146631"/>
                  </a:lnTo>
                  <a:lnTo>
                    <a:pt x="15386" y="147082"/>
                  </a:lnTo>
                  <a:lnTo>
                    <a:pt x="14891" y="147533"/>
                  </a:lnTo>
                  <a:lnTo>
                    <a:pt x="14405" y="147993"/>
                  </a:lnTo>
                  <a:lnTo>
                    <a:pt x="13919" y="148453"/>
                  </a:lnTo>
                  <a:lnTo>
                    <a:pt x="13442" y="148921"/>
                  </a:lnTo>
                  <a:lnTo>
                    <a:pt x="12982" y="149390"/>
                  </a:lnTo>
                  <a:lnTo>
                    <a:pt x="12522" y="149859"/>
                  </a:lnTo>
                  <a:lnTo>
                    <a:pt x="12079" y="150336"/>
                  </a:lnTo>
                  <a:lnTo>
                    <a:pt x="11637" y="150813"/>
                  </a:lnTo>
                  <a:lnTo>
                    <a:pt x="11203" y="151290"/>
                  </a:lnTo>
                  <a:lnTo>
                    <a:pt x="10778" y="151776"/>
                  </a:lnTo>
                  <a:lnTo>
                    <a:pt x="10370" y="152271"/>
                  </a:lnTo>
                  <a:lnTo>
                    <a:pt x="9962" y="152757"/>
                  </a:lnTo>
                  <a:lnTo>
                    <a:pt x="9563" y="153251"/>
                  </a:lnTo>
                  <a:lnTo>
                    <a:pt x="9173" y="153755"/>
                  </a:lnTo>
                  <a:lnTo>
                    <a:pt x="8791" y="154258"/>
                  </a:lnTo>
                  <a:lnTo>
                    <a:pt x="8418" y="154761"/>
                  </a:lnTo>
                  <a:lnTo>
                    <a:pt x="8053" y="155265"/>
                  </a:lnTo>
                  <a:lnTo>
                    <a:pt x="7697" y="155777"/>
                  </a:lnTo>
                  <a:lnTo>
                    <a:pt x="7342" y="156289"/>
                  </a:lnTo>
                  <a:lnTo>
                    <a:pt x="7003" y="156800"/>
                  </a:lnTo>
                  <a:lnTo>
                    <a:pt x="6673" y="157321"/>
                  </a:lnTo>
                  <a:lnTo>
                    <a:pt x="6344" y="157833"/>
                  </a:lnTo>
                  <a:lnTo>
                    <a:pt x="6031" y="158362"/>
                  </a:lnTo>
                  <a:lnTo>
                    <a:pt x="5728" y="158883"/>
                  </a:lnTo>
                  <a:lnTo>
                    <a:pt x="5424" y="159412"/>
                  </a:lnTo>
                  <a:lnTo>
                    <a:pt x="5129" y="159933"/>
                  </a:lnTo>
                  <a:lnTo>
                    <a:pt x="4851" y="160471"/>
                  </a:lnTo>
                  <a:lnTo>
                    <a:pt x="4574" y="161000"/>
                  </a:lnTo>
                  <a:lnTo>
                    <a:pt x="4305" y="161538"/>
                  </a:lnTo>
                  <a:lnTo>
                    <a:pt x="4044" y="162076"/>
                  </a:lnTo>
                  <a:lnTo>
                    <a:pt x="3801" y="162614"/>
                  </a:lnTo>
                  <a:lnTo>
                    <a:pt x="3558" y="163152"/>
                  </a:lnTo>
                  <a:lnTo>
                    <a:pt x="3324" y="163690"/>
                  </a:lnTo>
                  <a:lnTo>
                    <a:pt x="3090" y="164237"/>
                  </a:lnTo>
                  <a:lnTo>
                    <a:pt x="2873" y="164784"/>
                  </a:lnTo>
                  <a:lnTo>
                    <a:pt x="2664" y="165330"/>
                  </a:lnTo>
                  <a:lnTo>
                    <a:pt x="2465" y="165877"/>
                  </a:lnTo>
                  <a:lnTo>
                    <a:pt x="2265" y="166424"/>
                  </a:lnTo>
                  <a:lnTo>
                    <a:pt x="2083" y="166979"/>
                  </a:lnTo>
                  <a:lnTo>
                    <a:pt x="1901" y="167526"/>
                  </a:lnTo>
                  <a:lnTo>
                    <a:pt x="1736" y="168081"/>
                  </a:lnTo>
                  <a:lnTo>
                    <a:pt x="1571" y="168636"/>
                  </a:lnTo>
                  <a:lnTo>
                    <a:pt x="1415" y="169192"/>
                  </a:lnTo>
                  <a:lnTo>
                    <a:pt x="1276" y="169747"/>
                  </a:lnTo>
                  <a:lnTo>
                    <a:pt x="1137" y="170302"/>
                  </a:lnTo>
                  <a:lnTo>
                    <a:pt x="1007" y="170867"/>
                  </a:lnTo>
                  <a:lnTo>
                    <a:pt x="886" y="171422"/>
                  </a:lnTo>
                  <a:lnTo>
                    <a:pt x="764" y="171986"/>
                  </a:lnTo>
                  <a:lnTo>
                    <a:pt x="660" y="172541"/>
                  </a:lnTo>
                  <a:lnTo>
                    <a:pt x="565" y="173105"/>
                  </a:lnTo>
                  <a:lnTo>
                    <a:pt x="469" y="173661"/>
                  </a:lnTo>
                  <a:lnTo>
                    <a:pt x="391" y="174225"/>
                  </a:lnTo>
                  <a:lnTo>
                    <a:pt x="313" y="174789"/>
                  </a:lnTo>
                  <a:lnTo>
                    <a:pt x="252" y="175353"/>
                  </a:lnTo>
                  <a:lnTo>
                    <a:pt x="191" y="175917"/>
                  </a:lnTo>
                  <a:lnTo>
                    <a:pt x="139" y="176481"/>
                  </a:lnTo>
                  <a:lnTo>
                    <a:pt x="96" y="177036"/>
                  </a:lnTo>
                  <a:lnTo>
                    <a:pt x="61" y="177600"/>
                  </a:lnTo>
                  <a:lnTo>
                    <a:pt x="35" y="178164"/>
                  </a:lnTo>
                  <a:lnTo>
                    <a:pt x="9" y="178728"/>
                  </a:lnTo>
                  <a:lnTo>
                    <a:pt x="1" y="179292"/>
                  </a:lnTo>
                  <a:lnTo>
                    <a:pt x="1" y="179856"/>
                  </a:lnTo>
                  <a:lnTo>
                    <a:pt x="1" y="180342"/>
                  </a:lnTo>
                  <a:lnTo>
                    <a:pt x="9" y="180828"/>
                  </a:lnTo>
                  <a:lnTo>
                    <a:pt x="27" y="181314"/>
                  </a:lnTo>
                  <a:lnTo>
                    <a:pt x="44" y="181791"/>
                  </a:lnTo>
                  <a:lnTo>
                    <a:pt x="70" y="182277"/>
                  </a:lnTo>
                  <a:lnTo>
                    <a:pt x="105" y="182763"/>
                  </a:lnTo>
                  <a:lnTo>
                    <a:pt x="139" y="183240"/>
                  </a:lnTo>
                  <a:lnTo>
                    <a:pt x="183" y="183718"/>
                  </a:lnTo>
                  <a:lnTo>
                    <a:pt x="235" y="184195"/>
                  </a:lnTo>
                  <a:lnTo>
                    <a:pt x="287" y="184672"/>
                  </a:lnTo>
                  <a:lnTo>
                    <a:pt x="348" y="185141"/>
                  </a:lnTo>
                  <a:lnTo>
                    <a:pt x="417" y="185618"/>
                  </a:lnTo>
                  <a:lnTo>
                    <a:pt x="486" y="186087"/>
                  </a:lnTo>
                  <a:lnTo>
                    <a:pt x="565" y="186555"/>
                  </a:lnTo>
                  <a:lnTo>
                    <a:pt x="651" y="187024"/>
                  </a:lnTo>
                  <a:lnTo>
                    <a:pt x="738" y="187492"/>
                  </a:lnTo>
                  <a:lnTo>
                    <a:pt x="834" y="187952"/>
                  </a:lnTo>
                  <a:lnTo>
                    <a:pt x="938" y="188412"/>
                  </a:lnTo>
                  <a:lnTo>
                    <a:pt x="1042" y="188881"/>
                  </a:lnTo>
                  <a:lnTo>
                    <a:pt x="1146" y="189341"/>
                  </a:lnTo>
                  <a:lnTo>
                    <a:pt x="1267" y="189792"/>
                  </a:lnTo>
                  <a:lnTo>
                    <a:pt x="1389" y="190252"/>
                  </a:lnTo>
                  <a:lnTo>
                    <a:pt x="1510" y="190703"/>
                  </a:lnTo>
                  <a:lnTo>
                    <a:pt x="1649" y="191154"/>
                  </a:lnTo>
                  <a:lnTo>
                    <a:pt x="1779" y="191605"/>
                  </a:lnTo>
                  <a:lnTo>
                    <a:pt x="1927" y="192057"/>
                  </a:lnTo>
                  <a:lnTo>
                    <a:pt x="2074" y="192499"/>
                  </a:lnTo>
                  <a:lnTo>
                    <a:pt x="2222" y="192942"/>
                  </a:lnTo>
                  <a:lnTo>
                    <a:pt x="2387" y="193393"/>
                  </a:lnTo>
                  <a:lnTo>
                    <a:pt x="2543" y="193827"/>
                  </a:lnTo>
                  <a:lnTo>
                    <a:pt x="2717" y="194269"/>
                  </a:lnTo>
                  <a:lnTo>
                    <a:pt x="2890" y="194703"/>
                  </a:lnTo>
                  <a:lnTo>
                    <a:pt x="3064" y="195137"/>
                  </a:lnTo>
                  <a:lnTo>
                    <a:pt x="3246" y="195571"/>
                  </a:lnTo>
                  <a:lnTo>
                    <a:pt x="3437" y="196005"/>
                  </a:lnTo>
                  <a:lnTo>
                    <a:pt x="3628" y="196430"/>
                  </a:lnTo>
                  <a:lnTo>
                    <a:pt x="3827" y="196855"/>
                  </a:lnTo>
                  <a:lnTo>
                    <a:pt x="4027" y="197280"/>
                  </a:lnTo>
                  <a:lnTo>
                    <a:pt x="4235" y="197706"/>
                  </a:lnTo>
                  <a:lnTo>
                    <a:pt x="4452" y="198122"/>
                  </a:lnTo>
                  <a:lnTo>
                    <a:pt x="4669" y="198539"/>
                  </a:lnTo>
                  <a:lnTo>
                    <a:pt x="4886" y="198955"/>
                  </a:lnTo>
                  <a:lnTo>
                    <a:pt x="5112" y="199363"/>
                  </a:lnTo>
                  <a:lnTo>
                    <a:pt x="5346" y="199780"/>
                  </a:lnTo>
                  <a:lnTo>
                    <a:pt x="5823" y="200587"/>
                  </a:lnTo>
                  <a:lnTo>
                    <a:pt x="6318" y="201394"/>
                  </a:lnTo>
                  <a:lnTo>
                    <a:pt x="6830" y="202192"/>
                  </a:lnTo>
                  <a:lnTo>
                    <a:pt x="7359" y="202973"/>
                  </a:lnTo>
                  <a:lnTo>
                    <a:pt x="7906" y="203745"/>
                  </a:lnTo>
                  <a:lnTo>
                    <a:pt x="8470" y="204509"/>
                  </a:lnTo>
                  <a:lnTo>
                    <a:pt x="9051" y="205264"/>
                  </a:lnTo>
                  <a:lnTo>
                    <a:pt x="9658" y="206001"/>
                  </a:lnTo>
                  <a:lnTo>
                    <a:pt x="10275" y="206730"/>
                  </a:lnTo>
                  <a:lnTo>
                    <a:pt x="10908" y="207450"/>
                  </a:lnTo>
                  <a:lnTo>
                    <a:pt x="11550" y="208162"/>
                  </a:lnTo>
                  <a:lnTo>
                    <a:pt x="12218" y="208856"/>
                  </a:lnTo>
                  <a:lnTo>
                    <a:pt x="12904" y="209542"/>
                  </a:lnTo>
                  <a:lnTo>
                    <a:pt x="13598" y="210210"/>
                  </a:lnTo>
                  <a:lnTo>
                    <a:pt x="14310" y="210869"/>
                  </a:lnTo>
                  <a:lnTo>
                    <a:pt x="15038" y="211520"/>
                  </a:lnTo>
                  <a:lnTo>
                    <a:pt x="15776" y="212153"/>
                  </a:lnTo>
                  <a:lnTo>
                    <a:pt x="16531" y="212778"/>
                  </a:lnTo>
                  <a:lnTo>
                    <a:pt x="17303" y="213386"/>
                  </a:lnTo>
                  <a:lnTo>
                    <a:pt x="18084" y="213976"/>
                  </a:lnTo>
                  <a:lnTo>
                    <a:pt x="18883" y="214557"/>
                  </a:lnTo>
                  <a:lnTo>
                    <a:pt x="19698" y="215130"/>
                  </a:lnTo>
                  <a:lnTo>
                    <a:pt x="20523" y="215685"/>
                  </a:lnTo>
                  <a:lnTo>
                    <a:pt x="21364" y="216223"/>
                  </a:lnTo>
                  <a:lnTo>
                    <a:pt x="22215" y="216744"/>
                  </a:lnTo>
                  <a:lnTo>
                    <a:pt x="23082" y="217256"/>
                  </a:lnTo>
                  <a:lnTo>
                    <a:pt x="23959" y="217750"/>
                  </a:lnTo>
                  <a:lnTo>
                    <a:pt x="24844" y="218236"/>
                  </a:lnTo>
                  <a:lnTo>
                    <a:pt x="25746" y="218696"/>
                  </a:lnTo>
                  <a:lnTo>
                    <a:pt x="26657" y="219147"/>
                  </a:lnTo>
                  <a:lnTo>
                    <a:pt x="27586" y="219581"/>
                  </a:lnTo>
                  <a:lnTo>
                    <a:pt x="28514" y="219998"/>
                  </a:lnTo>
                  <a:lnTo>
                    <a:pt x="29460" y="220406"/>
                  </a:lnTo>
                  <a:lnTo>
                    <a:pt x="30423" y="220787"/>
                  </a:lnTo>
                  <a:lnTo>
                    <a:pt x="31387" y="221161"/>
                  </a:lnTo>
                  <a:lnTo>
                    <a:pt x="32367" y="221516"/>
                  </a:lnTo>
                  <a:lnTo>
                    <a:pt x="33356" y="221846"/>
                  </a:lnTo>
                  <a:lnTo>
                    <a:pt x="34354" y="222167"/>
                  </a:lnTo>
                  <a:lnTo>
                    <a:pt x="35361" y="222471"/>
                  </a:lnTo>
                  <a:lnTo>
                    <a:pt x="36376" y="222757"/>
                  </a:lnTo>
                  <a:lnTo>
                    <a:pt x="37400" y="223026"/>
                  </a:lnTo>
                  <a:lnTo>
                    <a:pt x="38441" y="223269"/>
                  </a:lnTo>
                  <a:lnTo>
                    <a:pt x="38060" y="223660"/>
                  </a:lnTo>
                  <a:lnTo>
                    <a:pt x="37686" y="224050"/>
                  </a:lnTo>
                  <a:lnTo>
                    <a:pt x="37322" y="224441"/>
                  </a:lnTo>
                  <a:lnTo>
                    <a:pt x="36957" y="224840"/>
                  </a:lnTo>
                  <a:lnTo>
                    <a:pt x="36602" y="225239"/>
                  </a:lnTo>
                  <a:lnTo>
                    <a:pt x="36246" y="225647"/>
                  </a:lnTo>
                  <a:lnTo>
                    <a:pt x="35908" y="226055"/>
                  </a:lnTo>
                  <a:lnTo>
                    <a:pt x="35560" y="226471"/>
                  </a:lnTo>
                  <a:lnTo>
                    <a:pt x="35231" y="226888"/>
                  </a:lnTo>
                  <a:lnTo>
                    <a:pt x="34901" y="227304"/>
                  </a:lnTo>
                  <a:lnTo>
                    <a:pt x="34580" y="227721"/>
                  </a:lnTo>
                  <a:lnTo>
                    <a:pt x="34259" y="228146"/>
                  </a:lnTo>
                  <a:lnTo>
                    <a:pt x="33955" y="228580"/>
                  </a:lnTo>
                  <a:lnTo>
                    <a:pt x="33643" y="229014"/>
                  </a:lnTo>
                  <a:lnTo>
                    <a:pt x="33348" y="229448"/>
                  </a:lnTo>
                  <a:lnTo>
                    <a:pt x="33053" y="229881"/>
                  </a:lnTo>
                  <a:lnTo>
                    <a:pt x="32766" y="230324"/>
                  </a:lnTo>
                  <a:lnTo>
                    <a:pt x="32480" y="230766"/>
                  </a:lnTo>
                  <a:lnTo>
                    <a:pt x="32202" y="231209"/>
                  </a:lnTo>
                  <a:lnTo>
                    <a:pt x="31933" y="231660"/>
                  </a:lnTo>
                  <a:lnTo>
                    <a:pt x="31673" y="232111"/>
                  </a:lnTo>
                  <a:lnTo>
                    <a:pt x="31413" y="232563"/>
                  </a:lnTo>
                  <a:lnTo>
                    <a:pt x="31161" y="233014"/>
                  </a:lnTo>
                  <a:lnTo>
                    <a:pt x="30909" y="233474"/>
                  </a:lnTo>
                  <a:lnTo>
                    <a:pt x="30666" y="233934"/>
                  </a:lnTo>
                  <a:lnTo>
                    <a:pt x="30432" y="234402"/>
                  </a:lnTo>
                  <a:lnTo>
                    <a:pt x="30198" y="234862"/>
                  </a:lnTo>
                  <a:lnTo>
                    <a:pt x="29981" y="235331"/>
                  </a:lnTo>
                  <a:lnTo>
                    <a:pt x="29764" y="235799"/>
                  </a:lnTo>
                  <a:lnTo>
                    <a:pt x="29547" y="236277"/>
                  </a:lnTo>
                  <a:lnTo>
                    <a:pt x="29339" y="236745"/>
                  </a:lnTo>
                  <a:lnTo>
                    <a:pt x="29139" y="237222"/>
                  </a:lnTo>
                  <a:lnTo>
                    <a:pt x="28948" y="237700"/>
                  </a:lnTo>
                  <a:lnTo>
                    <a:pt x="28757" y="238177"/>
                  </a:lnTo>
                  <a:lnTo>
                    <a:pt x="28575" y="238654"/>
                  </a:lnTo>
                  <a:lnTo>
                    <a:pt x="28402" y="239140"/>
                  </a:lnTo>
                  <a:lnTo>
                    <a:pt x="28228" y="239617"/>
                  </a:lnTo>
                  <a:lnTo>
                    <a:pt x="28063" y="240103"/>
                  </a:lnTo>
                  <a:lnTo>
                    <a:pt x="27907" y="240589"/>
                  </a:lnTo>
                  <a:lnTo>
                    <a:pt x="27751" y="241084"/>
                  </a:lnTo>
                  <a:lnTo>
                    <a:pt x="27612" y="241570"/>
                  </a:lnTo>
                  <a:lnTo>
                    <a:pt x="27473" y="242056"/>
                  </a:lnTo>
                  <a:lnTo>
                    <a:pt x="27334" y="242550"/>
                  </a:lnTo>
                  <a:lnTo>
                    <a:pt x="27204" y="243045"/>
                  </a:lnTo>
                  <a:lnTo>
                    <a:pt x="27083" y="243540"/>
                  </a:lnTo>
                  <a:lnTo>
                    <a:pt x="26970" y="244034"/>
                  </a:lnTo>
                  <a:lnTo>
                    <a:pt x="26857" y="244529"/>
                  </a:lnTo>
                  <a:lnTo>
                    <a:pt x="26753" y="245023"/>
                  </a:lnTo>
                  <a:lnTo>
                    <a:pt x="26657" y="245518"/>
                  </a:lnTo>
                  <a:lnTo>
                    <a:pt x="26571" y="246013"/>
                  </a:lnTo>
                  <a:lnTo>
                    <a:pt x="26484" y="246516"/>
                  </a:lnTo>
                  <a:lnTo>
                    <a:pt x="26406" y="247011"/>
                  </a:lnTo>
                  <a:lnTo>
                    <a:pt x="26336" y="247514"/>
                  </a:lnTo>
                  <a:lnTo>
                    <a:pt x="26267" y="248008"/>
                  </a:lnTo>
                  <a:lnTo>
                    <a:pt x="26206" y="248512"/>
                  </a:lnTo>
                  <a:lnTo>
                    <a:pt x="26154" y="249006"/>
                  </a:lnTo>
                  <a:lnTo>
                    <a:pt x="26102" y="249510"/>
                  </a:lnTo>
                  <a:lnTo>
                    <a:pt x="26067" y="250013"/>
                  </a:lnTo>
                  <a:lnTo>
                    <a:pt x="26033" y="250508"/>
                  </a:lnTo>
                  <a:lnTo>
                    <a:pt x="25998" y="251011"/>
                  </a:lnTo>
                  <a:lnTo>
                    <a:pt x="25981" y="251514"/>
                  </a:lnTo>
                  <a:lnTo>
                    <a:pt x="25963" y="252017"/>
                  </a:lnTo>
                  <a:lnTo>
                    <a:pt x="25955" y="252512"/>
                  </a:lnTo>
                  <a:lnTo>
                    <a:pt x="25955" y="253015"/>
                  </a:lnTo>
                  <a:lnTo>
                    <a:pt x="25955" y="253553"/>
                  </a:lnTo>
                  <a:lnTo>
                    <a:pt x="25963" y="254091"/>
                  </a:lnTo>
                  <a:lnTo>
                    <a:pt x="25981" y="254629"/>
                  </a:lnTo>
                  <a:lnTo>
                    <a:pt x="26007" y="255167"/>
                  </a:lnTo>
                  <a:lnTo>
                    <a:pt x="26041" y="255697"/>
                  </a:lnTo>
                  <a:lnTo>
                    <a:pt x="26076" y="256235"/>
                  </a:lnTo>
                  <a:lnTo>
                    <a:pt x="26128" y="256764"/>
                  </a:lnTo>
                  <a:lnTo>
                    <a:pt x="26180" y="257293"/>
                  </a:lnTo>
                  <a:lnTo>
                    <a:pt x="26241" y="257814"/>
                  </a:lnTo>
                  <a:lnTo>
                    <a:pt x="26310" y="258343"/>
                  </a:lnTo>
                  <a:lnTo>
                    <a:pt x="26380" y="258864"/>
                  </a:lnTo>
                  <a:lnTo>
                    <a:pt x="26467" y="259384"/>
                  </a:lnTo>
                  <a:lnTo>
                    <a:pt x="26553" y="259905"/>
                  </a:lnTo>
                  <a:lnTo>
                    <a:pt x="26649" y="260426"/>
                  </a:lnTo>
                  <a:lnTo>
                    <a:pt x="26744" y="260938"/>
                  </a:lnTo>
                  <a:lnTo>
                    <a:pt x="26857" y="261450"/>
                  </a:lnTo>
                  <a:lnTo>
                    <a:pt x="26970" y="261962"/>
                  </a:lnTo>
                  <a:lnTo>
                    <a:pt x="27091" y="262474"/>
                  </a:lnTo>
                  <a:lnTo>
                    <a:pt x="27221" y="262977"/>
                  </a:lnTo>
                  <a:lnTo>
                    <a:pt x="27352" y="263489"/>
                  </a:lnTo>
                  <a:lnTo>
                    <a:pt x="27499" y="263983"/>
                  </a:lnTo>
                  <a:lnTo>
                    <a:pt x="27647" y="264487"/>
                  </a:lnTo>
                  <a:lnTo>
                    <a:pt x="27794" y="264990"/>
                  </a:lnTo>
                  <a:lnTo>
                    <a:pt x="27959" y="265485"/>
                  </a:lnTo>
                  <a:lnTo>
                    <a:pt x="28124" y="265979"/>
                  </a:lnTo>
                  <a:lnTo>
                    <a:pt x="28297" y="266465"/>
                  </a:lnTo>
                  <a:lnTo>
                    <a:pt x="28480" y="266960"/>
                  </a:lnTo>
                  <a:lnTo>
                    <a:pt x="28662" y="267446"/>
                  </a:lnTo>
                  <a:lnTo>
                    <a:pt x="28853" y="267923"/>
                  </a:lnTo>
                  <a:lnTo>
                    <a:pt x="29052" y="268409"/>
                  </a:lnTo>
                  <a:lnTo>
                    <a:pt x="29252" y="268886"/>
                  </a:lnTo>
                  <a:lnTo>
                    <a:pt x="29469" y="269363"/>
                  </a:lnTo>
                  <a:lnTo>
                    <a:pt x="29677" y="269841"/>
                  </a:lnTo>
                  <a:lnTo>
                    <a:pt x="29903" y="270309"/>
                  </a:lnTo>
                  <a:lnTo>
                    <a:pt x="30128" y="270778"/>
                  </a:lnTo>
                  <a:lnTo>
                    <a:pt x="30363" y="271246"/>
                  </a:lnTo>
                  <a:lnTo>
                    <a:pt x="30606" y="271706"/>
                  </a:lnTo>
                  <a:lnTo>
                    <a:pt x="30849" y="272166"/>
                  </a:lnTo>
                  <a:lnTo>
                    <a:pt x="31100" y="272626"/>
                  </a:lnTo>
                  <a:lnTo>
                    <a:pt x="31361" y="273077"/>
                  </a:lnTo>
                  <a:lnTo>
                    <a:pt x="31621" y="273529"/>
                  </a:lnTo>
                  <a:lnTo>
                    <a:pt x="31890" y="273980"/>
                  </a:lnTo>
                  <a:lnTo>
                    <a:pt x="32159" y="274422"/>
                  </a:lnTo>
                  <a:lnTo>
                    <a:pt x="32437" y="274865"/>
                  </a:lnTo>
                  <a:lnTo>
                    <a:pt x="32723" y="275307"/>
                  </a:lnTo>
                  <a:lnTo>
                    <a:pt x="33018" y="275741"/>
                  </a:lnTo>
                  <a:lnTo>
                    <a:pt x="33313" y="276175"/>
                  </a:lnTo>
                  <a:lnTo>
                    <a:pt x="33608" y="276609"/>
                  </a:lnTo>
                  <a:lnTo>
                    <a:pt x="33920" y="277034"/>
                  </a:lnTo>
                  <a:lnTo>
                    <a:pt x="34233" y="277459"/>
                  </a:lnTo>
                  <a:lnTo>
                    <a:pt x="34545" y="277876"/>
                  </a:lnTo>
                  <a:lnTo>
                    <a:pt x="34866" y="278292"/>
                  </a:lnTo>
                  <a:lnTo>
                    <a:pt x="35196" y="278709"/>
                  </a:lnTo>
                  <a:lnTo>
                    <a:pt x="35526" y="279117"/>
                  </a:lnTo>
                  <a:lnTo>
                    <a:pt x="35864" y="279525"/>
                  </a:lnTo>
                  <a:lnTo>
                    <a:pt x="36211" y="279932"/>
                  </a:lnTo>
                  <a:lnTo>
                    <a:pt x="36558" y="280332"/>
                  </a:lnTo>
                  <a:lnTo>
                    <a:pt x="36905" y="280731"/>
                  </a:lnTo>
                  <a:lnTo>
                    <a:pt x="37270" y="281121"/>
                  </a:lnTo>
                  <a:lnTo>
                    <a:pt x="37626" y="281512"/>
                  </a:lnTo>
                  <a:lnTo>
                    <a:pt x="37999" y="281894"/>
                  </a:lnTo>
                  <a:lnTo>
                    <a:pt x="38372" y="282275"/>
                  </a:lnTo>
                  <a:lnTo>
                    <a:pt x="38745" y="282657"/>
                  </a:lnTo>
                  <a:lnTo>
                    <a:pt x="39127" y="283030"/>
                  </a:lnTo>
                  <a:lnTo>
                    <a:pt x="39517" y="283403"/>
                  </a:lnTo>
                  <a:lnTo>
                    <a:pt x="39908" y="283768"/>
                  </a:lnTo>
                  <a:lnTo>
                    <a:pt x="40298" y="284132"/>
                  </a:lnTo>
                  <a:lnTo>
                    <a:pt x="40706" y="284497"/>
                  </a:lnTo>
                  <a:lnTo>
                    <a:pt x="41105" y="284853"/>
                  </a:lnTo>
                  <a:lnTo>
                    <a:pt x="41522" y="285200"/>
                  </a:lnTo>
                  <a:lnTo>
                    <a:pt x="41930" y="285555"/>
                  </a:lnTo>
                  <a:lnTo>
                    <a:pt x="42346" y="285894"/>
                  </a:lnTo>
                  <a:lnTo>
                    <a:pt x="42771" y="286232"/>
                  </a:lnTo>
                  <a:lnTo>
                    <a:pt x="43197" y="286571"/>
                  </a:lnTo>
                  <a:lnTo>
                    <a:pt x="43630" y="286900"/>
                  </a:lnTo>
                  <a:lnTo>
                    <a:pt x="44064" y="287230"/>
                  </a:lnTo>
                  <a:lnTo>
                    <a:pt x="44507" y="287551"/>
                  </a:lnTo>
                  <a:lnTo>
                    <a:pt x="44949" y="287872"/>
                  </a:lnTo>
                  <a:lnTo>
                    <a:pt x="45401" y="288193"/>
                  </a:lnTo>
                  <a:lnTo>
                    <a:pt x="45852" y="288497"/>
                  </a:lnTo>
                  <a:lnTo>
                    <a:pt x="46312" y="288809"/>
                  </a:lnTo>
                  <a:lnTo>
                    <a:pt x="46772" y="289104"/>
                  </a:lnTo>
                  <a:lnTo>
                    <a:pt x="47232" y="289408"/>
                  </a:lnTo>
                  <a:lnTo>
                    <a:pt x="47700" y="289703"/>
                  </a:lnTo>
                  <a:lnTo>
                    <a:pt x="48177" y="289990"/>
                  </a:lnTo>
                  <a:lnTo>
                    <a:pt x="48655" y="290276"/>
                  </a:lnTo>
                  <a:lnTo>
                    <a:pt x="49132" y="290554"/>
                  </a:lnTo>
                  <a:lnTo>
                    <a:pt x="49618" y="290831"/>
                  </a:lnTo>
                  <a:lnTo>
                    <a:pt x="50104" y="291100"/>
                  </a:lnTo>
                  <a:lnTo>
                    <a:pt x="50598" y="291369"/>
                  </a:lnTo>
                  <a:lnTo>
                    <a:pt x="51093" y="291630"/>
                  </a:lnTo>
                  <a:lnTo>
                    <a:pt x="51588" y="291881"/>
                  </a:lnTo>
                  <a:lnTo>
                    <a:pt x="52091" y="292133"/>
                  </a:lnTo>
                  <a:lnTo>
                    <a:pt x="52594" y="292385"/>
                  </a:lnTo>
                  <a:lnTo>
                    <a:pt x="53106" y="292628"/>
                  </a:lnTo>
                  <a:lnTo>
                    <a:pt x="53618" y="292862"/>
                  </a:lnTo>
                  <a:lnTo>
                    <a:pt x="54139" y="293096"/>
                  </a:lnTo>
                  <a:lnTo>
                    <a:pt x="54651" y="293322"/>
                  </a:lnTo>
                  <a:lnTo>
                    <a:pt x="55180" y="293547"/>
                  </a:lnTo>
                  <a:lnTo>
                    <a:pt x="55701" y="293764"/>
                  </a:lnTo>
                  <a:lnTo>
                    <a:pt x="56230" y="293972"/>
                  </a:lnTo>
                  <a:lnTo>
                    <a:pt x="56768" y="294181"/>
                  </a:lnTo>
                  <a:lnTo>
                    <a:pt x="57297" y="294389"/>
                  </a:lnTo>
                  <a:lnTo>
                    <a:pt x="57844" y="294580"/>
                  </a:lnTo>
                  <a:lnTo>
                    <a:pt x="58382" y="294779"/>
                  </a:lnTo>
                  <a:lnTo>
                    <a:pt x="58929" y="294962"/>
                  </a:lnTo>
                  <a:lnTo>
                    <a:pt x="59475" y="295144"/>
                  </a:lnTo>
                  <a:lnTo>
                    <a:pt x="60031" y="295317"/>
                  </a:lnTo>
                  <a:lnTo>
                    <a:pt x="60577" y="295491"/>
                  </a:lnTo>
                  <a:lnTo>
                    <a:pt x="61141" y="295656"/>
                  </a:lnTo>
                  <a:lnTo>
                    <a:pt x="61697" y="295821"/>
                  </a:lnTo>
                  <a:lnTo>
                    <a:pt x="62261" y="295977"/>
                  </a:lnTo>
                  <a:lnTo>
                    <a:pt x="62825" y="296124"/>
                  </a:lnTo>
                  <a:lnTo>
                    <a:pt x="63397" y="296272"/>
                  </a:lnTo>
                  <a:lnTo>
                    <a:pt x="63961" y="296411"/>
                  </a:lnTo>
                  <a:lnTo>
                    <a:pt x="64534" y="296541"/>
                  </a:lnTo>
                  <a:lnTo>
                    <a:pt x="65116" y="296671"/>
                  </a:lnTo>
                  <a:lnTo>
                    <a:pt x="65697" y="296793"/>
                  </a:lnTo>
                  <a:lnTo>
                    <a:pt x="66270" y="296905"/>
                  </a:lnTo>
                  <a:lnTo>
                    <a:pt x="66860" y="297018"/>
                  </a:lnTo>
                  <a:lnTo>
                    <a:pt x="67441" y="297122"/>
                  </a:lnTo>
                  <a:lnTo>
                    <a:pt x="68031" y="297218"/>
                  </a:lnTo>
                  <a:lnTo>
                    <a:pt x="68621" y="297313"/>
                  </a:lnTo>
                  <a:lnTo>
                    <a:pt x="69220" y="297400"/>
                  </a:lnTo>
                  <a:lnTo>
                    <a:pt x="69810" y="297487"/>
                  </a:lnTo>
                  <a:lnTo>
                    <a:pt x="70409" y="297556"/>
                  </a:lnTo>
                  <a:lnTo>
                    <a:pt x="71008" y="297626"/>
                  </a:lnTo>
                  <a:lnTo>
                    <a:pt x="71615" y="297695"/>
                  </a:lnTo>
                  <a:lnTo>
                    <a:pt x="71511" y="298433"/>
                  </a:lnTo>
                  <a:lnTo>
                    <a:pt x="71415" y="299170"/>
                  </a:lnTo>
                  <a:lnTo>
                    <a:pt x="71337" y="299908"/>
                  </a:lnTo>
                  <a:lnTo>
                    <a:pt x="71259" y="300645"/>
                  </a:lnTo>
                  <a:lnTo>
                    <a:pt x="71207" y="301392"/>
                  </a:lnTo>
                  <a:lnTo>
                    <a:pt x="71164" y="302138"/>
                  </a:lnTo>
                  <a:lnTo>
                    <a:pt x="71129" y="302893"/>
                  </a:lnTo>
                  <a:lnTo>
                    <a:pt x="71120" y="303656"/>
                  </a:lnTo>
                  <a:lnTo>
                    <a:pt x="71129" y="304238"/>
                  </a:lnTo>
                  <a:lnTo>
                    <a:pt x="71138" y="304819"/>
                  </a:lnTo>
                  <a:lnTo>
                    <a:pt x="71164" y="305392"/>
                  </a:lnTo>
                  <a:lnTo>
                    <a:pt x="71190" y="305965"/>
                  </a:lnTo>
                  <a:lnTo>
                    <a:pt x="71224" y="306546"/>
                  </a:lnTo>
                  <a:lnTo>
                    <a:pt x="71277" y="307110"/>
                  </a:lnTo>
                  <a:lnTo>
                    <a:pt x="71329" y="307683"/>
                  </a:lnTo>
                  <a:lnTo>
                    <a:pt x="71389" y="308255"/>
                  </a:lnTo>
                  <a:lnTo>
                    <a:pt x="71459" y="308819"/>
                  </a:lnTo>
                  <a:lnTo>
                    <a:pt x="71537" y="309384"/>
                  </a:lnTo>
                  <a:lnTo>
                    <a:pt x="71624" y="309939"/>
                  </a:lnTo>
                  <a:lnTo>
                    <a:pt x="71719" y="310503"/>
                  </a:lnTo>
                  <a:lnTo>
                    <a:pt x="71823" y="311058"/>
                  </a:lnTo>
                  <a:lnTo>
                    <a:pt x="71927" y="311614"/>
                  </a:lnTo>
                  <a:lnTo>
                    <a:pt x="72049" y="312169"/>
                  </a:lnTo>
                  <a:lnTo>
                    <a:pt x="72170" y="312716"/>
                  </a:lnTo>
                  <a:lnTo>
                    <a:pt x="72300" y="313262"/>
                  </a:lnTo>
                  <a:lnTo>
                    <a:pt x="72439" y="313809"/>
                  </a:lnTo>
                  <a:lnTo>
                    <a:pt x="72587" y="314347"/>
                  </a:lnTo>
                  <a:lnTo>
                    <a:pt x="72743" y="314894"/>
                  </a:lnTo>
                  <a:lnTo>
                    <a:pt x="72908" y="315432"/>
                  </a:lnTo>
                  <a:lnTo>
                    <a:pt x="73081" y="315961"/>
                  </a:lnTo>
                  <a:lnTo>
                    <a:pt x="73255" y="316499"/>
                  </a:lnTo>
                  <a:lnTo>
                    <a:pt x="73437" y="317028"/>
                  </a:lnTo>
                  <a:lnTo>
                    <a:pt x="73637" y="317549"/>
                  </a:lnTo>
                  <a:lnTo>
                    <a:pt x="73836" y="318078"/>
                  </a:lnTo>
                  <a:lnTo>
                    <a:pt x="74036" y="318599"/>
                  </a:lnTo>
                  <a:lnTo>
                    <a:pt x="74253" y="319111"/>
                  </a:lnTo>
                  <a:lnTo>
                    <a:pt x="74470" y="319632"/>
                  </a:lnTo>
                  <a:lnTo>
                    <a:pt x="74695" y="320143"/>
                  </a:lnTo>
                  <a:lnTo>
                    <a:pt x="74930" y="320647"/>
                  </a:lnTo>
                  <a:lnTo>
                    <a:pt x="75173" y="321159"/>
                  </a:lnTo>
                  <a:lnTo>
                    <a:pt x="75424" y="321662"/>
                  </a:lnTo>
                  <a:lnTo>
                    <a:pt x="75676" y="322157"/>
                  </a:lnTo>
                  <a:lnTo>
                    <a:pt x="75936" y="322651"/>
                  </a:lnTo>
                  <a:lnTo>
                    <a:pt x="76205" y="323146"/>
                  </a:lnTo>
                  <a:lnTo>
                    <a:pt x="76483" y="323640"/>
                  </a:lnTo>
                  <a:lnTo>
                    <a:pt x="76761" y="324126"/>
                  </a:lnTo>
                  <a:lnTo>
                    <a:pt x="77056" y="324604"/>
                  </a:lnTo>
                  <a:lnTo>
                    <a:pt x="77351" y="325090"/>
                  </a:lnTo>
                  <a:lnTo>
                    <a:pt x="77646" y="325558"/>
                  </a:lnTo>
                  <a:lnTo>
                    <a:pt x="77958" y="326035"/>
                  </a:lnTo>
                  <a:lnTo>
                    <a:pt x="78270" y="326504"/>
                  </a:lnTo>
                  <a:lnTo>
                    <a:pt x="78592" y="326973"/>
                  </a:lnTo>
                  <a:lnTo>
                    <a:pt x="78913" y="327432"/>
                  </a:lnTo>
                  <a:lnTo>
                    <a:pt x="79251" y="327892"/>
                  </a:lnTo>
                  <a:lnTo>
                    <a:pt x="79589" y="328344"/>
                  </a:lnTo>
                  <a:lnTo>
                    <a:pt x="79928" y="328795"/>
                  </a:lnTo>
                  <a:lnTo>
                    <a:pt x="80284" y="329237"/>
                  </a:lnTo>
                  <a:lnTo>
                    <a:pt x="80639" y="329680"/>
                  </a:lnTo>
                  <a:lnTo>
                    <a:pt x="81004" y="330122"/>
                  </a:lnTo>
                  <a:lnTo>
                    <a:pt x="81368" y="330556"/>
                  </a:lnTo>
                  <a:lnTo>
                    <a:pt x="81741" y="330990"/>
                  </a:lnTo>
                  <a:lnTo>
                    <a:pt x="82123" y="331415"/>
                  </a:lnTo>
                  <a:lnTo>
                    <a:pt x="82505" y="331832"/>
                  </a:lnTo>
                  <a:lnTo>
                    <a:pt x="82904" y="332257"/>
                  </a:lnTo>
                  <a:lnTo>
                    <a:pt x="83295" y="332665"/>
                  </a:lnTo>
                  <a:lnTo>
                    <a:pt x="83703" y="333081"/>
                  </a:lnTo>
                  <a:lnTo>
                    <a:pt x="84110" y="333481"/>
                  </a:lnTo>
                  <a:lnTo>
                    <a:pt x="84518" y="333888"/>
                  </a:lnTo>
                  <a:lnTo>
                    <a:pt x="84943" y="334279"/>
                  </a:lnTo>
                  <a:lnTo>
                    <a:pt x="85369" y="334678"/>
                  </a:lnTo>
                  <a:lnTo>
                    <a:pt x="85794" y="335060"/>
                  </a:lnTo>
                  <a:lnTo>
                    <a:pt x="86228" y="335450"/>
                  </a:lnTo>
                  <a:lnTo>
                    <a:pt x="86670" y="335823"/>
                  </a:lnTo>
                  <a:lnTo>
                    <a:pt x="87113" y="336197"/>
                  </a:lnTo>
                  <a:lnTo>
                    <a:pt x="87564" y="336570"/>
                  </a:lnTo>
                  <a:lnTo>
                    <a:pt x="88024" y="336934"/>
                  </a:lnTo>
                  <a:lnTo>
                    <a:pt x="88484" y="337299"/>
                  </a:lnTo>
                  <a:lnTo>
                    <a:pt x="88952" y="337654"/>
                  </a:lnTo>
                  <a:lnTo>
                    <a:pt x="89421" y="338002"/>
                  </a:lnTo>
                  <a:lnTo>
                    <a:pt x="89898" y="338349"/>
                  </a:lnTo>
                  <a:lnTo>
                    <a:pt x="90375" y="338687"/>
                  </a:lnTo>
                  <a:lnTo>
                    <a:pt x="90861" y="339025"/>
                  </a:lnTo>
                  <a:lnTo>
                    <a:pt x="91347" y="339355"/>
                  </a:lnTo>
                  <a:lnTo>
                    <a:pt x="91842" y="339685"/>
                  </a:lnTo>
                  <a:lnTo>
                    <a:pt x="92345" y="340006"/>
                  </a:lnTo>
                  <a:lnTo>
                    <a:pt x="92848" y="340318"/>
                  </a:lnTo>
                  <a:lnTo>
                    <a:pt x="93352" y="340631"/>
                  </a:lnTo>
                  <a:lnTo>
                    <a:pt x="93872" y="340934"/>
                  </a:lnTo>
                  <a:lnTo>
                    <a:pt x="94384" y="341238"/>
                  </a:lnTo>
                  <a:lnTo>
                    <a:pt x="94905" y="341533"/>
                  </a:lnTo>
                  <a:lnTo>
                    <a:pt x="95434" y="341820"/>
                  </a:lnTo>
                  <a:lnTo>
                    <a:pt x="95964" y="342106"/>
                  </a:lnTo>
                  <a:lnTo>
                    <a:pt x="96493" y="342384"/>
                  </a:lnTo>
                  <a:lnTo>
                    <a:pt x="97040" y="342661"/>
                  </a:lnTo>
                  <a:lnTo>
                    <a:pt x="97578" y="342930"/>
                  </a:lnTo>
                  <a:lnTo>
                    <a:pt x="98124" y="343191"/>
                  </a:lnTo>
                  <a:lnTo>
                    <a:pt x="98680" y="343442"/>
                  </a:lnTo>
                  <a:lnTo>
                    <a:pt x="99226" y="343694"/>
                  </a:lnTo>
                  <a:lnTo>
                    <a:pt x="99790" y="343946"/>
                  </a:lnTo>
                  <a:lnTo>
                    <a:pt x="100354" y="344180"/>
                  </a:lnTo>
                  <a:lnTo>
                    <a:pt x="100918" y="344414"/>
                  </a:lnTo>
                  <a:lnTo>
                    <a:pt x="101491" y="344640"/>
                  </a:lnTo>
                  <a:lnTo>
                    <a:pt x="102064" y="344865"/>
                  </a:lnTo>
                  <a:lnTo>
                    <a:pt x="102637" y="345082"/>
                  </a:lnTo>
                  <a:lnTo>
                    <a:pt x="103218" y="345291"/>
                  </a:lnTo>
                  <a:lnTo>
                    <a:pt x="103799" y="345499"/>
                  </a:lnTo>
                  <a:lnTo>
                    <a:pt x="104389" y="345698"/>
                  </a:lnTo>
                  <a:lnTo>
                    <a:pt x="104979" y="345889"/>
                  </a:lnTo>
                  <a:lnTo>
                    <a:pt x="105578" y="346071"/>
                  </a:lnTo>
                  <a:lnTo>
                    <a:pt x="106177" y="346254"/>
                  </a:lnTo>
                  <a:lnTo>
                    <a:pt x="106776" y="346427"/>
                  </a:lnTo>
                  <a:lnTo>
                    <a:pt x="107383" y="346592"/>
                  </a:lnTo>
                  <a:lnTo>
                    <a:pt x="107991" y="346757"/>
                  </a:lnTo>
                  <a:lnTo>
                    <a:pt x="108598" y="346913"/>
                  </a:lnTo>
                  <a:lnTo>
                    <a:pt x="109214" y="347061"/>
                  </a:lnTo>
                  <a:lnTo>
                    <a:pt x="109830" y="347200"/>
                  </a:lnTo>
                  <a:lnTo>
                    <a:pt x="110455" y="347338"/>
                  </a:lnTo>
                  <a:lnTo>
                    <a:pt x="111080" y="347460"/>
                  </a:lnTo>
                  <a:lnTo>
                    <a:pt x="111704" y="347590"/>
                  </a:lnTo>
                  <a:lnTo>
                    <a:pt x="112329" y="347703"/>
                  </a:lnTo>
                  <a:lnTo>
                    <a:pt x="112963" y="347807"/>
                  </a:lnTo>
                  <a:lnTo>
                    <a:pt x="113596" y="347911"/>
                  </a:lnTo>
                  <a:lnTo>
                    <a:pt x="114238" y="348007"/>
                  </a:lnTo>
                  <a:lnTo>
                    <a:pt x="114880" y="348093"/>
                  </a:lnTo>
                  <a:lnTo>
                    <a:pt x="115522" y="348180"/>
                  </a:lnTo>
                  <a:lnTo>
                    <a:pt x="116165" y="348258"/>
                  </a:lnTo>
                  <a:lnTo>
                    <a:pt x="116815" y="348319"/>
                  </a:lnTo>
                  <a:lnTo>
                    <a:pt x="117466" y="348380"/>
                  </a:lnTo>
                  <a:lnTo>
                    <a:pt x="118117" y="348440"/>
                  </a:lnTo>
                  <a:lnTo>
                    <a:pt x="118768" y="348484"/>
                  </a:lnTo>
                  <a:lnTo>
                    <a:pt x="119427" y="348527"/>
                  </a:lnTo>
                  <a:lnTo>
                    <a:pt x="120087" y="348553"/>
                  </a:lnTo>
                  <a:lnTo>
                    <a:pt x="120746" y="348579"/>
                  </a:lnTo>
                  <a:lnTo>
                    <a:pt x="121414" y="348597"/>
                  </a:lnTo>
                  <a:lnTo>
                    <a:pt x="122083" y="348614"/>
                  </a:lnTo>
                  <a:lnTo>
                    <a:pt x="123436" y="348614"/>
                  </a:lnTo>
                  <a:lnTo>
                    <a:pt x="124122" y="348597"/>
                  </a:lnTo>
                  <a:lnTo>
                    <a:pt x="124807" y="348579"/>
                  </a:lnTo>
                  <a:lnTo>
                    <a:pt x="125493" y="348553"/>
                  </a:lnTo>
                  <a:lnTo>
                    <a:pt x="126170" y="348518"/>
                  </a:lnTo>
                  <a:lnTo>
                    <a:pt x="126855" y="348475"/>
                  </a:lnTo>
                  <a:lnTo>
                    <a:pt x="127523" y="348423"/>
                  </a:lnTo>
                  <a:lnTo>
                    <a:pt x="128200" y="348362"/>
                  </a:lnTo>
                  <a:lnTo>
                    <a:pt x="128868" y="348302"/>
                  </a:lnTo>
                  <a:lnTo>
                    <a:pt x="129536" y="348232"/>
                  </a:lnTo>
                  <a:lnTo>
                    <a:pt x="130205" y="348145"/>
                  </a:lnTo>
                  <a:lnTo>
                    <a:pt x="130864" y="348059"/>
                  </a:lnTo>
                  <a:lnTo>
                    <a:pt x="131532" y="347963"/>
                  </a:lnTo>
                  <a:lnTo>
                    <a:pt x="132183" y="347859"/>
                  </a:lnTo>
                  <a:lnTo>
                    <a:pt x="132843" y="347755"/>
                  </a:lnTo>
                  <a:lnTo>
                    <a:pt x="133493" y="347633"/>
                  </a:lnTo>
                  <a:lnTo>
                    <a:pt x="134144" y="347512"/>
                  </a:lnTo>
                  <a:lnTo>
                    <a:pt x="134786" y="347382"/>
                  </a:lnTo>
                  <a:lnTo>
                    <a:pt x="135428" y="347243"/>
                  </a:lnTo>
                  <a:lnTo>
                    <a:pt x="136070" y="347095"/>
                  </a:lnTo>
                  <a:lnTo>
                    <a:pt x="136704" y="346948"/>
                  </a:lnTo>
                  <a:lnTo>
                    <a:pt x="137337" y="346792"/>
                  </a:lnTo>
                  <a:lnTo>
                    <a:pt x="137971" y="346627"/>
                  </a:lnTo>
                  <a:lnTo>
                    <a:pt x="138596" y="346453"/>
                  </a:lnTo>
                  <a:lnTo>
                    <a:pt x="139220" y="346271"/>
                  </a:lnTo>
                  <a:lnTo>
                    <a:pt x="139836" y="346089"/>
                  </a:lnTo>
                  <a:lnTo>
                    <a:pt x="140453" y="345898"/>
                  </a:lnTo>
                  <a:lnTo>
                    <a:pt x="141060" y="345698"/>
                  </a:lnTo>
                  <a:lnTo>
                    <a:pt x="141676" y="345490"/>
                  </a:lnTo>
                  <a:lnTo>
                    <a:pt x="142275" y="345282"/>
                  </a:lnTo>
                  <a:lnTo>
                    <a:pt x="142874" y="345065"/>
                  </a:lnTo>
                  <a:lnTo>
                    <a:pt x="143472" y="344839"/>
                  </a:lnTo>
                  <a:lnTo>
                    <a:pt x="144071" y="344605"/>
                  </a:lnTo>
                  <a:lnTo>
                    <a:pt x="144661" y="344371"/>
                  </a:lnTo>
                  <a:lnTo>
                    <a:pt x="145242" y="344128"/>
                  </a:lnTo>
                  <a:lnTo>
                    <a:pt x="145824" y="343876"/>
                  </a:lnTo>
                  <a:lnTo>
                    <a:pt x="146397" y="343624"/>
                  </a:lnTo>
                  <a:lnTo>
                    <a:pt x="146969" y="343355"/>
                  </a:lnTo>
                  <a:lnTo>
                    <a:pt x="147542" y="343095"/>
                  </a:lnTo>
                  <a:lnTo>
                    <a:pt x="148106" y="342817"/>
                  </a:lnTo>
                  <a:lnTo>
                    <a:pt x="148661" y="342540"/>
                  </a:lnTo>
                  <a:lnTo>
                    <a:pt x="149225" y="342253"/>
                  </a:lnTo>
                  <a:lnTo>
                    <a:pt x="149772" y="341958"/>
                  </a:lnTo>
                  <a:lnTo>
                    <a:pt x="150319" y="341663"/>
                  </a:lnTo>
                  <a:lnTo>
                    <a:pt x="150857" y="341360"/>
                  </a:lnTo>
                  <a:lnTo>
                    <a:pt x="151395" y="341056"/>
                  </a:lnTo>
                  <a:lnTo>
                    <a:pt x="151933" y="340735"/>
                  </a:lnTo>
                  <a:lnTo>
                    <a:pt x="152453" y="340422"/>
                  </a:lnTo>
                  <a:lnTo>
                    <a:pt x="152983" y="340093"/>
                  </a:lnTo>
                  <a:lnTo>
                    <a:pt x="153495" y="339763"/>
                  </a:lnTo>
                  <a:lnTo>
                    <a:pt x="154015" y="339425"/>
                  </a:lnTo>
                  <a:lnTo>
                    <a:pt x="154519" y="339086"/>
                  </a:lnTo>
                  <a:lnTo>
                    <a:pt x="155022" y="338739"/>
                  </a:lnTo>
                  <a:lnTo>
                    <a:pt x="155517" y="338383"/>
                  </a:lnTo>
                  <a:lnTo>
                    <a:pt x="156011" y="338028"/>
                  </a:lnTo>
                  <a:lnTo>
                    <a:pt x="156497" y="337663"/>
                  </a:lnTo>
                  <a:lnTo>
                    <a:pt x="156983" y="337299"/>
                  </a:lnTo>
                  <a:lnTo>
                    <a:pt x="157460" y="336926"/>
                  </a:lnTo>
                  <a:lnTo>
                    <a:pt x="157929" y="336552"/>
                  </a:lnTo>
                  <a:lnTo>
                    <a:pt x="158397" y="336171"/>
                  </a:lnTo>
                  <a:lnTo>
                    <a:pt x="158857" y="335780"/>
                  </a:lnTo>
                  <a:lnTo>
                    <a:pt x="159309" y="335390"/>
                  </a:lnTo>
                  <a:lnTo>
                    <a:pt x="159760" y="334990"/>
                  </a:lnTo>
                  <a:lnTo>
                    <a:pt x="160202" y="334583"/>
                  </a:lnTo>
                  <a:lnTo>
                    <a:pt x="160593" y="334227"/>
                  </a:lnTo>
                  <a:lnTo>
                    <a:pt x="160975" y="333871"/>
                  </a:lnTo>
                  <a:lnTo>
                    <a:pt x="161348" y="333507"/>
                  </a:lnTo>
                  <a:lnTo>
                    <a:pt x="161721" y="333134"/>
                  </a:lnTo>
                  <a:lnTo>
                    <a:pt x="162094" y="332760"/>
                  </a:lnTo>
                  <a:lnTo>
                    <a:pt x="162458" y="332387"/>
                  </a:lnTo>
                  <a:lnTo>
                    <a:pt x="162814" y="332005"/>
                  </a:lnTo>
                  <a:lnTo>
                    <a:pt x="163170" y="331624"/>
                  </a:lnTo>
                  <a:lnTo>
                    <a:pt x="163526" y="331233"/>
                  </a:lnTo>
                  <a:lnTo>
                    <a:pt x="163864" y="330843"/>
                  </a:lnTo>
                  <a:lnTo>
                    <a:pt x="164211" y="330444"/>
                  </a:lnTo>
                  <a:lnTo>
                    <a:pt x="164550" y="330044"/>
                  </a:lnTo>
                  <a:lnTo>
                    <a:pt x="164879" y="329645"/>
                  </a:lnTo>
                  <a:lnTo>
                    <a:pt x="165200" y="329246"/>
                  </a:lnTo>
                  <a:lnTo>
                    <a:pt x="165522" y="328838"/>
                  </a:lnTo>
                  <a:lnTo>
                    <a:pt x="165843" y="328422"/>
                  </a:lnTo>
                  <a:lnTo>
                    <a:pt x="166155" y="328014"/>
                  </a:lnTo>
                  <a:lnTo>
                    <a:pt x="166459" y="327589"/>
                  </a:lnTo>
                  <a:lnTo>
                    <a:pt x="166762" y="327172"/>
                  </a:lnTo>
                  <a:lnTo>
                    <a:pt x="167057" y="326747"/>
                  </a:lnTo>
                  <a:lnTo>
                    <a:pt x="167344" y="326322"/>
                  </a:lnTo>
                  <a:lnTo>
                    <a:pt x="167630" y="325897"/>
                  </a:lnTo>
                  <a:lnTo>
                    <a:pt x="167908" y="325463"/>
                  </a:lnTo>
                  <a:lnTo>
                    <a:pt x="168185" y="325029"/>
                  </a:lnTo>
                  <a:lnTo>
                    <a:pt x="168454" y="324595"/>
                  </a:lnTo>
                  <a:lnTo>
                    <a:pt x="168715" y="324152"/>
                  </a:lnTo>
                  <a:lnTo>
                    <a:pt x="168966" y="323710"/>
                  </a:lnTo>
                  <a:lnTo>
                    <a:pt x="169218" y="323267"/>
                  </a:lnTo>
                  <a:lnTo>
                    <a:pt x="169461" y="322825"/>
                  </a:lnTo>
                  <a:lnTo>
                    <a:pt x="169704" y="322374"/>
                  </a:lnTo>
                  <a:lnTo>
                    <a:pt x="169938" y="321922"/>
                  </a:lnTo>
                  <a:lnTo>
                    <a:pt x="170164" y="321471"/>
                  </a:lnTo>
                  <a:lnTo>
                    <a:pt x="170242" y="321324"/>
                  </a:lnTo>
                  <a:lnTo>
                    <a:pt x="170320" y="321176"/>
                  </a:lnTo>
                  <a:lnTo>
                    <a:pt x="170407" y="321037"/>
                  </a:lnTo>
                  <a:lnTo>
                    <a:pt x="170494" y="320907"/>
                  </a:lnTo>
                  <a:lnTo>
                    <a:pt x="170589" y="320768"/>
                  </a:lnTo>
                  <a:lnTo>
                    <a:pt x="170693" y="320647"/>
                  </a:lnTo>
                  <a:lnTo>
                    <a:pt x="170797" y="320525"/>
                  </a:lnTo>
                  <a:lnTo>
                    <a:pt x="170910" y="320404"/>
                  </a:lnTo>
                  <a:lnTo>
                    <a:pt x="171023" y="320291"/>
                  </a:lnTo>
                  <a:lnTo>
                    <a:pt x="171144" y="320187"/>
                  </a:lnTo>
                  <a:lnTo>
                    <a:pt x="171266" y="320083"/>
                  </a:lnTo>
                  <a:lnTo>
                    <a:pt x="171387" y="319987"/>
                  </a:lnTo>
                  <a:lnTo>
                    <a:pt x="171518" y="319892"/>
                  </a:lnTo>
                  <a:lnTo>
                    <a:pt x="171648" y="319805"/>
                  </a:lnTo>
                  <a:lnTo>
                    <a:pt x="171787" y="319718"/>
                  </a:lnTo>
                  <a:lnTo>
                    <a:pt x="171925" y="319640"/>
                  </a:lnTo>
                  <a:lnTo>
                    <a:pt x="172064" y="319562"/>
                  </a:lnTo>
                  <a:lnTo>
                    <a:pt x="172212" y="319493"/>
                  </a:lnTo>
                  <a:lnTo>
                    <a:pt x="172351" y="319432"/>
                  </a:lnTo>
                  <a:lnTo>
                    <a:pt x="172507" y="319371"/>
                  </a:lnTo>
                  <a:lnTo>
                    <a:pt x="172802" y="319258"/>
                  </a:lnTo>
                  <a:lnTo>
                    <a:pt x="173114" y="319172"/>
                  </a:lnTo>
                  <a:lnTo>
                    <a:pt x="173427" y="319102"/>
                  </a:lnTo>
                  <a:lnTo>
                    <a:pt x="173739" y="319059"/>
                  </a:lnTo>
                  <a:lnTo>
                    <a:pt x="174051" y="319024"/>
                  </a:lnTo>
                  <a:lnTo>
                    <a:pt x="174372" y="319015"/>
                  </a:lnTo>
                  <a:lnTo>
                    <a:pt x="174685" y="319024"/>
                  </a:lnTo>
                  <a:lnTo>
                    <a:pt x="174997" y="319059"/>
                  </a:lnTo>
                  <a:lnTo>
                    <a:pt x="175310" y="319102"/>
                  </a:lnTo>
                  <a:lnTo>
                    <a:pt x="175622" y="319172"/>
                  </a:lnTo>
                  <a:lnTo>
                    <a:pt x="175926" y="319258"/>
                  </a:lnTo>
                  <a:lnTo>
                    <a:pt x="176221" y="319371"/>
                  </a:lnTo>
                  <a:lnTo>
                    <a:pt x="176516" y="319493"/>
                  </a:lnTo>
                  <a:lnTo>
                    <a:pt x="176655" y="319562"/>
                  </a:lnTo>
                  <a:lnTo>
                    <a:pt x="176793" y="319640"/>
                  </a:lnTo>
                  <a:lnTo>
                    <a:pt x="176932" y="319718"/>
                  </a:lnTo>
                  <a:lnTo>
                    <a:pt x="177062" y="319805"/>
                  </a:lnTo>
                  <a:lnTo>
                    <a:pt x="177193" y="319892"/>
                  </a:lnTo>
                  <a:lnTo>
                    <a:pt x="177323" y="319987"/>
                  </a:lnTo>
                  <a:lnTo>
                    <a:pt x="177453" y="320083"/>
                  </a:lnTo>
                  <a:lnTo>
                    <a:pt x="177574" y="320187"/>
                  </a:lnTo>
                  <a:lnTo>
                    <a:pt x="177687" y="320291"/>
                  </a:lnTo>
                  <a:lnTo>
                    <a:pt x="177809" y="320404"/>
                  </a:lnTo>
                  <a:lnTo>
                    <a:pt x="177913" y="320525"/>
                  </a:lnTo>
                  <a:lnTo>
                    <a:pt x="178026" y="320647"/>
                  </a:lnTo>
                  <a:lnTo>
                    <a:pt x="178130" y="320768"/>
                  </a:lnTo>
                  <a:lnTo>
                    <a:pt x="178225" y="320907"/>
                  </a:lnTo>
                  <a:lnTo>
                    <a:pt x="178321" y="321037"/>
                  </a:lnTo>
                  <a:lnTo>
                    <a:pt x="178416" y="321176"/>
                  </a:lnTo>
                  <a:lnTo>
                    <a:pt x="178503" y="321324"/>
                  </a:lnTo>
                  <a:lnTo>
                    <a:pt x="178581" y="321471"/>
                  </a:lnTo>
                  <a:lnTo>
                    <a:pt x="178963" y="322217"/>
                  </a:lnTo>
                  <a:lnTo>
                    <a:pt x="179353" y="322955"/>
                  </a:lnTo>
                  <a:lnTo>
                    <a:pt x="179761" y="323684"/>
                  </a:lnTo>
                  <a:lnTo>
                    <a:pt x="180186" y="324413"/>
                  </a:lnTo>
                  <a:lnTo>
                    <a:pt x="180620" y="325124"/>
                  </a:lnTo>
                  <a:lnTo>
                    <a:pt x="181071" y="325836"/>
                  </a:lnTo>
                  <a:lnTo>
                    <a:pt x="181540" y="326539"/>
                  </a:lnTo>
                  <a:lnTo>
                    <a:pt x="182026" y="327233"/>
                  </a:lnTo>
                  <a:lnTo>
                    <a:pt x="182512" y="327910"/>
                  </a:lnTo>
                  <a:lnTo>
                    <a:pt x="183024" y="328587"/>
                  </a:lnTo>
                  <a:lnTo>
                    <a:pt x="183544" y="329255"/>
                  </a:lnTo>
                  <a:lnTo>
                    <a:pt x="184082" y="329914"/>
                  </a:lnTo>
                  <a:lnTo>
                    <a:pt x="184629" y="330565"/>
                  </a:lnTo>
                  <a:lnTo>
                    <a:pt x="185184" y="331207"/>
                  </a:lnTo>
                  <a:lnTo>
                    <a:pt x="185757" y="331841"/>
                  </a:lnTo>
                  <a:lnTo>
                    <a:pt x="186347" y="332457"/>
                  </a:lnTo>
                  <a:lnTo>
                    <a:pt x="186946" y="333073"/>
                  </a:lnTo>
                  <a:lnTo>
                    <a:pt x="187553" y="333671"/>
                  </a:lnTo>
                  <a:lnTo>
                    <a:pt x="188178" y="334270"/>
                  </a:lnTo>
                  <a:lnTo>
                    <a:pt x="188812" y="334852"/>
                  </a:lnTo>
                  <a:lnTo>
                    <a:pt x="189454" y="335424"/>
                  </a:lnTo>
                  <a:lnTo>
                    <a:pt x="190113" y="335988"/>
                  </a:lnTo>
                  <a:lnTo>
                    <a:pt x="190781" y="336544"/>
                  </a:lnTo>
                  <a:lnTo>
                    <a:pt x="191467" y="337090"/>
                  </a:lnTo>
                  <a:lnTo>
                    <a:pt x="192152" y="337620"/>
                  </a:lnTo>
                  <a:lnTo>
                    <a:pt x="192855" y="338140"/>
                  </a:lnTo>
                  <a:lnTo>
                    <a:pt x="193567" y="338652"/>
                  </a:lnTo>
                  <a:lnTo>
                    <a:pt x="194296" y="339156"/>
                  </a:lnTo>
                  <a:lnTo>
                    <a:pt x="195025" y="339642"/>
                  </a:lnTo>
                  <a:lnTo>
                    <a:pt x="195771" y="340119"/>
                  </a:lnTo>
                  <a:lnTo>
                    <a:pt x="196526" y="340587"/>
                  </a:lnTo>
                  <a:lnTo>
                    <a:pt x="197289" y="341039"/>
                  </a:lnTo>
                  <a:lnTo>
                    <a:pt x="198070" y="341481"/>
                  </a:lnTo>
                  <a:lnTo>
                    <a:pt x="198851" y="341915"/>
                  </a:lnTo>
                  <a:lnTo>
                    <a:pt x="199641" y="342332"/>
                  </a:lnTo>
                  <a:lnTo>
                    <a:pt x="200448" y="342739"/>
                  </a:lnTo>
                  <a:lnTo>
                    <a:pt x="201255" y="343139"/>
                  </a:lnTo>
                  <a:lnTo>
                    <a:pt x="202079" y="343520"/>
                  </a:lnTo>
                  <a:lnTo>
                    <a:pt x="202904" y="343885"/>
                  </a:lnTo>
                  <a:lnTo>
                    <a:pt x="203745" y="344241"/>
                  </a:lnTo>
                  <a:lnTo>
                    <a:pt x="204587" y="344588"/>
                  </a:lnTo>
                  <a:lnTo>
                    <a:pt x="205446" y="344917"/>
                  </a:lnTo>
                  <a:lnTo>
                    <a:pt x="206305" y="345238"/>
                  </a:lnTo>
                  <a:lnTo>
                    <a:pt x="207182" y="345542"/>
                  </a:lnTo>
                  <a:lnTo>
                    <a:pt x="208058" y="345829"/>
                  </a:lnTo>
                  <a:lnTo>
                    <a:pt x="208943" y="346106"/>
                  </a:lnTo>
                  <a:lnTo>
                    <a:pt x="209837" y="346375"/>
                  </a:lnTo>
                  <a:lnTo>
                    <a:pt x="210739" y="346627"/>
                  </a:lnTo>
                  <a:lnTo>
                    <a:pt x="211642" y="346861"/>
                  </a:lnTo>
                  <a:lnTo>
                    <a:pt x="212562" y="347078"/>
                  </a:lnTo>
                  <a:lnTo>
                    <a:pt x="213481" y="347286"/>
                  </a:lnTo>
                  <a:lnTo>
                    <a:pt x="214410" y="347477"/>
                  </a:lnTo>
                  <a:lnTo>
                    <a:pt x="215338" y="347659"/>
                  </a:lnTo>
                  <a:lnTo>
                    <a:pt x="216284" y="347824"/>
                  </a:lnTo>
                  <a:lnTo>
                    <a:pt x="217230" y="347972"/>
                  </a:lnTo>
                  <a:lnTo>
                    <a:pt x="218185" y="348102"/>
                  </a:lnTo>
                  <a:lnTo>
                    <a:pt x="219139" y="348223"/>
                  </a:lnTo>
                  <a:lnTo>
                    <a:pt x="220102" y="348328"/>
                  </a:lnTo>
                  <a:lnTo>
                    <a:pt x="221074" y="348414"/>
                  </a:lnTo>
                  <a:lnTo>
                    <a:pt x="222046" y="348484"/>
                  </a:lnTo>
                  <a:lnTo>
                    <a:pt x="223027" y="348545"/>
                  </a:lnTo>
                  <a:lnTo>
                    <a:pt x="224016" y="348579"/>
                  </a:lnTo>
                  <a:lnTo>
                    <a:pt x="225005" y="348605"/>
                  </a:lnTo>
                  <a:lnTo>
                    <a:pt x="225994" y="348614"/>
                  </a:lnTo>
                  <a:lnTo>
                    <a:pt x="226662" y="348614"/>
                  </a:lnTo>
                  <a:lnTo>
                    <a:pt x="227330" y="348597"/>
                  </a:lnTo>
                  <a:lnTo>
                    <a:pt x="227990" y="348579"/>
                  </a:lnTo>
                  <a:lnTo>
                    <a:pt x="228649" y="348553"/>
                  </a:lnTo>
                  <a:lnTo>
                    <a:pt x="229309" y="348527"/>
                  </a:lnTo>
                  <a:lnTo>
                    <a:pt x="229960" y="348484"/>
                  </a:lnTo>
                  <a:lnTo>
                    <a:pt x="230619" y="348440"/>
                  </a:lnTo>
                  <a:lnTo>
                    <a:pt x="231270" y="348380"/>
                  </a:lnTo>
                  <a:lnTo>
                    <a:pt x="231921" y="348319"/>
                  </a:lnTo>
                  <a:lnTo>
                    <a:pt x="232563" y="348258"/>
                  </a:lnTo>
                  <a:lnTo>
                    <a:pt x="233205" y="348180"/>
                  </a:lnTo>
                  <a:lnTo>
                    <a:pt x="233847" y="348093"/>
                  </a:lnTo>
                  <a:lnTo>
                    <a:pt x="234489" y="348007"/>
                  </a:lnTo>
                  <a:lnTo>
                    <a:pt x="235123" y="347911"/>
                  </a:lnTo>
                  <a:lnTo>
                    <a:pt x="235756" y="347807"/>
                  </a:lnTo>
                  <a:lnTo>
                    <a:pt x="236390" y="347703"/>
                  </a:lnTo>
                  <a:lnTo>
                    <a:pt x="237023" y="347590"/>
                  </a:lnTo>
                  <a:lnTo>
                    <a:pt x="237648" y="347460"/>
                  </a:lnTo>
                  <a:lnTo>
                    <a:pt x="238264" y="347338"/>
                  </a:lnTo>
                  <a:lnTo>
                    <a:pt x="238889" y="347200"/>
                  </a:lnTo>
                  <a:lnTo>
                    <a:pt x="239505" y="347061"/>
                  </a:lnTo>
                  <a:lnTo>
                    <a:pt x="240121" y="346913"/>
                  </a:lnTo>
                  <a:lnTo>
                    <a:pt x="240728" y="346757"/>
                  </a:lnTo>
                  <a:lnTo>
                    <a:pt x="241336" y="346592"/>
                  </a:lnTo>
                  <a:lnTo>
                    <a:pt x="241943" y="346427"/>
                  </a:lnTo>
                  <a:lnTo>
                    <a:pt x="242542" y="346254"/>
                  </a:lnTo>
                  <a:lnTo>
                    <a:pt x="243141" y="346071"/>
                  </a:lnTo>
                  <a:lnTo>
                    <a:pt x="243731" y="345889"/>
                  </a:lnTo>
                  <a:lnTo>
                    <a:pt x="244329" y="345698"/>
                  </a:lnTo>
                  <a:lnTo>
                    <a:pt x="244911" y="345499"/>
                  </a:lnTo>
                  <a:lnTo>
                    <a:pt x="245501" y="345291"/>
                  </a:lnTo>
                  <a:lnTo>
                    <a:pt x="246082" y="345082"/>
                  </a:lnTo>
                  <a:lnTo>
                    <a:pt x="246655" y="344865"/>
                  </a:lnTo>
                  <a:lnTo>
                    <a:pt x="247228" y="344640"/>
                  </a:lnTo>
                  <a:lnTo>
                    <a:pt x="247800" y="344414"/>
                  </a:lnTo>
                  <a:lnTo>
                    <a:pt x="248364" y="344180"/>
                  </a:lnTo>
                  <a:lnTo>
                    <a:pt x="248928" y="343946"/>
                  </a:lnTo>
                  <a:lnTo>
                    <a:pt x="249484" y="343694"/>
                  </a:lnTo>
                  <a:lnTo>
                    <a:pt x="250039" y="343442"/>
                  </a:lnTo>
                  <a:lnTo>
                    <a:pt x="250595" y="343191"/>
                  </a:lnTo>
                  <a:lnTo>
                    <a:pt x="251141" y="342930"/>
                  </a:lnTo>
                  <a:lnTo>
                    <a:pt x="251679" y="342661"/>
                  </a:lnTo>
                  <a:lnTo>
                    <a:pt x="252217" y="342384"/>
                  </a:lnTo>
                  <a:lnTo>
                    <a:pt x="252755" y="342106"/>
                  </a:lnTo>
                  <a:lnTo>
                    <a:pt x="253285" y="341820"/>
                  </a:lnTo>
                  <a:lnTo>
                    <a:pt x="253805" y="341533"/>
                  </a:lnTo>
                  <a:lnTo>
                    <a:pt x="254334" y="341238"/>
                  </a:lnTo>
                  <a:lnTo>
                    <a:pt x="254846" y="340934"/>
                  </a:lnTo>
                  <a:lnTo>
                    <a:pt x="255358" y="340631"/>
                  </a:lnTo>
                  <a:lnTo>
                    <a:pt x="255870" y="340318"/>
                  </a:lnTo>
                  <a:lnTo>
                    <a:pt x="256374" y="340006"/>
                  </a:lnTo>
                  <a:lnTo>
                    <a:pt x="256868" y="339685"/>
                  </a:lnTo>
                  <a:lnTo>
                    <a:pt x="257363" y="339355"/>
                  </a:lnTo>
                  <a:lnTo>
                    <a:pt x="257858" y="339025"/>
                  </a:lnTo>
                  <a:lnTo>
                    <a:pt x="258343" y="338687"/>
                  </a:lnTo>
                  <a:lnTo>
                    <a:pt x="258821" y="338349"/>
                  </a:lnTo>
                  <a:lnTo>
                    <a:pt x="259298" y="338002"/>
                  </a:lnTo>
                  <a:lnTo>
                    <a:pt x="259767" y="337654"/>
                  </a:lnTo>
                  <a:lnTo>
                    <a:pt x="260235" y="337299"/>
                  </a:lnTo>
                  <a:lnTo>
                    <a:pt x="260695" y="336934"/>
                  </a:lnTo>
                  <a:lnTo>
                    <a:pt x="261155" y="336570"/>
                  </a:lnTo>
                  <a:lnTo>
                    <a:pt x="261606" y="336197"/>
                  </a:lnTo>
                  <a:lnTo>
                    <a:pt x="262049" y="335823"/>
                  </a:lnTo>
                  <a:lnTo>
                    <a:pt x="262491" y="335450"/>
                  </a:lnTo>
                  <a:lnTo>
                    <a:pt x="262925" y="335060"/>
                  </a:lnTo>
                  <a:lnTo>
                    <a:pt x="263359" y="334678"/>
                  </a:lnTo>
                  <a:lnTo>
                    <a:pt x="263784" y="334279"/>
                  </a:lnTo>
                  <a:lnTo>
                    <a:pt x="264201" y="333888"/>
                  </a:lnTo>
                  <a:lnTo>
                    <a:pt x="264617" y="333481"/>
                  </a:lnTo>
                  <a:lnTo>
                    <a:pt x="265025" y="333081"/>
                  </a:lnTo>
                  <a:lnTo>
                    <a:pt x="265424" y="332665"/>
                  </a:lnTo>
                  <a:lnTo>
                    <a:pt x="265823" y="332257"/>
                  </a:lnTo>
                  <a:lnTo>
                    <a:pt x="266214" y="331832"/>
                  </a:lnTo>
                  <a:lnTo>
                    <a:pt x="266604" y="331415"/>
                  </a:lnTo>
                  <a:lnTo>
                    <a:pt x="266986" y="330990"/>
                  </a:lnTo>
                  <a:lnTo>
                    <a:pt x="267359" y="330556"/>
                  </a:lnTo>
                  <a:lnTo>
                    <a:pt x="267724" y="330122"/>
                  </a:lnTo>
                  <a:lnTo>
                    <a:pt x="268088" y="329680"/>
                  </a:lnTo>
                  <a:lnTo>
                    <a:pt x="268444" y="329237"/>
                  </a:lnTo>
                  <a:lnTo>
                    <a:pt x="268800" y="328795"/>
                  </a:lnTo>
                  <a:lnTo>
                    <a:pt x="269147" y="328344"/>
                  </a:lnTo>
                  <a:lnTo>
                    <a:pt x="269485" y="327892"/>
                  </a:lnTo>
                  <a:lnTo>
                    <a:pt x="269815" y="327432"/>
                  </a:lnTo>
                  <a:lnTo>
                    <a:pt x="270145" y="326973"/>
                  </a:lnTo>
                  <a:lnTo>
                    <a:pt x="270466" y="326504"/>
                  </a:lnTo>
                  <a:lnTo>
                    <a:pt x="270778" y="326035"/>
                  </a:lnTo>
                  <a:lnTo>
                    <a:pt x="271082" y="325558"/>
                  </a:lnTo>
                  <a:lnTo>
                    <a:pt x="271386" y="325090"/>
                  </a:lnTo>
                  <a:lnTo>
                    <a:pt x="271681" y="324604"/>
                  </a:lnTo>
                  <a:lnTo>
                    <a:pt x="271967" y="324126"/>
                  </a:lnTo>
                  <a:lnTo>
                    <a:pt x="272253" y="323640"/>
                  </a:lnTo>
                  <a:lnTo>
                    <a:pt x="272531" y="323146"/>
                  </a:lnTo>
                  <a:lnTo>
                    <a:pt x="272800" y="322651"/>
                  </a:lnTo>
                  <a:lnTo>
                    <a:pt x="273060" y="322157"/>
                  </a:lnTo>
                  <a:lnTo>
                    <a:pt x="273312" y="321662"/>
                  </a:lnTo>
                  <a:lnTo>
                    <a:pt x="273564" y="321159"/>
                  </a:lnTo>
                  <a:lnTo>
                    <a:pt x="273807" y="320647"/>
                  </a:lnTo>
                  <a:lnTo>
                    <a:pt x="274041" y="320143"/>
                  </a:lnTo>
                  <a:lnTo>
                    <a:pt x="274266" y="319632"/>
                  </a:lnTo>
                  <a:lnTo>
                    <a:pt x="274492" y="319111"/>
                  </a:lnTo>
                  <a:lnTo>
                    <a:pt x="274700" y="318599"/>
                  </a:lnTo>
                  <a:lnTo>
                    <a:pt x="274909" y="318078"/>
                  </a:lnTo>
                  <a:lnTo>
                    <a:pt x="275108" y="317549"/>
                  </a:lnTo>
                  <a:lnTo>
                    <a:pt x="275299" y="317028"/>
                  </a:lnTo>
                  <a:lnTo>
                    <a:pt x="275481" y="316499"/>
                  </a:lnTo>
                  <a:lnTo>
                    <a:pt x="275663" y="315961"/>
                  </a:lnTo>
                  <a:lnTo>
                    <a:pt x="275837" y="315432"/>
                  </a:lnTo>
                  <a:lnTo>
                    <a:pt x="275993" y="314894"/>
                  </a:lnTo>
                  <a:lnTo>
                    <a:pt x="276149" y="314347"/>
                  </a:lnTo>
                  <a:lnTo>
                    <a:pt x="276297" y="313809"/>
                  </a:lnTo>
                  <a:lnTo>
                    <a:pt x="276444" y="313262"/>
                  </a:lnTo>
                  <a:lnTo>
                    <a:pt x="276575" y="312716"/>
                  </a:lnTo>
                  <a:lnTo>
                    <a:pt x="276696" y="312169"/>
                  </a:lnTo>
                  <a:lnTo>
                    <a:pt x="276818" y="311614"/>
                  </a:lnTo>
                  <a:lnTo>
                    <a:pt x="276930" y="311058"/>
                  </a:lnTo>
                  <a:lnTo>
                    <a:pt x="277026" y="310503"/>
                  </a:lnTo>
                  <a:lnTo>
                    <a:pt x="277121" y="309939"/>
                  </a:lnTo>
                  <a:lnTo>
                    <a:pt x="277208" y="309384"/>
                  </a:lnTo>
                  <a:lnTo>
                    <a:pt x="277286" y="308819"/>
                  </a:lnTo>
                  <a:lnTo>
                    <a:pt x="277356" y="308255"/>
                  </a:lnTo>
                  <a:lnTo>
                    <a:pt x="277416" y="307683"/>
                  </a:lnTo>
                  <a:lnTo>
                    <a:pt x="277477" y="307110"/>
                  </a:lnTo>
                  <a:lnTo>
                    <a:pt x="277520" y="306546"/>
                  </a:lnTo>
                  <a:lnTo>
                    <a:pt x="277555" y="305965"/>
                  </a:lnTo>
                  <a:lnTo>
                    <a:pt x="277590" y="305392"/>
                  </a:lnTo>
                  <a:lnTo>
                    <a:pt x="277607" y="304819"/>
                  </a:lnTo>
                  <a:lnTo>
                    <a:pt x="277616" y="304238"/>
                  </a:lnTo>
                  <a:lnTo>
                    <a:pt x="277625" y="303656"/>
                  </a:lnTo>
                  <a:lnTo>
                    <a:pt x="277616" y="302893"/>
                  </a:lnTo>
                  <a:lnTo>
                    <a:pt x="277590" y="302138"/>
                  </a:lnTo>
                  <a:lnTo>
                    <a:pt x="277546" y="301392"/>
                  </a:lnTo>
                  <a:lnTo>
                    <a:pt x="277486" y="300645"/>
                  </a:lnTo>
                  <a:lnTo>
                    <a:pt x="277408" y="299908"/>
                  </a:lnTo>
                  <a:lnTo>
                    <a:pt x="277330" y="299170"/>
                  </a:lnTo>
                  <a:lnTo>
                    <a:pt x="277234" y="298433"/>
                  </a:lnTo>
                  <a:lnTo>
                    <a:pt x="277130" y="297695"/>
                  </a:lnTo>
                  <a:lnTo>
                    <a:pt x="277729" y="297626"/>
                  </a:lnTo>
                  <a:lnTo>
                    <a:pt x="278327" y="297556"/>
                  </a:lnTo>
                  <a:lnTo>
                    <a:pt x="278926" y="297487"/>
                  </a:lnTo>
                  <a:lnTo>
                    <a:pt x="279516" y="297400"/>
                  </a:lnTo>
                  <a:lnTo>
                    <a:pt x="280115" y="297313"/>
                  </a:lnTo>
                  <a:lnTo>
                    <a:pt x="280705" y="297218"/>
                  </a:lnTo>
                  <a:lnTo>
                    <a:pt x="281286" y="297122"/>
                  </a:lnTo>
                  <a:lnTo>
                    <a:pt x="281876" y="297018"/>
                  </a:lnTo>
                  <a:lnTo>
                    <a:pt x="282458" y="296905"/>
                  </a:lnTo>
                  <a:lnTo>
                    <a:pt x="283039" y="296793"/>
                  </a:lnTo>
                  <a:lnTo>
                    <a:pt x="283612" y="296671"/>
                  </a:lnTo>
                  <a:lnTo>
                    <a:pt x="284185" y="296541"/>
                  </a:lnTo>
                  <a:lnTo>
                    <a:pt x="284757" y="296411"/>
                  </a:lnTo>
                  <a:lnTo>
                    <a:pt x="285330" y="296272"/>
                  </a:lnTo>
                  <a:lnTo>
                    <a:pt x="285903" y="296124"/>
                  </a:lnTo>
                  <a:lnTo>
                    <a:pt x="286467" y="295977"/>
                  </a:lnTo>
                  <a:lnTo>
                    <a:pt x="287022" y="295821"/>
                  </a:lnTo>
                  <a:lnTo>
                    <a:pt x="287586" y="295656"/>
                  </a:lnTo>
                  <a:lnTo>
                    <a:pt x="288142" y="295491"/>
                  </a:lnTo>
                  <a:lnTo>
                    <a:pt x="288697" y="295317"/>
                  </a:lnTo>
                  <a:lnTo>
                    <a:pt x="289244" y="295144"/>
                  </a:lnTo>
                  <a:lnTo>
                    <a:pt x="289790" y="294962"/>
                  </a:lnTo>
                  <a:lnTo>
                    <a:pt x="290337" y="294779"/>
                  </a:lnTo>
                  <a:lnTo>
                    <a:pt x="290875" y="294580"/>
                  </a:lnTo>
                  <a:lnTo>
                    <a:pt x="291413" y="294389"/>
                  </a:lnTo>
                  <a:lnTo>
                    <a:pt x="291951" y="294181"/>
                  </a:lnTo>
                  <a:lnTo>
                    <a:pt x="292480" y="293972"/>
                  </a:lnTo>
                  <a:lnTo>
                    <a:pt x="293010" y="293764"/>
                  </a:lnTo>
                  <a:lnTo>
                    <a:pt x="293539" y="293547"/>
                  </a:lnTo>
                  <a:lnTo>
                    <a:pt x="294060" y="293322"/>
                  </a:lnTo>
                  <a:lnTo>
                    <a:pt x="294580" y="293096"/>
                  </a:lnTo>
                  <a:lnTo>
                    <a:pt x="295092" y="292862"/>
                  </a:lnTo>
                  <a:lnTo>
                    <a:pt x="295604" y="292628"/>
                  </a:lnTo>
                  <a:lnTo>
                    <a:pt x="296116" y="292385"/>
                  </a:lnTo>
                  <a:lnTo>
                    <a:pt x="296619" y="292133"/>
                  </a:lnTo>
                  <a:lnTo>
                    <a:pt x="297123" y="291881"/>
                  </a:lnTo>
                  <a:lnTo>
                    <a:pt x="297626" y="291630"/>
                  </a:lnTo>
                  <a:lnTo>
                    <a:pt x="298121" y="291369"/>
                  </a:lnTo>
                  <a:lnTo>
                    <a:pt x="298606" y="291100"/>
                  </a:lnTo>
                  <a:lnTo>
                    <a:pt x="299092" y="290831"/>
                  </a:lnTo>
                  <a:lnTo>
                    <a:pt x="299578" y="290554"/>
                  </a:lnTo>
                  <a:lnTo>
                    <a:pt x="300064" y="290276"/>
                  </a:lnTo>
                  <a:lnTo>
                    <a:pt x="300533" y="289990"/>
                  </a:lnTo>
                  <a:lnTo>
                    <a:pt x="301010" y="289703"/>
                  </a:lnTo>
                  <a:lnTo>
                    <a:pt x="301479" y="289408"/>
                  </a:lnTo>
                  <a:lnTo>
                    <a:pt x="301939" y="289104"/>
                  </a:lnTo>
                  <a:lnTo>
                    <a:pt x="302407" y="288809"/>
                  </a:lnTo>
                  <a:lnTo>
                    <a:pt x="302858" y="288497"/>
                  </a:lnTo>
                  <a:lnTo>
                    <a:pt x="303310" y="288193"/>
                  </a:lnTo>
                  <a:lnTo>
                    <a:pt x="303761" y="287872"/>
                  </a:lnTo>
                  <a:lnTo>
                    <a:pt x="304203" y="287551"/>
                  </a:lnTo>
                  <a:lnTo>
                    <a:pt x="304646" y="287230"/>
                  </a:lnTo>
                  <a:lnTo>
                    <a:pt x="305080" y="286900"/>
                  </a:lnTo>
                  <a:lnTo>
                    <a:pt x="305514" y="286571"/>
                  </a:lnTo>
                  <a:lnTo>
                    <a:pt x="305939" y="286232"/>
                  </a:lnTo>
                  <a:lnTo>
                    <a:pt x="306364" y="285894"/>
                  </a:lnTo>
                  <a:lnTo>
                    <a:pt x="306781" y="285555"/>
                  </a:lnTo>
                  <a:lnTo>
                    <a:pt x="307197" y="285200"/>
                  </a:lnTo>
                  <a:lnTo>
                    <a:pt x="307605" y="284853"/>
                  </a:lnTo>
                  <a:lnTo>
                    <a:pt x="308013" y="284497"/>
                  </a:lnTo>
                  <a:lnTo>
                    <a:pt x="308412" y="284132"/>
                  </a:lnTo>
                  <a:lnTo>
                    <a:pt x="308811" y="283768"/>
                  </a:lnTo>
                  <a:lnTo>
                    <a:pt x="309202" y="283403"/>
                  </a:lnTo>
                  <a:lnTo>
                    <a:pt x="309592" y="283030"/>
                  </a:lnTo>
                  <a:lnTo>
                    <a:pt x="309974" y="282657"/>
                  </a:lnTo>
                  <a:lnTo>
                    <a:pt x="310347" y="282275"/>
                  </a:lnTo>
                  <a:lnTo>
                    <a:pt x="310720" y="281894"/>
                  </a:lnTo>
                  <a:lnTo>
                    <a:pt x="311093" y="281512"/>
                  </a:lnTo>
                  <a:lnTo>
                    <a:pt x="311449" y="281121"/>
                  </a:lnTo>
                  <a:lnTo>
                    <a:pt x="311813" y="280731"/>
                  </a:lnTo>
                  <a:lnTo>
                    <a:pt x="312161" y="280332"/>
                  </a:lnTo>
                  <a:lnTo>
                    <a:pt x="312508" y="279932"/>
                  </a:lnTo>
                  <a:lnTo>
                    <a:pt x="312855" y="279525"/>
                  </a:lnTo>
                  <a:lnTo>
                    <a:pt x="313193" y="279117"/>
                  </a:lnTo>
                  <a:lnTo>
                    <a:pt x="313523" y="278709"/>
                  </a:lnTo>
                  <a:lnTo>
                    <a:pt x="313853" y="278292"/>
                  </a:lnTo>
                  <a:lnTo>
                    <a:pt x="314174" y="277876"/>
                  </a:lnTo>
                  <a:lnTo>
                    <a:pt x="314495" y="277459"/>
                  </a:lnTo>
                  <a:lnTo>
                    <a:pt x="314807" y="277034"/>
                  </a:lnTo>
                  <a:lnTo>
                    <a:pt x="315111" y="276609"/>
                  </a:lnTo>
                  <a:lnTo>
                    <a:pt x="315415" y="276175"/>
                  </a:lnTo>
                  <a:lnTo>
                    <a:pt x="315710" y="275741"/>
                  </a:lnTo>
                  <a:lnTo>
                    <a:pt x="316005" y="275307"/>
                  </a:lnTo>
                  <a:lnTo>
                    <a:pt x="316291" y="274865"/>
                  </a:lnTo>
                  <a:lnTo>
                    <a:pt x="316569" y="274422"/>
                  </a:lnTo>
                  <a:lnTo>
                    <a:pt x="316838" y="273980"/>
                  </a:lnTo>
                  <a:lnTo>
                    <a:pt x="317107" y="273529"/>
                  </a:lnTo>
                  <a:lnTo>
                    <a:pt x="317376" y="273077"/>
                  </a:lnTo>
                  <a:lnTo>
                    <a:pt x="317627" y="272626"/>
                  </a:lnTo>
                  <a:lnTo>
                    <a:pt x="317879" y="272166"/>
                  </a:lnTo>
                  <a:lnTo>
                    <a:pt x="318131" y="271706"/>
                  </a:lnTo>
                  <a:lnTo>
                    <a:pt x="318365" y="271246"/>
                  </a:lnTo>
                  <a:lnTo>
                    <a:pt x="318599" y="270778"/>
                  </a:lnTo>
                  <a:lnTo>
                    <a:pt x="318833" y="270309"/>
                  </a:lnTo>
                  <a:lnTo>
                    <a:pt x="319050" y="269841"/>
                  </a:lnTo>
                  <a:lnTo>
                    <a:pt x="319267" y="269363"/>
                  </a:lnTo>
                  <a:lnTo>
                    <a:pt x="319476" y="268886"/>
                  </a:lnTo>
                  <a:lnTo>
                    <a:pt x="319684" y="268409"/>
                  </a:lnTo>
                  <a:lnTo>
                    <a:pt x="319883" y="267923"/>
                  </a:lnTo>
                  <a:lnTo>
                    <a:pt x="320074" y="267446"/>
                  </a:lnTo>
                  <a:lnTo>
                    <a:pt x="320257" y="266960"/>
                  </a:lnTo>
                  <a:lnTo>
                    <a:pt x="320439" y="266465"/>
                  </a:lnTo>
                  <a:lnTo>
                    <a:pt x="320612" y="265979"/>
                  </a:lnTo>
                  <a:lnTo>
                    <a:pt x="320777" y="265485"/>
                  </a:lnTo>
                  <a:lnTo>
                    <a:pt x="320942" y="264990"/>
                  </a:lnTo>
                  <a:lnTo>
                    <a:pt x="321090" y="264487"/>
                  </a:lnTo>
                  <a:lnTo>
                    <a:pt x="321237" y="263983"/>
                  </a:lnTo>
                  <a:lnTo>
                    <a:pt x="321385" y="263489"/>
                  </a:lnTo>
                  <a:lnTo>
                    <a:pt x="321515" y="262977"/>
                  </a:lnTo>
                  <a:lnTo>
                    <a:pt x="321645" y="262474"/>
                  </a:lnTo>
                  <a:lnTo>
                    <a:pt x="321766" y="261962"/>
                  </a:lnTo>
                  <a:lnTo>
                    <a:pt x="321879" y="261450"/>
                  </a:lnTo>
                  <a:lnTo>
                    <a:pt x="321992" y="260938"/>
                  </a:lnTo>
                  <a:lnTo>
                    <a:pt x="322096" y="260426"/>
                  </a:lnTo>
                  <a:lnTo>
                    <a:pt x="322192" y="259905"/>
                  </a:lnTo>
                  <a:lnTo>
                    <a:pt x="322278" y="259384"/>
                  </a:lnTo>
                  <a:lnTo>
                    <a:pt x="322356" y="258864"/>
                  </a:lnTo>
                  <a:lnTo>
                    <a:pt x="322435" y="258343"/>
                  </a:lnTo>
                  <a:lnTo>
                    <a:pt x="322504" y="257814"/>
                  </a:lnTo>
                  <a:lnTo>
                    <a:pt x="322565" y="257293"/>
                  </a:lnTo>
                  <a:lnTo>
                    <a:pt x="322617" y="256764"/>
                  </a:lnTo>
                  <a:lnTo>
                    <a:pt x="322660" y="256235"/>
                  </a:lnTo>
                  <a:lnTo>
                    <a:pt x="322704" y="255697"/>
                  </a:lnTo>
                  <a:lnTo>
                    <a:pt x="322738" y="255167"/>
                  </a:lnTo>
                  <a:lnTo>
                    <a:pt x="322756" y="254629"/>
                  </a:lnTo>
                  <a:lnTo>
                    <a:pt x="322782" y="254091"/>
                  </a:lnTo>
                  <a:lnTo>
                    <a:pt x="322790" y="253553"/>
                  </a:lnTo>
                  <a:lnTo>
                    <a:pt x="322790" y="253015"/>
                  </a:lnTo>
                  <a:lnTo>
                    <a:pt x="322790" y="252512"/>
                  </a:lnTo>
                  <a:lnTo>
                    <a:pt x="322782" y="252017"/>
                  </a:lnTo>
                  <a:lnTo>
                    <a:pt x="322764" y="251514"/>
                  </a:lnTo>
                  <a:lnTo>
                    <a:pt x="322738" y="251011"/>
                  </a:lnTo>
                  <a:lnTo>
                    <a:pt x="322712" y="250508"/>
                  </a:lnTo>
                  <a:lnTo>
                    <a:pt x="322678" y="250013"/>
                  </a:lnTo>
                  <a:lnTo>
                    <a:pt x="322634" y="249510"/>
                  </a:lnTo>
                  <a:lnTo>
                    <a:pt x="322591" y="249006"/>
                  </a:lnTo>
                  <a:lnTo>
                    <a:pt x="322539" y="248512"/>
                  </a:lnTo>
                  <a:lnTo>
                    <a:pt x="322478" y="248008"/>
                  </a:lnTo>
                  <a:lnTo>
                    <a:pt x="322409" y="247514"/>
                  </a:lnTo>
                  <a:lnTo>
                    <a:pt x="322339" y="247011"/>
                  </a:lnTo>
                  <a:lnTo>
                    <a:pt x="322261" y="246516"/>
                  </a:lnTo>
                  <a:lnTo>
                    <a:pt x="322174" y="246013"/>
                  </a:lnTo>
                  <a:lnTo>
                    <a:pt x="322087" y="245518"/>
                  </a:lnTo>
                  <a:lnTo>
                    <a:pt x="321983" y="245023"/>
                  </a:lnTo>
                  <a:lnTo>
                    <a:pt x="321879" y="244529"/>
                  </a:lnTo>
                  <a:lnTo>
                    <a:pt x="321775" y="244034"/>
                  </a:lnTo>
                  <a:lnTo>
                    <a:pt x="321654" y="243540"/>
                  </a:lnTo>
                  <a:lnTo>
                    <a:pt x="321532" y="243045"/>
                  </a:lnTo>
                  <a:lnTo>
                    <a:pt x="321411" y="242550"/>
                  </a:lnTo>
                  <a:lnTo>
                    <a:pt x="321272" y="242056"/>
                  </a:lnTo>
                  <a:lnTo>
                    <a:pt x="321133" y="241570"/>
                  </a:lnTo>
                  <a:lnTo>
                    <a:pt x="320985" y="241084"/>
                  </a:lnTo>
                  <a:lnTo>
                    <a:pt x="320838" y="240589"/>
                  </a:lnTo>
                  <a:lnTo>
                    <a:pt x="320682" y="240103"/>
                  </a:lnTo>
                  <a:lnTo>
                    <a:pt x="320517" y="239617"/>
                  </a:lnTo>
                  <a:lnTo>
                    <a:pt x="320343" y="239140"/>
                  </a:lnTo>
                  <a:lnTo>
                    <a:pt x="320170" y="238654"/>
                  </a:lnTo>
                  <a:lnTo>
                    <a:pt x="319988" y="238177"/>
                  </a:lnTo>
                  <a:lnTo>
                    <a:pt x="319797" y="237700"/>
                  </a:lnTo>
                  <a:lnTo>
                    <a:pt x="319606" y="237222"/>
                  </a:lnTo>
                  <a:lnTo>
                    <a:pt x="319397" y="236745"/>
                  </a:lnTo>
                  <a:lnTo>
                    <a:pt x="319198" y="236277"/>
                  </a:lnTo>
                  <a:lnTo>
                    <a:pt x="318981" y="235799"/>
                  </a:lnTo>
                  <a:lnTo>
                    <a:pt x="318764" y="235331"/>
                  </a:lnTo>
                  <a:lnTo>
                    <a:pt x="318538" y="234862"/>
                  </a:lnTo>
                  <a:lnTo>
                    <a:pt x="318313" y="234402"/>
                  </a:lnTo>
                  <a:lnTo>
                    <a:pt x="318079" y="233934"/>
                  </a:lnTo>
                  <a:lnTo>
                    <a:pt x="317836" y="233474"/>
                  </a:lnTo>
                  <a:lnTo>
                    <a:pt x="317584" y="233014"/>
                  </a:lnTo>
                  <a:lnTo>
                    <a:pt x="317332" y="232563"/>
                  </a:lnTo>
                  <a:lnTo>
                    <a:pt x="317072" y="232111"/>
                  </a:lnTo>
                  <a:lnTo>
                    <a:pt x="316812" y="231660"/>
                  </a:lnTo>
                  <a:lnTo>
                    <a:pt x="316543" y="231209"/>
                  </a:lnTo>
                  <a:lnTo>
                    <a:pt x="316265" y="230766"/>
                  </a:lnTo>
                  <a:lnTo>
                    <a:pt x="315979" y="230324"/>
                  </a:lnTo>
                  <a:lnTo>
                    <a:pt x="315692" y="229881"/>
                  </a:lnTo>
                  <a:lnTo>
                    <a:pt x="315397" y="229448"/>
                  </a:lnTo>
                  <a:lnTo>
                    <a:pt x="315102" y="229014"/>
                  </a:lnTo>
                  <a:lnTo>
                    <a:pt x="314790" y="228580"/>
                  </a:lnTo>
                  <a:lnTo>
                    <a:pt x="314486" y="228146"/>
                  </a:lnTo>
                  <a:lnTo>
                    <a:pt x="314165" y="227721"/>
                  </a:lnTo>
                  <a:lnTo>
                    <a:pt x="313844" y="227304"/>
                  </a:lnTo>
                  <a:lnTo>
                    <a:pt x="313514" y="226888"/>
                  </a:lnTo>
                  <a:lnTo>
                    <a:pt x="313184" y="226471"/>
                  </a:lnTo>
                  <a:lnTo>
                    <a:pt x="312846" y="226055"/>
                  </a:lnTo>
                  <a:lnTo>
                    <a:pt x="312499" y="225647"/>
                  </a:lnTo>
                  <a:lnTo>
                    <a:pt x="312143" y="225239"/>
                  </a:lnTo>
                  <a:lnTo>
                    <a:pt x="311787" y="224840"/>
                  </a:lnTo>
                  <a:lnTo>
                    <a:pt x="311432" y="224441"/>
                  </a:lnTo>
                  <a:lnTo>
                    <a:pt x="311059" y="224050"/>
                  </a:lnTo>
                  <a:lnTo>
                    <a:pt x="310685" y="223660"/>
                  </a:lnTo>
                  <a:lnTo>
                    <a:pt x="310312" y="223269"/>
                  </a:lnTo>
                  <a:lnTo>
                    <a:pt x="311336" y="223026"/>
                  </a:lnTo>
                  <a:lnTo>
                    <a:pt x="312360" y="222757"/>
                  </a:lnTo>
                  <a:lnTo>
                    <a:pt x="313367" y="222471"/>
                  </a:lnTo>
                  <a:lnTo>
                    <a:pt x="314373" y="222167"/>
                  </a:lnTo>
                  <a:lnTo>
                    <a:pt x="315362" y="221846"/>
                  </a:lnTo>
                  <a:lnTo>
                    <a:pt x="316343" y="221516"/>
                  </a:lnTo>
                  <a:lnTo>
                    <a:pt x="317315" y="221161"/>
                  </a:lnTo>
                  <a:lnTo>
                    <a:pt x="318278" y="220787"/>
                  </a:lnTo>
                  <a:lnTo>
                    <a:pt x="319233" y="220406"/>
                  </a:lnTo>
                  <a:lnTo>
                    <a:pt x="320170" y="219998"/>
                  </a:lnTo>
                  <a:lnTo>
                    <a:pt x="321107" y="219581"/>
                  </a:lnTo>
                  <a:lnTo>
                    <a:pt x="322027" y="219147"/>
                  </a:lnTo>
                  <a:lnTo>
                    <a:pt x="322929" y="218696"/>
                  </a:lnTo>
                  <a:lnTo>
                    <a:pt x="323832" y="218236"/>
                  </a:lnTo>
                  <a:lnTo>
                    <a:pt x="324717" y="217750"/>
                  </a:lnTo>
                  <a:lnTo>
                    <a:pt x="325584" y="217256"/>
                  </a:lnTo>
                  <a:lnTo>
                    <a:pt x="326444" y="216744"/>
                  </a:lnTo>
                  <a:lnTo>
                    <a:pt x="327294" y="216223"/>
                  </a:lnTo>
                  <a:lnTo>
                    <a:pt x="328127" y="215685"/>
                  </a:lnTo>
                  <a:lnTo>
                    <a:pt x="328951" y="215130"/>
                  </a:lnTo>
                  <a:lnTo>
                    <a:pt x="329758" y="214557"/>
                  </a:lnTo>
                  <a:lnTo>
                    <a:pt x="330557" y="213976"/>
                  </a:lnTo>
                  <a:lnTo>
                    <a:pt x="331338" y="213386"/>
                  </a:lnTo>
                  <a:lnTo>
                    <a:pt x="332110" y="212778"/>
                  </a:lnTo>
                  <a:lnTo>
                    <a:pt x="332856" y="212153"/>
                  </a:lnTo>
                  <a:lnTo>
                    <a:pt x="333602" y="211520"/>
                  </a:lnTo>
                  <a:lnTo>
                    <a:pt x="334323" y="210869"/>
                  </a:lnTo>
                  <a:lnTo>
                    <a:pt x="335034" y="210210"/>
                  </a:lnTo>
                  <a:lnTo>
                    <a:pt x="335728" y="209542"/>
                  </a:lnTo>
                  <a:lnTo>
                    <a:pt x="336405" y="208856"/>
                  </a:lnTo>
                  <a:lnTo>
                    <a:pt x="337073" y="208162"/>
                  </a:lnTo>
                  <a:lnTo>
                    <a:pt x="337715" y="207450"/>
                  </a:lnTo>
                  <a:lnTo>
                    <a:pt x="338349" y="206730"/>
                  </a:lnTo>
                  <a:lnTo>
                    <a:pt x="338965" y="206001"/>
                  </a:lnTo>
                  <a:lnTo>
                    <a:pt x="339564" y="205264"/>
                  </a:lnTo>
                  <a:lnTo>
                    <a:pt x="340145" y="204509"/>
                  </a:lnTo>
                  <a:lnTo>
                    <a:pt x="340709" y="203745"/>
                  </a:lnTo>
                  <a:lnTo>
                    <a:pt x="341256" y="202973"/>
                  </a:lnTo>
                  <a:lnTo>
                    <a:pt x="341785" y="202192"/>
                  </a:lnTo>
                  <a:lnTo>
                    <a:pt x="342297" y="201394"/>
                  </a:lnTo>
                  <a:lnTo>
                    <a:pt x="342792" y="200587"/>
                  </a:lnTo>
                  <a:lnTo>
                    <a:pt x="343269" y="199780"/>
                  </a:lnTo>
                  <a:lnTo>
                    <a:pt x="343495" y="199363"/>
                  </a:lnTo>
                  <a:lnTo>
                    <a:pt x="343720" y="198955"/>
                  </a:lnTo>
                  <a:lnTo>
                    <a:pt x="343946" y="198539"/>
                  </a:lnTo>
                  <a:lnTo>
                    <a:pt x="344163" y="198122"/>
                  </a:lnTo>
                  <a:lnTo>
                    <a:pt x="344371" y="197706"/>
                  </a:lnTo>
                  <a:lnTo>
                    <a:pt x="344579" y="197280"/>
                  </a:lnTo>
                  <a:lnTo>
                    <a:pt x="344779" y="196855"/>
                  </a:lnTo>
                  <a:lnTo>
                    <a:pt x="344978" y="196430"/>
                  </a:lnTo>
                  <a:lnTo>
                    <a:pt x="345169" y="196005"/>
                  </a:lnTo>
                  <a:lnTo>
                    <a:pt x="345360" y="195571"/>
                  </a:lnTo>
                  <a:lnTo>
                    <a:pt x="345542" y="195137"/>
                  </a:lnTo>
                  <a:lnTo>
                    <a:pt x="345716" y="194703"/>
                  </a:lnTo>
                  <a:lnTo>
                    <a:pt x="345890" y="194269"/>
                  </a:lnTo>
                  <a:lnTo>
                    <a:pt x="346063" y="193827"/>
                  </a:lnTo>
                  <a:lnTo>
                    <a:pt x="346219" y="193393"/>
                  </a:lnTo>
                  <a:lnTo>
                    <a:pt x="346384" y="192942"/>
                  </a:lnTo>
                  <a:lnTo>
                    <a:pt x="346532" y="192499"/>
                  </a:lnTo>
                  <a:lnTo>
                    <a:pt x="346679" y="192057"/>
                  </a:lnTo>
                  <a:lnTo>
                    <a:pt x="346827" y="191605"/>
                  </a:lnTo>
                  <a:lnTo>
                    <a:pt x="346957" y="191154"/>
                  </a:lnTo>
                  <a:lnTo>
                    <a:pt x="347096" y="190703"/>
                  </a:lnTo>
                  <a:lnTo>
                    <a:pt x="347217" y="190252"/>
                  </a:lnTo>
                  <a:lnTo>
                    <a:pt x="347339" y="189792"/>
                  </a:lnTo>
                  <a:lnTo>
                    <a:pt x="347451" y="189341"/>
                  </a:lnTo>
                  <a:lnTo>
                    <a:pt x="347564" y="188881"/>
                  </a:lnTo>
                  <a:lnTo>
                    <a:pt x="347668" y="188412"/>
                  </a:lnTo>
                  <a:lnTo>
                    <a:pt x="347772" y="187952"/>
                  </a:lnTo>
                  <a:lnTo>
                    <a:pt x="347868" y="187492"/>
                  </a:lnTo>
                  <a:lnTo>
                    <a:pt x="347955" y="187024"/>
                  </a:lnTo>
                  <a:lnTo>
                    <a:pt x="348033" y="186555"/>
                  </a:lnTo>
                  <a:lnTo>
                    <a:pt x="348111" y="186087"/>
                  </a:lnTo>
                  <a:lnTo>
                    <a:pt x="348189" y="185618"/>
                  </a:lnTo>
                  <a:lnTo>
                    <a:pt x="348250" y="185141"/>
                  </a:lnTo>
                  <a:lnTo>
                    <a:pt x="348310" y="184672"/>
                  </a:lnTo>
                  <a:lnTo>
                    <a:pt x="348371" y="184195"/>
                  </a:lnTo>
                  <a:lnTo>
                    <a:pt x="348415" y="183718"/>
                  </a:lnTo>
                  <a:lnTo>
                    <a:pt x="348467" y="183240"/>
                  </a:lnTo>
                  <a:lnTo>
                    <a:pt x="348501" y="182763"/>
                  </a:lnTo>
                  <a:lnTo>
                    <a:pt x="348536" y="182277"/>
                  </a:lnTo>
                  <a:lnTo>
                    <a:pt x="348562" y="181791"/>
                  </a:lnTo>
                  <a:lnTo>
                    <a:pt x="348579" y="181314"/>
                  </a:lnTo>
                  <a:lnTo>
                    <a:pt x="348597" y="180828"/>
                  </a:lnTo>
                  <a:lnTo>
                    <a:pt x="348606" y="180342"/>
                  </a:lnTo>
                  <a:lnTo>
                    <a:pt x="348606" y="179856"/>
                  </a:lnTo>
                  <a:lnTo>
                    <a:pt x="348606" y="179292"/>
                  </a:lnTo>
                  <a:lnTo>
                    <a:pt x="348588" y="178728"/>
                  </a:lnTo>
                  <a:lnTo>
                    <a:pt x="348571" y="178164"/>
                  </a:lnTo>
                  <a:lnTo>
                    <a:pt x="348545" y="177600"/>
                  </a:lnTo>
                  <a:lnTo>
                    <a:pt x="348510" y="177036"/>
                  </a:lnTo>
                  <a:lnTo>
                    <a:pt x="348467" y="176481"/>
                  </a:lnTo>
                  <a:lnTo>
                    <a:pt x="348415" y="175917"/>
                  </a:lnTo>
                  <a:lnTo>
                    <a:pt x="348354" y="175353"/>
                  </a:lnTo>
                  <a:lnTo>
                    <a:pt x="348293" y="174789"/>
                  </a:lnTo>
                  <a:lnTo>
                    <a:pt x="348215" y="174225"/>
                  </a:lnTo>
                  <a:lnTo>
                    <a:pt x="348128" y="173661"/>
                  </a:lnTo>
                  <a:lnTo>
                    <a:pt x="348041" y="173105"/>
                  </a:lnTo>
                  <a:lnTo>
                    <a:pt x="347946" y="172541"/>
                  </a:lnTo>
                  <a:lnTo>
                    <a:pt x="347833" y="171986"/>
                  </a:lnTo>
                  <a:lnTo>
                    <a:pt x="347720" y="171422"/>
                  </a:lnTo>
                  <a:lnTo>
                    <a:pt x="347599" y="170867"/>
                  </a:lnTo>
                  <a:lnTo>
                    <a:pt x="347469" y="170302"/>
                  </a:lnTo>
                  <a:lnTo>
                    <a:pt x="347330" y="169747"/>
                  </a:lnTo>
                  <a:lnTo>
                    <a:pt x="347182" y="169192"/>
                  </a:lnTo>
                  <a:lnTo>
                    <a:pt x="347035" y="168636"/>
                  </a:lnTo>
                  <a:lnTo>
                    <a:pt x="346870" y="168081"/>
                  </a:lnTo>
                  <a:lnTo>
                    <a:pt x="346697" y="167526"/>
                  </a:lnTo>
                  <a:lnTo>
                    <a:pt x="346523" y="166979"/>
                  </a:lnTo>
                  <a:lnTo>
                    <a:pt x="346332" y="166424"/>
                  </a:lnTo>
                  <a:lnTo>
                    <a:pt x="346141" y="165877"/>
                  </a:lnTo>
                  <a:lnTo>
                    <a:pt x="345942" y="165330"/>
                  </a:lnTo>
                  <a:lnTo>
                    <a:pt x="345733" y="164784"/>
                  </a:lnTo>
                  <a:lnTo>
                    <a:pt x="345508" y="164237"/>
                  </a:lnTo>
                  <a:lnTo>
                    <a:pt x="345282" y="163690"/>
                  </a:lnTo>
                  <a:lnTo>
                    <a:pt x="345048" y="163152"/>
                  </a:lnTo>
                  <a:lnTo>
                    <a:pt x="344805" y="162614"/>
                  </a:lnTo>
                  <a:lnTo>
                    <a:pt x="344553" y="162076"/>
                  </a:lnTo>
                  <a:lnTo>
                    <a:pt x="344302" y="161538"/>
                  </a:lnTo>
                  <a:lnTo>
                    <a:pt x="344033" y="161000"/>
                  </a:lnTo>
                  <a:lnTo>
                    <a:pt x="343755" y="160471"/>
                  </a:lnTo>
                  <a:lnTo>
                    <a:pt x="343469" y="159933"/>
                  </a:lnTo>
                  <a:lnTo>
                    <a:pt x="343182" y="159412"/>
                  </a:lnTo>
                  <a:lnTo>
                    <a:pt x="342878" y="158883"/>
                  </a:lnTo>
                  <a:lnTo>
                    <a:pt x="342575" y="158362"/>
                  </a:lnTo>
                  <a:lnTo>
                    <a:pt x="342254" y="157833"/>
                  </a:lnTo>
                  <a:lnTo>
                    <a:pt x="341933" y="157321"/>
                  </a:lnTo>
                  <a:lnTo>
                    <a:pt x="341603" y="156800"/>
                  </a:lnTo>
                  <a:lnTo>
                    <a:pt x="341256" y="156289"/>
                  </a:lnTo>
                  <a:lnTo>
                    <a:pt x="340909" y="155777"/>
                  </a:lnTo>
                  <a:lnTo>
                    <a:pt x="340553" y="155265"/>
                  </a:lnTo>
                  <a:lnTo>
                    <a:pt x="340188" y="154761"/>
                  </a:lnTo>
                  <a:lnTo>
                    <a:pt x="339815" y="154258"/>
                  </a:lnTo>
                  <a:lnTo>
                    <a:pt x="339434" y="153755"/>
                  </a:lnTo>
                  <a:lnTo>
                    <a:pt x="339043" y="153251"/>
                  </a:lnTo>
                  <a:lnTo>
                    <a:pt x="338644" y="152757"/>
                  </a:lnTo>
                  <a:lnTo>
                    <a:pt x="338236" y="152271"/>
                  </a:lnTo>
                  <a:lnTo>
                    <a:pt x="337820" y="151776"/>
                  </a:lnTo>
                  <a:lnTo>
                    <a:pt x="337403" y="151290"/>
                  </a:lnTo>
                  <a:lnTo>
                    <a:pt x="336969" y="150813"/>
                  </a:lnTo>
                  <a:lnTo>
                    <a:pt x="336527" y="150336"/>
                  </a:lnTo>
                  <a:lnTo>
                    <a:pt x="336084" y="149859"/>
                  </a:lnTo>
                  <a:lnTo>
                    <a:pt x="335624" y="149390"/>
                  </a:lnTo>
                  <a:lnTo>
                    <a:pt x="335156" y="148921"/>
                  </a:lnTo>
                  <a:lnTo>
                    <a:pt x="334687" y="148453"/>
                  </a:lnTo>
                  <a:lnTo>
                    <a:pt x="334201" y="147993"/>
                  </a:lnTo>
                  <a:lnTo>
                    <a:pt x="333715" y="147533"/>
                  </a:lnTo>
                  <a:lnTo>
                    <a:pt x="333212" y="147082"/>
                  </a:lnTo>
                  <a:lnTo>
                    <a:pt x="332709" y="146631"/>
                  </a:lnTo>
                  <a:lnTo>
                    <a:pt x="332197" y="146188"/>
                  </a:lnTo>
                  <a:lnTo>
                    <a:pt x="332761" y="145624"/>
                  </a:lnTo>
                  <a:lnTo>
                    <a:pt x="333325" y="145043"/>
                  </a:lnTo>
                  <a:lnTo>
                    <a:pt x="333863" y="144461"/>
                  </a:lnTo>
                  <a:lnTo>
                    <a:pt x="334392" y="143863"/>
                  </a:lnTo>
                  <a:lnTo>
                    <a:pt x="334904" y="143255"/>
                  </a:lnTo>
                  <a:lnTo>
                    <a:pt x="335407" y="142639"/>
                  </a:lnTo>
                  <a:lnTo>
                    <a:pt x="335884" y="142014"/>
                  </a:lnTo>
                  <a:lnTo>
                    <a:pt x="336353" y="141372"/>
                  </a:lnTo>
                  <a:lnTo>
                    <a:pt x="336804" y="140730"/>
                  </a:lnTo>
                  <a:lnTo>
                    <a:pt x="337238" y="140071"/>
                  </a:lnTo>
                  <a:lnTo>
                    <a:pt x="337655" y="139411"/>
                  </a:lnTo>
                  <a:lnTo>
                    <a:pt x="338063" y="138734"/>
                  </a:lnTo>
                  <a:lnTo>
                    <a:pt x="338444" y="138049"/>
                  </a:lnTo>
                  <a:lnTo>
                    <a:pt x="338809" y="137363"/>
                  </a:lnTo>
                  <a:lnTo>
                    <a:pt x="339156" y="136660"/>
                  </a:lnTo>
                  <a:lnTo>
                    <a:pt x="339486" y="135957"/>
                  </a:lnTo>
                  <a:lnTo>
                    <a:pt x="339807" y="135237"/>
                  </a:lnTo>
                  <a:lnTo>
                    <a:pt x="340102" y="134517"/>
                  </a:lnTo>
                  <a:lnTo>
                    <a:pt x="340371" y="133779"/>
                  </a:lnTo>
                  <a:lnTo>
                    <a:pt x="340631" y="133042"/>
                  </a:lnTo>
                  <a:lnTo>
                    <a:pt x="340865" y="132296"/>
                  </a:lnTo>
                  <a:lnTo>
                    <a:pt x="341091" y="131549"/>
                  </a:lnTo>
                  <a:lnTo>
                    <a:pt x="341186" y="131168"/>
                  </a:lnTo>
                  <a:lnTo>
                    <a:pt x="341290" y="130786"/>
                  </a:lnTo>
                  <a:lnTo>
                    <a:pt x="341377" y="130404"/>
                  </a:lnTo>
                  <a:lnTo>
                    <a:pt x="341464" y="130022"/>
                  </a:lnTo>
                  <a:lnTo>
                    <a:pt x="341551" y="129632"/>
                  </a:lnTo>
                  <a:lnTo>
                    <a:pt x="341629" y="129250"/>
                  </a:lnTo>
                  <a:lnTo>
                    <a:pt x="341698" y="128859"/>
                  </a:lnTo>
                  <a:lnTo>
                    <a:pt x="341768" y="128469"/>
                  </a:lnTo>
                  <a:lnTo>
                    <a:pt x="341828" y="128078"/>
                  </a:lnTo>
                  <a:lnTo>
                    <a:pt x="341881" y="127679"/>
                  </a:lnTo>
                  <a:lnTo>
                    <a:pt x="341933" y="127289"/>
                  </a:lnTo>
                  <a:lnTo>
                    <a:pt x="341985" y="126890"/>
                  </a:lnTo>
                  <a:lnTo>
                    <a:pt x="342019" y="126490"/>
                  </a:lnTo>
                  <a:lnTo>
                    <a:pt x="342054" y="126091"/>
                  </a:lnTo>
                  <a:lnTo>
                    <a:pt x="342089" y="125692"/>
                  </a:lnTo>
                  <a:lnTo>
                    <a:pt x="342115" y="125293"/>
                  </a:lnTo>
                  <a:lnTo>
                    <a:pt x="342132" y="124885"/>
                  </a:lnTo>
                  <a:lnTo>
                    <a:pt x="342141" y="124486"/>
                  </a:lnTo>
                  <a:lnTo>
                    <a:pt x="342150" y="124078"/>
                  </a:lnTo>
                  <a:lnTo>
                    <a:pt x="342158" y="123670"/>
                  </a:lnTo>
                  <a:lnTo>
                    <a:pt x="342150" y="123245"/>
                  </a:lnTo>
                  <a:lnTo>
                    <a:pt x="342141" y="122820"/>
                  </a:lnTo>
                  <a:lnTo>
                    <a:pt x="342132" y="122395"/>
                  </a:lnTo>
                  <a:lnTo>
                    <a:pt x="342106" y="121970"/>
                  </a:lnTo>
                  <a:lnTo>
                    <a:pt x="342080" y="121544"/>
                  </a:lnTo>
                  <a:lnTo>
                    <a:pt x="342045" y="121128"/>
                  </a:lnTo>
                  <a:lnTo>
                    <a:pt x="342011" y="120711"/>
                  </a:lnTo>
                  <a:lnTo>
                    <a:pt x="341959" y="120295"/>
                  </a:lnTo>
                  <a:lnTo>
                    <a:pt x="341915" y="119878"/>
                  </a:lnTo>
                  <a:lnTo>
                    <a:pt x="341855" y="119462"/>
                  </a:lnTo>
                  <a:lnTo>
                    <a:pt x="341794" y="119045"/>
                  </a:lnTo>
                  <a:lnTo>
                    <a:pt x="341724" y="118637"/>
                  </a:lnTo>
                  <a:lnTo>
                    <a:pt x="341655" y="118230"/>
                  </a:lnTo>
                  <a:lnTo>
                    <a:pt x="341577" y="117822"/>
                  </a:lnTo>
                  <a:lnTo>
                    <a:pt x="341490" y="117414"/>
                  </a:lnTo>
                  <a:lnTo>
                    <a:pt x="341395" y="117006"/>
                  </a:lnTo>
                  <a:lnTo>
                    <a:pt x="341299" y="116607"/>
                  </a:lnTo>
                  <a:lnTo>
                    <a:pt x="341204" y="116208"/>
                  </a:lnTo>
                  <a:lnTo>
                    <a:pt x="341091" y="115809"/>
                  </a:lnTo>
                  <a:lnTo>
                    <a:pt x="340978" y="115409"/>
                  </a:lnTo>
                  <a:lnTo>
                    <a:pt x="340865" y="115010"/>
                  </a:lnTo>
                  <a:lnTo>
                    <a:pt x="340744" y="114620"/>
                  </a:lnTo>
                  <a:lnTo>
                    <a:pt x="340614" y="114229"/>
                  </a:lnTo>
                  <a:lnTo>
                    <a:pt x="340475" y="113839"/>
                  </a:lnTo>
                  <a:lnTo>
                    <a:pt x="340336" y="113448"/>
                  </a:lnTo>
                  <a:lnTo>
                    <a:pt x="340197" y="113067"/>
                  </a:lnTo>
                  <a:lnTo>
                    <a:pt x="340041" y="112685"/>
                  </a:lnTo>
                  <a:lnTo>
                    <a:pt x="339893" y="112303"/>
                  </a:lnTo>
                  <a:lnTo>
                    <a:pt x="339729" y="111921"/>
                  </a:lnTo>
                  <a:lnTo>
                    <a:pt x="339564" y="111539"/>
                  </a:lnTo>
                  <a:lnTo>
                    <a:pt x="339399" y="111166"/>
                  </a:lnTo>
                  <a:lnTo>
                    <a:pt x="339225" y="110793"/>
                  </a:lnTo>
                  <a:lnTo>
                    <a:pt x="339043" y="110420"/>
                  </a:lnTo>
                  <a:lnTo>
                    <a:pt x="338861" y="110055"/>
                  </a:lnTo>
                  <a:lnTo>
                    <a:pt x="338670" y="109691"/>
                  </a:lnTo>
                  <a:lnTo>
                    <a:pt x="338470" y="109327"/>
                  </a:lnTo>
                  <a:lnTo>
                    <a:pt x="338271" y="108962"/>
                  </a:lnTo>
                  <a:lnTo>
                    <a:pt x="338071" y="108606"/>
                  </a:lnTo>
                  <a:lnTo>
                    <a:pt x="337863" y="108251"/>
                  </a:lnTo>
                  <a:lnTo>
                    <a:pt x="337646" y="107895"/>
                  </a:lnTo>
                  <a:lnTo>
                    <a:pt x="337429" y="107539"/>
                  </a:lnTo>
                  <a:lnTo>
                    <a:pt x="337203" y="107192"/>
                  </a:lnTo>
                  <a:lnTo>
                    <a:pt x="336978" y="106845"/>
                  </a:lnTo>
                  <a:lnTo>
                    <a:pt x="336744" y="106498"/>
                  </a:lnTo>
                  <a:lnTo>
                    <a:pt x="336266" y="105821"/>
                  </a:lnTo>
                  <a:lnTo>
                    <a:pt x="335772" y="105153"/>
                  </a:lnTo>
                  <a:lnTo>
                    <a:pt x="335260" y="104493"/>
                  </a:lnTo>
                  <a:lnTo>
                    <a:pt x="334730" y="103842"/>
                  </a:lnTo>
                  <a:lnTo>
                    <a:pt x="334184" y="103209"/>
                  </a:lnTo>
                  <a:lnTo>
                    <a:pt x="333620" y="102584"/>
                  </a:lnTo>
                  <a:lnTo>
                    <a:pt x="333038" y="101968"/>
                  </a:lnTo>
                  <a:lnTo>
                    <a:pt x="332440" y="101369"/>
                  </a:lnTo>
                  <a:lnTo>
                    <a:pt x="331832" y="100779"/>
                  </a:lnTo>
                  <a:lnTo>
                    <a:pt x="331207" y="100207"/>
                  </a:lnTo>
                  <a:lnTo>
                    <a:pt x="330557" y="99643"/>
                  </a:lnTo>
                  <a:lnTo>
                    <a:pt x="329906" y="99096"/>
                  </a:lnTo>
                  <a:lnTo>
                    <a:pt x="329229" y="98558"/>
                  </a:lnTo>
                  <a:lnTo>
                    <a:pt x="328543" y="98037"/>
                  </a:lnTo>
                  <a:lnTo>
                    <a:pt x="327841" y="97525"/>
                  </a:lnTo>
                  <a:lnTo>
                    <a:pt x="327129" y="97031"/>
                  </a:lnTo>
                  <a:lnTo>
                    <a:pt x="326400" y="96553"/>
                  </a:lnTo>
                  <a:lnTo>
                    <a:pt x="325654" y="96094"/>
                  </a:lnTo>
                  <a:lnTo>
                    <a:pt x="324899" y="95642"/>
                  </a:lnTo>
                  <a:lnTo>
                    <a:pt x="324135" y="95208"/>
                  </a:lnTo>
                  <a:lnTo>
                    <a:pt x="323354" y="94783"/>
                  </a:lnTo>
                  <a:lnTo>
                    <a:pt x="322565" y="94384"/>
                  </a:lnTo>
                  <a:lnTo>
                    <a:pt x="321758" y="93994"/>
                  </a:lnTo>
                  <a:lnTo>
                    <a:pt x="320942" y="93629"/>
                  </a:lnTo>
                  <a:lnTo>
                    <a:pt x="320118" y="93273"/>
                  </a:lnTo>
                  <a:lnTo>
                    <a:pt x="319285" y="92935"/>
                  </a:lnTo>
                  <a:lnTo>
                    <a:pt x="318434" y="92614"/>
                  </a:lnTo>
                  <a:lnTo>
                    <a:pt x="317575" y="92310"/>
                  </a:lnTo>
                  <a:lnTo>
                    <a:pt x="316707" y="92024"/>
                  </a:lnTo>
                  <a:lnTo>
                    <a:pt x="315831" y="91755"/>
                  </a:lnTo>
                  <a:lnTo>
                    <a:pt x="314937" y="91503"/>
                  </a:lnTo>
                  <a:lnTo>
                    <a:pt x="314044" y="91269"/>
                  </a:lnTo>
                  <a:lnTo>
                    <a:pt x="313141" y="91052"/>
                  </a:lnTo>
                  <a:lnTo>
                    <a:pt x="312221" y="90861"/>
                  </a:lnTo>
                  <a:lnTo>
                    <a:pt x="311301" y="90688"/>
                  </a:lnTo>
                  <a:lnTo>
                    <a:pt x="310364" y="90523"/>
                  </a:lnTo>
                  <a:lnTo>
                    <a:pt x="309427" y="90393"/>
                  </a:lnTo>
                  <a:lnTo>
                    <a:pt x="308481" y="90271"/>
                  </a:lnTo>
                  <a:lnTo>
                    <a:pt x="307527" y="90176"/>
                  </a:lnTo>
                  <a:lnTo>
                    <a:pt x="307050" y="90132"/>
                  </a:lnTo>
                  <a:lnTo>
                    <a:pt x="306572" y="90097"/>
                  </a:lnTo>
                  <a:lnTo>
                    <a:pt x="306086" y="90063"/>
                  </a:lnTo>
                  <a:lnTo>
                    <a:pt x="305600" y="90037"/>
                  </a:lnTo>
                  <a:lnTo>
                    <a:pt x="305115" y="90019"/>
                  </a:lnTo>
                  <a:lnTo>
                    <a:pt x="304629" y="90002"/>
                  </a:lnTo>
                  <a:lnTo>
                    <a:pt x="304932" y="89533"/>
                  </a:lnTo>
                  <a:lnTo>
                    <a:pt x="305227" y="89056"/>
                  </a:lnTo>
                  <a:lnTo>
                    <a:pt x="305522" y="88579"/>
                  </a:lnTo>
                  <a:lnTo>
                    <a:pt x="305800" y="88102"/>
                  </a:lnTo>
                  <a:lnTo>
                    <a:pt x="306078" y="87616"/>
                  </a:lnTo>
                  <a:lnTo>
                    <a:pt x="306338" y="87121"/>
                  </a:lnTo>
                  <a:lnTo>
                    <a:pt x="306590" y="86627"/>
                  </a:lnTo>
                  <a:lnTo>
                    <a:pt x="306841" y="86123"/>
                  </a:lnTo>
                  <a:lnTo>
                    <a:pt x="307076" y="85620"/>
                  </a:lnTo>
                  <a:lnTo>
                    <a:pt x="307310" y="85117"/>
                  </a:lnTo>
                  <a:lnTo>
                    <a:pt x="307527" y="84605"/>
                  </a:lnTo>
                  <a:lnTo>
                    <a:pt x="307744" y="84093"/>
                  </a:lnTo>
                  <a:lnTo>
                    <a:pt x="307943" y="83572"/>
                  </a:lnTo>
                  <a:lnTo>
                    <a:pt x="308134" y="83051"/>
                  </a:lnTo>
                  <a:lnTo>
                    <a:pt x="308325" y="82522"/>
                  </a:lnTo>
                  <a:lnTo>
                    <a:pt x="308499" y="81993"/>
                  </a:lnTo>
                  <a:lnTo>
                    <a:pt x="308664" y="81464"/>
                  </a:lnTo>
                  <a:lnTo>
                    <a:pt x="308811" y="80926"/>
                  </a:lnTo>
                  <a:lnTo>
                    <a:pt x="308959" y="80388"/>
                  </a:lnTo>
                  <a:lnTo>
                    <a:pt x="309097" y="79841"/>
                  </a:lnTo>
                  <a:lnTo>
                    <a:pt x="309219" y="79294"/>
                  </a:lnTo>
                  <a:lnTo>
                    <a:pt x="309332" y="78747"/>
                  </a:lnTo>
                  <a:lnTo>
                    <a:pt x="309436" y="78201"/>
                  </a:lnTo>
                  <a:lnTo>
                    <a:pt x="309531" y="77645"/>
                  </a:lnTo>
                  <a:lnTo>
                    <a:pt x="309618" y="77081"/>
                  </a:lnTo>
                  <a:lnTo>
                    <a:pt x="309687" y="76526"/>
                  </a:lnTo>
                  <a:lnTo>
                    <a:pt x="309748" y="75962"/>
                  </a:lnTo>
                  <a:lnTo>
                    <a:pt x="309800" y="75389"/>
                  </a:lnTo>
                  <a:lnTo>
                    <a:pt x="309835" y="74825"/>
                  </a:lnTo>
                  <a:lnTo>
                    <a:pt x="309870" y="74253"/>
                  </a:lnTo>
                  <a:lnTo>
                    <a:pt x="309887" y="73671"/>
                  </a:lnTo>
                  <a:lnTo>
                    <a:pt x="309887" y="73099"/>
                  </a:lnTo>
                  <a:lnTo>
                    <a:pt x="309887" y="72665"/>
                  </a:lnTo>
                  <a:lnTo>
                    <a:pt x="309878" y="72222"/>
                  </a:lnTo>
                  <a:lnTo>
                    <a:pt x="309861" y="71788"/>
                  </a:lnTo>
                  <a:lnTo>
                    <a:pt x="309844" y="71363"/>
                  </a:lnTo>
                  <a:lnTo>
                    <a:pt x="309809" y="70929"/>
                  </a:lnTo>
                  <a:lnTo>
                    <a:pt x="309774" y="70495"/>
                  </a:lnTo>
                  <a:lnTo>
                    <a:pt x="309740" y="70070"/>
                  </a:lnTo>
                  <a:lnTo>
                    <a:pt x="309687" y="69645"/>
                  </a:lnTo>
                  <a:lnTo>
                    <a:pt x="309635" y="69220"/>
                  </a:lnTo>
                  <a:lnTo>
                    <a:pt x="309575" y="68795"/>
                  </a:lnTo>
                  <a:lnTo>
                    <a:pt x="309514" y="68369"/>
                  </a:lnTo>
                  <a:lnTo>
                    <a:pt x="309445" y="67953"/>
                  </a:lnTo>
                  <a:lnTo>
                    <a:pt x="309366" y="67536"/>
                  </a:lnTo>
                  <a:lnTo>
                    <a:pt x="309288" y="67120"/>
                  </a:lnTo>
                  <a:lnTo>
                    <a:pt x="309202" y="66703"/>
                  </a:lnTo>
                  <a:lnTo>
                    <a:pt x="309106" y="66287"/>
                  </a:lnTo>
                  <a:lnTo>
                    <a:pt x="309002" y="65879"/>
                  </a:lnTo>
                  <a:lnTo>
                    <a:pt x="308898" y="65471"/>
                  </a:lnTo>
                  <a:lnTo>
                    <a:pt x="308785" y="65063"/>
                  </a:lnTo>
                  <a:lnTo>
                    <a:pt x="308672" y="64655"/>
                  </a:lnTo>
                  <a:lnTo>
                    <a:pt x="308551" y="64256"/>
                  </a:lnTo>
                  <a:lnTo>
                    <a:pt x="308421" y="63848"/>
                  </a:lnTo>
                  <a:lnTo>
                    <a:pt x="308290" y="63449"/>
                  </a:lnTo>
                  <a:lnTo>
                    <a:pt x="308152" y="63050"/>
                  </a:lnTo>
                  <a:lnTo>
                    <a:pt x="308004" y="62660"/>
                  </a:lnTo>
                  <a:lnTo>
                    <a:pt x="307857" y="62269"/>
                  </a:lnTo>
                  <a:lnTo>
                    <a:pt x="307700" y="61870"/>
                  </a:lnTo>
                  <a:lnTo>
                    <a:pt x="307544" y="61488"/>
                  </a:lnTo>
                  <a:lnTo>
                    <a:pt x="307379" y="61098"/>
                  </a:lnTo>
                  <a:lnTo>
                    <a:pt x="307206" y="60716"/>
                  </a:lnTo>
                  <a:lnTo>
                    <a:pt x="307032" y="60334"/>
                  </a:lnTo>
                  <a:lnTo>
                    <a:pt x="306850" y="59952"/>
                  </a:lnTo>
                  <a:lnTo>
                    <a:pt x="306659" y="59579"/>
                  </a:lnTo>
                  <a:lnTo>
                    <a:pt x="306468" y="59197"/>
                  </a:lnTo>
                  <a:lnTo>
                    <a:pt x="306277" y="58824"/>
                  </a:lnTo>
                  <a:lnTo>
                    <a:pt x="306069" y="58460"/>
                  </a:lnTo>
                  <a:lnTo>
                    <a:pt x="305869" y="58087"/>
                  </a:lnTo>
                  <a:lnTo>
                    <a:pt x="305653" y="57722"/>
                  </a:lnTo>
                  <a:lnTo>
                    <a:pt x="305436" y="57366"/>
                  </a:lnTo>
                  <a:lnTo>
                    <a:pt x="305219" y="57002"/>
                  </a:lnTo>
                  <a:lnTo>
                    <a:pt x="304993" y="56646"/>
                  </a:lnTo>
                  <a:lnTo>
                    <a:pt x="304759" y="56290"/>
                  </a:lnTo>
                  <a:lnTo>
                    <a:pt x="304524" y="55935"/>
                  </a:lnTo>
                  <a:lnTo>
                    <a:pt x="304290" y="55588"/>
                  </a:lnTo>
                  <a:lnTo>
                    <a:pt x="304039" y="55240"/>
                  </a:lnTo>
                  <a:lnTo>
                    <a:pt x="303796" y="54902"/>
                  </a:lnTo>
                  <a:lnTo>
                    <a:pt x="303535" y="54555"/>
                  </a:lnTo>
                  <a:lnTo>
                    <a:pt x="303275" y="54217"/>
                  </a:lnTo>
                  <a:lnTo>
                    <a:pt x="303015" y="53887"/>
                  </a:lnTo>
                  <a:lnTo>
                    <a:pt x="302746" y="53557"/>
                  </a:lnTo>
                  <a:lnTo>
                    <a:pt x="302477" y="53227"/>
                  </a:lnTo>
                  <a:lnTo>
                    <a:pt x="302199" y="52898"/>
                  </a:lnTo>
                  <a:lnTo>
                    <a:pt x="301921" y="52577"/>
                  </a:lnTo>
                  <a:lnTo>
                    <a:pt x="301635" y="52255"/>
                  </a:lnTo>
                  <a:lnTo>
                    <a:pt x="301340" y="51934"/>
                  </a:lnTo>
                  <a:lnTo>
                    <a:pt x="301053" y="51622"/>
                  </a:lnTo>
                  <a:lnTo>
                    <a:pt x="300750" y="51310"/>
                  </a:lnTo>
                  <a:lnTo>
                    <a:pt x="300446" y="51006"/>
                  </a:lnTo>
                  <a:lnTo>
                    <a:pt x="299830" y="50398"/>
                  </a:lnTo>
                  <a:lnTo>
                    <a:pt x="299197" y="49808"/>
                  </a:lnTo>
                  <a:lnTo>
                    <a:pt x="298554" y="49227"/>
                  </a:lnTo>
                  <a:lnTo>
                    <a:pt x="297886" y="48663"/>
                  </a:lnTo>
                  <a:lnTo>
                    <a:pt x="297209" y="48108"/>
                  </a:lnTo>
                  <a:lnTo>
                    <a:pt x="296515" y="47578"/>
                  </a:lnTo>
                  <a:lnTo>
                    <a:pt x="295804" y="47049"/>
                  </a:lnTo>
                  <a:lnTo>
                    <a:pt x="295075" y="46546"/>
                  </a:lnTo>
                  <a:lnTo>
                    <a:pt x="294337" y="46051"/>
                  </a:lnTo>
                  <a:lnTo>
                    <a:pt x="293591" y="45574"/>
                  </a:lnTo>
                  <a:lnTo>
                    <a:pt x="292819" y="45114"/>
                  </a:lnTo>
                  <a:lnTo>
                    <a:pt x="292046" y="44663"/>
                  </a:lnTo>
                  <a:lnTo>
                    <a:pt x="291248" y="44238"/>
                  </a:lnTo>
                  <a:lnTo>
                    <a:pt x="290450" y="43821"/>
                  </a:lnTo>
                  <a:lnTo>
                    <a:pt x="289625" y="43422"/>
                  </a:lnTo>
                  <a:lnTo>
                    <a:pt x="288801" y="43040"/>
                  </a:lnTo>
                  <a:lnTo>
                    <a:pt x="287959" y="42676"/>
                  </a:lnTo>
                  <a:lnTo>
                    <a:pt x="287109" y="42329"/>
                  </a:lnTo>
                  <a:lnTo>
                    <a:pt x="286241" y="42007"/>
                  </a:lnTo>
                  <a:lnTo>
                    <a:pt x="285373" y="41695"/>
                  </a:lnTo>
                  <a:lnTo>
                    <a:pt x="284488" y="41400"/>
                  </a:lnTo>
                  <a:lnTo>
                    <a:pt x="283595" y="41122"/>
                  </a:lnTo>
                  <a:lnTo>
                    <a:pt x="282683" y="40871"/>
                  </a:lnTo>
                  <a:lnTo>
                    <a:pt x="282232" y="40749"/>
                  </a:lnTo>
                  <a:lnTo>
                    <a:pt x="281772" y="40636"/>
                  </a:lnTo>
                  <a:lnTo>
                    <a:pt x="281312" y="40524"/>
                  </a:lnTo>
                  <a:lnTo>
                    <a:pt x="280844" y="40420"/>
                  </a:lnTo>
                  <a:lnTo>
                    <a:pt x="280384" y="40315"/>
                  </a:lnTo>
                  <a:lnTo>
                    <a:pt x="279915" y="40220"/>
                  </a:lnTo>
                  <a:lnTo>
                    <a:pt x="279447" y="40124"/>
                  </a:lnTo>
                  <a:lnTo>
                    <a:pt x="278978" y="40038"/>
                  </a:lnTo>
                  <a:lnTo>
                    <a:pt x="278501" y="39960"/>
                  </a:lnTo>
                  <a:lnTo>
                    <a:pt x="278024" y="39882"/>
                  </a:lnTo>
                  <a:lnTo>
                    <a:pt x="277546" y="39812"/>
                  </a:lnTo>
                  <a:lnTo>
                    <a:pt x="277069" y="39743"/>
                  </a:lnTo>
                  <a:lnTo>
                    <a:pt x="276583" y="39682"/>
                  </a:lnTo>
                  <a:lnTo>
                    <a:pt x="276106" y="39630"/>
                  </a:lnTo>
                  <a:lnTo>
                    <a:pt x="275620" y="39578"/>
                  </a:lnTo>
                  <a:lnTo>
                    <a:pt x="275125" y="39526"/>
                  </a:lnTo>
                  <a:lnTo>
                    <a:pt x="274640" y="39491"/>
                  </a:lnTo>
                  <a:lnTo>
                    <a:pt x="274145" y="39456"/>
                  </a:lnTo>
                  <a:lnTo>
                    <a:pt x="273659" y="39422"/>
                  </a:lnTo>
                  <a:lnTo>
                    <a:pt x="273164" y="39396"/>
                  </a:lnTo>
                  <a:lnTo>
                    <a:pt x="272670" y="39378"/>
                  </a:lnTo>
                  <a:lnTo>
                    <a:pt x="272167" y="39370"/>
                  </a:lnTo>
                  <a:lnTo>
                    <a:pt x="271672" y="39361"/>
                  </a:lnTo>
                  <a:lnTo>
                    <a:pt x="271169" y="39352"/>
                  </a:lnTo>
                  <a:lnTo>
                    <a:pt x="270405" y="39361"/>
                  </a:lnTo>
                  <a:lnTo>
                    <a:pt x="269607" y="39396"/>
                  </a:lnTo>
                  <a:lnTo>
                    <a:pt x="268782" y="39439"/>
                  </a:lnTo>
                  <a:lnTo>
                    <a:pt x="267932" y="39500"/>
                  </a:lnTo>
                  <a:lnTo>
                    <a:pt x="267090" y="39569"/>
                  </a:lnTo>
                  <a:lnTo>
                    <a:pt x="266249" y="39656"/>
                  </a:lnTo>
                  <a:lnTo>
                    <a:pt x="265433" y="39743"/>
                  </a:lnTo>
                  <a:lnTo>
                    <a:pt x="264652" y="39847"/>
                  </a:lnTo>
                  <a:lnTo>
                    <a:pt x="264652" y="39691"/>
                  </a:lnTo>
                  <a:lnTo>
                    <a:pt x="264661" y="39543"/>
                  </a:lnTo>
                  <a:lnTo>
                    <a:pt x="264687" y="39265"/>
                  </a:lnTo>
                  <a:lnTo>
                    <a:pt x="264704" y="38988"/>
                  </a:lnTo>
                  <a:lnTo>
                    <a:pt x="264713" y="38858"/>
                  </a:lnTo>
                  <a:lnTo>
                    <a:pt x="264721" y="38727"/>
                  </a:lnTo>
                  <a:lnTo>
                    <a:pt x="264704" y="38241"/>
                  </a:lnTo>
                  <a:lnTo>
                    <a:pt x="264687" y="37756"/>
                  </a:lnTo>
                  <a:lnTo>
                    <a:pt x="264661" y="37270"/>
                  </a:lnTo>
                  <a:lnTo>
                    <a:pt x="264626" y="36784"/>
                  </a:lnTo>
                  <a:lnTo>
                    <a:pt x="264582" y="36298"/>
                  </a:lnTo>
                  <a:lnTo>
                    <a:pt x="264539" y="35821"/>
                  </a:lnTo>
                  <a:lnTo>
                    <a:pt x="264487" y="35343"/>
                  </a:lnTo>
                  <a:lnTo>
                    <a:pt x="264426" y="34866"/>
                  </a:lnTo>
                  <a:lnTo>
                    <a:pt x="264357" y="34389"/>
                  </a:lnTo>
                  <a:lnTo>
                    <a:pt x="264279" y="33911"/>
                  </a:lnTo>
                  <a:lnTo>
                    <a:pt x="264201" y="33434"/>
                  </a:lnTo>
                  <a:lnTo>
                    <a:pt x="264105" y="32966"/>
                  </a:lnTo>
                  <a:lnTo>
                    <a:pt x="264010" y="32497"/>
                  </a:lnTo>
                  <a:lnTo>
                    <a:pt x="263914" y="32028"/>
                  </a:lnTo>
                  <a:lnTo>
                    <a:pt x="263802" y="31560"/>
                  </a:lnTo>
                  <a:lnTo>
                    <a:pt x="263689" y="31091"/>
                  </a:lnTo>
                  <a:lnTo>
                    <a:pt x="263567" y="30631"/>
                  </a:lnTo>
                  <a:lnTo>
                    <a:pt x="263437" y="30172"/>
                  </a:lnTo>
                  <a:lnTo>
                    <a:pt x="263298" y="29712"/>
                  </a:lnTo>
                  <a:lnTo>
                    <a:pt x="263159" y="29252"/>
                  </a:lnTo>
                  <a:lnTo>
                    <a:pt x="263012" y="28792"/>
                  </a:lnTo>
                  <a:lnTo>
                    <a:pt x="262856" y="28341"/>
                  </a:lnTo>
                  <a:lnTo>
                    <a:pt x="262699" y="27889"/>
                  </a:lnTo>
                  <a:lnTo>
                    <a:pt x="262535" y="27438"/>
                  </a:lnTo>
                  <a:lnTo>
                    <a:pt x="262361" y="26996"/>
                  </a:lnTo>
                  <a:lnTo>
                    <a:pt x="262179" y="26553"/>
                  </a:lnTo>
                  <a:lnTo>
                    <a:pt x="261997" y="26111"/>
                  </a:lnTo>
                  <a:lnTo>
                    <a:pt x="261806" y="25668"/>
                  </a:lnTo>
                  <a:lnTo>
                    <a:pt x="261606" y="25225"/>
                  </a:lnTo>
                  <a:lnTo>
                    <a:pt x="261407" y="24792"/>
                  </a:lnTo>
                  <a:lnTo>
                    <a:pt x="261198" y="24358"/>
                  </a:lnTo>
                  <a:lnTo>
                    <a:pt x="260981" y="23924"/>
                  </a:lnTo>
                  <a:lnTo>
                    <a:pt x="260764" y="23499"/>
                  </a:lnTo>
                  <a:lnTo>
                    <a:pt x="260539" y="23073"/>
                  </a:lnTo>
                  <a:lnTo>
                    <a:pt x="260305" y="22648"/>
                  </a:lnTo>
                  <a:lnTo>
                    <a:pt x="260070" y="22232"/>
                  </a:lnTo>
                  <a:lnTo>
                    <a:pt x="259827" y="21807"/>
                  </a:lnTo>
                  <a:lnTo>
                    <a:pt x="259576" y="21390"/>
                  </a:lnTo>
                  <a:lnTo>
                    <a:pt x="259324" y="20982"/>
                  </a:lnTo>
                  <a:lnTo>
                    <a:pt x="259064" y="20574"/>
                  </a:lnTo>
                  <a:lnTo>
                    <a:pt x="258795" y="20167"/>
                  </a:lnTo>
                  <a:lnTo>
                    <a:pt x="258526" y="19759"/>
                  </a:lnTo>
                  <a:lnTo>
                    <a:pt x="258248" y="19360"/>
                  </a:lnTo>
                  <a:lnTo>
                    <a:pt x="257970" y="18960"/>
                  </a:lnTo>
                  <a:lnTo>
                    <a:pt x="257684" y="18561"/>
                  </a:lnTo>
                  <a:lnTo>
                    <a:pt x="257389" y="18171"/>
                  </a:lnTo>
                  <a:lnTo>
                    <a:pt x="257094" y="17780"/>
                  </a:lnTo>
                  <a:lnTo>
                    <a:pt x="256799" y="17398"/>
                  </a:lnTo>
                  <a:lnTo>
                    <a:pt x="256486" y="17008"/>
                  </a:lnTo>
                  <a:lnTo>
                    <a:pt x="256174" y="16626"/>
                  </a:lnTo>
                  <a:lnTo>
                    <a:pt x="255862" y="16253"/>
                  </a:lnTo>
                  <a:lnTo>
                    <a:pt x="255541" y="15880"/>
                  </a:lnTo>
                  <a:lnTo>
                    <a:pt x="255211" y="15507"/>
                  </a:lnTo>
                  <a:lnTo>
                    <a:pt x="254881" y="15142"/>
                  </a:lnTo>
                  <a:lnTo>
                    <a:pt x="254543" y="14778"/>
                  </a:lnTo>
                  <a:lnTo>
                    <a:pt x="254204" y="14413"/>
                  </a:lnTo>
                  <a:lnTo>
                    <a:pt x="253857" y="14058"/>
                  </a:lnTo>
                  <a:lnTo>
                    <a:pt x="253510" y="13702"/>
                  </a:lnTo>
                  <a:lnTo>
                    <a:pt x="253154" y="13355"/>
                  </a:lnTo>
                  <a:lnTo>
                    <a:pt x="252790" y="13008"/>
                  </a:lnTo>
                  <a:lnTo>
                    <a:pt x="252425" y="12669"/>
                  </a:lnTo>
                  <a:lnTo>
                    <a:pt x="252061" y="12331"/>
                  </a:lnTo>
                  <a:lnTo>
                    <a:pt x="251688" y="11992"/>
                  </a:lnTo>
                  <a:lnTo>
                    <a:pt x="251306" y="11663"/>
                  </a:lnTo>
                  <a:lnTo>
                    <a:pt x="250933" y="11333"/>
                  </a:lnTo>
                  <a:lnTo>
                    <a:pt x="250542" y="11003"/>
                  </a:lnTo>
                  <a:lnTo>
                    <a:pt x="250152" y="10682"/>
                  </a:lnTo>
                  <a:lnTo>
                    <a:pt x="249762" y="10370"/>
                  </a:lnTo>
                  <a:lnTo>
                    <a:pt x="249362" y="10057"/>
                  </a:lnTo>
                  <a:lnTo>
                    <a:pt x="248955" y="9745"/>
                  </a:lnTo>
                  <a:lnTo>
                    <a:pt x="248555" y="9441"/>
                  </a:lnTo>
                  <a:lnTo>
                    <a:pt x="248139" y="9146"/>
                  </a:lnTo>
                  <a:lnTo>
                    <a:pt x="247722" y="8843"/>
                  </a:lnTo>
                  <a:lnTo>
                    <a:pt x="247306" y="8556"/>
                  </a:lnTo>
                  <a:lnTo>
                    <a:pt x="246889" y="8270"/>
                  </a:lnTo>
                  <a:lnTo>
                    <a:pt x="246455" y="7983"/>
                  </a:lnTo>
                  <a:lnTo>
                    <a:pt x="246030" y="7706"/>
                  </a:lnTo>
                  <a:lnTo>
                    <a:pt x="245596" y="7428"/>
                  </a:lnTo>
                  <a:lnTo>
                    <a:pt x="245162" y="7159"/>
                  </a:lnTo>
                  <a:lnTo>
                    <a:pt x="244720" y="6890"/>
                  </a:lnTo>
                  <a:lnTo>
                    <a:pt x="244277" y="6630"/>
                  </a:lnTo>
                  <a:lnTo>
                    <a:pt x="243826" y="6369"/>
                  </a:lnTo>
                  <a:lnTo>
                    <a:pt x="243375" y="6118"/>
                  </a:lnTo>
                  <a:lnTo>
                    <a:pt x="242915" y="5866"/>
                  </a:lnTo>
                  <a:lnTo>
                    <a:pt x="242464" y="5623"/>
                  </a:lnTo>
                  <a:lnTo>
                    <a:pt x="241995" y="5380"/>
                  </a:lnTo>
                  <a:lnTo>
                    <a:pt x="241535" y="5146"/>
                  </a:lnTo>
                  <a:lnTo>
                    <a:pt x="241067" y="4912"/>
                  </a:lnTo>
                  <a:lnTo>
                    <a:pt x="240590" y="4686"/>
                  </a:lnTo>
                  <a:lnTo>
                    <a:pt x="240121" y="4469"/>
                  </a:lnTo>
                  <a:lnTo>
                    <a:pt x="239644" y="4252"/>
                  </a:lnTo>
                  <a:lnTo>
                    <a:pt x="239158" y="4044"/>
                  </a:lnTo>
                  <a:lnTo>
                    <a:pt x="238672" y="3836"/>
                  </a:lnTo>
                  <a:lnTo>
                    <a:pt x="238186" y="3636"/>
                  </a:lnTo>
                  <a:lnTo>
                    <a:pt x="237700" y="3437"/>
                  </a:lnTo>
                  <a:lnTo>
                    <a:pt x="237205" y="3246"/>
                  </a:lnTo>
                  <a:lnTo>
                    <a:pt x="236711" y="3055"/>
                  </a:lnTo>
                  <a:lnTo>
                    <a:pt x="236216" y="2881"/>
                  </a:lnTo>
                  <a:lnTo>
                    <a:pt x="235713" y="2699"/>
                  </a:lnTo>
                  <a:lnTo>
                    <a:pt x="235210" y="2534"/>
                  </a:lnTo>
                  <a:lnTo>
                    <a:pt x="234698" y="2361"/>
                  </a:lnTo>
                  <a:lnTo>
                    <a:pt x="234194" y="2204"/>
                  </a:lnTo>
                  <a:lnTo>
                    <a:pt x="233682" y="2048"/>
                  </a:lnTo>
                  <a:lnTo>
                    <a:pt x="233162" y="1901"/>
                  </a:lnTo>
                  <a:lnTo>
                    <a:pt x="232650" y="1753"/>
                  </a:lnTo>
                  <a:lnTo>
                    <a:pt x="232129" y="1614"/>
                  </a:lnTo>
                  <a:lnTo>
                    <a:pt x="231608" y="1484"/>
                  </a:lnTo>
                  <a:lnTo>
                    <a:pt x="231079" y="1354"/>
                  </a:lnTo>
                  <a:lnTo>
                    <a:pt x="230558" y="1232"/>
                  </a:lnTo>
                  <a:lnTo>
                    <a:pt x="230029" y="1111"/>
                  </a:lnTo>
                  <a:lnTo>
                    <a:pt x="229500" y="998"/>
                  </a:lnTo>
                  <a:lnTo>
                    <a:pt x="228962" y="894"/>
                  </a:lnTo>
                  <a:lnTo>
                    <a:pt x="228424" y="799"/>
                  </a:lnTo>
                  <a:lnTo>
                    <a:pt x="227895" y="703"/>
                  </a:lnTo>
                  <a:lnTo>
                    <a:pt x="227348" y="616"/>
                  </a:lnTo>
                  <a:lnTo>
                    <a:pt x="226810" y="530"/>
                  </a:lnTo>
                  <a:lnTo>
                    <a:pt x="226263" y="452"/>
                  </a:lnTo>
                  <a:lnTo>
                    <a:pt x="225725" y="382"/>
                  </a:lnTo>
                  <a:lnTo>
                    <a:pt x="225178" y="321"/>
                  </a:lnTo>
                  <a:lnTo>
                    <a:pt x="224623" y="261"/>
                  </a:lnTo>
                  <a:lnTo>
                    <a:pt x="224076" y="209"/>
                  </a:lnTo>
                  <a:lnTo>
                    <a:pt x="223521" y="156"/>
                  </a:lnTo>
                  <a:lnTo>
                    <a:pt x="222966" y="122"/>
                  </a:lnTo>
                  <a:lnTo>
                    <a:pt x="222410" y="87"/>
                  </a:lnTo>
                  <a:lnTo>
                    <a:pt x="221855" y="52"/>
                  </a:lnTo>
                  <a:lnTo>
                    <a:pt x="221300" y="35"/>
                  </a:lnTo>
                  <a:lnTo>
                    <a:pt x="220736" y="18"/>
                  </a:lnTo>
                  <a:lnTo>
                    <a:pt x="220180" y="9"/>
                  </a:lnTo>
                  <a:lnTo>
                    <a:pt x="219313" y="0"/>
                  </a:lnTo>
                  <a:lnTo>
                    <a:pt x="218454" y="18"/>
                  </a:lnTo>
                  <a:lnTo>
                    <a:pt x="217603" y="44"/>
                  </a:lnTo>
                  <a:lnTo>
                    <a:pt x="216744" y="78"/>
                  </a:lnTo>
                  <a:lnTo>
                    <a:pt x="215902" y="130"/>
                  </a:lnTo>
                  <a:lnTo>
                    <a:pt x="215061" y="200"/>
                  </a:lnTo>
                  <a:lnTo>
                    <a:pt x="214219" y="278"/>
                  </a:lnTo>
                  <a:lnTo>
                    <a:pt x="213386" y="365"/>
                  </a:lnTo>
                  <a:lnTo>
                    <a:pt x="212562" y="478"/>
                  </a:lnTo>
                  <a:lnTo>
                    <a:pt x="211737" y="590"/>
                  </a:lnTo>
                  <a:lnTo>
                    <a:pt x="210922" y="721"/>
                  </a:lnTo>
                  <a:lnTo>
                    <a:pt x="210106" y="868"/>
                  </a:lnTo>
                  <a:lnTo>
                    <a:pt x="209299" y="1024"/>
                  </a:lnTo>
                  <a:lnTo>
                    <a:pt x="208492" y="1189"/>
                  </a:lnTo>
                  <a:lnTo>
                    <a:pt x="207702" y="1371"/>
                  </a:lnTo>
                  <a:lnTo>
                    <a:pt x="206913" y="1571"/>
                  </a:lnTo>
                  <a:lnTo>
                    <a:pt x="206123" y="1770"/>
                  </a:lnTo>
                  <a:lnTo>
                    <a:pt x="205342" y="1987"/>
                  </a:lnTo>
                  <a:lnTo>
                    <a:pt x="204570" y="2222"/>
                  </a:lnTo>
                  <a:lnTo>
                    <a:pt x="203806" y="2465"/>
                  </a:lnTo>
                  <a:lnTo>
                    <a:pt x="203051" y="2716"/>
                  </a:lnTo>
                  <a:lnTo>
                    <a:pt x="202296" y="2977"/>
                  </a:lnTo>
                  <a:lnTo>
                    <a:pt x="201550" y="3254"/>
                  </a:lnTo>
                  <a:lnTo>
                    <a:pt x="200812" y="3541"/>
                  </a:lnTo>
                  <a:lnTo>
                    <a:pt x="200075" y="3836"/>
                  </a:lnTo>
                  <a:lnTo>
                    <a:pt x="199355" y="4148"/>
                  </a:lnTo>
                  <a:lnTo>
                    <a:pt x="198634" y="4469"/>
                  </a:lnTo>
                  <a:lnTo>
                    <a:pt x="197923" y="4799"/>
                  </a:lnTo>
                  <a:lnTo>
                    <a:pt x="197220" y="5137"/>
                  </a:lnTo>
                  <a:lnTo>
                    <a:pt x="196526" y="5493"/>
                  </a:lnTo>
                  <a:lnTo>
                    <a:pt x="195840" y="5849"/>
                  </a:lnTo>
                  <a:lnTo>
                    <a:pt x="195163" y="6222"/>
                  </a:lnTo>
                  <a:lnTo>
                    <a:pt x="194487" y="6604"/>
                  </a:lnTo>
                  <a:lnTo>
                    <a:pt x="193827" y="6994"/>
                  </a:lnTo>
                  <a:lnTo>
                    <a:pt x="193176" y="7402"/>
                  </a:lnTo>
                  <a:lnTo>
                    <a:pt x="192526" y="7810"/>
                  </a:lnTo>
                  <a:lnTo>
                    <a:pt x="191892" y="8235"/>
                  </a:lnTo>
                  <a:lnTo>
                    <a:pt x="191267" y="8660"/>
                  </a:lnTo>
                  <a:lnTo>
                    <a:pt x="190643" y="9103"/>
                  </a:lnTo>
                  <a:lnTo>
                    <a:pt x="190035" y="9554"/>
                  </a:lnTo>
                  <a:lnTo>
                    <a:pt x="189436" y="10014"/>
                  </a:lnTo>
                  <a:lnTo>
                    <a:pt x="188846" y="10483"/>
                  </a:lnTo>
                  <a:lnTo>
                    <a:pt x="188265" y="10960"/>
                  </a:lnTo>
                  <a:lnTo>
                    <a:pt x="187692" y="11446"/>
                  </a:lnTo>
                  <a:lnTo>
                    <a:pt x="187128" y="11940"/>
                  </a:lnTo>
                  <a:lnTo>
                    <a:pt x="186582" y="12444"/>
                  </a:lnTo>
                  <a:lnTo>
                    <a:pt x="186035" y="12947"/>
                  </a:lnTo>
                  <a:lnTo>
                    <a:pt x="185506" y="13468"/>
                  </a:lnTo>
                  <a:lnTo>
                    <a:pt x="184985" y="13997"/>
                  </a:lnTo>
                  <a:lnTo>
                    <a:pt x="184473" y="14535"/>
                  </a:lnTo>
                  <a:lnTo>
                    <a:pt x="183970" y="15073"/>
                  </a:lnTo>
                  <a:lnTo>
                    <a:pt x="183484" y="15628"/>
                  </a:lnTo>
                  <a:lnTo>
                    <a:pt x="183006" y="16184"/>
                  </a:lnTo>
                  <a:lnTo>
                    <a:pt x="182538" y="16756"/>
                  </a:lnTo>
                  <a:lnTo>
                    <a:pt x="182087" y="17329"/>
                  </a:lnTo>
                  <a:lnTo>
                    <a:pt x="181635" y="17910"/>
                  </a:lnTo>
                  <a:lnTo>
                    <a:pt x="181210" y="18492"/>
                  </a:lnTo>
                  <a:lnTo>
                    <a:pt x="180785" y="19091"/>
                  </a:lnTo>
                  <a:lnTo>
                    <a:pt x="180377" y="19689"/>
                  </a:lnTo>
                  <a:lnTo>
                    <a:pt x="179978" y="20305"/>
                  </a:lnTo>
                  <a:lnTo>
                    <a:pt x="179596" y="20921"/>
                  </a:lnTo>
                  <a:lnTo>
                    <a:pt x="179223" y="21538"/>
                  </a:lnTo>
                  <a:lnTo>
                    <a:pt x="178859" y="22171"/>
                  </a:lnTo>
                  <a:lnTo>
                    <a:pt x="178512" y="22804"/>
                  </a:lnTo>
                  <a:lnTo>
                    <a:pt x="178433" y="22952"/>
                  </a:lnTo>
                  <a:lnTo>
                    <a:pt x="178347" y="23099"/>
                  </a:lnTo>
                  <a:lnTo>
                    <a:pt x="178251" y="23238"/>
                  </a:lnTo>
                  <a:lnTo>
                    <a:pt x="178156" y="23368"/>
                  </a:lnTo>
                  <a:lnTo>
                    <a:pt x="178060" y="23499"/>
                  </a:lnTo>
                  <a:lnTo>
                    <a:pt x="177956" y="23620"/>
                  </a:lnTo>
                  <a:lnTo>
                    <a:pt x="177843" y="23742"/>
                  </a:lnTo>
                  <a:lnTo>
                    <a:pt x="177739" y="23854"/>
                  </a:lnTo>
                  <a:lnTo>
                    <a:pt x="177618" y="23967"/>
                  </a:lnTo>
                  <a:lnTo>
                    <a:pt x="177505" y="24071"/>
                  </a:lnTo>
                  <a:lnTo>
                    <a:pt x="177383" y="24175"/>
                  </a:lnTo>
                  <a:lnTo>
                    <a:pt x="177253" y="24271"/>
                  </a:lnTo>
                  <a:lnTo>
                    <a:pt x="177123" y="24358"/>
                  </a:lnTo>
                  <a:lnTo>
                    <a:pt x="176993" y="24444"/>
                  </a:lnTo>
                  <a:lnTo>
                    <a:pt x="176863" y="24523"/>
                  </a:lnTo>
                  <a:lnTo>
                    <a:pt x="176724" y="24601"/>
                  </a:lnTo>
                  <a:lnTo>
                    <a:pt x="176585" y="24670"/>
                  </a:lnTo>
                  <a:lnTo>
                    <a:pt x="176446" y="24739"/>
                  </a:lnTo>
                  <a:lnTo>
                    <a:pt x="176151" y="24861"/>
                  </a:lnTo>
                  <a:lnTo>
                    <a:pt x="175856" y="24956"/>
                  </a:lnTo>
                  <a:lnTo>
                    <a:pt x="175553" y="25043"/>
                  </a:lnTo>
                  <a:lnTo>
                    <a:pt x="175240" y="25104"/>
                  </a:lnTo>
                  <a:lnTo>
                    <a:pt x="174936" y="25156"/>
                  </a:lnTo>
                  <a:lnTo>
                    <a:pt x="174615" y="25182"/>
                  </a:lnTo>
                  <a:lnTo>
                    <a:pt x="174303" y="25191"/>
                  </a:lnTo>
                  <a:lnTo>
                    <a:pt x="173991" y="25182"/>
                  </a:lnTo>
                  <a:lnTo>
                    <a:pt x="173670" y="25147"/>
                  </a:lnTo>
                  <a:lnTo>
                    <a:pt x="173357" y="25104"/>
                  </a:lnTo>
                  <a:lnTo>
                    <a:pt x="173053" y="25035"/>
                  </a:lnTo>
                  <a:lnTo>
                    <a:pt x="172750" y="24948"/>
                  </a:lnTo>
                  <a:lnTo>
                    <a:pt x="172455" y="24844"/>
                  </a:lnTo>
                  <a:lnTo>
                    <a:pt x="172160" y="24713"/>
                  </a:lnTo>
                  <a:lnTo>
                    <a:pt x="171882" y="24575"/>
                  </a:lnTo>
                  <a:lnTo>
                    <a:pt x="171743" y="24497"/>
                  </a:lnTo>
                  <a:lnTo>
                    <a:pt x="171613" y="24418"/>
                  </a:lnTo>
                  <a:lnTo>
                    <a:pt x="171483" y="24332"/>
                  </a:lnTo>
                  <a:lnTo>
                    <a:pt x="171353" y="24236"/>
                  </a:lnTo>
                  <a:lnTo>
                    <a:pt x="171223" y="24141"/>
                  </a:lnTo>
                  <a:lnTo>
                    <a:pt x="171101" y="24037"/>
                  </a:lnTo>
                  <a:lnTo>
                    <a:pt x="170980" y="23932"/>
                  </a:lnTo>
                  <a:lnTo>
                    <a:pt x="170867" y="23828"/>
                  </a:lnTo>
                  <a:lnTo>
                    <a:pt x="170754" y="23716"/>
                  </a:lnTo>
                  <a:lnTo>
                    <a:pt x="170650" y="23594"/>
                  </a:lnTo>
                  <a:lnTo>
                    <a:pt x="170546" y="23473"/>
                  </a:lnTo>
                  <a:lnTo>
                    <a:pt x="170450" y="23351"/>
                  </a:lnTo>
                  <a:lnTo>
                    <a:pt x="170355" y="23221"/>
                  </a:lnTo>
                  <a:lnTo>
                    <a:pt x="170259" y="23082"/>
                  </a:lnTo>
                  <a:lnTo>
                    <a:pt x="170173" y="22943"/>
                  </a:lnTo>
                  <a:lnTo>
                    <a:pt x="170094" y="22804"/>
                  </a:lnTo>
                  <a:lnTo>
                    <a:pt x="169878" y="22397"/>
                  </a:lnTo>
                  <a:lnTo>
                    <a:pt x="169652" y="21997"/>
                  </a:lnTo>
                  <a:lnTo>
                    <a:pt x="169418" y="21590"/>
                  </a:lnTo>
                  <a:lnTo>
                    <a:pt x="169183" y="21199"/>
                  </a:lnTo>
                  <a:lnTo>
                    <a:pt x="168949" y="20800"/>
                  </a:lnTo>
                  <a:lnTo>
                    <a:pt x="168706" y="20409"/>
                  </a:lnTo>
                  <a:lnTo>
                    <a:pt x="168454" y="20019"/>
                  </a:lnTo>
                  <a:lnTo>
                    <a:pt x="168203" y="19637"/>
                  </a:lnTo>
                  <a:lnTo>
                    <a:pt x="167943" y="19255"/>
                  </a:lnTo>
                  <a:lnTo>
                    <a:pt x="167682" y="18874"/>
                  </a:lnTo>
                  <a:lnTo>
                    <a:pt x="167413" y="18492"/>
                  </a:lnTo>
                  <a:lnTo>
                    <a:pt x="167144" y="18119"/>
                  </a:lnTo>
                  <a:lnTo>
                    <a:pt x="166867" y="17754"/>
                  </a:lnTo>
                  <a:lnTo>
                    <a:pt x="166580" y="17381"/>
                  </a:lnTo>
                  <a:lnTo>
                    <a:pt x="166294" y="17017"/>
                  </a:lnTo>
                  <a:lnTo>
                    <a:pt x="166007" y="16661"/>
                  </a:lnTo>
                  <a:lnTo>
                    <a:pt x="165712" y="16296"/>
                  </a:lnTo>
                  <a:lnTo>
                    <a:pt x="165409" y="15941"/>
                  </a:lnTo>
                  <a:lnTo>
                    <a:pt x="165105" y="15594"/>
                  </a:lnTo>
                  <a:lnTo>
                    <a:pt x="164801" y="15238"/>
                  </a:lnTo>
                  <a:lnTo>
                    <a:pt x="164489" y="14899"/>
                  </a:lnTo>
                  <a:lnTo>
                    <a:pt x="164168" y="14552"/>
                  </a:lnTo>
                  <a:lnTo>
                    <a:pt x="163847" y="14214"/>
                  </a:lnTo>
                  <a:lnTo>
                    <a:pt x="163526" y="13875"/>
                  </a:lnTo>
                  <a:lnTo>
                    <a:pt x="163196" y="13546"/>
                  </a:lnTo>
                  <a:lnTo>
                    <a:pt x="162858" y="13216"/>
                  </a:lnTo>
                  <a:lnTo>
                    <a:pt x="162519" y="12886"/>
                  </a:lnTo>
                  <a:lnTo>
                    <a:pt x="162172" y="12565"/>
                  </a:lnTo>
                  <a:lnTo>
                    <a:pt x="161825" y="12244"/>
                  </a:lnTo>
                  <a:lnTo>
                    <a:pt x="161478" y="11923"/>
                  </a:lnTo>
                  <a:lnTo>
                    <a:pt x="160766" y="11298"/>
                  </a:lnTo>
                  <a:lnTo>
                    <a:pt x="160376" y="10968"/>
                  </a:lnTo>
                  <a:lnTo>
                    <a:pt x="159977" y="10639"/>
                  </a:lnTo>
                  <a:lnTo>
                    <a:pt x="159578" y="10318"/>
                  </a:lnTo>
                  <a:lnTo>
                    <a:pt x="159178" y="10005"/>
                  </a:lnTo>
                  <a:lnTo>
                    <a:pt x="158771" y="9693"/>
                  </a:lnTo>
                  <a:lnTo>
                    <a:pt x="158354" y="9381"/>
                  </a:lnTo>
                  <a:lnTo>
                    <a:pt x="157937" y="9077"/>
                  </a:lnTo>
                  <a:lnTo>
                    <a:pt x="157512" y="8773"/>
                  </a:lnTo>
                  <a:lnTo>
                    <a:pt x="157087" y="8478"/>
                  </a:lnTo>
                  <a:lnTo>
                    <a:pt x="156662" y="8183"/>
                  </a:lnTo>
                  <a:lnTo>
                    <a:pt x="156228" y="7897"/>
                  </a:lnTo>
                  <a:lnTo>
                    <a:pt x="155786" y="7610"/>
                  </a:lnTo>
                  <a:lnTo>
                    <a:pt x="155343" y="7333"/>
                  </a:lnTo>
                  <a:lnTo>
                    <a:pt x="154900" y="7064"/>
                  </a:lnTo>
                  <a:lnTo>
                    <a:pt x="154449" y="6795"/>
                  </a:lnTo>
                  <a:lnTo>
                    <a:pt x="153998" y="6526"/>
                  </a:lnTo>
                  <a:lnTo>
                    <a:pt x="153538" y="6265"/>
                  </a:lnTo>
                  <a:lnTo>
                    <a:pt x="153078" y="6014"/>
                  </a:lnTo>
                  <a:lnTo>
                    <a:pt x="152610" y="5762"/>
                  </a:lnTo>
                  <a:lnTo>
                    <a:pt x="152141" y="5510"/>
                  </a:lnTo>
                  <a:lnTo>
                    <a:pt x="151664" y="5267"/>
                  </a:lnTo>
                  <a:lnTo>
                    <a:pt x="151186" y="5033"/>
                  </a:lnTo>
                  <a:lnTo>
                    <a:pt x="150709" y="4799"/>
                  </a:lnTo>
                  <a:lnTo>
                    <a:pt x="150223" y="4573"/>
                  </a:lnTo>
                  <a:lnTo>
                    <a:pt x="149737" y="4356"/>
                  </a:lnTo>
                  <a:lnTo>
                    <a:pt x="149243" y="4139"/>
                  </a:lnTo>
                  <a:lnTo>
                    <a:pt x="148748" y="3922"/>
                  </a:lnTo>
                  <a:lnTo>
                    <a:pt x="148254" y="3723"/>
                  </a:lnTo>
                  <a:lnTo>
                    <a:pt x="147750" y="3515"/>
                  </a:lnTo>
                  <a:lnTo>
                    <a:pt x="147247" y="3324"/>
                  </a:lnTo>
                  <a:lnTo>
                    <a:pt x="146735" y="3133"/>
                  </a:lnTo>
                  <a:lnTo>
                    <a:pt x="146223" y="2942"/>
                  </a:lnTo>
                  <a:lnTo>
                    <a:pt x="145711" y="2760"/>
                  </a:lnTo>
                  <a:lnTo>
                    <a:pt x="145199" y="2586"/>
                  </a:lnTo>
                  <a:lnTo>
                    <a:pt x="144678" y="2421"/>
                  </a:lnTo>
                  <a:lnTo>
                    <a:pt x="144149" y="2256"/>
                  </a:lnTo>
                  <a:lnTo>
                    <a:pt x="143620" y="2092"/>
                  </a:lnTo>
                  <a:lnTo>
                    <a:pt x="143090" y="1944"/>
                  </a:lnTo>
                  <a:lnTo>
                    <a:pt x="142561" y="1797"/>
                  </a:lnTo>
                  <a:lnTo>
                    <a:pt x="142023" y="1649"/>
                  </a:lnTo>
                  <a:lnTo>
                    <a:pt x="141485" y="1510"/>
                  </a:lnTo>
                  <a:lnTo>
                    <a:pt x="140947" y="1380"/>
                  </a:lnTo>
                  <a:lnTo>
                    <a:pt x="140401" y="1259"/>
                  </a:lnTo>
                  <a:lnTo>
                    <a:pt x="139854" y="1137"/>
                  </a:lnTo>
                  <a:lnTo>
                    <a:pt x="139307" y="1024"/>
                  </a:lnTo>
                  <a:lnTo>
                    <a:pt x="138752" y="911"/>
                  </a:lnTo>
                  <a:lnTo>
                    <a:pt x="138196" y="816"/>
                  </a:lnTo>
                  <a:lnTo>
                    <a:pt x="137641" y="712"/>
                  </a:lnTo>
                  <a:lnTo>
                    <a:pt x="137086" y="625"/>
                  </a:lnTo>
                  <a:lnTo>
                    <a:pt x="136522" y="538"/>
                  </a:lnTo>
                  <a:lnTo>
                    <a:pt x="135958" y="460"/>
                  </a:lnTo>
                  <a:lnTo>
                    <a:pt x="135394" y="391"/>
                  </a:lnTo>
                  <a:lnTo>
                    <a:pt x="134821" y="321"/>
                  </a:lnTo>
                  <a:lnTo>
                    <a:pt x="134248" y="261"/>
                  </a:lnTo>
                  <a:lnTo>
                    <a:pt x="133676" y="209"/>
                  </a:lnTo>
                  <a:lnTo>
                    <a:pt x="133103" y="165"/>
                  </a:lnTo>
                  <a:lnTo>
                    <a:pt x="132521" y="122"/>
                  </a:lnTo>
                  <a:lnTo>
                    <a:pt x="131949" y="87"/>
                  </a:lnTo>
                  <a:lnTo>
                    <a:pt x="131367" y="52"/>
                  </a:lnTo>
                  <a:lnTo>
                    <a:pt x="130777" y="35"/>
                  </a:lnTo>
                  <a:lnTo>
                    <a:pt x="130196" y="18"/>
                  </a:lnTo>
                  <a:lnTo>
                    <a:pt x="129606" y="9"/>
                  </a:lnTo>
                  <a:lnTo>
                    <a:pt x="1290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-7655975" y="-8606950"/>
              <a:ext cx="8715150" cy="8715350"/>
            </a:xfrm>
            <a:custGeom>
              <a:rect b="b" l="l" r="r" t="t"/>
              <a:pathLst>
                <a:path extrusionOk="0" fill="none" h="348614" w="348606">
                  <a:moveTo>
                    <a:pt x="310312" y="223269"/>
                  </a:moveTo>
                  <a:lnTo>
                    <a:pt x="310312" y="223269"/>
                  </a:lnTo>
                  <a:lnTo>
                    <a:pt x="310685" y="223660"/>
                  </a:lnTo>
                  <a:lnTo>
                    <a:pt x="311059" y="224050"/>
                  </a:lnTo>
                  <a:lnTo>
                    <a:pt x="311432" y="224441"/>
                  </a:lnTo>
                  <a:lnTo>
                    <a:pt x="311787" y="224840"/>
                  </a:lnTo>
                  <a:lnTo>
                    <a:pt x="312143" y="225239"/>
                  </a:lnTo>
                  <a:lnTo>
                    <a:pt x="312499" y="225647"/>
                  </a:lnTo>
                  <a:lnTo>
                    <a:pt x="312846" y="226055"/>
                  </a:lnTo>
                  <a:lnTo>
                    <a:pt x="313184" y="226471"/>
                  </a:lnTo>
                  <a:lnTo>
                    <a:pt x="313514" y="226888"/>
                  </a:lnTo>
                  <a:lnTo>
                    <a:pt x="313844" y="227304"/>
                  </a:lnTo>
                  <a:lnTo>
                    <a:pt x="314165" y="227721"/>
                  </a:lnTo>
                  <a:lnTo>
                    <a:pt x="314486" y="228146"/>
                  </a:lnTo>
                  <a:lnTo>
                    <a:pt x="314790" y="228580"/>
                  </a:lnTo>
                  <a:lnTo>
                    <a:pt x="315102" y="229014"/>
                  </a:lnTo>
                  <a:lnTo>
                    <a:pt x="315397" y="229448"/>
                  </a:lnTo>
                  <a:lnTo>
                    <a:pt x="315692" y="229881"/>
                  </a:lnTo>
                  <a:lnTo>
                    <a:pt x="315979" y="230324"/>
                  </a:lnTo>
                  <a:lnTo>
                    <a:pt x="316265" y="230766"/>
                  </a:lnTo>
                  <a:lnTo>
                    <a:pt x="316543" y="231209"/>
                  </a:lnTo>
                  <a:lnTo>
                    <a:pt x="316812" y="231660"/>
                  </a:lnTo>
                  <a:lnTo>
                    <a:pt x="317072" y="232111"/>
                  </a:lnTo>
                  <a:lnTo>
                    <a:pt x="317332" y="232563"/>
                  </a:lnTo>
                  <a:lnTo>
                    <a:pt x="317584" y="233014"/>
                  </a:lnTo>
                  <a:lnTo>
                    <a:pt x="317836" y="233474"/>
                  </a:lnTo>
                  <a:lnTo>
                    <a:pt x="318079" y="233934"/>
                  </a:lnTo>
                  <a:lnTo>
                    <a:pt x="318313" y="234402"/>
                  </a:lnTo>
                  <a:lnTo>
                    <a:pt x="318538" y="234862"/>
                  </a:lnTo>
                  <a:lnTo>
                    <a:pt x="318764" y="235331"/>
                  </a:lnTo>
                  <a:lnTo>
                    <a:pt x="318981" y="235799"/>
                  </a:lnTo>
                  <a:lnTo>
                    <a:pt x="319198" y="236277"/>
                  </a:lnTo>
                  <a:lnTo>
                    <a:pt x="319397" y="236745"/>
                  </a:lnTo>
                  <a:lnTo>
                    <a:pt x="319606" y="237222"/>
                  </a:lnTo>
                  <a:lnTo>
                    <a:pt x="319797" y="237700"/>
                  </a:lnTo>
                  <a:lnTo>
                    <a:pt x="319988" y="238177"/>
                  </a:lnTo>
                  <a:lnTo>
                    <a:pt x="320170" y="238654"/>
                  </a:lnTo>
                  <a:lnTo>
                    <a:pt x="320343" y="239140"/>
                  </a:lnTo>
                  <a:lnTo>
                    <a:pt x="320517" y="239617"/>
                  </a:lnTo>
                  <a:lnTo>
                    <a:pt x="320682" y="240103"/>
                  </a:lnTo>
                  <a:lnTo>
                    <a:pt x="320838" y="240589"/>
                  </a:lnTo>
                  <a:lnTo>
                    <a:pt x="320985" y="241084"/>
                  </a:lnTo>
                  <a:lnTo>
                    <a:pt x="321133" y="241570"/>
                  </a:lnTo>
                  <a:lnTo>
                    <a:pt x="321272" y="242056"/>
                  </a:lnTo>
                  <a:lnTo>
                    <a:pt x="321411" y="242550"/>
                  </a:lnTo>
                  <a:lnTo>
                    <a:pt x="321532" y="243045"/>
                  </a:lnTo>
                  <a:lnTo>
                    <a:pt x="321654" y="243540"/>
                  </a:lnTo>
                  <a:lnTo>
                    <a:pt x="321775" y="244034"/>
                  </a:lnTo>
                  <a:lnTo>
                    <a:pt x="321879" y="244529"/>
                  </a:lnTo>
                  <a:lnTo>
                    <a:pt x="321983" y="245023"/>
                  </a:lnTo>
                  <a:lnTo>
                    <a:pt x="322087" y="245518"/>
                  </a:lnTo>
                  <a:lnTo>
                    <a:pt x="322174" y="246013"/>
                  </a:lnTo>
                  <a:lnTo>
                    <a:pt x="322261" y="246516"/>
                  </a:lnTo>
                  <a:lnTo>
                    <a:pt x="322339" y="247011"/>
                  </a:lnTo>
                  <a:lnTo>
                    <a:pt x="322409" y="247514"/>
                  </a:lnTo>
                  <a:lnTo>
                    <a:pt x="322478" y="248008"/>
                  </a:lnTo>
                  <a:lnTo>
                    <a:pt x="322539" y="248512"/>
                  </a:lnTo>
                  <a:lnTo>
                    <a:pt x="322591" y="249006"/>
                  </a:lnTo>
                  <a:lnTo>
                    <a:pt x="322634" y="249510"/>
                  </a:lnTo>
                  <a:lnTo>
                    <a:pt x="322678" y="250013"/>
                  </a:lnTo>
                  <a:lnTo>
                    <a:pt x="322712" y="250508"/>
                  </a:lnTo>
                  <a:lnTo>
                    <a:pt x="322738" y="251011"/>
                  </a:lnTo>
                  <a:lnTo>
                    <a:pt x="322764" y="251514"/>
                  </a:lnTo>
                  <a:lnTo>
                    <a:pt x="322782" y="252017"/>
                  </a:lnTo>
                  <a:lnTo>
                    <a:pt x="322790" y="252512"/>
                  </a:lnTo>
                  <a:lnTo>
                    <a:pt x="322790" y="253015"/>
                  </a:lnTo>
                  <a:lnTo>
                    <a:pt x="322790" y="253015"/>
                  </a:lnTo>
                  <a:lnTo>
                    <a:pt x="322790" y="253553"/>
                  </a:lnTo>
                  <a:lnTo>
                    <a:pt x="322782" y="254091"/>
                  </a:lnTo>
                  <a:lnTo>
                    <a:pt x="322756" y="254629"/>
                  </a:lnTo>
                  <a:lnTo>
                    <a:pt x="322738" y="255167"/>
                  </a:lnTo>
                  <a:lnTo>
                    <a:pt x="322704" y="255697"/>
                  </a:lnTo>
                  <a:lnTo>
                    <a:pt x="322660" y="256235"/>
                  </a:lnTo>
                  <a:lnTo>
                    <a:pt x="322617" y="256764"/>
                  </a:lnTo>
                  <a:lnTo>
                    <a:pt x="322565" y="257293"/>
                  </a:lnTo>
                  <a:lnTo>
                    <a:pt x="322504" y="257814"/>
                  </a:lnTo>
                  <a:lnTo>
                    <a:pt x="322435" y="258343"/>
                  </a:lnTo>
                  <a:lnTo>
                    <a:pt x="322356" y="258864"/>
                  </a:lnTo>
                  <a:lnTo>
                    <a:pt x="322278" y="259384"/>
                  </a:lnTo>
                  <a:lnTo>
                    <a:pt x="322192" y="259905"/>
                  </a:lnTo>
                  <a:lnTo>
                    <a:pt x="322096" y="260426"/>
                  </a:lnTo>
                  <a:lnTo>
                    <a:pt x="321992" y="260938"/>
                  </a:lnTo>
                  <a:lnTo>
                    <a:pt x="321879" y="261450"/>
                  </a:lnTo>
                  <a:lnTo>
                    <a:pt x="321766" y="261962"/>
                  </a:lnTo>
                  <a:lnTo>
                    <a:pt x="321645" y="262474"/>
                  </a:lnTo>
                  <a:lnTo>
                    <a:pt x="321515" y="262977"/>
                  </a:lnTo>
                  <a:lnTo>
                    <a:pt x="321385" y="263489"/>
                  </a:lnTo>
                  <a:lnTo>
                    <a:pt x="321237" y="263983"/>
                  </a:lnTo>
                  <a:lnTo>
                    <a:pt x="321090" y="264487"/>
                  </a:lnTo>
                  <a:lnTo>
                    <a:pt x="320942" y="264990"/>
                  </a:lnTo>
                  <a:lnTo>
                    <a:pt x="320777" y="265485"/>
                  </a:lnTo>
                  <a:lnTo>
                    <a:pt x="320612" y="265979"/>
                  </a:lnTo>
                  <a:lnTo>
                    <a:pt x="320439" y="266465"/>
                  </a:lnTo>
                  <a:lnTo>
                    <a:pt x="320257" y="266960"/>
                  </a:lnTo>
                  <a:lnTo>
                    <a:pt x="320074" y="267446"/>
                  </a:lnTo>
                  <a:lnTo>
                    <a:pt x="319883" y="267923"/>
                  </a:lnTo>
                  <a:lnTo>
                    <a:pt x="319684" y="268409"/>
                  </a:lnTo>
                  <a:lnTo>
                    <a:pt x="319476" y="268886"/>
                  </a:lnTo>
                  <a:lnTo>
                    <a:pt x="319267" y="269363"/>
                  </a:lnTo>
                  <a:lnTo>
                    <a:pt x="319050" y="269841"/>
                  </a:lnTo>
                  <a:lnTo>
                    <a:pt x="318833" y="270309"/>
                  </a:lnTo>
                  <a:lnTo>
                    <a:pt x="318599" y="270778"/>
                  </a:lnTo>
                  <a:lnTo>
                    <a:pt x="318365" y="271246"/>
                  </a:lnTo>
                  <a:lnTo>
                    <a:pt x="318131" y="271706"/>
                  </a:lnTo>
                  <a:lnTo>
                    <a:pt x="317879" y="272166"/>
                  </a:lnTo>
                  <a:lnTo>
                    <a:pt x="317627" y="272626"/>
                  </a:lnTo>
                  <a:lnTo>
                    <a:pt x="317376" y="273077"/>
                  </a:lnTo>
                  <a:lnTo>
                    <a:pt x="317107" y="273529"/>
                  </a:lnTo>
                  <a:lnTo>
                    <a:pt x="316838" y="273980"/>
                  </a:lnTo>
                  <a:lnTo>
                    <a:pt x="316569" y="274422"/>
                  </a:lnTo>
                  <a:lnTo>
                    <a:pt x="316291" y="274865"/>
                  </a:lnTo>
                  <a:lnTo>
                    <a:pt x="316005" y="275307"/>
                  </a:lnTo>
                  <a:lnTo>
                    <a:pt x="315710" y="275741"/>
                  </a:lnTo>
                  <a:lnTo>
                    <a:pt x="315415" y="276175"/>
                  </a:lnTo>
                  <a:lnTo>
                    <a:pt x="315111" y="276609"/>
                  </a:lnTo>
                  <a:lnTo>
                    <a:pt x="314807" y="277034"/>
                  </a:lnTo>
                  <a:lnTo>
                    <a:pt x="314495" y="277459"/>
                  </a:lnTo>
                  <a:lnTo>
                    <a:pt x="314174" y="277876"/>
                  </a:lnTo>
                  <a:lnTo>
                    <a:pt x="313853" y="278292"/>
                  </a:lnTo>
                  <a:lnTo>
                    <a:pt x="313523" y="278709"/>
                  </a:lnTo>
                  <a:lnTo>
                    <a:pt x="313193" y="279117"/>
                  </a:lnTo>
                  <a:lnTo>
                    <a:pt x="312855" y="279525"/>
                  </a:lnTo>
                  <a:lnTo>
                    <a:pt x="312508" y="279932"/>
                  </a:lnTo>
                  <a:lnTo>
                    <a:pt x="312161" y="280332"/>
                  </a:lnTo>
                  <a:lnTo>
                    <a:pt x="311813" y="280731"/>
                  </a:lnTo>
                  <a:lnTo>
                    <a:pt x="311449" y="281121"/>
                  </a:lnTo>
                  <a:lnTo>
                    <a:pt x="311093" y="281512"/>
                  </a:lnTo>
                  <a:lnTo>
                    <a:pt x="310720" y="281894"/>
                  </a:lnTo>
                  <a:lnTo>
                    <a:pt x="310347" y="282275"/>
                  </a:lnTo>
                  <a:lnTo>
                    <a:pt x="309974" y="282657"/>
                  </a:lnTo>
                  <a:lnTo>
                    <a:pt x="309592" y="283030"/>
                  </a:lnTo>
                  <a:lnTo>
                    <a:pt x="309202" y="283403"/>
                  </a:lnTo>
                  <a:lnTo>
                    <a:pt x="308811" y="283768"/>
                  </a:lnTo>
                  <a:lnTo>
                    <a:pt x="308412" y="284132"/>
                  </a:lnTo>
                  <a:lnTo>
                    <a:pt x="308013" y="284497"/>
                  </a:lnTo>
                  <a:lnTo>
                    <a:pt x="307605" y="284853"/>
                  </a:lnTo>
                  <a:lnTo>
                    <a:pt x="307197" y="285200"/>
                  </a:lnTo>
                  <a:lnTo>
                    <a:pt x="306781" y="285555"/>
                  </a:lnTo>
                  <a:lnTo>
                    <a:pt x="306364" y="285894"/>
                  </a:lnTo>
                  <a:lnTo>
                    <a:pt x="305939" y="286232"/>
                  </a:lnTo>
                  <a:lnTo>
                    <a:pt x="305514" y="286571"/>
                  </a:lnTo>
                  <a:lnTo>
                    <a:pt x="305080" y="286900"/>
                  </a:lnTo>
                  <a:lnTo>
                    <a:pt x="304646" y="287230"/>
                  </a:lnTo>
                  <a:lnTo>
                    <a:pt x="304203" y="287551"/>
                  </a:lnTo>
                  <a:lnTo>
                    <a:pt x="303761" y="287872"/>
                  </a:lnTo>
                  <a:lnTo>
                    <a:pt x="303310" y="288193"/>
                  </a:lnTo>
                  <a:lnTo>
                    <a:pt x="302858" y="288497"/>
                  </a:lnTo>
                  <a:lnTo>
                    <a:pt x="302407" y="288809"/>
                  </a:lnTo>
                  <a:lnTo>
                    <a:pt x="301939" y="289104"/>
                  </a:lnTo>
                  <a:lnTo>
                    <a:pt x="301479" y="289408"/>
                  </a:lnTo>
                  <a:lnTo>
                    <a:pt x="301010" y="289703"/>
                  </a:lnTo>
                  <a:lnTo>
                    <a:pt x="300533" y="289990"/>
                  </a:lnTo>
                  <a:lnTo>
                    <a:pt x="300064" y="290276"/>
                  </a:lnTo>
                  <a:lnTo>
                    <a:pt x="299578" y="290554"/>
                  </a:lnTo>
                  <a:lnTo>
                    <a:pt x="299092" y="290831"/>
                  </a:lnTo>
                  <a:lnTo>
                    <a:pt x="298606" y="291100"/>
                  </a:lnTo>
                  <a:lnTo>
                    <a:pt x="298121" y="291369"/>
                  </a:lnTo>
                  <a:lnTo>
                    <a:pt x="297626" y="291630"/>
                  </a:lnTo>
                  <a:lnTo>
                    <a:pt x="297123" y="291881"/>
                  </a:lnTo>
                  <a:lnTo>
                    <a:pt x="296619" y="292133"/>
                  </a:lnTo>
                  <a:lnTo>
                    <a:pt x="296116" y="292385"/>
                  </a:lnTo>
                  <a:lnTo>
                    <a:pt x="295604" y="292628"/>
                  </a:lnTo>
                  <a:lnTo>
                    <a:pt x="295092" y="292862"/>
                  </a:lnTo>
                  <a:lnTo>
                    <a:pt x="294580" y="293096"/>
                  </a:lnTo>
                  <a:lnTo>
                    <a:pt x="294060" y="293322"/>
                  </a:lnTo>
                  <a:lnTo>
                    <a:pt x="293539" y="293547"/>
                  </a:lnTo>
                  <a:lnTo>
                    <a:pt x="293010" y="293764"/>
                  </a:lnTo>
                  <a:lnTo>
                    <a:pt x="292480" y="293972"/>
                  </a:lnTo>
                  <a:lnTo>
                    <a:pt x="291951" y="294181"/>
                  </a:lnTo>
                  <a:lnTo>
                    <a:pt x="291413" y="294389"/>
                  </a:lnTo>
                  <a:lnTo>
                    <a:pt x="290875" y="294580"/>
                  </a:lnTo>
                  <a:lnTo>
                    <a:pt x="290337" y="294779"/>
                  </a:lnTo>
                  <a:lnTo>
                    <a:pt x="289790" y="294962"/>
                  </a:lnTo>
                  <a:lnTo>
                    <a:pt x="289244" y="295144"/>
                  </a:lnTo>
                  <a:lnTo>
                    <a:pt x="288697" y="295317"/>
                  </a:lnTo>
                  <a:lnTo>
                    <a:pt x="288142" y="295491"/>
                  </a:lnTo>
                  <a:lnTo>
                    <a:pt x="287586" y="295656"/>
                  </a:lnTo>
                  <a:lnTo>
                    <a:pt x="287022" y="295821"/>
                  </a:lnTo>
                  <a:lnTo>
                    <a:pt x="286467" y="295977"/>
                  </a:lnTo>
                  <a:lnTo>
                    <a:pt x="285903" y="296124"/>
                  </a:lnTo>
                  <a:lnTo>
                    <a:pt x="285330" y="296272"/>
                  </a:lnTo>
                  <a:lnTo>
                    <a:pt x="284757" y="296411"/>
                  </a:lnTo>
                  <a:lnTo>
                    <a:pt x="284185" y="296541"/>
                  </a:lnTo>
                  <a:lnTo>
                    <a:pt x="283612" y="296671"/>
                  </a:lnTo>
                  <a:lnTo>
                    <a:pt x="283039" y="296793"/>
                  </a:lnTo>
                  <a:lnTo>
                    <a:pt x="282458" y="296905"/>
                  </a:lnTo>
                  <a:lnTo>
                    <a:pt x="281876" y="297018"/>
                  </a:lnTo>
                  <a:lnTo>
                    <a:pt x="281286" y="297122"/>
                  </a:lnTo>
                  <a:lnTo>
                    <a:pt x="280705" y="297218"/>
                  </a:lnTo>
                  <a:lnTo>
                    <a:pt x="280115" y="297313"/>
                  </a:lnTo>
                  <a:lnTo>
                    <a:pt x="279516" y="297400"/>
                  </a:lnTo>
                  <a:lnTo>
                    <a:pt x="278926" y="297487"/>
                  </a:lnTo>
                  <a:lnTo>
                    <a:pt x="278327" y="297556"/>
                  </a:lnTo>
                  <a:lnTo>
                    <a:pt x="277729" y="297626"/>
                  </a:lnTo>
                  <a:lnTo>
                    <a:pt x="277130" y="297695"/>
                  </a:lnTo>
                  <a:lnTo>
                    <a:pt x="277130" y="297695"/>
                  </a:lnTo>
                  <a:lnTo>
                    <a:pt x="277234" y="298433"/>
                  </a:lnTo>
                  <a:lnTo>
                    <a:pt x="277330" y="299170"/>
                  </a:lnTo>
                  <a:lnTo>
                    <a:pt x="277408" y="299908"/>
                  </a:lnTo>
                  <a:lnTo>
                    <a:pt x="277486" y="300645"/>
                  </a:lnTo>
                  <a:lnTo>
                    <a:pt x="277546" y="301392"/>
                  </a:lnTo>
                  <a:lnTo>
                    <a:pt x="277590" y="302138"/>
                  </a:lnTo>
                  <a:lnTo>
                    <a:pt x="277616" y="302893"/>
                  </a:lnTo>
                  <a:lnTo>
                    <a:pt x="277625" y="303656"/>
                  </a:lnTo>
                  <a:lnTo>
                    <a:pt x="277625" y="303656"/>
                  </a:lnTo>
                  <a:lnTo>
                    <a:pt x="277616" y="304238"/>
                  </a:lnTo>
                  <a:lnTo>
                    <a:pt x="277607" y="304819"/>
                  </a:lnTo>
                  <a:lnTo>
                    <a:pt x="277590" y="305392"/>
                  </a:lnTo>
                  <a:lnTo>
                    <a:pt x="277555" y="305965"/>
                  </a:lnTo>
                  <a:lnTo>
                    <a:pt x="277520" y="306546"/>
                  </a:lnTo>
                  <a:lnTo>
                    <a:pt x="277477" y="307110"/>
                  </a:lnTo>
                  <a:lnTo>
                    <a:pt x="277416" y="307683"/>
                  </a:lnTo>
                  <a:lnTo>
                    <a:pt x="277356" y="308255"/>
                  </a:lnTo>
                  <a:lnTo>
                    <a:pt x="277286" y="308819"/>
                  </a:lnTo>
                  <a:lnTo>
                    <a:pt x="277208" y="309384"/>
                  </a:lnTo>
                  <a:lnTo>
                    <a:pt x="277121" y="309939"/>
                  </a:lnTo>
                  <a:lnTo>
                    <a:pt x="277026" y="310503"/>
                  </a:lnTo>
                  <a:lnTo>
                    <a:pt x="276930" y="311058"/>
                  </a:lnTo>
                  <a:lnTo>
                    <a:pt x="276818" y="311614"/>
                  </a:lnTo>
                  <a:lnTo>
                    <a:pt x="276696" y="312169"/>
                  </a:lnTo>
                  <a:lnTo>
                    <a:pt x="276575" y="312716"/>
                  </a:lnTo>
                  <a:lnTo>
                    <a:pt x="276444" y="313262"/>
                  </a:lnTo>
                  <a:lnTo>
                    <a:pt x="276297" y="313809"/>
                  </a:lnTo>
                  <a:lnTo>
                    <a:pt x="276149" y="314347"/>
                  </a:lnTo>
                  <a:lnTo>
                    <a:pt x="275993" y="314894"/>
                  </a:lnTo>
                  <a:lnTo>
                    <a:pt x="275837" y="315432"/>
                  </a:lnTo>
                  <a:lnTo>
                    <a:pt x="275663" y="315961"/>
                  </a:lnTo>
                  <a:lnTo>
                    <a:pt x="275481" y="316499"/>
                  </a:lnTo>
                  <a:lnTo>
                    <a:pt x="275299" y="317028"/>
                  </a:lnTo>
                  <a:lnTo>
                    <a:pt x="275108" y="317549"/>
                  </a:lnTo>
                  <a:lnTo>
                    <a:pt x="274909" y="318078"/>
                  </a:lnTo>
                  <a:lnTo>
                    <a:pt x="274700" y="318599"/>
                  </a:lnTo>
                  <a:lnTo>
                    <a:pt x="274492" y="319111"/>
                  </a:lnTo>
                  <a:lnTo>
                    <a:pt x="274266" y="319632"/>
                  </a:lnTo>
                  <a:lnTo>
                    <a:pt x="274041" y="320143"/>
                  </a:lnTo>
                  <a:lnTo>
                    <a:pt x="273807" y="320647"/>
                  </a:lnTo>
                  <a:lnTo>
                    <a:pt x="273564" y="321159"/>
                  </a:lnTo>
                  <a:lnTo>
                    <a:pt x="273312" y="321662"/>
                  </a:lnTo>
                  <a:lnTo>
                    <a:pt x="273060" y="322157"/>
                  </a:lnTo>
                  <a:lnTo>
                    <a:pt x="272800" y="322651"/>
                  </a:lnTo>
                  <a:lnTo>
                    <a:pt x="272531" y="323146"/>
                  </a:lnTo>
                  <a:lnTo>
                    <a:pt x="272253" y="323640"/>
                  </a:lnTo>
                  <a:lnTo>
                    <a:pt x="271967" y="324126"/>
                  </a:lnTo>
                  <a:lnTo>
                    <a:pt x="271681" y="324604"/>
                  </a:lnTo>
                  <a:lnTo>
                    <a:pt x="271386" y="325090"/>
                  </a:lnTo>
                  <a:lnTo>
                    <a:pt x="271082" y="325558"/>
                  </a:lnTo>
                  <a:lnTo>
                    <a:pt x="270778" y="326035"/>
                  </a:lnTo>
                  <a:lnTo>
                    <a:pt x="270466" y="326504"/>
                  </a:lnTo>
                  <a:lnTo>
                    <a:pt x="270145" y="326973"/>
                  </a:lnTo>
                  <a:lnTo>
                    <a:pt x="269815" y="327432"/>
                  </a:lnTo>
                  <a:lnTo>
                    <a:pt x="269485" y="327892"/>
                  </a:lnTo>
                  <a:lnTo>
                    <a:pt x="269147" y="328344"/>
                  </a:lnTo>
                  <a:lnTo>
                    <a:pt x="268800" y="328795"/>
                  </a:lnTo>
                  <a:lnTo>
                    <a:pt x="268444" y="329237"/>
                  </a:lnTo>
                  <a:lnTo>
                    <a:pt x="268088" y="329680"/>
                  </a:lnTo>
                  <a:lnTo>
                    <a:pt x="267724" y="330122"/>
                  </a:lnTo>
                  <a:lnTo>
                    <a:pt x="267359" y="330556"/>
                  </a:lnTo>
                  <a:lnTo>
                    <a:pt x="266986" y="330990"/>
                  </a:lnTo>
                  <a:lnTo>
                    <a:pt x="266604" y="331415"/>
                  </a:lnTo>
                  <a:lnTo>
                    <a:pt x="266214" y="331832"/>
                  </a:lnTo>
                  <a:lnTo>
                    <a:pt x="265823" y="332257"/>
                  </a:lnTo>
                  <a:lnTo>
                    <a:pt x="265424" y="332665"/>
                  </a:lnTo>
                  <a:lnTo>
                    <a:pt x="265025" y="333081"/>
                  </a:lnTo>
                  <a:lnTo>
                    <a:pt x="264617" y="333481"/>
                  </a:lnTo>
                  <a:lnTo>
                    <a:pt x="264201" y="333888"/>
                  </a:lnTo>
                  <a:lnTo>
                    <a:pt x="263784" y="334279"/>
                  </a:lnTo>
                  <a:lnTo>
                    <a:pt x="263359" y="334678"/>
                  </a:lnTo>
                  <a:lnTo>
                    <a:pt x="262925" y="335060"/>
                  </a:lnTo>
                  <a:lnTo>
                    <a:pt x="262491" y="335450"/>
                  </a:lnTo>
                  <a:lnTo>
                    <a:pt x="262049" y="335823"/>
                  </a:lnTo>
                  <a:lnTo>
                    <a:pt x="261606" y="336197"/>
                  </a:lnTo>
                  <a:lnTo>
                    <a:pt x="261155" y="336570"/>
                  </a:lnTo>
                  <a:lnTo>
                    <a:pt x="260695" y="336934"/>
                  </a:lnTo>
                  <a:lnTo>
                    <a:pt x="260235" y="337299"/>
                  </a:lnTo>
                  <a:lnTo>
                    <a:pt x="259767" y="337654"/>
                  </a:lnTo>
                  <a:lnTo>
                    <a:pt x="259298" y="338002"/>
                  </a:lnTo>
                  <a:lnTo>
                    <a:pt x="258821" y="338349"/>
                  </a:lnTo>
                  <a:lnTo>
                    <a:pt x="258343" y="338687"/>
                  </a:lnTo>
                  <a:lnTo>
                    <a:pt x="257858" y="339025"/>
                  </a:lnTo>
                  <a:lnTo>
                    <a:pt x="257363" y="339355"/>
                  </a:lnTo>
                  <a:lnTo>
                    <a:pt x="256868" y="339685"/>
                  </a:lnTo>
                  <a:lnTo>
                    <a:pt x="256374" y="340006"/>
                  </a:lnTo>
                  <a:lnTo>
                    <a:pt x="255870" y="340318"/>
                  </a:lnTo>
                  <a:lnTo>
                    <a:pt x="255358" y="340631"/>
                  </a:lnTo>
                  <a:lnTo>
                    <a:pt x="254846" y="340934"/>
                  </a:lnTo>
                  <a:lnTo>
                    <a:pt x="254334" y="341238"/>
                  </a:lnTo>
                  <a:lnTo>
                    <a:pt x="253805" y="341533"/>
                  </a:lnTo>
                  <a:lnTo>
                    <a:pt x="253285" y="341820"/>
                  </a:lnTo>
                  <a:lnTo>
                    <a:pt x="252755" y="342106"/>
                  </a:lnTo>
                  <a:lnTo>
                    <a:pt x="252217" y="342384"/>
                  </a:lnTo>
                  <a:lnTo>
                    <a:pt x="251679" y="342661"/>
                  </a:lnTo>
                  <a:lnTo>
                    <a:pt x="251141" y="342930"/>
                  </a:lnTo>
                  <a:lnTo>
                    <a:pt x="250595" y="343191"/>
                  </a:lnTo>
                  <a:lnTo>
                    <a:pt x="250039" y="343442"/>
                  </a:lnTo>
                  <a:lnTo>
                    <a:pt x="249484" y="343694"/>
                  </a:lnTo>
                  <a:lnTo>
                    <a:pt x="248928" y="343946"/>
                  </a:lnTo>
                  <a:lnTo>
                    <a:pt x="248364" y="344180"/>
                  </a:lnTo>
                  <a:lnTo>
                    <a:pt x="247800" y="344414"/>
                  </a:lnTo>
                  <a:lnTo>
                    <a:pt x="247228" y="344640"/>
                  </a:lnTo>
                  <a:lnTo>
                    <a:pt x="246655" y="344865"/>
                  </a:lnTo>
                  <a:lnTo>
                    <a:pt x="246082" y="345082"/>
                  </a:lnTo>
                  <a:lnTo>
                    <a:pt x="245501" y="345291"/>
                  </a:lnTo>
                  <a:lnTo>
                    <a:pt x="244911" y="345499"/>
                  </a:lnTo>
                  <a:lnTo>
                    <a:pt x="244329" y="345698"/>
                  </a:lnTo>
                  <a:lnTo>
                    <a:pt x="243731" y="345889"/>
                  </a:lnTo>
                  <a:lnTo>
                    <a:pt x="243141" y="346071"/>
                  </a:lnTo>
                  <a:lnTo>
                    <a:pt x="242542" y="346254"/>
                  </a:lnTo>
                  <a:lnTo>
                    <a:pt x="241943" y="346427"/>
                  </a:lnTo>
                  <a:lnTo>
                    <a:pt x="241336" y="346592"/>
                  </a:lnTo>
                  <a:lnTo>
                    <a:pt x="240728" y="346757"/>
                  </a:lnTo>
                  <a:lnTo>
                    <a:pt x="240121" y="346913"/>
                  </a:lnTo>
                  <a:lnTo>
                    <a:pt x="239505" y="347061"/>
                  </a:lnTo>
                  <a:lnTo>
                    <a:pt x="238889" y="347200"/>
                  </a:lnTo>
                  <a:lnTo>
                    <a:pt x="238264" y="347338"/>
                  </a:lnTo>
                  <a:lnTo>
                    <a:pt x="237648" y="347460"/>
                  </a:lnTo>
                  <a:lnTo>
                    <a:pt x="237023" y="347590"/>
                  </a:lnTo>
                  <a:lnTo>
                    <a:pt x="236390" y="347703"/>
                  </a:lnTo>
                  <a:lnTo>
                    <a:pt x="235756" y="347807"/>
                  </a:lnTo>
                  <a:lnTo>
                    <a:pt x="235123" y="347911"/>
                  </a:lnTo>
                  <a:lnTo>
                    <a:pt x="234489" y="348007"/>
                  </a:lnTo>
                  <a:lnTo>
                    <a:pt x="233847" y="348093"/>
                  </a:lnTo>
                  <a:lnTo>
                    <a:pt x="233205" y="348180"/>
                  </a:lnTo>
                  <a:lnTo>
                    <a:pt x="232563" y="348258"/>
                  </a:lnTo>
                  <a:lnTo>
                    <a:pt x="231921" y="348319"/>
                  </a:lnTo>
                  <a:lnTo>
                    <a:pt x="231270" y="348380"/>
                  </a:lnTo>
                  <a:lnTo>
                    <a:pt x="230619" y="348440"/>
                  </a:lnTo>
                  <a:lnTo>
                    <a:pt x="229960" y="348484"/>
                  </a:lnTo>
                  <a:lnTo>
                    <a:pt x="229309" y="348527"/>
                  </a:lnTo>
                  <a:lnTo>
                    <a:pt x="228649" y="348553"/>
                  </a:lnTo>
                  <a:lnTo>
                    <a:pt x="227990" y="348579"/>
                  </a:lnTo>
                  <a:lnTo>
                    <a:pt x="227330" y="348597"/>
                  </a:lnTo>
                  <a:lnTo>
                    <a:pt x="226662" y="348614"/>
                  </a:lnTo>
                  <a:lnTo>
                    <a:pt x="225994" y="348614"/>
                  </a:lnTo>
                  <a:lnTo>
                    <a:pt x="225994" y="348614"/>
                  </a:lnTo>
                  <a:lnTo>
                    <a:pt x="225005" y="348605"/>
                  </a:lnTo>
                  <a:lnTo>
                    <a:pt x="224016" y="348579"/>
                  </a:lnTo>
                  <a:lnTo>
                    <a:pt x="223027" y="348545"/>
                  </a:lnTo>
                  <a:lnTo>
                    <a:pt x="222046" y="348484"/>
                  </a:lnTo>
                  <a:lnTo>
                    <a:pt x="221074" y="348414"/>
                  </a:lnTo>
                  <a:lnTo>
                    <a:pt x="220102" y="348328"/>
                  </a:lnTo>
                  <a:lnTo>
                    <a:pt x="219139" y="348223"/>
                  </a:lnTo>
                  <a:lnTo>
                    <a:pt x="218185" y="348102"/>
                  </a:lnTo>
                  <a:lnTo>
                    <a:pt x="217230" y="347972"/>
                  </a:lnTo>
                  <a:lnTo>
                    <a:pt x="216284" y="347824"/>
                  </a:lnTo>
                  <a:lnTo>
                    <a:pt x="215338" y="347659"/>
                  </a:lnTo>
                  <a:lnTo>
                    <a:pt x="214410" y="347477"/>
                  </a:lnTo>
                  <a:lnTo>
                    <a:pt x="213481" y="347286"/>
                  </a:lnTo>
                  <a:lnTo>
                    <a:pt x="212562" y="347078"/>
                  </a:lnTo>
                  <a:lnTo>
                    <a:pt x="211642" y="346861"/>
                  </a:lnTo>
                  <a:lnTo>
                    <a:pt x="210739" y="346627"/>
                  </a:lnTo>
                  <a:lnTo>
                    <a:pt x="209837" y="346375"/>
                  </a:lnTo>
                  <a:lnTo>
                    <a:pt x="208943" y="346106"/>
                  </a:lnTo>
                  <a:lnTo>
                    <a:pt x="208058" y="345829"/>
                  </a:lnTo>
                  <a:lnTo>
                    <a:pt x="207182" y="345542"/>
                  </a:lnTo>
                  <a:lnTo>
                    <a:pt x="206305" y="345238"/>
                  </a:lnTo>
                  <a:lnTo>
                    <a:pt x="205446" y="344917"/>
                  </a:lnTo>
                  <a:lnTo>
                    <a:pt x="204587" y="344588"/>
                  </a:lnTo>
                  <a:lnTo>
                    <a:pt x="203745" y="344241"/>
                  </a:lnTo>
                  <a:lnTo>
                    <a:pt x="202904" y="343885"/>
                  </a:lnTo>
                  <a:lnTo>
                    <a:pt x="202079" y="343520"/>
                  </a:lnTo>
                  <a:lnTo>
                    <a:pt x="201255" y="343139"/>
                  </a:lnTo>
                  <a:lnTo>
                    <a:pt x="200448" y="342739"/>
                  </a:lnTo>
                  <a:lnTo>
                    <a:pt x="199641" y="342332"/>
                  </a:lnTo>
                  <a:lnTo>
                    <a:pt x="198851" y="341915"/>
                  </a:lnTo>
                  <a:lnTo>
                    <a:pt x="198070" y="341481"/>
                  </a:lnTo>
                  <a:lnTo>
                    <a:pt x="197289" y="341039"/>
                  </a:lnTo>
                  <a:lnTo>
                    <a:pt x="196526" y="340587"/>
                  </a:lnTo>
                  <a:lnTo>
                    <a:pt x="195771" y="340119"/>
                  </a:lnTo>
                  <a:lnTo>
                    <a:pt x="195025" y="339642"/>
                  </a:lnTo>
                  <a:lnTo>
                    <a:pt x="194296" y="339156"/>
                  </a:lnTo>
                  <a:lnTo>
                    <a:pt x="193567" y="338652"/>
                  </a:lnTo>
                  <a:lnTo>
                    <a:pt x="192855" y="338140"/>
                  </a:lnTo>
                  <a:lnTo>
                    <a:pt x="192152" y="337620"/>
                  </a:lnTo>
                  <a:lnTo>
                    <a:pt x="191467" y="337090"/>
                  </a:lnTo>
                  <a:lnTo>
                    <a:pt x="190781" y="336544"/>
                  </a:lnTo>
                  <a:lnTo>
                    <a:pt x="190113" y="335988"/>
                  </a:lnTo>
                  <a:lnTo>
                    <a:pt x="189454" y="335424"/>
                  </a:lnTo>
                  <a:lnTo>
                    <a:pt x="188812" y="334852"/>
                  </a:lnTo>
                  <a:lnTo>
                    <a:pt x="188178" y="334270"/>
                  </a:lnTo>
                  <a:lnTo>
                    <a:pt x="187553" y="333671"/>
                  </a:lnTo>
                  <a:lnTo>
                    <a:pt x="186946" y="333073"/>
                  </a:lnTo>
                  <a:lnTo>
                    <a:pt x="186347" y="332457"/>
                  </a:lnTo>
                  <a:lnTo>
                    <a:pt x="185757" y="331841"/>
                  </a:lnTo>
                  <a:lnTo>
                    <a:pt x="185184" y="331207"/>
                  </a:lnTo>
                  <a:lnTo>
                    <a:pt x="184629" y="330565"/>
                  </a:lnTo>
                  <a:lnTo>
                    <a:pt x="184082" y="329914"/>
                  </a:lnTo>
                  <a:lnTo>
                    <a:pt x="183544" y="329255"/>
                  </a:lnTo>
                  <a:lnTo>
                    <a:pt x="183024" y="328587"/>
                  </a:lnTo>
                  <a:lnTo>
                    <a:pt x="182512" y="327910"/>
                  </a:lnTo>
                  <a:lnTo>
                    <a:pt x="182026" y="327233"/>
                  </a:lnTo>
                  <a:lnTo>
                    <a:pt x="181540" y="326539"/>
                  </a:lnTo>
                  <a:lnTo>
                    <a:pt x="181071" y="325836"/>
                  </a:lnTo>
                  <a:lnTo>
                    <a:pt x="180620" y="325124"/>
                  </a:lnTo>
                  <a:lnTo>
                    <a:pt x="180186" y="324413"/>
                  </a:lnTo>
                  <a:lnTo>
                    <a:pt x="179761" y="323684"/>
                  </a:lnTo>
                  <a:lnTo>
                    <a:pt x="179353" y="322955"/>
                  </a:lnTo>
                  <a:lnTo>
                    <a:pt x="178963" y="322217"/>
                  </a:lnTo>
                  <a:lnTo>
                    <a:pt x="178581" y="321471"/>
                  </a:lnTo>
                  <a:lnTo>
                    <a:pt x="178581" y="321471"/>
                  </a:lnTo>
                  <a:lnTo>
                    <a:pt x="178503" y="321324"/>
                  </a:lnTo>
                  <a:lnTo>
                    <a:pt x="178416" y="321176"/>
                  </a:lnTo>
                  <a:lnTo>
                    <a:pt x="178321" y="321037"/>
                  </a:lnTo>
                  <a:lnTo>
                    <a:pt x="178225" y="320907"/>
                  </a:lnTo>
                  <a:lnTo>
                    <a:pt x="178130" y="320768"/>
                  </a:lnTo>
                  <a:lnTo>
                    <a:pt x="178026" y="320647"/>
                  </a:lnTo>
                  <a:lnTo>
                    <a:pt x="177913" y="320525"/>
                  </a:lnTo>
                  <a:lnTo>
                    <a:pt x="177809" y="320404"/>
                  </a:lnTo>
                  <a:lnTo>
                    <a:pt x="177687" y="320291"/>
                  </a:lnTo>
                  <a:lnTo>
                    <a:pt x="177574" y="320187"/>
                  </a:lnTo>
                  <a:lnTo>
                    <a:pt x="177453" y="320083"/>
                  </a:lnTo>
                  <a:lnTo>
                    <a:pt x="177323" y="319987"/>
                  </a:lnTo>
                  <a:lnTo>
                    <a:pt x="177193" y="319892"/>
                  </a:lnTo>
                  <a:lnTo>
                    <a:pt x="177062" y="319805"/>
                  </a:lnTo>
                  <a:lnTo>
                    <a:pt x="176932" y="319718"/>
                  </a:lnTo>
                  <a:lnTo>
                    <a:pt x="176793" y="319640"/>
                  </a:lnTo>
                  <a:lnTo>
                    <a:pt x="176655" y="319562"/>
                  </a:lnTo>
                  <a:lnTo>
                    <a:pt x="176516" y="319493"/>
                  </a:lnTo>
                  <a:lnTo>
                    <a:pt x="176221" y="319371"/>
                  </a:lnTo>
                  <a:lnTo>
                    <a:pt x="175926" y="319258"/>
                  </a:lnTo>
                  <a:lnTo>
                    <a:pt x="175622" y="319172"/>
                  </a:lnTo>
                  <a:lnTo>
                    <a:pt x="175310" y="319102"/>
                  </a:lnTo>
                  <a:lnTo>
                    <a:pt x="174997" y="319059"/>
                  </a:lnTo>
                  <a:lnTo>
                    <a:pt x="174685" y="319024"/>
                  </a:lnTo>
                  <a:lnTo>
                    <a:pt x="174372" y="319015"/>
                  </a:lnTo>
                  <a:lnTo>
                    <a:pt x="174372" y="319015"/>
                  </a:lnTo>
                  <a:lnTo>
                    <a:pt x="174051" y="319024"/>
                  </a:lnTo>
                  <a:lnTo>
                    <a:pt x="173739" y="319059"/>
                  </a:lnTo>
                  <a:lnTo>
                    <a:pt x="173427" y="319102"/>
                  </a:lnTo>
                  <a:lnTo>
                    <a:pt x="173114" y="319172"/>
                  </a:lnTo>
                  <a:lnTo>
                    <a:pt x="172802" y="319258"/>
                  </a:lnTo>
                  <a:lnTo>
                    <a:pt x="172507" y="319371"/>
                  </a:lnTo>
                  <a:lnTo>
                    <a:pt x="172351" y="319432"/>
                  </a:lnTo>
                  <a:lnTo>
                    <a:pt x="172212" y="319493"/>
                  </a:lnTo>
                  <a:lnTo>
                    <a:pt x="172064" y="319562"/>
                  </a:lnTo>
                  <a:lnTo>
                    <a:pt x="171925" y="319640"/>
                  </a:lnTo>
                  <a:lnTo>
                    <a:pt x="171787" y="319718"/>
                  </a:lnTo>
                  <a:lnTo>
                    <a:pt x="171648" y="319805"/>
                  </a:lnTo>
                  <a:lnTo>
                    <a:pt x="171518" y="319892"/>
                  </a:lnTo>
                  <a:lnTo>
                    <a:pt x="171387" y="319987"/>
                  </a:lnTo>
                  <a:lnTo>
                    <a:pt x="171266" y="320083"/>
                  </a:lnTo>
                  <a:lnTo>
                    <a:pt x="171144" y="320187"/>
                  </a:lnTo>
                  <a:lnTo>
                    <a:pt x="171023" y="320291"/>
                  </a:lnTo>
                  <a:lnTo>
                    <a:pt x="170910" y="320404"/>
                  </a:lnTo>
                  <a:lnTo>
                    <a:pt x="170797" y="320525"/>
                  </a:lnTo>
                  <a:lnTo>
                    <a:pt x="170693" y="320647"/>
                  </a:lnTo>
                  <a:lnTo>
                    <a:pt x="170589" y="320768"/>
                  </a:lnTo>
                  <a:lnTo>
                    <a:pt x="170494" y="320907"/>
                  </a:lnTo>
                  <a:lnTo>
                    <a:pt x="170407" y="321037"/>
                  </a:lnTo>
                  <a:lnTo>
                    <a:pt x="170320" y="321176"/>
                  </a:lnTo>
                  <a:lnTo>
                    <a:pt x="170242" y="321324"/>
                  </a:lnTo>
                  <a:lnTo>
                    <a:pt x="170164" y="321471"/>
                  </a:lnTo>
                  <a:lnTo>
                    <a:pt x="170164" y="321471"/>
                  </a:lnTo>
                  <a:lnTo>
                    <a:pt x="169938" y="321922"/>
                  </a:lnTo>
                  <a:lnTo>
                    <a:pt x="169704" y="322374"/>
                  </a:lnTo>
                  <a:lnTo>
                    <a:pt x="169461" y="322825"/>
                  </a:lnTo>
                  <a:lnTo>
                    <a:pt x="169218" y="323267"/>
                  </a:lnTo>
                  <a:lnTo>
                    <a:pt x="168966" y="323710"/>
                  </a:lnTo>
                  <a:lnTo>
                    <a:pt x="168715" y="324152"/>
                  </a:lnTo>
                  <a:lnTo>
                    <a:pt x="168454" y="324595"/>
                  </a:lnTo>
                  <a:lnTo>
                    <a:pt x="168185" y="325029"/>
                  </a:lnTo>
                  <a:lnTo>
                    <a:pt x="167908" y="325463"/>
                  </a:lnTo>
                  <a:lnTo>
                    <a:pt x="167630" y="325897"/>
                  </a:lnTo>
                  <a:lnTo>
                    <a:pt x="167344" y="326322"/>
                  </a:lnTo>
                  <a:lnTo>
                    <a:pt x="167057" y="326747"/>
                  </a:lnTo>
                  <a:lnTo>
                    <a:pt x="166762" y="327172"/>
                  </a:lnTo>
                  <a:lnTo>
                    <a:pt x="166459" y="327589"/>
                  </a:lnTo>
                  <a:lnTo>
                    <a:pt x="166155" y="328014"/>
                  </a:lnTo>
                  <a:lnTo>
                    <a:pt x="165843" y="328422"/>
                  </a:lnTo>
                  <a:lnTo>
                    <a:pt x="165522" y="328838"/>
                  </a:lnTo>
                  <a:lnTo>
                    <a:pt x="165200" y="329246"/>
                  </a:lnTo>
                  <a:lnTo>
                    <a:pt x="164879" y="329645"/>
                  </a:lnTo>
                  <a:lnTo>
                    <a:pt x="164550" y="330044"/>
                  </a:lnTo>
                  <a:lnTo>
                    <a:pt x="164211" y="330444"/>
                  </a:lnTo>
                  <a:lnTo>
                    <a:pt x="163864" y="330843"/>
                  </a:lnTo>
                  <a:lnTo>
                    <a:pt x="163526" y="331233"/>
                  </a:lnTo>
                  <a:lnTo>
                    <a:pt x="163170" y="331624"/>
                  </a:lnTo>
                  <a:lnTo>
                    <a:pt x="162814" y="332005"/>
                  </a:lnTo>
                  <a:lnTo>
                    <a:pt x="162458" y="332387"/>
                  </a:lnTo>
                  <a:lnTo>
                    <a:pt x="162094" y="332760"/>
                  </a:lnTo>
                  <a:lnTo>
                    <a:pt x="161721" y="333134"/>
                  </a:lnTo>
                  <a:lnTo>
                    <a:pt x="161348" y="333507"/>
                  </a:lnTo>
                  <a:lnTo>
                    <a:pt x="160975" y="333871"/>
                  </a:lnTo>
                  <a:lnTo>
                    <a:pt x="160593" y="334227"/>
                  </a:lnTo>
                  <a:lnTo>
                    <a:pt x="160202" y="334583"/>
                  </a:lnTo>
                  <a:lnTo>
                    <a:pt x="160202" y="334583"/>
                  </a:lnTo>
                  <a:lnTo>
                    <a:pt x="159760" y="334990"/>
                  </a:lnTo>
                  <a:lnTo>
                    <a:pt x="159309" y="335390"/>
                  </a:lnTo>
                  <a:lnTo>
                    <a:pt x="158857" y="335780"/>
                  </a:lnTo>
                  <a:lnTo>
                    <a:pt x="158397" y="336171"/>
                  </a:lnTo>
                  <a:lnTo>
                    <a:pt x="157929" y="336552"/>
                  </a:lnTo>
                  <a:lnTo>
                    <a:pt x="157460" y="336926"/>
                  </a:lnTo>
                  <a:lnTo>
                    <a:pt x="156983" y="337299"/>
                  </a:lnTo>
                  <a:lnTo>
                    <a:pt x="156497" y="337663"/>
                  </a:lnTo>
                  <a:lnTo>
                    <a:pt x="156011" y="338028"/>
                  </a:lnTo>
                  <a:lnTo>
                    <a:pt x="155517" y="338383"/>
                  </a:lnTo>
                  <a:lnTo>
                    <a:pt x="155022" y="338739"/>
                  </a:lnTo>
                  <a:lnTo>
                    <a:pt x="154519" y="339086"/>
                  </a:lnTo>
                  <a:lnTo>
                    <a:pt x="154015" y="339425"/>
                  </a:lnTo>
                  <a:lnTo>
                    <a:pt x="153495" y="339763"/>
                  </a:lnTo>
                  <a:lnTo>
                    <a:pt x="152983" y="340093"/>
                  </a:lnTo>
                  <a:lnTo>
                    <a:pt x="152453" y="340422"/>
                  </a:lnTo>
                  <a:lnTo>
                    <a:pt x="151933" y="340735"/>
                  </a:lnTo>
                  <a:lnTo>
                    <a:pt x="151395" y="341056"/>
                  </a:lnTo>
                  <a:lnTo>
                    <a:pt x="150857" y="341360"/>
                  </a:lnTo>
                  <a:lnTo>
                    <a:pt x="150319" y="341663"/>
                  </a:lnTo>
                  <a:lnTo>
                    <a:pt x="149772" y="341958"/>
                  </a:lnTo>
                  <a:lnTo>
                    <a:pt x="149225" y="342253"/>
                  </a:lnTo>
                  <a:lnTo>
                    <a:pt x="148661" y="342540"/>
                  </a:lnTo>
                  <a:lnTo>
                    <a:pt x="148106" y="342817"/>
                  </a:lnTo>
                  <a:lnTo>
                    <a:pt x="147542" y="343095"/>
                  </a:lnTo>
                  <a:lnTo>
                    <a:pt x="146969" y="343355"/>
                  </a:lnTo>
                  <a:lnTo>
                    <a:pt x="146397" y="343624"/>
                  </a:lnTo>
                  <a:lnTo>
                    <a:pt x="145824" y="343876"/>
                  </a:lnTo>
                  <a:lnTo>
                    <a:pt x="145242" y="344128"/>
                  </a:lnTo>
                  <a:lnTo>
                    <a:pt x="144661" y="344371"/>
                  </a:lnTo>
                  <a:lnTo>
                    <a:pt x="144071" y="344605"/>
                  </a:lnTo>
                  <a:lnTo>
                    <a:pt x="143472" y="344839"/>
                  </a:lnTo>
                  <a:lnTo>
                    <a:pt x="142874" y="345065"/>
                  </a:lnTo>
                  <a:lnTo>
                    <a:pt x="142275" y="345282"/>
                  </a:lnTo>
                  <a:lnTo>
                    <a:pt x="141676" y="345490"/>
                  </a:lnTo>
                  <a:lnTo>
                    <a:pt x="141060" y="345698"/>
                  </a:lnTo>
                  <a:lnTo>
                    <a:pt x="140453" y="345898"/>
                  </a:lnTo>
                  <a:lnTo>
                    <a:pt x="139836" y="346089"/>
                  </a:lnTo>
                  <a:lnTo>
                    <a:pt x="139220" y="346271"/>
                  </a:lnTo>
                  <a:lnTo>
                    <a:pt x="138596" y="346453"/>
                  </a:lnTo>
                  <a:lnTo>
                    <a:pt x="137971" y="346627"/>
                  </a:lnTo>
                  <a:lnTo>
                    <a:pt x="137337" y="346792"/>
                  </a:lnTo>
                  <a:lnTo>
                    <a:pt x="136704" y="346948"/>
                  </a:lnTo>
                  <a:lnTo>
                    <a:pt x="136070" y="347095"/>
                  </a:lnTo>
                  <a:lnTo>
                    <a:pt x="135428" y="347243"/>
                  </a:lnTo>
                  <a:lnTo>
                    <a:pt x="134786" y="347382"/>
                  </a:lnTo>
                  <a:lnTo>
                    <a:pt x="134144" y="347512"/>
                  </a:lnTo>
                  <a:lnTo>
                    <a:pt x="133493" y="347633"/>
                  </a:lnTo>
                  <a:lnTo>
                    <a:pt x="132843" y="347755"/>
                  </a:lnTo>
                  <a:lnTo>
                    <a:pt x="132183" y="347859"/>
                  </a:lnTo>
                  <a:lnTo>
                    <a:pt x="131532" y="347963"/>
                  </a:lnTo>
                  <a:lnTo>
                    <a:pt x="130864" y="348059"/>
                  </a:lnTo>
                  <a:lnTo>
                    <a:pt x="130205" y="348145"/>
                  </a:lnTo>
                  <a:lnTo>
                    <a:pt x="129536" y="348232"/>
                  </a:lnTo>
                  <a:lnTo>
                    <a:pt x="128868" y="348302"/>
                  </a:lnTo>
                  <a:lnTo>
                    <a:pt x="128200" y="348362"/>
                  </a:lnTo>
                  <a:lnTo>
                    <a:pt x="127523" y="348423"/>
                  </a:lnTo>
                  <a:lnTo>
                    <a:pt x="126855" y="348475"/>
                  </a:lnTo>
                  <a:lnTo>
                    <a:pt x="126170" y="348518"/>
                  </a:lnTo>
                  <a:lnTo>
                    <a:pt x="125493" y="348553"/>
                  </a:lnTo>
                  <a:lnTo>
                    <a:pt x="124807" y="348579"/>
                  </a:lnTo>
                  <a:lnTo>
                    <a:pt x="124122" y="348597"/>
                  </a:lnTo>
                  <a:lnTo>
                    <a:pt x="123436" y="348614"/>
                  </a:lnTo>
                  <a:lnTo>
                    <a:pt x="122751" y="348614"/>
                  </a:lnTo>
                  <a:lnTo>
                    <a:pt x="122751" y="348614"/>
                  </a:lnTo>
                  <a:lnTo>
                    <a:pt x="122083" y="348614"/>
                  </a:lnTo>
                  <a:lnTo>
                    <a:pt x="121414" y="348597"/>
                  </a:lnTo>
                  <a:lnTo>
                    <a:pt x="120746" y="348579"/>
                  </a:lnTo>
                  <a:lnTo>
                    <a:pt x="120087" y="348553"/>
                  </a:lnTo>
                  <a:lnTo>
                    <a:pt x="119427" y="348527"/>
                  </a:lnTo>
                  <a:lnTo>
                    <a:pt x="118768" y="348484"/>
                  </a:lnTo>
                  <a:lnTo>
                    <a:pt x="118117" y="348440"/>
                  </a:lnTo>
                  <a:lnTo>
                    <a:pt x="117466" y="348380"/>
                  </a:lnTo>
                  <a:lnTo>
                    <a:pt x="116815" y="348319"/>
                  </a:lnTo>
                  <a:lnTo>
                    <a:pt x="116165" y="348258"/>
                  </a:lnTo>
                  <a:lnTo>
                    <a:pt x="115522" y="348180"/>
                  </a:lnTo>
                  <a:lnTo>
                    <a:pt x="114880" y="348093"/>
                  </a:lnTo>
                  <a:lnTo>
                    <a:pt x="114238" y="348007"/>
                  </a:lnTo>
                  <a:lnTo>
                    <a:pt x="113596" y="347911"/>
                  </a:lnTo>
                  <a:lnTo>
                    <a:pt x="112963" y="347807"/>
                  </a:lnTo>
                  <a:lnTo>
                    <a:pt x="112329" y="347703"/>
                  </a:lnTo>
                  <a:lnTo>
                    <a:pt x="111704" y="347590"/>
                  </a:lnTo>
                  <a:lnTo>
                    <a:pt x="111080" y="347460"/>
                  </a:lnTo>
                  <a:lnTo>
                    <a:pt x="110455" y="347338"/>
                  </a:lnTo>
                  <a:lnTo>
                    <a:pt x="109830" y="347200"/>
                  </a:lnTo>
                  <a:lnTo>
                    <a:pt x="109214" y="347061"/>
                  </a:lnTo>
                  <a:lnTo>
                    <a:pt x="108598" y="346913"/>
                  </a:lnTo>
                  <a:lnTo>
                    <a:pt x="107991" y="346757"/>
                  </a:lnTo>
                  <a:lnTo>
                    <a:pt x="107383" y="346592"/>
                  </a:lnTo>
                  <a:lnTo>
                    <a:pt x="106776" y="346427"/>
                  </a:lnTo>
                  <a:lnTo>
                    <a:pt x="106177" y="346254"/>
                  </a:lnTo>
                  <a:lnTo>
                    <a:pt x="105578" y="346071"/>
                  </a:lnTo>
                  <a:lnTo>
                    <a:pt x="104979" y="345889"/>
                  </a:lnTo>
                  <a:lnTo>
                    <a:pt x="104389" y="345698"/>
                  </a:lnTo>
                  <a:lnTo>
                    <a:pt x="103799" y="345499"/>
                  </a:lnTo>
                  <a:lnTo>
                    <a:pt x="103218" y="345291"/>
                  </a:lnTo>
                  <a:lnTo>
                    <a:pt x="102637" y="345082"/>
                  </a:lnTo>
                  <a:lnTo>
                    <a:pt x="102064" y="344865"/>
                  </a:lnTo>
                  <a:lnTo>
                    <a:pt x="101491" y="344640"/>
                  </a:lnTo>
                  <a:lnTo>
                    <a:pt x="100918" y="344414"/>
                  </a:lnTo>
                  <a:lnTo>
                    <a:pt x="100354" y="344180"/>
                  </a:lnTo>
                  <a:lnTo>
                    <a:pt x="99790" y="343946"/>
                  </a:lnTo>
                  <a:lnTo>
                    <a:pt x="99226" y="343694"/>
                  </a:lnTo>
                  <a:lnTo>
                    <a:pt x="98680" y="343442"/>
                  </a:lnTo>
                  <a:lnTo>
                    <a:pt x="98124" y="343191"/>
                  </a:lnTo>
                  <a:lnTo>
                    <a:pt x="97578" y="342930"/>
                  </a:lnTo>
                  <a:lnTo>
                    <a:pt x="97040" y="342661"/>
                  </a:lnTo>
                  <a:lnTo>
                    <a:pt x="96493" y="342384"/>
                  </a:lnTo>
                  <a:lnTo>
                    <a:pt x="95964" y="342106"/>
                  </a:lnTo>
                  <a:lnTo>
                    <a:pt x="95434" y="341820"/>
                  </a:lnTo>
                  <a:lnTo>
                    <a:pt x="94905" y="341533"/>
                  </a:lnTo>
                  <a:lnTo>
                    <a:pt x="94384" y="341238"/>
                  </a:lnTo>
                  <a:lnTo>
                    <a:pt x="93872" y="340934"/>
                  </a:lnTo>
                  <a:lnTo>
                    <a:pt x="93352" y="340631"/>
                  </a:lnTo>
                  <a:lnTo>
                    <a:pt x="92848" y="340318"/>
                  </a:lnTo>
                  <a:lnTo>
                    <a:pt x="92345" y="340006"/>
                  </a:lnTo>
                  <a:lnTo>
                    <a:pt x="91842" y="339685"/>
                  </a:lnTo>
                  <a:lnTo>
                    <a:pt x="91347" y="339355"/>
                  </a:lnTo>
                  <a:lnTo>
                    <a:pt x="90861" y="339025"/>
                  </a:lnTo>
                  <a:lnTo>
                    <a:pt x="90375" y="338687"/>
                  </a:lnTo>
                  <a:lnTo>
                    <a:pt x="89898" y="338349"/>
                  </a:lnTo>
                  <a:lnTo>
                    <a:pt x="89421" y="338002"/>
                  </a:lnTo>
                  <a:lnTo>
                    <a:pt x="88952" y="337654"/>
                  </a:lnTo>
                  <a:lnTo>
                    <a:pt x="88484" y="337299"/>
                  </a:lnTo>
                  <a:lnTo>
                    <a:pt x="88024" y="336934"/>
                  </a:lnTo>
                  <a:lnTo>
                    <a:pt x="87564" y="336570"/>
                  </a:lnTo>
                  <a:lnTo>
                    <a:pt x="87113" y="336197"/>
                  </a:lnTo>
                  <a:lnTo>
                    <a:pt x="86670" y="335823"/>
                  </a:lnTo>
                  <a:lnTo>
                    <a:pt x="86228" y="335450"/>
                  </a:lnTo>
                  <a:lnTo>
                    <a:pt x="85794" y="335060"/>
                  </a:lnTo>
                  <a:lnTo>
                    <a:pt x="85369" y="334678"/>
                  </a:lnTo>
                  <a:lnTo>
                    <a:pt x="84943" y="334279"/>
                  </a:lnTo>
                  <a:lnTo>
                    <a:pt x="84518" y="333888"/>
                  </a:lnTo>
                  <a:lnTo>
                    <a:pt x="84110" y="333481"/>
                  </a:lnTo>
                  <a:lnTo>
                    <a:pt x="83703" y="333081"/>
                  </a:lnTo>
                  <a:lnTo>
                    <a:pt x="83295" y="332665"/>
                  </a:lnTo>
                  <a:lnTo>
                    <a:pt x="82904" y="332257"/>
                  </a:lnTo>
                  <a:lnTo>
                    <a:pt x="82505" y="331832"/>
                  </a:lnTo>
                  <a:lnTo>
                    <a:pt x="82123" y="331415"/>
                  </a:lnTo>
                  <a:lnTo>
                    <a:pt x="81741" y="330990"/>
                  </a:lnTo>
                  <a:lnTo>
                    <a:pt x="81368" y="330556"/>
                  </a:lnTo>
                  <a:lnTo>
                    <a:pt x="81004" y="330122"/>
                  </a:lnTo>
                  <a:lnTo>
                    <a:pt x="80639" y="329680"/>
                  </a:lnTo>
                  <a:lnTo>
                    <a:pt x="80284" y="329237"/>
                  </a:lnTo>
                  <a:lnTo>
                    <a:pt x="79928" y="328795"/>
                  </a:lnTo>
                  <a:lnTo>
                    <a:pt x="79589" y="328344"/>
                  </a:lnTo>
                  <a:lnTo>
                    <a:pt x="79251" y="327892"/>
                  </a:lnTo>
                  <a:lnTo>
                    <a:pt x="78913" y="327432"/>
                  </a:lnTo>
                  <a:lnTo>
                    <a:pt x="78592" y="326973"/>
                  </a:lnTo>
                  <a:lnTo>
                    <a:pt x="78270" y="326504"/>
                  </a:lnTo>
                  <a:lnTo>
                    <a:pt x="77958" y="326035"/>
                  </a:lnTo>
                  <a:lnTo>
                    <a:pt x="77646" y="325558"/>
                  </a:lnTo>
                  <a:lnTo>
                    <a:pt x="77351" y="325090"/>
                  </a:lnTo>
                  <a:lnTo>
                    <a:pt x="77056" y="324604"/>
                  </a:lnTo>
                  <a:lnTo>
                    <a:pt x="76761" y="324126"/>
                  </a:lnTo>
                  <a:lnTo>
                    <a:pt x="76483" y="323640"/>
                  </a:lnTo>
                  <a:lnTo>
                    <a:pt x="76205" y="323146"/>
                  </a:lnTo>
                  <a:lnTo>
                    <a:pt x="75936" y="322651"/>
                  </a:lnTo>
                  <a:lnTo>
                    <a:pt x="75676" y="322157"/>
                  </a:lnTo>
                  <a:lnTo>
                    <a:pt x="75424" y="321662"/>
                  </a:lnTo>
                  <a:lnTo>
                    <a:pt x="75173" y="321159"/>
                  </a:lnTo>
                  <a:lnTo>
                    <a:pt x="74930" y="320647"/>
                  </a:lnTo>
                  <a:lnTo>
                    <a:pt x="74695" y="320143"/>
                  </a:lnTo>
                  <a:lnTo>
                    <a:pt x="74470" y="319632"/>
                  </a:lnTo>
                  <a:lnTo>
                    <a:pt x="74253" y="319111"/>
                  </a:lnTo>
                  <a:lnTo>
                    <a:pt x="74036" y="318599"/>
                  </a:lnTo>
                  <a:lnTo>
                    <a:pt x="73836" y="318078"/>
                  </a:lnTo>
                  <a:lnTo>
                    <a:pt x="73637" y="317549"/>
                  </a:lnTo>
                  <a:lnTo>
                    <a:pt x="73437" y="317028"/>
                  </a:lnTo>
                  <a:lnTo>
                    <a:pt x="73255" y="316499"/>
                  </a:lnTo>
                  <a:lnTo>
                    <a:pt x="73081" y="315961"/>
                  </a:lnTo>
                  <a:lnTo>
                    <a:pt x="72908" y="315432"/>
                  </a:lnTo>
                  <a:lnTo>
                    <a:pt x="72743" y="314894"/>
                  </a:lnTo>
                  <a:lnTo>
                    <a:pt x="72587" y="314347"/>
                  </a:lnTo>
                  <a:lnTo>
                    <a:pt x="72439" y="313809"/>
                  </a:lnTo>
                  <a:lnTo>
                    <a:pt x="72300" y="313262"/>
                  </a:lnTo>
                  <a:lnTo>
                    <a:pt x="72170" y="312716"/>
                  </a:lnTo>
                  <a:lnTo>
                    <a:pt x="72049" y="312169"/>
                  </a:lnTo>
                  <a:lnTo>
                    <a:pt x="71927" y="311614"/>
                  </a:lnTo>
                  <a:lnTo>
                    <a:pt x="71823" y="311058"/>
                  </a:lnTo>
                  <a:lnTo>
                    <a:pt x="71719" y="310503"/>
                  </a:lnTo>
                  <a:lnTo>
                    <a:pt x="71624" y="309939"/>
                  </a:lnTo>
                  <a:lnTo>
                    <a:pt x="71537" y="309384"/>
                  </a:lnTo>
                  <a:lnTo>
                    <a:pt x="71459" y="308819"/>
                  </a:lnTo>
                  <a:lnTo>
                    <a:pt x="71389" y="308255"/>
                  </a:lnTo>
                  <a:lnTo>
                    <a:pt x="71329" y="307683"/>
                  </a:lnTo>
                  <a:lnTo>
                    <a:pt x="71277" y="307110"/>
                  </a:lnTo>
                  <a:lnTo>
                    <a:pt x="71224" y="306546"/>
                  </a:lnTo>
                  <a:lnTo>
                    <a:pt x="71190" y="305965"/>
                  </a:lnTo>
                  <a:lnTo>
                    <a:pt x="71164" y="305392"/>
                  </a:lnTo>
                  <a:lnTo>
                    <a:pt x="71138" y="304819"/>
                  </a:lnTo>
                  <a:lnTo>
                    <a:pt x="71129" y="304238"/>
                  </a:lnTo>
                  <a:lnTo>
                    <a:pt x="71120" y="303656"/>
                  </a:lnTo>
                  <a:lnTo>
                    <a:pt x="71120" y="303656"/>
                  </a:lnTo>
                  <a:lnTo>
                    <a:pt x="71129" y="302893"/>
                  </a:lnTo>
                  <a:lnTo>
                    <a:pt x="71164" y="302138"/>
                  </a:lnTo>
                  <a:lnTo>
                    <a:pt x="71207" y="301392"/>
                  </a:lnTo>
                  <a:lnTo>
                    <a:pt x="71259" y="300645"/>
                  </a:lnTo>
                  <a:lnTo>
                    <a:pt x="71337" y="299908"/>
                  </a:lnTo>
                  <a:lnTo>
                    <a:pt x="71415" y="299170"/>
                  </a:lnTo>
                  <a:lnTo>
                    <a:pt x="71511" y="298433"/>
                  </a:lnTo>
                  <a:lnTo>
                    <a:pt x="71615" y="297695"/>
                  </a:lnTo>
                  <a:lnTo>
                    <a:pt x="71615" y="297695"/>
                  </a:lnTo>
                  <a:lnTo>
                    <a:pt x="71008" y="297626"/>
                  </a:lnTo>
                  <a:lnTo>
                    <a:pt x="70409" y="297556"/>
                  </a:lnTo>
                  <a:lnTo>
                    <a:pt x="69810" y="297487"/>
                  </a:lnTo>
                  <a:lnTo>
                    <a:pt x="69220" y="297400"/>
                  </a:lnTo>
                  <a:lnTo>
                    <a:pt x="68621" y="297313"/>
                  </a:lnTo>
                  <a:lnTo>
                    <a:pt x="68031" y="297218"/>
                  </a:lnTo>
                  <a:lnTo>
                    <a:pt x="67441" y="297122"/>
                  </a:lnTo>
                  <a:lnTo>
                    <a:pt x="66860" y="297018"/>
                  </a:lnTo>
                  <a:lnTo>
                    <a:pt x="66270" y="296905"/>
                  </a:lnTo>
                  <a:lnTo>
                    <a:pt x="65697" y="296793"/>
                  </a:lnTo>
                  <a:lnTo>
                    <a:pt x="65116" y="296671"/>
                  </a:lnTo>
                  <a:lnTo>
                    <a:pt x="64534" y="296541"/>
                  </a:lnTo>
                  <a:lnTo>
                    <a:pt x="63961" y="296411"/>
                  </a:lnTo>
                  <a:lnTo>
                    <a:pt x="63397" y="296272"/>
                  </a:lnTo>
                  <a:lnTo>
                    <a:pt x="62825" y="296124"/>
                  </a:lnTo>
                  <a:lnTo>
                    <a:pt x="62261" y="295977"/>
                  </a:lnTo>
                  <a:lnTo>
                    <a:pt x="61697" y="295821"/>
                  </a:lnTo>
                  <a:lnTo>
                    <a:pt x="61141" y="295656"/>
                  </a:lnTo>
                  <a:lnTo>
                    <a:pt x="60577" y="295491"/>
                  </a:lnTo>
                  <a:lnTo>
                    <a:pt x="60031" y="295317"/>
                  </a:lnTo>
                  <a:lnTo>
                    <a:pt x="59475" y="295144"/>
                  </a:lnTo>
                  <a:lnTo>
                    <a:pt x="58929" y="294962"/>
                  </a:lnTo>
                  <a:lnTo>
                    <a:pt x="58382" y="294779"/>
                  </a:lnTo>
                  <a:lnTo>
                    <a:pt x="57844" y="294580"/>
                  </a:lnTo>
                  <a:lnTo>
                    <a:pt x="57297" y="294389"/>
                  </a:lnTo>
                  <a:lnTo>
                    <a:pt x="56768" y="294181"/>
                  </a:lnTo>
                  <a:lnTo>
                    <a:pt x="56230" y="293972"/>
                  </a:lnTo>
                  <a:lnTo>
                    <a:pt x="55701" y="293764"/>
                  </a:lnTo>
                  <a:lnTo>
                    <a:pt x="55180" y="293547"/>
                  </a:lnTo>
                  <a:lnTo>
                    <a:pt x="54651" y="293322"/>
                  </a:lnTo>
                  <a:lnTo>
                    <a:pt x="54139" y="293096"/>
                  </a:lnTo>
                  <a:lnTo>
                    <a:pt x="53618" y="292862"/>
                  </a:lnTo>
                  <a:lnTo>
                    <a:pt x="53106" y="292628"/>
                  </a:lnTo>
                  <a:lnTo>
                    <a:pt x="52594" y="292385"/>
                  </a:lnTo>
                  <a:lnTo>
                    <a:pt x="52091" y="292133"/>
                  </a:lnTo>
                  <a:lnTo>
                    <a:pt x="51588" y="291881"/>
                  </a:lnTo>
                  <a:lnTo>
                    <a:pt x="51093" y="291630"/>
                  </a:lnTo>
                  <a:lnTo>
                    <a:pt x="50598" y="291369"/>
                  </a:lnTo>
                  <a:lnTo>
                    <a:pt x="50104" y="291100"/>
                  </a:lnTo>
                  <a:lnTo>
                    <a:pt x="49618" y="290831"/>
                  </a:lnTo>
                  <a:lnTo>
                    <a:pt x="49132" y="290554"/>
                  </a:lnTo>
                  <a:lnTo>
                    <a:pt x="48655" y="290276"/>
                  </a:lnTo>
                  <a:lnTo>
                    <a:pt x="48177" y="289990"/>
                  </a:lnTo>
                  <a:lnTo>
                    <a:pt x="47700" y="289703"/>
                  </a:lnTo>
                  <a:lnTo>
                    <a:pt x="47232" y="289408"/>
                  </a:lnTo>
                  <a:lnTo>
                    <a:pt x="46772" y="289104"/>
                  </a:lnTo>
                  <a:lnTo>
                    <a:pt x="46312" y="288809"/>
                  </a:lnTo>
                  <a:lnTo>
                    <a:pt x="45852" y="288497"/>
                  </a:lnTo>
                  <a:lnTo>
                    <a:pt x="45401" y="288193"/>
                  </a:lnTo>
                  <a:lnTo>
                    <a:pt x="44949" y="287872"/>
                  </a:lnTo>
                  <a:lnTo>
                    <a:pt x="44507" y="287551"/>
                  </a:lnTo>
                  <a:lnTo>
                    <a:pt x="44064" y="287230"/>
                  </a:lnTo>
                  <a:lnTo>
                    <a:pt x="43630" y="286900"/>
                  </a:lnTo>
                  <a:lnTo>
                    <a:pt x="43197" y="286571"/>
                  </a:lnTo>
                  <a:lnTo>
                    <a:pt x="42771" y="286232"/>
                  </a:lnTo>
                  <a:lnTo>
                    <a:pt x="42346" y="285894"/>
                  </a:lnTo>
                  <a:lnTo>
                    <a:pt x="41930" y="285555"/>
                  </a:lnTo>
                  <a:lnTo>
                    <a:pt x="41522" y="285200"/>
                  </a:lnTo>
                  <a:lnTo>
                    <a:pt x="41105" y="284853"/>
                  </a:lnTo>
                  <a:lnTo>
                    <a:pt x="40706" y="284497"/>
                  </a:lnTo>
                  <a:lnTo>
                    <a:pt x="40298" y="284132"/>
                  </a:lnTo>
                  <a:lnTo>
                    <a:pt x="39908" y="283768"/>
                  </a:lnTo>
                  <a:lnTo>
                    <a:pt x="39517" y="283403"/>
                  </a:lnTo>
                  <a:lnTo>
                    <a:pt x="39127" y="283030"/>
                  </a:lnTo>
                  <a:lnTo>
                    <a:pt x="38745" y="282657"/>
                  </a:lnTo>
                  <a:lnTo>
                    <a:pt x="38372" y="282275"/>
                  </a:lnTo>
                  <a:lnTo>
                    <a:pt x="37999" y="281894"/>
                  </a:lnTo>
                  <a:lnTo>
                    <a:pt x="37626" y="281512"/>
                  </a:lnTo>
                  <a:lnTo>
                    <a:pt x="37270" y="281121"/>
                  </a:lnTo>
                  <a:lnTo>
                    <a:pt x="36905" y="280731"/>
                  </a:lnTo>
                  <a:lnTo>
                    <a:pt x="36558" y="280332"/>
                  </a:lnTo>
                  <a:lnTo>
                    <a:pt x="36211" y="279932"/>
                  </a:lnTo>
                  <a:lnTo>
                    <a:pt x="35864" y="279525"/>
                  </a:lnTo>
                  <a:lnTo>
                    <a:pt x="35526" y="279117"/>
                  </a:lnTo>
                  <a:lnTo>
                    <a:pt x="35196" y="278709"/>
                  </a:lnTo>
                  <a:lnTo>
                    <a:pt x="34866" y="278292"/>
                  </a:lnTo>
                  <a:lnTo>
                    <a:pt x="34545" y="277876"/>
                  </a:lnTo>
                  <a:lnTo>
                    <a:pt x="34233" y="277459"/>
                  </a:lnTo>
                  <a:lnTo>
                    <a:pt x="33920" y="277034"/>
                  </a:lnTo>
                  <a:lnTo>
                    <a:pt x="33608" y="276609"/>
                  </a:lnTo>
                  <a:lnTo>
                    <a:pt x="33313" y="276175"/>
                  </a:lnTo>
                  <a:lnTo>
                    <a:pt x="33018" y="275741"/>
                  </a:lnTo>
                  <a:lnTo>
                    <a:pt x="32723" y="275307"/>
                  </a:lnTo>
                  <a:lnTo>
                    <a:pt x="32437" y="274865"/>
                  </a:lnTo>
                  <a:lnTo>
                    <a:pt x="32159" y="274422"/>
                  </a:lnTo>
                  <a:lnTo>
                    <a:pt x="31890" y="273980"/>
                  </a:lnTo>
                  <a:lnTo>
                    <a:pt x="31621" y="273529"/>
                  </a:lnTo>
                  <a:lnTo>
                    <a:pt x="31361" y="273077"/>
                  </a:lnTo>
                  <a:lnTo>
                    <a:pt x="31100" y="272626"/>
                  </a:lnTo>
                  <a:lnTo>
                    <a:pt x="30849" y="272166"/>
                  </a:lnTo>
                  <a:lnTo>
                    <a:pt x="30606" y="271706"/>
                  </a:lnTo>
                  <a:lnTo>
                    <a:pt x="30363" y="271246"/>
                  </a:lnTo>
                  <a:lnTo>
                    <a:pt x="30128" y="270778"/>
                  </a:lnTo>
                  <a:lnTo>
                    <a:pt x="29903" y="270309"/>
                  </a:lnTo>
                  <a:lnTo>
                    <a:pt x="29677" y="269841"/>
                  </a:lnTo>
                  <a:lnTo>
                    <a:pt x="29469" y="269363"/>
                  </a:lnTo>
                  <a:lnTo>
                    <a:pt x="29252" y="268886"/>
                  </a:lnTo>
                  <a:lnTo>
                    <a:pt x="29052" y="268409"/>
                  </a:lnTo>
                  <a:lnTo>
                    <a:pt x="28853" y="267923"/>
                  </a:lnTo>
                  <a:lnTo>
                    <a:pt x="28662" y="267446"/>
                  </a:lnTo>
                  <a:lnTo>
                    <a:pt x="28480" y="266960"/>
                  </a:lnTo>
                  <a:lnTo>
                    <a:pt x="28297" y="266465"/>
                  </a:lnTo>
                  <a:lnTo>
                    <a:pt x="28124" y="265979"/>
                  </a:lnTo>
                  <a:lnTo>
                    <a:pt x="27959" y="265485"/>
                  </a:lnTo>
                  <a:lnTo>
                    <a:pt x="27794" y="264990"/>
                  </a:lnTo>
                  <a:lnTo>
                    <a:pt x="27647" y="264487"/>
                  </a:lnTo>
                  <a:lnTo>
                    <a:pt x="27499" y="263983"/>
                  </a:lnTo>
                  <a:lnTo>
                    <a:pt x="27352" y="263489"/>
                  </a:lnTo>
                  <a:lnTo>
                    <a:pt x="27221" y="262977"/>
                  </a:lnTo>
                  <a:lnTo>
                    <a:pt x="27091" y="262474"/>
                  </a:lnTo>
                  <a:lnTo>
                    <a:pt x="26970" y="261962"/>
                  </a:lnTo>
                  <a:lnTo>
                    <a:pt x="26857" y="261450"/>
                  </a:lnTo>
                  <a:lnTo>
                    <a:pt x="26744" y="260938"/>
                  </a:lnTo>
                  <a:lnTo>
                    <a:pt x="26649" y="260426"/>
                  </a:lnTo>
                  <a:lnTo>
                    <a:pt x="26553" y="259905"/>
                  </a:lnTo>
                  <a:lnTo>
                    <a:pt x="26467" y="259384"/>
                  </a:lnTo>
                  <a:lnTo>
                    <a:pt x="26380" y="258864"/>
                  </a:lnTo>
                  <a:lnTo>
                    <a:pt x="26310" y="258343"/>
                  </a:lnTo>
                  <a:lnTo>
                    <a:pt x="26241" y="257814"/>
                  </a:lnTo>
                  <a:lnTo>
                    <a:pt x="26180" y="257293"/>
                  </a:lnTo>
                  <a:lnTo>
                    <a:pt x="26128" y="256764"/>
                  </a:lnTo>
                  <a:lnTo>
                    <a:pt x="26076" y="256235"/>
                  </a:lnTo>
                  <a:lnTo>
                    <a:pt x="26041" y="255697"/>
                  </a:lnTo>
                  <a:lnTo>
                    <a:pt x="26007" y="255167"/>
                  </a:lnTo>
                  <a:lnTo>
                    <a:pt x="25981" y="254629"/>
                  </a:lnTo>
                  <a:lnTo>
                    <a:pt x="25963" y="254091"/>
                  </a:lnTo>
                  <a:lnTo>
                    <a:pt x="25955" y="253553"/>
                  </a:lnTo>
                  <a:lnTo>
                    <a:pt x="25955" y="253015"/>
                  </a:lnTo>
                  <a:lnTo>
                    <a:pt x="25955" y="253015"/>
                  </a:lnTo>
                  <a:lnTo>
                    <a:pt x="25955" y="252512"/>
                  </a:lnTo>
                  <a:lnTo>
                    <a:pt x="25963" y="252017"/>
                  </a:lnTo>
                  <a:lnTo>
                    <a:pt x="25981" y="251514"/>
                  </a:lnTo>
                  <a:lnTo>
                    <a:pt x="25998" y="251011"/>
                  </a:lnTo>
                  <a:lnTo>
                    <a:pt x="26033" y="250508"/>
                  </a:lnTo>
                  <a:lnTo>
                    <a:pt x="26067" y="250013"/>
                  </a:lnTo>
                  <a:lnTo>
                    <a:pt x="26102" y="249510"/>
                  </a:lnTo>
                  <a:lnTo>
                    <a:pt x="26154" y="249006"/>
                  </a:lnTo>
                  <a:lnTo>
                    <a:pt x="26206" y="248512"/>
                  </a:lnTo>
                  <a:lnTo>
                    <a:pt x="26267" y="248008"/>
                  </a:lnTo>
                  <a:lnTo>
                    <a:pt x="26336" y="247514"/>
                  </a:lnTo>
                  <a:lnTo>
                    <a:pt x="26406" y="247011"/>
                  </a:lnTo>
                  <a:lnTo>
                    <a:pt x="26484" y="246516"/>
                  </a:lnTo>
                  <a:lnTo>
                    <a:pt x="26571" y="246013"/>
                  </a:lnTo>
                  <a:lnTo>
                    <a:pt x="26657" y="245518"/>
                  </a:lnTo>
                  <a:lnTo>
                    <a:pt x="26753" y="245023"/>
                  </a:lnTo>
                  <a:lnTo>
                    <a:pt x="26857" y="244529"/>
                  </a:lnTo>
                  <a:lnTo>
                    <a:pt x="26970" y="244034"/>
                  </a:lnTo>
                  <a:lnTo>
                    <a:pt x="27083" y="243540"/>
                  </a:lnTo>
                  <a:lnTo>
                    <a:pt x="27204" y="243045"/>
                  </a:lnTo>
                  <a:lnTo>
                    <a:pt x="27334" y="242550"/>
                  </a:lnTo>
                  <a:lnTo>
                    <a:pt x="27473" y="242056"/>
                  </a:lnTo>
                  <a:lnTo>
                    <a:pt x="27612" y="241570"/>
                  </a:lnTo>
                  <a:lnTo>
                    <a:pt x="27751" y="241084"/>
                  </a:lnTo>
                  <a:lnTo>
                    <a:pt x="27907" y="240589"/>
                  </a:lnTo>
                  <a:lnTo>
                    <a:pt x="28063" y="240103"/>
                  </a:lnTo>
                  <a:lnTo>
                    <a:pt x="28228" y="239617"/>
                  </a:lnTo>
                  <a:lnTo>
                    <a:pt x="28402" y="239140"/>
                  </a:lnTo>
                  <a:lnTo>
                    <a:pt x="28575" y="238654"/>
                  </a:lnTo>
                  <a:lnTo>
                    <a:pt x="28757" y="238177"/>
                  </a:lnTo>
                  <a:lnTo>
                    <a:pt x="28948" y="237700"/>
                  </a:lnTo>
                  <a:lnTo>
                    <a:pt x="29139" y="237222"/>
                  </a:lnTo>
                  <a:lnTo>
                    <a:pt x="29339" y="236745"/>
                  </a:lnTo>
                  <a:lnTo>
                    <a:pt x="29547" y="236277"/>
                  </a:lnTo>
                  <a:lnTo>
                    <a:pt x="29764" y="235799"/>
                  </a:lnTo>
                  <a:lnTo>
                    <a:pt x="29981" y="235331"/>
                  </a:lnTo>
                  <a:lnTo>
                    <a:pt x="30198" y="234862"/>
                  </a:lnTo>
                  <a:lnTo>
                    <a:pt x="30432" y="234402"/>
                  </a:lnTo>
                  <a:lnTo>
                    <a:pt x="30666" y="233934"/>
                  </a:lnTo>
                  <a:lnTo>
                    <a:pt x="30909" y="233474"/>
                  </a:lnTo>
                  <a:lnTo>
                    <a:pt x="31161" y="233014"/>
                  </a:lnTo>
                  <a:lnTo>
                    <a:pt x="31413" y="232563"/>
                  </a:lnTo>
                  <a:lnTo>
                    <a:pt x="31673" y="232111"/>
                  </a:lnTo>
                  <a:lnTo>
                    <a:pt x="31933" y="231660"/>
                  </a:lnTo>
                  <a:lnTo>
                    <a:pt x="32202" y="231209"/>
                  </a:lnTo>
                  <a:lnTo>
                    <a:pt x="32480" y="230766"/>
                  </a:lnTo>
                  <a:lnTo>
                    <a:pt x="32766" y="230324"/>
                  </a:lnTo>
                  <a:lnTo>
                    <a:pt x="33053" y="229881"/>
                  </a:lnTo>
                  <a:lnTo>
                    <a:pt x="33348" y="229448"/>
                  </a:lnTo>
                  <a:lnTo>
                    <a:pt x="33643" y="229014"/>
                  </a:lnTo>
                  <a:lnTo>
                    <a:pt x="33955" y="228580"/>
                  </a:lnTo>
                  <a:lnTo>
                    <a:pt x="34259" y="228146"/>
                  </a:lnTo>
                  <a:lnTo>
                    <a:pt x="34580" y="227721"/>
                  </a:lnTo>
                  <a:lnTo>
                    <a:pt x="34901" y="227304"/>
                  </a:lnTo>
                  <a:lnTo>
                    <a:pt x="35231" y="226888"/>
                  </a:lnTo>
                  <a:lnTo>
                    <a:pt x="35560" y="226471"/>
                  </a:lnTo>
                  <a:lnTo>
                    <a:pt x="35908" y="226055"/>
                  </a:lnTo>
                  <a:lnTo>
                    <a:pt x="36246" y="225647"/>
                  </a:lnTo>
                  <a:lnTo>
                    <a:pt x="36602" y="225239"/>
                  </a:lnTo>
                  <a:lnTo>
                    <a:pt x="36957" y="224840"/>
                  </a:lnTo>
                  <a:lnTo>
                    <a:pt x="37322" y="224441"/>
                  </a:lnTo>
                  <a:lnTo>
                    <a:pt x="37686" y="224050"/>
                  </a:lnTo>
                  <a:lnTo>
                    <a:pt x="38060" y="223660"/>
                  </a:lnTo>
                  <a:lnTo>
                    <a:pt x="38441" y="223269"/>
                  </a:lnTo>
                  <a:lnTo>
                    <a:pt x="38441" y="223269"/>
                  </a:lnTo>
                  <a:lnTo>
                    <a:pt x="37400" y="223026"/>
                  </a:lnTo>
                  <a:lnTo>
                    <a:pt x="36376" y="222757"/>
                  </a:lnTo>
                  <a:lnTo>
                    <a:pt x="35361" y="222471"/>
                  </a:lnTo>
                  <a:lnTo>
                    <a:pt x="34354" y="222167"/>
                  </a:lnTo>
                  <a:lnTo>
                    <a:pt x="33356" y="221846"/>
                  </a:lnTo>
                  <a:lnTo>
                    <a:pt x="32367" y="221516"/>
                  </a:lnTo>
                  <a:lnTo>
                    <a:pt x="31387" y="221161"/>
                  </a:lnTo>
                  <a:lnTo>
                    <a:pt x="30423" y="220787"/>
                  </a:lnTo>
                  <a:lnTo>
                    <a:pt x="29460" y="220406"/>
                  </a:lnTo>
                  <a:lnTo>
                    <a:pt x="28514" y="219998"/>
                  </a:lnTo>
                  <a:lnTo>
                    <a:pt x="27586" y="219581"/>
                  </a:lnTo>
                  <a:lnTo>
                    <a:pt x="26657" y="219147"/>
                  </a:lnTo>
                  <a:lnTo>
                    <a:pt x="25746" y="218696"/>
                  </a:lnTo>
                  <a:lnTo>
                    <a:pt x="24844" y="218236"/>
                  </a:lnTo>
                  <a:lnTo>
                    <a:pt x="23959" y="217750"/>
                  </a:lnTo>
                  <a:lnTo>
                    <a:pt x="23082" y="217256"/>
                  </a:lnTo>
                  <a:lnTo>
                    <a:pt x="22215" y="216744"/>
                  </a:lnTo>
                  <a:lnTo>
                    <a:pt x="21364" y="216223"/>
                  </a:lnTo>
                  <a:lnTo>
                    <a:pt x="20523" y="215685"/>
                  </a:lnTo>
                  <a:lnTo>
                    <a:pt x="19698" y="215130"/>
                  </a:lnTo>
                  <a:lnTo>
                    <a:pt x="18883" y="214557"/>
                  </a:lnTo>
                  <a:lnTo>
                    <a:pt x="18084" y="213976"/>
                  </a:lnTo>
                  <a:lnTo>
                    <a:pt x="17303" y="213386"/>
                  </a:lnTo>
                  <a:lnTo>
                    <a:pt x="16531" y="212778"/>
                  </a:lnTo>
                  <a:lnTo>
                    <a:pt x="15776" y="212153"/>
                  </a:lnTo>
                  <a:lnTo>
                    <a:pt x="15038" y="211520"/>
                  </a:lnTo>
                  <a:lnTo>
                    <a:pt x="14310" y="210869"/>
                  </a:lnTo>
                  <a:lnTo>
                    <a:pt x="13598" y="210210"/>
                  </a:lnTo>
                  <a:lnTo>
                    <a:pt x="12904" y="209542"/>
                  </a:lnTo>
                  <a:lnTo>
                    <a:pt x="12218" y="208856"/>
                  </a:lnTo>
                  <a:lnTo>
                    <a:pt x="11550" y="208162"/>
                  </a:lnTo>
                  <a:lnTo>
                    <a:pt x="10908" y="207450"/>
                  </a:lnTo>
                  <a:lnTo>
                    <a:pt x="10275" y="206730"/>
                  </a:lnTo>
                  <a:lnTo>
                    <a:pt x="9658" y="206001"/>
                  </a:lnTo>
                  <a:lnTo>
                    <a:pt x="9051" y="205264"/>
                  </a:lnTo>
                  <a:lnTo>
                    <a:pt x="8470" y="204509"/>
                  </a:lnTo>
                  <a:lnTo>
                    <a:pt x="7906" y="203745"/>
                  </a:lnTo>
                  <a:lnTo>
                    <a:pt x="7359" y="202973"/>
                  </a:lnTo>
                  <a:lnTo>
                    <a:pt x="6830" y="202192"/>
                  </a:lnTo>
                  <a:lnTo>
                    <a:pt x="6318" y="201394"/>
                  </a:lnTo>
                  <a:lnTo>
                    <a:pt x="5823" y="200587"/>
                  </a:lnTo>
                  <a:lnTo>
                    <a:pt x="5346" y="199780"/>
                  </a:lnTo>
                  <a:lnTo>
                    <a:pt x="5112" y="199363"/>
                  </a:lnTo>
                  <a:lnTo>
                    <a:pt x="4886" y="198955"/>
                  </a:lnTo>
                  <a:lnTo>
                    <a:pt x="4669" y="198539"/>
                  </a:lnTo>
                  <a:lnTo>
                    <a:pt x="4452" y="198122"/>
                  </a:lnTo>
                  <a:lnTo>
                    <a:pt x="4235" y="197706"/>
                  </a:lnTo>
                  <a:lnTo>
                    <a:pt x="4027" y="197280"/>
                  </a:lnTo>
                  <a:lnTo>
                    <a:pt x="3827" y="196855"/>
                  </a:lnTo>
                  <a:lnTo>
                    <a:pt x="3628" y="196430"/>
                  </a:lnTo>
                  <a:lnTo>
                    <a:pt x="3437" y="196005"/>
                  </a:lnTo>
                  <a:lnTo>
                    <a:pt x="3246" y="195571"/>
                  </a:lnTo>
                  <a:lnTo>
                    <a:pt x="3064" y="195137"/>
                  </a:lnTo>
                  <a:lnTo>
                    <a:pt x="2890" y="194703"/>
                  </a:lnTo>
                  <a:lnTo>
                    <a:pt x="2717" y="194269"/>
                  </a:lnTo>
                  <a:lnTo>
                    <a:pt x="2543" y="193827"/>
                  </a:lnTo>
                  <a:lnTo>
                    <a:pt x="2387" y="193393"/>
                  </a:lnTo>
                  <a:lnTo>
                    <a:pt x="2222" y="192942"/>
                  </a:lnTo>
                  <a:lnTo>
                    <a:pt x="2074" y="192499"/>
                  </a:lnTo>
                  <a:lnTo>
                    <a:pt x="1927" y="192057"/>
                  </a:lnTo>
                  <a:lnTo>
                    <a:pt x="1779" y="191605"/>
                  </a:lnTo>
                  <a:lnTo>
                    <a:pt x="1649" y="191154"/>
                  </a:lnTo>
                  <a:lnTo>
                    <a:pt x="1510" y="190703"/>
                  </a:lnTo>
                  <a:lnTo>
                    <a:pt x="1389" y="190252"/>
                  </a:lnTo>
                  <a:lnTo>
                    <a:pt x="1267" y="189792"/>
                  </a:lnTo>
                  <a:lnTo>
                    <a:pt x="1146" y="189341"/>
                  </a:lnTo>
                  <a:lnTo>
                    <a:pt x="1042" y="188881"/>
                  </a:lnTo>
                  <a:lnTo>
                    <a:pt x="938" y="188412"/>
                  </a:lnTo>
                  <a:lnTo>
                    <a:pt x="834" y="187952"/>
                  </a:lnTo>
                  <a:lnTo>
                    <a:pt x="738" y="187492"/>
                  </a:lnTo>
                  <a:lnTo>
                    <a:pt x="651" y="187024"/>
                  </a:lnTo>
                  <a:lnTo>
                    <a:pt x="565" y="186555"/>
                  </a:lnTo>
                  <a:lnTo>
                    <a:pt x="486" y="186087"/>
                  </a:lnTo>
                  <a:lnTo>
                    <a:pt x="417" y="185618"/>
                  </a:lnTo>
                  <a:lnTo>
                    <a:pt x="348" y="185141"/>
                  </a:lnTo>
                  <a:lnTo>
                    <a:pt x="287" y="184672"/>
                  </a:lnTo>
                  <a:lnTo>
                    <a:pt x="235" y="184195"/>
                  </a:lnTo>
                  <a:lnTo>
                    <a:pt x="183" y="183718"/>
                  </a:lnTo>
                  <a:lnTo>
                    <a:pt x="139" y="183240"/>
                  </a:lnTo>
                  <a:lnTo>
                    <a:pt x="105" y="182763"/>
                  </a:lnTo>
                  <a:lnTo>
                    <a:pt x="70" y="182277"/>
                  </a:lnTo>
                  <a:lnTo>
                    <a:pt x="44" y="181791"/>
                  </a:lnTo>
                  <a:lnTo>
                    <a:pt x="27" y="181314"/>
                  </a:lnTo>
                  <a:lnTo>
                    <a:pt x="9" y="180828"/>
                  </a:lnTo>
                  <a:lnTo>
                    <a:pt x="1" y="180342"/>
                  </a:lnTo>
                  <a:lnTo>
                    <a:pt x="1" y="179856"/>
                  </a:lnTo>
                  <a:lnTo>
                    <a:pt x="1" y="179856"/>
                  </a:lnTo>
                  <a:lnTo>
                    <a:pt x="1" y="179292"/>
                  </a:lnTo>
                  <a:lnTo>
                    <a:pt x="9" y="178728"/>
                  </a:lnTo>
                  <a:lnTo>
                    <a:pt x="35" y="178164"/>
                  </a:lnTo>
                  <a:lnTo>
                    <a:pt x="61" y="177600"/>
                  </a:lnTo>
                  <a:lnTo>
                    <a:pt x="96" y="177036"/>
                  </a:lnTo>
                  <a:lnTo>
                    <a:pt x="139" y="176481"/>
                  </a:lnTo>
                  <a:lnTo>
                    <a:pt x="191" y="175917"/>
                  </a:lnTo>
                  <a:lnTo>
                    <a:pt x="252" y="175353"/>
                  </a:lnTo>
                  <a:lnTo>
                    <a:pt x="313" y="174789"/>
                  </a:lnTo>
                  <a:lnTo>
                    <a:pt x="391" y="174225"/>
                  </a:lnTo>
                  <a:lnTo>
                    <a:pt x="469" y="173661"/>
                  </a:lnTo>
                  <a:lnTo>
                    <a:pt x="565" y="173105"/>
                  </a:lnTo>
                  <a:lnTo>
                    <a:pt x="660" y="172541"/>
                  </a:lnTo>
                  <a:lnTo>
                    <a:pt x="764" y="171986"/>
                  </a:lnTo>
                  <a:lnTo>
                    <a:pt x="886" y="171422"/>
                  </a:lnTo>
                  <a:lnTo>
                    <a:pt x="1007" y="170867"/>
                  </a:lnTo>
                  <a:lnTo>
                    <a:pt x="1137" y="170302"/>
                  </a:lnTo>
                  <a:lnTo>
                    <a:pt x="1276" y="169747"/>
                  </a:lnTo>
                  <a:lnTo>
                    <a:pt x="1415" y="169192"/>
                  </a:lnTo>
                  <a:lnTo>
                    <a:pt x="1571" y="168636"/>
                  </a:lnTo>
                  <a:lnTo>
                    <a:pt x="1736" y="168081"/>
                  </a:lnTo>
                  <a:lnTo>
                    <a:pt x="1901" y="167526"/>
                  </a:lnTo>
                  <a:lnTo>
                    <a:pt x="2083" y="166979"/>
                  </a:lnTo>
                  <a:lnTo>
                    <a:pt x="2265" y="166424"/>
                  </a:lnTo>
                  <a:lnTo>
                    <a:pt x="2465" y="165877"/>
                  </a:lnTo>
                  <a:lnTo>
                    <a:pt x="2664" y="165330"/>
                  </a:lnTo>
                  <a:lnTo>
                    <a:pt x="2873" y="164784"/>
                  </a:lnTo>
                  <a:lnTo>
                    <a:pt x="3090" y="164237"/>
                  </a:lnTo>
                  <a:lnTo>
                    <a:pt x="3324" y="163690"/>
                  </a:lnTo>
                  <a:lnTo>
                    <a:pt x="3558" y="163152"/>
                  </a:lnTo>
                  <a:lnTo>
                    <a:pt x="3801" y="162614"/>
                  </a:lnTo>
                  <a:lnTo>
                    <a:pt x="4044" y="162076"/>
                  </a:lnTo>
                  <a:lnTo>
                    <a:pt x="4305" y="161538"/>
                  </a:lnTo>
                  <a:lnTo>
                    <a:pt x="4574" y="161000"/>
                  </a:lnTo>
                  <a:lnTo>
                    <a:pt x="4851" y="160471"/>
                  </a:lnTo>
                  <a:lnTo>
                    <a:pt x="5129" y="159933"/>
                  </a:lnTo>
                  <a:lnTo>
                    <a:pt x="5424" y="159412"/>
                  </a:lnTo>
                  <a:lnTo>
                    <a:pt x="5728" y="158883"/>
                  </a:lnTo>
                  <a:lnTo>
                    <a:pt x="6031" y="158362"/>
                  </a:lnTo>
                  <a:lnTo>
                    <a:pt x="6344" y="157833"/>
                  </a:lnTo>
                  <a:lnTo>
                    <a:pt x="6673" y="157321"/>
                  </a:lnTo>
                  <a:lnTo>
                    <a:pt x="7003" y="156800"/>
                  </a:lnTo>
                  <a:lnTo>
                    <a:pt x="7342" y="156289"/>
                  </a:lnTo>
                  <a:lnTo>
                    <a:pt x="7697" y="155777"/>
                  </a:lnTo>
                  <a:lnTo>
                    <a:pt x="8053" y="155265"/>
                  </a:lnTo>
                  <a:lnTo>
                    <a:pt x="8418" y="154761"/>
                  </a:lnTo>
                  <a:lnTo>
                    <a:pt x="8791" y="154258"/>
                  </a:lnTo>
                  <a:lnTo>
                    <a:pt x="9173" y="153755"/>
                  </a:lnTo>
                  <a:lnTo>
                    <a:pt x="9563" y="153251"/>
                  </a:lnTo>
                  <a:lnTo>
                    <a:pt x="9962" y="152757"/>
                  </a:lnTo>
                  <a:lnTo>
                    <a:pt x="10370" y="152271"/>
                  </a:lnTo>
                  <a:lnTo>
                    <a:pt x="10778" y="151776"/>
                  </a:lnTo>
                  <a:lnTo>
                    <a:pt x="11203" y="151290"/>
                  </a:lnTo>
                  <a:lnTo>
                    <a:pt x="11637" y="150813"/>
                  </a:lnTo>
                  <a:lnTo>
                    <a:pt x="12079" y="150336"/>
                  </a:lnTo>
                  <a:lnTo>
                    <a:pt x="12522" y="149859"/>
                  </a:lnTo>
                  <a:lnTo>
                    <a:pt x="12982" y="149390"/>
                  </a:lnTo>
                  <a:lnTo>
                    <a:pt x="13442" y="148921"/>
                  </a:lnTo>
                  <a:lnTo>
                    <a:pt x="13919" y="148453"/>
                  </a:lnTo>
                  <a:lnTo>
                    <a:pt x="14405" y="147993"/>
                  </a:lnTo>
                  <a:lnTo>
                    <a:pt x="14891" y="147533"/>
                  </a:lnTo>
                  <a:lnTo>
                    <a:pt x="15386" y="147082"/>
                  </a:lnTo>
                  <a:lnTo>
                    <a:pt x="15897" y="146631"/>
                  </a:lnTo>
                  <a:lnTo>
                    <a:pt x="16409" y="146188"/>
                  </a:lnTo>
                  <a:lnTo>
                    <a:pt x="16409" y="146188"/>
                  </a:lnTo>
                  <a:lnTo>
                    <a:pt x="15837" y="145624"/>
                  </a:lnTo>
                  <a:lnTo>
                    <a:pt x="15281" y="145043"/>
                  </a:lnTo>
                  <a:lnTo>
                    <a:pt x="14743" y="144453"/>
                  </a:lnTo>
                  <a:lnTo>
                    <a:pt x="14214" y="143863"/>
                  </a:lnTo>
                  <a:lnTo>
                    <a:pt x="13693" y="143246"/>
                  </a:lnTo>
                  <a:lnTo>
                    <a:pt x="13199" y="142630"/>
                  </a:lnTo>
                  <a:lnTo>
                    <a:pt x="12713" y="142006"/>
                  </a:lnTo>
                  <a:lnTo>
                    <a:pt x="12253" y="141363"/>
                  </a:lnTo>
                  <a:lnTo>
                    <a:pt x="11802" y="140713"/>
                  </a:lnTo>
                  <a:lnTo>
                    <a:pt x="11368" y="140062"/>
                  </a:lnTo>
                  <a:lnTo>
                    <a:pt x="10951" y="139394"/>
                  </a:lnTo>
                  <a:lnTo>
                    <a:pt x="10544" y="138717"/>
                  </a:lnTo>
                  <a:lnTo>
                    <a:pt x="10162" y="138031"/>
                  </a:lnTo>
                  <a:lnTo>
                    <a:pt x="9797" y="137337"/>
                  </a:lnTo>
                  <a:lnTo>
                    <a:pt x="9450" y="136634"/>
                  </a:lnTo>
                  <a:lnTo>
                    <a:pt x="9112" y="135923"/>
                  </a:lnTo>
                  <a:lnTo>
                    <a:pt x="8799" y="135211"/>
                  </a:lnTo>
                  <a:lnTo>
                    <a:pt x="8504" y="134482"/>
                  </a:lnTo>
                  <a:lnTo>
                    <a:pt x="8227" y="133753"/>
                  </a:lnTo>
                  <a:lnTo>
                    <a:pt x="7975" y="133016"/>
                  </a:lnTo>
                  <a:lnTo>
                    <a:pt x="7732" y="132270"/>
                  </a:lnTo>
                  <a:lnTo>
                    <a:pt x="7515" y="131515"/>
                  </a:lnTo>
                  <a:lnTo>
                    <a:pt x="7316" y="130751"/>
                  </a:lnTo>
                  <a:lnTo>
                    <a:pt x="7229" y="130369"/>
                  </a:lnTo>
                  <a:lnTo>
                    <a:pt x="7133" y="129987"/>
                  </a:lnTo>
                  <a:lnTo>
                    <a:pt x="7055" y="129606"/>
                  </a:lnTo>
                  <a:lnTo>
                    <a:pt x="6977" y="129215"/>
                  </a:lnTo>
                  <a:lnTo>
                    <a:pt x="6908" y="128825"/>
                  </a:lnTo>
                  <a:lnTo>
                    <a:pt x="6838" y="128443"/>
                  </a:lnTo>
                  <a:lnTo>
                    <a:pt x="6778" y="128052"/>
                  </a:lnTo>
                  <a:lnTo>
                    <a:pt x="6717" y="127653"/>
                  </a:lnTo>
                  <a:lnTo>
                    <a:pt x="6673" y="127263"/>
                  </a:lnTo>
                  <a:lnTo>
                    <a:pt x="6621" y="126872"/>
                  </a:lnTo>
                  <a:lnTo>
                    <a:pt x="6587" y="126473"/>
                  </a:lnTo>
                  <a:lnTo>
                    <a:pt x="6552" y="126074"/>
                  </a:lnTo>
                  <a:lnTo>
                    <a:pt x="6517" y="125675"/>
                  </a:lnTo>
                  <a:lnTo>
                    <a:pt x="6491" y="125276"/>
                  </a:lnTo>
                  <a:lnTo>
                    <a:pt x="6474" y="124876"/>
                  </a:lnTo>
                  <a:lnTo>
                    <a:pt x="6457" y="124477"/>
                  </a:lnTo>
                  <a:lnTo>
                    <a:pt x="6448" y="124069"/>
                  </a:lnTo>
                  <a:lnTo>
                    <a:pt x="6448" y="123670"/>
                  </a:lnTo>
                  <a:lnTo>
                    <a:pt x="6448" y="123670"/>
                  </a:lnTo>
                  <a:lnTo>
                    <a:pt x="6448" y="123245"/>
                  </a:lnTo>
                  <a:lnTo>
                    <a:pt x="6465" y="122811"/>
                  </a:lnTo>
                  <a:lnTo>
                    <a:pt x="6474" y="122386"/>
                  </a:lnTo>
                  <a:lnTo>
                    <a:pt x="6500" y="121961"/>
                  </a:lnTo>
                  <a:lnTo>
                    <a:pt x="6526" y="121544"/>
                  </a:lnTo>
                  <a:lnTo>
                    <a:pt x="6561" y="121119"/>
                  </a:lnTo>
                  <a:lnTo>
                    <a:pt x="6595" y="120703"/>
                  </a:lnTo>
                  <a:lnTo>
                    <a:pt x="6639" y="120277"/>
                  </a:lnTo>
                  <a:lnTo>
                    <a:pt x="6691" y="119861"/>
                  </a:lnTo>
                  <a:lnTo>
                    <a:pt x="6752" y="119444"/>
                  </a:lnTo>
                  <a:lnTo>
                    <a:pt x="6812" y="119037"/>
                  </a:lnTo>
                  <a:lnTo>
                    <a:pt x="6882" y="118620"/>
                  </a:lnTo>
                  <a:lnTo>
                    <a:pt x="6951" y="118212"/>
                  </a:lnTo>
                  <a:lnTo>
                    <a:pt x="7029" y="117804"/>
                  </a:lnTo>
                  <a:lnTo>
                    <a:pt x="7116" y="117397"/>
                  </a:lnTo>
                  <a:lnTo>
                    <a:pt x="7203" y="116989"/>
                  </a:lnTo>
                  <a:lnTo>
                    <a:pt x="7307" y="116590"/>
                  </a:lnTo>
                  <a:lnTo>
                    <a:pt x="7402" y="116182"/>
                  </a:lnTo>
                  <a:lnTo>
                    <a:pt x="7515" y="115783"/>
                  </a:lnTo>
                  <a:lnTo>
                    <a:pt x="7628" y="115383"/>
                  </a:lnTo>
                  <a:lnTo>
                    <a:pt x="7741" y="114993"/>
                  </a:lnTo>
                  <a:lnTo>
                    <a:pt x="7862" y="114594"/>
                  </a:lnTo>
                  <a:lnTo>
                    <a:pt x="7992" y="114203"/>
                  </a:lnTo>
                  <a:lnTo>
                    <a:pt x="8131" y="113813"/>
                  </a:lnTo>
                  <a:lnTo>
                    <a:pt x="8270" y="113422"/>
                  </a:lnTo>
                  <a:lnTo>
                    <a:pt x="8409" y="113040"/>
                  </a:lnTo>
                  <a:lnTo>
                    <a:pt x="8556" y="112650"/>
                  </a:lnTo>
                  <a:lnTo>
                    <a:pt x="8713" y="112268"/>
                  </a:lnTo>
                  <a:lnTo>
                    <a:pt x="8878" y="111895"/>
                  </a:lnTo>
                  <a:lnTo>
                    <a:pt x="9042" y="111513"/>
                  </a:lnTo>
                  <a:lnTo>
                    <a:pt x="9207" y="111140"/>
                  </a:lnTo>
                  <a:lnTo>
                    <a:pt x="9381" y="110767"/>
                  </a:lnTo>
                  <a:lnTo>
                    <a:pt x="9563" y="110394"/>
                  </a:lnTo>
                  <a:lnTo>
                    <a:pt x="9745" y="110021"/>
                  </a:lnTo>
                  <a:lnTo>
                    <a:pt x="9936" y="109656"/>
                  </a:lnTo>
                  <a:lnTo>
                    <a:pt x="10136" y="109292"/>
                  </a:lnTo>
                  <a:lnTo>
                    <a:pt x="10327" y="108936"/>
                  </a:lnTo>
                  <a:lnTo>
                    <a:pt x="10535" y="108572"/>
                  </a:lnTo>
                  <a:lnTo>
                    <a:pt x="10743" y="108216"/>
                  </a:lnTo>
                  <a:lnTo>
                    <a:pt x="10960" y="107860"/>
                  </a:lnTo>
                  <a:lnTo>
                    <a:pt x="11177" y="107513"/>
                  </a:lnTo>
                  <a:lnTo>
                    <a:pt x="11394" y="107157"/>
                  </a:lnTo>
                  <a:lnTo>
                    <a:pt x="11628" y="106810"/>
                  </a:lnTo>
                  <a:lnTo>
                    <a:pt x="11854" y="106472"/>
                  </a:lnTo>
                  <a:lnTo>
                    <a:pt x="12097" y="106125"/>
                  </a:lnTo>
                  <a:lnTo>
                    <a:pt x="12331" y="105786"/>
                  </a:lnTo>
                  <a:lnTo>
                    <a:pt x="12834" y="105118"/>
                  </a:lnTo>
                  <a:lnTo>
                    <a:pt x="13346" y="104459"/>
                  </a:lnTo>
                  <a:lnTo>
                    <a:pt x="13876" y="103816"/>
                  </a:lnTo>
                  <a:lnTo>
                    <a:pt x="14422" y="103174"/>
                  </a:lnTo>
                  <a:lnTo>
                    <a:pt x="14986" y="102550"/>
                  </a:lnTo>
                  <a:lnTo>
                    <a:pt x="15568" y="101942"/>
                  </a:lnTo>
                  <a:lnTo>
                    <a:pt x="16158" y="101343"/>
                  </a:lnTo>
                  <a:lnTo>
                    <a:pt x="16774" y="100753"/>
                  </a:lnTo>
                  <a:lnTo>
                    <a:pt x="17399" y="100181"/>
                  </a:lnTo>
                  <a:lnTo>
                    <a:pt x="18041" y="99617"/>
                  </a:lnTo>
                  <a:lnTo>
                    <a:pt x="18700" y="99070"/>
                  </a:lnTo>
                  <a:lnTo>
                    <a:pt x="19377" y="98532"/>
                  </a:lnTo>
                  <a:lnTo>
                    <a:pt x="20063" y="98011"/>
                  </a:lnTo>
                  <a:lnTo>
                    <a:pt x="20766" y="97508"/>
                  </a:lnTo>
                  <a:lnTo>
                    <a:pt x="21477" y="97013"/>
                  </a:lnTo>
                  <a:lnTo>
                    <a:pt x="22206" y="96536"/>
                  </a:lnTo>
                  <a:lnTo>
                    <a:pt x="22944" y="96076"/>
                  </a:lnTo>
                  <a:lnTo>
                    <a:pt x="23698" y="95625"/>
                  </a:lnTo>
                  <a:lnTo>
                    <a:pt x="24471" y="95191"/>
                  </a:lnTo>
                  <a:lnTo>
                    <a:pt x="25252" y="94775"/>
                  </a:lnTo>
                  <a:lnTo>
                    <a:pt x="26041" y="94367"/>
                  </a:lnTo>
                  <a:lnTo>
                    <a:pt x="26848" y="93985"/>
                  </a:lnTo>
                  <a:lnTo>
                    <a:pt x="27664" y="93612"/>
                  </a:lnTo>
                  <a:lnTo>
                    <a:pt x="28488" y="93256"/>
                  </a:lnTo>
                  <a:lnTo>
                    <a:pt x="29321" y="92926"/>
                  </a:lnTo>
                  <a:lnTo>
                    <a:pt x="30172" y="92605"/>
                  </a:lnTo>
                  <a:lnTo>
                    <a:pt x="31031" y="92302"/>
                  </a:lnTo>
                  <a:lnTo>
                    <a:pt x="31899" y="92015"/>
                  </a:lnTo>
                  <a:lnTo>
                    <a:pt x="32775" y="91746"/>
                  </a:lnTo>
                  <a:lnTo>
                    <a:pt x="33669" y="91495"/>
                  </a:lnTo>
                  <a:lnTo>
                    <a:pt x="34563" y="91269"/>
                  </a:lnTo>
                  <a:lnTo>
                    <a:pt x="35465" y="91052"/>
                  </a:lnTo>
                  <a:lnTo>
                    <a:pt x="36385" y="90861"/>
                  </a:lnTo>
                  <a:lnTo>
                    <a:pt x="37305" y="90679"/>
                  </a:lnTo>
                  <a:lnTo>
                    <a:pt x="38233" y="90523"/>
                  </a:lnTo>
                  <a:lnTo>
                    <a:pt x="39179" y="90384"/>
                  </a:lnTo>
                  <a:lnTo>
                    <a:pt x="40125" y="90271"/>
                  </a:lnTo>
                  <a:lnTo>
                    <a:pt x="41071" y="90176"/>
                  </a:lnTo>
                  <a:lnTo>
                    <a:pt x="42034" y="90097"/>
                  </a:lnTo>
                  <a:lnTo>
                    <a:pt x="42520" y="90063"/>
                  </a:lnTo>
                  <a:lnTo>
                    <a:pt x="43006" y="90037"/>
                  </a:lnTo>
                  <a:lnTo>
                    <a:pt x="43492" y="90019"/>
                  </a:lnTo>
                  <a:lnTo>
                    <a:pt x="43977" y="90002"/>
                  </a:lnTo>
                  <a:lnTo>
                    <a:pt x="43977" y="90002"/>
                  </a:lnTo>
                  <a:lnTo>
                    <a:pt x="43674" y="89533"/>
                  </a:lnTo>
                  <a:lnTo>
                    <a:pt x="43370" y="89056"/>
                  </a:lnTo>
                  <a:lnTo>
                    <a:pt x="43084" y="88579"/>
                  </a:lnTo>
                  <a:lnTo>
                    <a:pt x="42806" y="88102"/>
                  </a:lnTo>
                  <a:lnTo>
                    <a:pt x="42528" y="87616"/>
                  </a:lnTo>
                  <a:lnTo>
                    <a:pt x="42268" y="87121"/>
                  </a:lnTo>
                  <a:lnTo>
                    <a:pt x="42008" y="86627"/>
                  </a:lnTo>
                  <a:lnTo>
                    <a:pt x="41765" y="86123"/>
                  </a:lnTo>
                  <a:lnTo>
                    <a:pt x="41522" y="85620"/>
                  </a:lnTo>
                  <a:lnTo>
                    <a:pt x="41296" y="85117"/>
                  </a:lnTo>
                  <a:lnTo>
                    <a:pt x="41071" y="84605"/>
                  </a:lnTo>
                  <a:lnTo>
                    <a:pt x="40862" y="84093"/>
                  </a:lnTo>
                  <a:lnTo>
                    <a:pt x="40663" y="83572"/>
                  </a:lnTo>
                  <a:lnTo>
                    <a:pt x="40463" y="83051"/>
                  </a:lnTo>
                  <a:lnTo>
                    <a:pt x="40281" y="82522"/>
                  </a:lnTo>
                  <a:lnTo>
                    <a:pt x="40107" y="81993"/>
                  </a:lnTo>
                  <a:lnTo>
                    <a:pt x="39943" y="81464"/>
                  </a:lnTo>
                  <a:lnTo>
                    <a:pt x="39786" y="80926"/>
                  </a:lnTo>
                  <a:lnTo>
                    <a:pt x="39647" y="80388"/>
                  </a:lnTo>
                  <a:lnTo>
                    <a:pt x="39509" y="79841"/>
                  </a:lnTo>
                  <a:lnTo>
                    <a:pt x="39387" y="79294"/>
                  </a:lnTo>
                  <a:lnTo>
                    <a:pt x="39274" y="78747"/>
                  </a:lnTo>
                  <a:lnTo>
                    <a:pt x="39170" y="78201"/>
                  </a:lnTo>
                  <a:lnTo>
                    <a:pt x="39075" y="77645"/>
                  </a:lnTo>
                  <a:lnTo>
                    <a:pt x="38988" y="77081"/>
                  </a:lnTo>
                  <a:lnTo>
                    <a:pt x="38919" y="76526"/>
                  </a:lnTo>
                  <a:lnTo>
                    <a:pt x="38858" y="75962"/>
                  </a:lnTo>
                  <a:lnTo>
                    <a:pt x="38806" y="75389"/>
                  </a:lnTo>
                  <a:lnTo>
                    <a:pt x="38762" y="74825"/>
                  </a:lnTo>
                  <a:lnTo>
                    <a:pt x="38736" y="74253"/>
                  </a:lnTo>
                  <a:lnTo>
                    <a:pt x="38719" y="73671"/>
                  </a:lnTo>
                  <a:lnTo>
                    <a:pt x="38710" y="73099"/>
                  </a:lnTo>
                  <a:lnTo>
                    <a:pt x="38710" y="73099"/>
                  </a:lnTo>
                  <a:lnTo>
                    <a:pt x="38719" y="72665"/>
                  </a:lnTo>
                  <a:lnTo>
                    <a:pt x="38728" y="72222"/>
                  </a:lnTo>
                  <a:lnTo>
                    <a:pt x="38745" y="71788"/>
                  </a:lnTo>
                  <a:lnTo>
                    <a:pt x="38762" y="71363"/>
                  </a:lnTo>
                  <a:lnTo>
                    <a:pt x="38797" y="70929"/>
                  </a:lnTo>
                  <a:lnTo>
                    <a:pt x="38823" y="70495"/>
                  </a:lnTo>
                  <a:lnTo>
                    <a:pt x="38867" y="70070"/>
                  </a:lnTo>
                  <a:lnTo>
                    <a:pt x="38919" y="69645"/>
                  </a:lnTo>
                  <a:lnTo>
                    <a:pt x="38971" y="69220"/>
                  </a:lnTo>
                  <a:lnTo>
                    <a:pt x="39023" y="68795"/>
                  </a:lnTo>
                  <a:lnTo>
                    <a:pt x="39092" y="68369"/>
                  </a:lnTo>
                  <a:lnTo>
                    <a:pt x="39162" y="67953"/>
                  </a:lnTo>
                  <a:lnTo>
                    <a:pt x="39240" y="67536"/>
                  </a:lnTo>
                  <a:lnTo>
                    <a:pt x="39318" y="67120"/>
                  </a:lnTo>
                  <a:lnTo>
                    <a:pt x="39405" y="66703"/>
                  </a:lnTo>
                  <a:lnTo>
                    <a:pt x="39500" y="66287"/>
                  </a:lnTo>
                  <a:lnTo>
                    <a:pt x="39604" y="65879"/>
                  </a:lnTo>
                  <a:lnTo>
                    <a:pt x="39708" y="65471"/>
                  </a:lnTo>
                  <a:lnTo>
                    <a:pt x="39812" y="65063"/>
                  </a:lnTo>
                  <a:lnTo>
                    <a:pt x="39934" y="64655"/>
                  </a:lnTo>
                  <a:lnTo>
                    <a:pt x="40055" y="64256"/>
                  </a:lnTo>
                  <a:lnTo>
                    <a:pt x="40185" y="63848"/>
                  </a:lnTo>
                  <a:lnTo>
                    <a:pt x="40316" y="63449"/>
                  </a:lnTo>
                  <a:lnTo>
                    <a:pt x="40454" y="63050"/>
                  </a:lnTo>
                  <a:lnTo>
                    <a:pt x="40602" y="62660"/>
                  </a:lnTo>
                  <a:lnTo>
                    <a:pt x="40750" y="62269"/>
                  </a:lnTo>
                  <a:lnTo>
                    <a:pt x="40906" y="61870"/>
                  </a:lnTo>
                  <a:lnTo>
                    <a:pt x="41062" y="61488"/>
                  </a:lnTo>
                  <a:lnTo>
                    <a:pt x="41227" y="61098"/>
                  </a:lnTo>
                  <a:lnTo>
                    <a:pt x="41400" y="60716"/>
                  </a:lnTo>
                  <a:lnTo>
                    <a:pt x="41574" y="60334"/>
                  </a:lnTo>
                  <a:lnTo>
                    <a:pt x="41756" y="59952"/>
                  </a:lnTo>
                  <a:lnTo>
                    <a:pt x="41938" y="59579"/>
                  </a:lnTo>
                  <a:lnTo>
                    <a:pt x="42138" y="59197"/>
                  </a:lnTo>
                  <a:lnTo>
                    <a:pt x="42329" y="58824"/>
                  </a:lnTo>
                  <a:lnTo>
                    <a:pt x="42528" y="58460"/>
                  </a:lnTo>
                  <a:lnTo>
                    <a:pt x="42737" y="58087"/>
                  </a:lnTo>
                  <a:lnTo>
                    <a:pt x="42945" y="57722"/>
                  </a:lnTo>
                  <a:lnTo>
                    <a:pt x="43162" y="57366"/>
                  </a:lnTo>
                  <a:lnTo>
                    <a:pt x="43387" y="57002"/>
                  </a:lnTo>
                  <a:lnTo>
                    <a:pt x="43613" y="56646"/>
                  </a:lnTo>
                  <a:lnTo>
                    <a:pt x="43839" y="56290"/>
                  </a:lnTo>
                  <a:lnTo>
                    <a:pt x="44082" y="55935"/>
                  </a:lnTo>
                  <a:lnTo>
                    <a:pt x="44316" y="55588"/>
                  </a:lnTo>
                  <a:lnTo>
                    <a:pt x="44568" y="55240"/>
                  </a:lnTo>
                  <a:lnTo>
                    <a:pt x="44811" y="54902"/>
                  </a:lnTo>
                  <a:lnTo>
                    <a:pt x="45071" y="54555"/>
                  </a:lnTo>
                  <a:lnTo>
                    <a:pt x="45322" y="54217"/>
                  </a:lnTo>
                  <a:lnTo>
                    <a:pt x="45591" y="53887"/>
                  </a:lnTo>
                  <a:lnTo>
                    <a:pt x="45860" y="53557"/>
                  </a:lnTo>
                  <a:lnTo>
                    <a:pt x="46129" y="53227"/>
                  </a:lnTo>
                  <a:lnTo>
                    <a:pt x="46407" y="52898"/>
                  </a:lnTo>
                  <a:lnTo>
                    <a:pt x="46685" y="52577"/>
                  </a:lnTo>
                  <a:lnTo>
                    <a:pt x="46971" y="52255"/>
                  </a:lnTo>
                  <a:lnTo>
                    <a:pt x="47258" y="51934"/>
                  </a:lnTo>
                  <a:lnTo>
                    <a:pt x="47553" y="51622"/>
                  </a:lnTo>
                  <a:lnTo>
                    <a:pt x="47856" y="51310"/>
                  </a:lnTo>
                  <a:lnTo>
                    <a:pt x="48151" y="51006"/>
                  </a:lnTo>
                  <a:lnTo>
                    <a:pt x="48767" y="50398"/>
                  </a:lnTo>
                  <a:lnTo>
                    <a:pt x="49401" y="49808"/>
                  </a:lnTo>
                  <a:lnTo>
                    <a:pt x="50052" y="49227"/>
                  </a:lnTo>
                  <a:lnTo>
                    <a:pt x="50720" y="48663"/>
                  </a:lnTo>
                  <a:lnTo>
                    <a:pt x="51397" y="48108"/>
                  </a:lnTo>
                  <a:lnTo>
                    <a:pt x="52091" y="47578"/>
                  </a:lnTo>
                  <a:lnTo>
                    <a:pt x="52802" y="47049"/>
                  </a:lnTo>
                  <a:lnTo>
                    <a:pt x="53523" y="46546"/>
                  </a:lnTo>
                  <a:lnTo>
                    <a:pt x="54269" y="46051"/>
                  </a:lnTo>
                  <a:lnTo>
                    <a:pt x="55015" y="45574"/>
                  </a:lnTo>
                  <a:lnTo>
                    <a:pt x="55779" y="45114"/>
                  </a:lnTo>
                  <a:lnTo>
                    <a:pt x="56560" y="44663"/>
                  </a:lnTo>
                  <a:lnTo>
                    <a:pt x="57358" y="44238"/>
                  </a:lnTo>
                  <a:lnTo>
                    <a:pt x="58156" y="43821"/>
                  </a:lnTo>
                  <a:lnTo>
                    <a:pt x="58972" y="43422"/>
                  </a:lnTo>
                  <a:lnTo>
                    <a:pt x="59805" y="43040"/>
                  </a:lnTo>
                  <a:lnTo>
                    <a:pt x="60647" y="42676"/>
                  </a:lnTo>
                  <a:lnTo>
                    <a:pt x="61497" y="42329"/>
                  </a:lnTo>
                  <a:lnTo>
                    <a:pt x="62356" y="42007"/>
                  </a:lnTo>
                  <a:lnTo>
                    <a:pt x="63233" y="41695"/>
                  </a:lnTo>
                  <a:lnTo>
                    <a:pt x="64118" y="41400"/>
                  </a:lnTo>
                  <a:lnTo>
                    <a:pt x="65011" y="41122"/>
                  </a:lnTo>
                  <a:lnTo>
                    <a:pt x="65923" y="40871"/>
                  </a:lnTo>
                  <a:lnTo>
                    <a:pt x="66374" y="40749"/>
                  </a:lnTo>
                  <a:lnTo>
                    <a:pt x="66834" y="40636"/>
                  </a:lnTo>
                  <a:lnTo>
                    <a:pt x="67294" y="40524"/>
                  </a:lnTo>
                  <a:lnTo>
                    <a:pt x="67754" y="40420"/>
                  </a:lnTo>
                  <a:lnTo>
                    <a:pt x="68222" y="40315"/>
                  </a:lnTo>
                  <a:lnTo>
                    <a:pt x="68691" y="40220"/>
                  </a:lnTo>
                  <a:lnTo>
                    <a:pt x="69159" y="40124"/>
                  </a:lnTo>
                  <a:lnTo>
                    <a:pt x="69628" y="40038"/>
                  </a:lnTo>
                  <a:lnTo>
                    <a:pt x="70105" y="39960"/>
                  </a:lnTo>
                  <a:lnTo>
                    <a:pt x="70582" y="39882"/>
                  </a:lnTo>
                  <a:lnTo>
                    <a:pt x="71060" y="39812"/>
                  </a:lnTo>
                  <a:lnTo>
                    <a:pt x="71537" y="39743"/>
                  </a:lnTo>
                  <a:lnTo>
                    <a:pt x="72023" y="39682"/>
                  </a:lnTo>
                  <a:lnTo>
                    <a:pt x="72500" y="39630"/>
                  </a:lnTo>
                  <a:lnTo>
                    <a:pt x="72986" y="39578"/>
                  </a:lnTo>
                  <a:lnTo>
                    <a:pt x="73472" y="39526"/>
                  </a:lnTo>
                  <a:lnTo>
                    <a:pt x="73967" y="39491"/>
                  </a:lnTo>
                  <a:lnTo>
                    <a:pt x="74452" y="39456"/>
                  </a:lnTo>
                  <a:lnTo>
                    <a:pt x="74947" y="39422"/>
                  </a:lnTo>
                  <a:lnTo>
                    <a:pt x="75442" y="39396"/>
                  </a:lnTo>
                  <a:lnTo>
                    <a:pt x="75936" y="39378"/>
                  </a:lnTo>
                  <a:lnTo>
                    <a:pt x="76440" y="39370"/>
                  </a:lnTo>
                  <a:lnTo>
                    <a:pt x="76934" y="39361"/>
                  </a:lnTo>
                  <a:lnTo>
                    <a:pt x="77437" y="39352"/>
                  </a:lnTo>
                  <a:lnTo>
                    <a:pt x="77437" y="39352"/>
                  </a:lnTo>
                  <a:lnTo>
                    <a:pt x="78218" y="39361"/>
                  </a:lnTo>
                  <a:lnTo>
                    <a:pt x="79025" y="39396"/>
                  </a:lnTo>
                  <a:lnTo>
                    <a:pt x="79858" y="39439"/>
                  </a:lnTo>
                  <a:lnTo>
                    <a:pt x="80700" y="39500"/>
                  </a:lnTo>
                  <a:lnTo>
                    <a:pt x="81542" y="39569"/>
                  </a:lnTo>
                  <a:lnTo>
                    <a:pt x="82366" y="39656"/>
                  </a:lnTo>
                  <a:lnTo>
                    <a:pt x="83173" y="39743"/>
                  </a:lnTo>
                  <a:lnTo>
                    <a:pt x="83954" y="39847"/>
                  </a:lnTo>
                  <a:lnTo>
                    <a:pt x="83954" y="39847"/>
                  </a:lnTo>
                  <a:lnTo>
                    <a:pt x="83954" y="39717"/>
                  </a:lnTo>
                  <a:lnTo>
                    <a:pt x="83945" y="39586"/>
                  </a:lnTo>
                  <a:lnTo>
                    <a:pt x="83919" y="39317"/>
                  </a:lnTo>
                  <a:lnTo>
                    <a:pt x="83902" y="39031"/>
                  </a:lnTo>
                  <a:lnTo>
                    <a:pt x="83893" y="38884"/>
                  </a:lnTo>
                  <a:lnTo>
                    <a:pt x="83885" y="38727"/>
                  </a:lnTo>
                  <a:lnTo>
                    <a:pt x="83885" y="38727"/>
                  </a:lnTo>
                  <a:lnTo>
                    <a:pt x="83902" y="38241"/>
                  </a:lnTo>
                  <a:lnTo>
                    <a:pt x="83919" y="37747"/>
                  </a:lnTo>
                  <a:lnTo>
                    <a:pt x="83945" y="37261"/>
                  </a:lnTo>
                  <a:lnTo>
                    <a:pt x="83980" y="36775"/>
                  </a:lnTo>
                  <a:lnTo>
                    <a:pt x="84015" y="36298"/>
                  </a:lnTo>
                  <a:lnTo>
                    <a:pt x="84067" y="35812"/>
                  </a:lnTo>
                  <a:lnTo>
                    <a:pt x="84119" y="35335"/>
                  </a:lnTo>
                  <a:lnTo>
                    <a:pt x="84180" y="34849"/>
                  </a:lnTo>
                  <a:lnTo>
                    <a:pt x="84249" y="34371"/>
                  </a:lnTo>
                  <a:lnTo>
                    <a:pt x="84327" y="33894"/>
                  </a:lnTo>
                  <a:lnTo>
                    <a:pt x="84405" y="33426"/>
                  </a:lnTo>
                  <a:lnTo>
                    <a:pt x="84492" y="32948"/>
                  </a:lnTo>
                  <a:lnTo>
                    <a:pt x="84588" y="32480"/>
                  </a:lnTo>
                  <a:lnTo>
                    <a:pt x="84692" y="32011"/>
                  </a:lnTo>
                  <a:lnTo>
                    <a:pt x="84805" y="31543"/>
                  </a:lnTo>
                  <a:lnTo>
                    <a:pt x="84917" y="31074"/>
                  </a:lnTo>
                  <a:lnTo>
                    <a:pt x="85039" y="30605"/>
                  </a:lnTo>
                  <a:lnTo>
                    <a:pt x="85169" y="30145"/>
                  </a:lnTo>
                  <a:lnTo>
                    <a:pt x="85299" y="29686"/>
                  </a:lnTo>
                  <a:lnTo>
                    <a:pt x="85447" y="29226"/>
                  </a:lnTo>
                  <a:lnTo>
                    <a:pt x="85594" y="28774"/>
                  </a:lnTo>
                  <a:lnTo>
                    <a:pt x="85742" y="28315"/>
                  </a:lnTo>
                  <a:lnTo>
                    <a:pt x="85907" y="27863"/>
                  </a:lnTo>
                  <a:lnTo>
                    <a:pt x="86071" y="27412"/>
                  </a:lnTo>
                  <a:lnTo>
                    <a:pt x="86245" y="26970"/>
                  </a:lnTo>
                  <a:lnTo>
                    <a:pt x="86427" y="26518"/>
                  </a:lnTo>
                  <a:lnTo>
                    <a:pt x="86609" y="26076"/>
                  </a:lnTo>
                  <a:lnTo>
                    <a:pt x="86800" y="25642"/>
                  </a:lnTo>
                  <a:lnTo>
                    <a:pt x="87000" y="25199"/>
                  </a:lnTo>
                  <a:lnTo>
                    <a:pt x="87200" y="24766"/>
                  </a:lnTo>
                  <a:lnTo>
                    <a:pt x="87408" y="24332"/>
                  </a:lnTo>
                  <a:lnTo>
                    <a:pt x="87625" y="23898"/>
                  </a:lnTo>
                  <a:lnTo>
                    <a:pt x="87842" y="23473"/>
                  </a:lnTo>
                  <a:lnTo>
                    <a:pt x="88067" y="23039"/>
                  </a:lnTo>
                  <a:lnTo>
                    <a:pt x="88302" y="22622"/>
                  </a:lnTo>
                  <a:lnTo>
                    <a:pt x="88536" y="22197"/>
                  </a:lnTo>
                  <a:lnTo>
                    <a:pt x="88779" y="21781"/>
                  </a:lnTo>
                  <a:lnTo>
                    <a:pt x="89030" y="21364"/>
                  </a:lnTo>
                  <a:lnTo>
                    <a:pt x="89282" y="20947"/>
                  </a:lnTo>
                  <a:lnTo>
                    <a:pt x="89542" y="20540"/>
                  </a:lnTo>
                  <a:lnTo>
                    <a:pt x="89803" y="20132"/>
                  </a:lnTo>
                  <a:lnTo>
                    <a:pt x="90080" y="19733"/>
                  </a:lnTo>
                  <a:lnTo>
                    <a:pt x="90349" y="19325"/>
                  </a:lnTo>
                  <a:lnTo>
                    <a:pt x="90636" y="18926"/>
                  </a:lnTo>
                  <a:lnTo>
                    <a:pt x="90922" y="18535"/>
                  </a:lnTo>
                  <a:lnTo>
                    <a:pt x="91208" y="18136"/>
                  </a:lnTo>
                  <a:lnTo>
                    <a:pt x="91512" y="17754"/>
                  </a:lnTo>
                  <a:lnTo>
                    <a:pt x="91807" y="17364"/>
                  </a:lnTo>
                  <a:lnTo>
                    <a:pt x="92120" y="16982"/>
                  </a:lnTo>
                  <a:lnTo>
                    <a:pt x="92432" y="16600"/>
                  </a:lnTo>
                  <a:lnTo>
                    <a:pt x="92744" y="16227"/>
                  </a:lnTo>
                  <a:lnTo>
                    <a:pt x="93065" y="15845"/>
                  </a:lnTo>
                  <a:lnTo>
                    <a:pt x="93395" y="15481"/>
                  </a:lnTo>
                  <a:lnTo>
                    <a:pt x="93725" y="15108"/>
                  </a:lnTo>
                  <a:lnTo>
                    <a:pt x="94063" y="14752"/>
                  </a:lnTo>
                  <a:lnTo>
                    <a:pt x="94402" y="14387"/>
                  </a:lnTo>
                  <a:lnTo>
                    <a:pt x="94749" y="14032"/>
                  </a:lnTo>
                  <a:lnTo>
                    <a:pt x="95096" y="13676"/>
                  </a:lnTo>
                  <a:lnTo>
                    <a:pt x="95452" y="13329"/>
                  </a:lnTo>
                  <a:lnTo>
                    <a:pt x="95807" y="12982"/>
                  </a:lnTo>
                  <a:lnTo>
                    <a:pt x="96172" y="12643"/>
                  </a:lnTo>
                  <a:lnTo>
                    <a:pt x="96545" y="12296"/>
                  </a:lnTo>
                  <a:lnTo>
                    <a:pt x="96918" y="11966"/>
                  </a:lnTo>
                  <a:lnTo>
                    <a:pt x="97291" y="11637"/>
                  </a:lnTo>
                  <a:lnTo>
                    <a:pt x="97673" y="11307"/>
                  </a:lnTo>
                  <a:lnTo>
                    <a:pt x="98064" y="10986"/>
                  </a:lnTo>
                  <a:lnTo>
                    <a:pt x="98454" y="10665"/>
                  </a:lnTo>
                  <a:lnTo>
                    <a:pt x="98845" y="10344"/>
                  </a:lnTo>
                  <a:lnTo>
                    <a:pt x="99244" y="10031"/>
                  </a:lnTo>
                  <a:lnTo>
                    <a:pt x="99643" y="9728"/>
                  </a:lnTo>
                  <a:lnTo>
                    <a:pt x="100051" y="9424"/>
                  </a:lnTo>
                  <a:lnTo>
                    <a:pt x="100467" y="9120"/>
                  </a:lnTo>
                  <a:lnTo>
                    <a:pt x="100875" y="8825"/>
                  </a:lnTo>
                  <a:lnTo>
                    <a:pt x="101300" y="8530"/>
                  </a:lnTo>
                  <a:lnTo>
                    <a:pt x="101717" y="8244"/>
                  </a:lnTo>
                  <a:lnTo>
                    <a:pt x="102142" y="7957"/>
                  </a:lnTo>
                  <a:lnTo>
                    <a:pt x="102576" y="7680"/>
                  </a:lnTo>
                  <a:lnTo>
                    <a:pt x="103010" y="7411"/>
                  </a:lnTo>
                  <a:lnTo>
                    <a:pt x="103444" y="7133"/>
                  </a:lnTo>
                  <a:lnTo>
                    <a:pt x="103886" y="6873"/>
                  </a:lnTo>
                  <a:lnTo>
                    <a:pt x="104329" y="6604"/>
                  </a:lnTo>
                  <a:lnTo>
                    <a:pt x="104780" y="6352"/>
                  </a:lnTo>
                  <a:lnTo>
                    <a:pt x="105231" y="6100"/>
                  </a:lnTo>
                  <a:lnTo>
                    <a:pt x="105682" y="5849"/>
                  </a:lnTo>
                  <a:lnTo>
                    <a:pt x="106142" y="5606"/>
                  </a:lnTo>
                  <a:lnTo>
                    <a:pt x="106602" y="5363"/>
                  </a:lnTo>
                  <a:lnTo>
                    <a:pt x="107071" y="5129"/>
                  </a:lnTo>
                  <a:lnTo>
                    <a:pt x="107539" y="4903"/>
                  </a:lnTo>
                  <a:lnTo>
                    <a:pt x="108008" y="4677"/>
                  </a:lnTo>
                  <a:lnTo>
                    <a:pt x="108485" y="4452"/>
                  </a:lnTo>
                  <a:lnTo>
                    <a:pt x="108962" y="4244"/>
                  </a:lnTo>
                  <a:lnTo>
                    <a:pt x="109448" y="4027"/>
                  </a:lnTo>
                  <a:lnTo>
                    <a:pt x="109926" y="3827"/>
                  </a:lnTo>
                  <a:lnTo>
                    <a:pt x="110411" y="3619"/>
                  </a:lnTo>
                  <a:lnTo>
                    <a:pt x="110906" y="3428"/>
                  </a:lnTo>
                  <a:lnTo>
                    <a:pt x="111401" y="3237"/>
                  </a:lnTo>
                  <a:lnTo>
                    <a:pt x="111895" y="3046"/>
                  </a:lnTo>
                  <a:lnTo>
                    <a:pt x="112390" y="2872"/>
                  </a:lnTo>
                  <a:lnTo>
                    <a:pt x="112893" y="2690"/>
                  </a:lnTo>
                  <a:lnTo>
                    <a:pt x="113397" y="2525"/>
                  </a:lnTo>
                  <a:lnTo>
                    <a:pt x="113908" y="2361"/>
                  </a:lnTo>
                  <a:lnTo>
                    <a:pt x="114412" y="2196"/>
                  </a:lnTo>
                  <a:lnTo>
                    <a:pt x="114924" y="2039"/>
                  </a:lnTo>
                  <a:lnTo>
                    <a:pt x="115444" y="1892"/>
                  </a:lnTo>
                  <a:lnTo>
                    <a:pt x="115956" y="1744"/>
                  </a:lnTo>
                  <a:lnTo>
                    <a:pt x="116477" y="1606"/>
                  </a:lnTo>
                  <a:lnTo>
                    <a:pt x="116998" y="1475"/>
                  </a:lnTo>
                  <a:lnTo>
                    <a:pt x="117518" y="1345"/>
                  </a:lnTo>
                  <a:lnTo>
                    <a:pt x="118048" y="1224"/>
                  </a:lnTo>
                  <a:lnTo>
                    <a:pt x="118577" y="1111"/>
                  </a:lnTo>
                  <a:lnTo>
                    <a:pt x="119106" y="998"/>
                  </a:lnTo>
                  <a:lnTo>
                    <a:pt x="119644" y="894"/>
                  </a:lnTo>
                  <a:lnTo>
                    <a:pt x="120174" y="790"/>
                  </a:lnTo>
                  <a:lnTo>
                    <a:pt x="120712" y="703"/>
                  </a:lnTo>
                  <a:lnTo>
                    <a:pt x="121250" y="608"/>
                  </a:lnTo>
                  <a:lnTo>
                    <a:pt x="121796" y="530"/>
                  </a:lnTo>
                  <a:lnTo>
                    <a:pt x="122334" y="452"/>
                  </a:lnTo>
                  <a:lnTo>
                    <a:pt x="122881" y="382"/>
                  </a:lnTo>
                  <a:lnTo>
                    <a:pt x="123428" y="313"/>
                  </a:lnTo>
                  <a:lnTo>
                    <a:pt x="123983" y="261"/>
                  </a:lnTo>
                  <a:lnTo>
                    <a:pt x="124530" y="209"/>
                  </a:lnTo>
                  <a:lnTo>
                    <a:pt x="125085" y="156"/>
                  </a:lnTo>
                  <a:lnTo>
                    <a:pt x="125632" y="113"/>
                  </a:lnTo>
                  <a:lnTo>
                    <a:pt x="126187" y="78"/>
                  </a:lnTo>
                  <a:lnTo>
                    <a:pt x="126751" y="52"/>
                  </a:lnTo>
                  <a:lnTo>
                    <a:pt x="127306" y="35"/>
                  </a:lnTo>
                  <a:lnTo>
                    <a:pt x="127870" y="18"/>
                  </a:lnTo>
                  <a:lnTo>
                    <a:pt x="128426" y="9"/>
                  </a:lnTo>
                  <a:lnTo>
                    <a:pt x="128426" y="9"/>
                  </a:lnTo>
                  <a:lnTo>
                    <a:pt x="129016" y="0"/>
                  </a:lnTo>
                  <a:lnTo>
                    <a:pt x="129606" y="9"/>
                  </a:lnTo>
                  <a:lnTo>
                    <a:pt x="130196" y="18"/>
                  </a:lnTo>
                  <a:lnTo>
                    <a:pt x="130777" y="35"/>
                  </a:lnTo>
                  <a:lnTo>
                    <a:pt x="131367" y="52"/>
                  </a:lnTo>
                  <a:lnTo>
                    <a:pt x="131949" y="87"/>
                  </a:lnTo>
                  <a:lnTo>
                    <a:pt x="132521" y="122"/>
                  </a:lnTo>
                  <a:lnTo>
                    <a:pt x="133103" y="165"/>
                  </a:lnTo>
                  <a:lnTo>
                    <a:pt x="133676" y="209"/>
                  </a:lnTo>
                  <a:lnTo>
                    <a:pt x="134248" y="261"/>
                  </a:lnTo>
                  <a:lnTo>
                    <a:pt x="134821" y="321"/>
                  </a:lnTo>
                  <a:lnTo>
                    <a:pt x="135394" y="391"/>
                  </a:lnTo>
                  <a:lnTo>
                    <a:pt x="135958" y="460"/>
                  </a:lnTo>
                  <a:lnTo>
                    <a:pt x="136522" y="538"/>
                  </a:lnTo>
                  <a:lnTo>
                    <a:pt x="137086" y="625"/>
                  </a:lnTo>
                  <a:lnTo>
                    <a:pt x="137641" y="712"/>
                  </a:lnTo>
                  <a:lnTo>
                    <a:pt x="138196" y="816"/>
                  </a:lnTo>
                  <a:lnTo>
                    <a:pt x="138752" y="911"/>
                  </a:lnTo>
                  <a:lnTo>
                    <a:pt x="139307" y="1024"/>
                  </a:lnTo>
                  <a:lnTo>
                    <a:pt x="139854" y="1137"/>
                  </a:lnTo>
                  <a:lnTo>
                    <a:pt x="140401" y="1259"/>
                  </a:lnTo>
                  <a:lnTo>
                    <a:pt x="140947" y="1380"/>
                  </a:lnTo>
                  <a:lnTo>
                    <a:pt x="141485" y="1510"/>
                  </a:lnTo>
                  <a:lnTo>
                    <a:pt x="142023" y="1649"/>
                  </a:lnTo>
                  <a:lnTo>
                    <a:pt x="142561" y="1797"/>
                  </a:lnTo>
                  <a:lnTo>
                    <a:pt x="143090" y="1944"/>
                  </a:lnTo>
                  <a:lnTo>
                    <a:pt x="143620" y="2092"/>
                  </a:lnTo>
                  <a:lnTo>
                    <a:pt x="144149" y="2256"/>
                  </a:lnTo>
                  <a:lnTo>
                    <a:pt x="144678" y="2421"/>
                  </a:lnTo>
                  <a:lnTo>
                    <a:pt x="145199" y="2586"/>
                  </a:lnTo>
                  <a:lnTo>
                    <a:pt x="145711" y="2760"/>
                  </a:lnTo>
                  <a:lnTo>
                    <a:pt x="146223" y="2942"/>
                  </a:lnTo>
                  <a:lnTo>
                    <a:pt x="146735" y="3133"/>
                  </a:lnTo>
                  <a:lnTo>
                    <a:pt x="147247" y="3324"/>
                  </a:lnTo>
                  <a:lnTo>
                    <a:pt x="147750" y="3515"/>
                  </a:lnTo>
                  <a:lnTo>
                    <a:pt x="148254" y="3723"/>
                  </a:lnTo>
                  <a:lnTo>
                    <a:pt x="148748" y="3922"/>
                  </a:lnTo>
                  <a:lnTo>
                    <a:pt x="149243" y="4139"/>
                  </a:lnTo>
                  <a:lnTo>
                    <a:pt x="149737" y="4356"/>
                  </a:lnTo>
                  <a:lnTo>
                    <a:pt x="150223" y="4573"/>
                  </a:lnTo>
                  <a:lnTo>
                    <a:pt x="150709" y="4799"/>
                  </a:lnTo>
                  <a:lnTo>
                    <a:pt x="151186" y="5033"/>
                  </a:lnTo>
                  <a:lnTo>
                    <a:pt x="151664" y="5267"/>
                  </a:lnTo>
                  <a:lnTo>
                    <a:pt x="152141" y="5510"/>
                  </a:lnTo>
                  <a:lnTo>
                    <a:pt x="152610" y="5762"/>
                  </a:lnTo>
                  <a:lnTo>
                    <a:pt x="153078" y="6014"/>
                  </a:lnTo>
                  <a:lnTo>
                    <a:pt x="153538" y="6265"/>
                  </a:lnTo>
                  <a:lnTo>
                    <a:pt x="153998" y="6526"/>
                  </a:lnTo>
                  <a:lnTo>
                    <a:pt x="154449" y="6795"/>
                  </a:lnTo>
                  <a:lnTo>
                    <a:pt x="154900" y="7064"/>
                  </a:lnTo>
                  <a:lnTo>
                    <a:pt x="155343" y="7333"/>
                  </a:lnTo>
                  <a:lnTo>
                    <a:pt x="155786" y="7610"/>
                  </a:lnTo>
                  <a:lnTo>
                    <a:pt x="156228" y="7897"/>
                  </a:lnTo>
                  <a:lnTo>
                    <a:pt x="156662" y="8183"/>
                  </a:lnTo>
                  <a:lnTo>
                    <a:pt x="157087" y="8478"/>
                  </a:lnTo>
                  <a:lnTo>
                    <a:pt x="157512" y="8773"/>
                  </a:lnTo>
                  <a:lnTo>
                    <a:pt x="157937" y="9077"/>
                  </a:lnTo>
                  <a:lnTo>
                    <a:pt x="158354" y="9381"/>
                  </a:lnTo>
                  <a:lnTo>
                    <a:pt x="158771" y="9693"/>
                  </a:lnTo>
                  <a:lnTo>
                    <a:pt x="159178" y="10005"/>
                  </a:lnTo>
                  <a:lnTo>
                    <a:pt x="159578" y="10318"/>
                  </a:lnTo>
                  <a:lnTo>
                    <a:pt x="159977" y="10639"/>
                  </a:lnTo>
                  <a:lnTo>
                    <a:pt x="160376" y="10968"/>
                  </a:lnTo>
                  <a:lnTo>
                    <a:pt x="160766" y="11298"/>
                  </a:lnTo>
                  <a:lnTo>
                    <a:pt x="160766" y="11298"/>
                  </a:lnTo>
                  <a:lnTo>
                    <a:pt x="161478" y="11923"/>
                  </a:lnTo>
                  <a:lnTo>
                    <a:pt x="161825" y="12244"/>
                  </a:lnTo>
                  <a:lnTo>
                    <a:pt x="162172" y="12565"/>
                  </a:lnTo>
                  <a:lnTo>
                    <a:pt x="162519" y="12886"/>
                  </a:lnTo>
                  <a:lnTo>
                    <a:pt x="162858" y="13216"/>
                  </a:lnTo>
                  <a:lnTo>
                    <a:pt x="163196" y="13546"/>
                  </a:lnTo>
                  <a:lnTo>
                    <a:pt x="163526" y="13875"/>
                  </a:lnTo>
                  <a:lnTo>
                    <a:pt x="163847" y="14214"/>
                  </a:lnTo>
                  <a:lnTo>
                    <a:pt x="164168" y="14552"/>
                  </a:lnTo>
                  <a:lnTo>
                    <a:pt x="164489" y="14899"/>
                  </a:lnTo>
                  <a:lnTo>
                    <a:pt x="164801" y="15238"/>
                  </a:lnTo>
                  <a:lnTo>
                    <a:pt x="165105" y="15594"/>
                  </a:lnTo>
                  <a:lnTo>
                    <a:pt x="165409" y="15941"/>
                  </a:lnTo>
                  <a:lnTo>
                    <a:pt x="165712" y="16296"/>
                  </a:lnTo>
                  <a:lnTo>
                    <a:pt x="166007" y="16661"/>
                  </a:lnTo>
                  <a:lnTo>
                    <a:pt x="166294" y="17017"/>
                  </a:lnTo>
                  <a:lnTo>
                    <a:pt x="166580" y="17381"/>
                  </a:lnTo>
                  <a:lnTo>
                    <a:pt x="166867" y="17754"/>
                  </a:lnTo>
                  <a:lnTo>
                    <a:pt x="167144" y="18119"/>
                  </a:lnTo>
                  <a:lnTo>
                    <a:pt x="167413" y="18492"/>
                  </a:lnTo>
                  <a:lnTo>
                    <a:pt x="167682" y="18874"/>
                  </a:lnTo>
                  <a:lnTo>
                    <a:pt x="167943" y="19255"/>
                  </a:lnTo>
                  <a:lnTo>
                    <a:pt x="168203" y="19637"/>
                  </a:lnTo>
                  <a:lnTo>
                    <a:pt x="168454" y="20019"/>
                  </a:lnTo>
                  <a:lnTo>
                    <a:pt x="168706" y="20409"/>
                  </a:lnTo>
                  <a:lnTo>
                    <a:pt x="168949" y="20800"/>
                  </a:lnTo>
                  <a:lnTo>
                    <a:pt x="169183" y="21199"/>
                  </a:lnTo>
                  <a:lnTo>
                    <a:pt x="169418" y="21590"/>
                  </a:lnTo>
                  <a:lnTo>
                    <a:pt x="169652" y="21997"/>
                  </a:lnTo>
                  <a:lnTo>
                    <a:pt x="169878" y="22397"/>
                  </a:lnTo>
                  <a:lnTo>
                    <a:pt x="170094" y="22804"/>
                  </a:lnTo>
                  <a:lnTo>
                    <a:pt x="170094" y="22804"/>
                  </a:lnTo>
                  <a:lnTo>
                    <a:pt x="170173" y="22943"/>
                  </a:lnTo>
                  <a:lnTo>
                    <a:pt x="170259" y="23082"/>
                  </a:lnTo>
                  <a:lnTo>
                    <a:pt x="170355" y="23221"/>
                  </a:lnTo>
                  <a:lnTo>
                    <a:pt x="170450" y="23351"/>
                  </a:lnTo>
                  <a:lnTo>
                    <a:pt x="170546" y="23473"/>
                  </a:lnTo>
                  <a:lnTo>
                    <a:pt x="170650" y="23594"/>
                  </a:lnTo>
                  <a:lnTo>
                    <a:pt x="170754" y="23716"/>
                  </a:lnTo>
                  <a:lnTo>
                    <a:pt x="170867" y="23828"/>
                  </a:lnTo>
                  <a:lnTo>
                    <a:pt x="170980" y="23932"/>
                  </a:lnTo>
                  <a:lnTo>
                    <a:pt x="171101" y="24037"/>
                  </a:lnTo>
                  <a:lnTo>
                    <a:pt x="171223" y="24141"/>
                  </a:lnTo>
                  <a:lnTo>
                    <a:pt x="171353" y="24236"/>
                  </a:lnTo>
                  <a:lnTo>
                    <a:pt x="171483" y="24332"/>
                  </a:lnTo>
                  <a:lnTo>
                    <a:pt x="171613" y="24418"/>
                  </a:lnTo>
                  <a:lnTo>
                    <a:pt x="171743" y="24497"/>
                  </a:lnTo>
                  <a:lnTo>
                    <a:pt x="171882" y="24575"/>
                  </a:lnTo>
                  <a:lnTo>
                    <a:pt x="172160" y="24713"/>
                  </a:lnTo>
                  <a:lnTo>
                    <a:pt x="172455" y="24844"/>
                  </a:lnTo>
                  <a:lnTo>
                    <a:pt x="172750" y="24948"/>
                  </a:lnTo>
                  <a:lnTo>
                    <a:pt x="173053" y="25035"/>
                  </a:lnTo>
                  <a:lnTo>
                    <a:pt x="173357" y="25104"/>
                  </a:lnTo>
                  <a:lnTo>
                    <a:pt x="173670" y="25147"/>
                  </a:lnTo>
                  <a:lnTo>
                    <a:pt x="173991" y="25182"/>
                  </a:lnTo>
                  <a:lnTo>
                    <a:pt x="174303" y="25191"/>
                  </a:lnTo>
                  <a:lnTo>
                    <a:pt x="174303" y="25191"/>
                  </a:lnTo>
                  <a:lnTo>
                    <a:pt x="174615" y="25182"/>
                  </a:lnTo>
                  <a:lnTo>
                    <a:pt x="174936" y="25156"/>
                  </a:lnTo>
                  <a:lnTo>
                    <a:pt x="175240" y="25104"/>
                  </a:lnTo>
                  <a:lnTo>
                    <a:pt x="175553" y="25043"/>
                  </a:lnTo>
                  <a:lnTo>
                    <a:pt x="175856" y="24956"/>
                  </a:lnTo>
                  <a:lnTo>
                    <a:pt x="176151" y="24861"/>
                  </a:lnTo>
                  <a:lnTo>
                    <a:pt x="176446" y="24739"/>
                  </a:lnTo>
                  <a:lnTo>
                    <a:pt x="176585" y="24670"/>
                  </a:lnTo>
                  <a:lnTo>
                    <a:pt x="176724" y="24601"/>
                  </a:lnTo>
                  <a:lnTo>
                    <a:pt x="176863" y="24523"/>
                  </a:lnTo>
                  <a:lnTo>
                    <a:pt x="176993" y="24444"/>
                  </a:lnTo>
                  <a:lnTo>
                    <a:pt x="177123" y="24358"/>
                  </a:lnTo>
                  <a:lnTo>
                    <a:pt x="177253" y="24271"/>
                  </a:lnTo>
                  <a:lnTo>
                    <a:pt x="177383" y="24175"/>
                  </a:lnTo>
                  <a:lnTo>
                    <a:pt x="177505" y="24071"/>
                  </a:lnTo>
                  <a:lnTo>
                    <a:pt x="177618" y="23967"/>
                  </a:lnTo>
                  <a:lnTo>
                    <a:pt x="177739" y="23854"/>
                  </a:lnTo>
                  <a:lnTo>
                    <a:pt x="177843" y="23742"/>
                  </a:lnTo>
                  <a:lnTo>
                    <a:pt x="177956" y="23620"/>
                  </a:lnTo>
                  <a:lnTo>
                    <a:pt x="178060" y="23499"/>
                  </a:lnTo>
                  <a:lnTo>
                    <a:pt x="178156" y="23368"/>
                  </a:lnTo>
                  <a:lnTo>
                    <a:pt x="178251" y="23238"/>
                  </a:lnTo>
                  <a:lnTo>
                    <a:pt x="178347" y="23099"/>
                  </a:lnTo>
                  <a:lnTo>
                    <a:pt x="178433" y="22952"/>
                  </a:lnTo>
                  <a:lnTo>
                    <a:pt x="178512" y="22804"/>
                  </a:lnTo>
                  <a:lnTo>
                    <a:pt x="178512" y="22804"/>
                  </a:lnTo>
                  <a:lnTo>
                    <a:pt x="178859" y="22171"/>
                  </a:lnTo>
                  <a:lnTo>
                    <a:pt x="179223" y="21538"/>
                  </a:lnTo>
                  <a:lnTo>
                    <a:pt x="179596" y="20921"/>
                  </a:lnTo>
                  <a:lnTo>
                    <a:pt x="179978" y="20305"/>
                  </a:lnTo>
                  <a:lnTo>
                    <a:pt x="180377" y="19689"/>
                  </a:lnTo>
                  <a:lnTo>
                    <a:pt x="180785" y="19091"/>
                  </a:lnTo>
                  <a:lnTo>
                    <a:pt x="181210" y="18492"/>
                  </a:lnTo>
                  <a:lnTo>
                    <a:pt x="181635" y="17910"/>
                  </a:lnTo>
                  <a:lnTo>
                    <a:pt x="182087" y="17329"/>
                  </a:lnTo>
                  <a:lnTo>
                    <a:pt x="182538" y="16756"/>
                  </a:lnTo>
                  <a:lnTo>
                    <a:pt x="183006" y="16184"/>
                  </a:lnTo>
                  <a:lnTo>
                    <a:pt x="183484" y="15628"/>
                  </a:lnTo>
                  <a:lnTo>
                    <a:pt x="183970" y="15073"/>
                  </a:lnTo>
                  <a:lnTo>
                    <a:pt x="184473" y="14535"/>
                  </a:lnTo>
                  <a:lnTo>
                    <a:pt x="184985" y="13997"/>
                  </a:lnTo>
                  <a:lnTo>
                    <a:pt x="185506" y="13468"/>
                  </a:lnTo>
                  <a:lnTo>
                    <a:pt x="186035" y="12947"/>
                  </a:lnTo>
                  <a:lnTo>
                    <a:pt x="186582" y="12444"/>
                  </a:lnTo>
                  <a:lnTo>
                    <a:pt x="187128" y="11940"/>
                  </a:lnTo>
                  <a:lnTo>
                    <a:pt x="187692" y="11446"/>
                  </a:lnTo>
                  <a:lnTo>
                    <a:pt x="188265" y="10960"/>
                  </a:lnTo>
                  <a:lnTo>
                    <a:pt x="188846" y="10483"/>
                  </a:lnTo>
                  <a:lnTo>
                    <a:pt x="189436" y="10014"/>
                  </a:lnTo>
                  <a:lnTo>
                    <a:pt x="190035" y="9554"/>
                  </a:lnTo>
                  <a:lnTo>
                    <a:pt x="190643" y="9103"/>
                  </a:lnTo>
                  <a:lnTo>
                    <a:pt x="191267" y="8660"/>
                  </a:lnTo>
                  <a:lnTo>
                    <a:pt x="191892" y="8235"/>
                  </a:lnTo>
                  <a:lnTo>
                    <a:pt x="192526" y="7810"/>
                  </a:lnTo>
                  <a:lnTo>
                    <a:pt x="193176" y="7402"/>
                  </a:lnTo>
                  <a:lnTo>
                    <a:pt x="193827" y="6994"/>
                  </a:lnTo>
                  <a:lnTo>
                    <a:pt x="194487" y="6604"/>
                  </a:lnTo>
                  <a:lnTo>
                    <a:pt x="195163" y="6222"/>
                  </a:lnTo>
                  <a:lnTo>
                    <a:pt x="195840" y="5849"/>
                  </a:lnTo>
                  <a:lnTo>
                    <a:pt x="196526" y="5493"/>
                  </a:lnTo>
                  <a:lnTo>
                    <a:pt x="197220" y="5137"/>
                  </a:lnTo>
                  <a:lnTo>
                    <a:pt x="197923" y="4799"/>
                  </a:lnTo>
                  <a:lnTo>
                    <a:pt x="198634" y="4469"/>
                  </a:lnTo>
                  <a:lnTo>
                    <a:pt x="199355" y="4148"/>
                  </a:lnTo>
                  <a:lnTo>
                    <a:pt x="200075" y="3836"/>
                  </a:lnTo>
                  <a:lnTo>
                    <a:pt x="200812" y="3541"/>
                  </a:lnTo>
                  <a:lnTo>
                    <a:pt x="201550" y="3254"/>
                  </a:lnTo>
                  <a:lnTo>
                    <a:pt x="202296" y="2977"/>
                  </a:lnTo>
                  <a:lnTo>
                    <a:pt x="203051" y="2716"/>
                  </a:lnTo>
                  <a:lnTo>
                    <a:pt x="203806" y="2465"/>
                  </a:lnTo>
                  <a:lnTo>
                    <a:pt x="204570" y="2222"/>
                  </a:lnTo>
                  <a:lnTo>
                    <a:pt x="205342" y="1987"/>
                  </a:lnTo>
                  <a:lnTo>
                    <a:pt x="206123" y="1770"/>
                  </a:lnTo>
                  <a:lnTo>
                    <a:pt x="206913" y="1571"/>
                  </a:lnTo>
                  <a:lnTo>
                    <a:pt x="207702" y="1371"/>
                  </a:lnTo>
                  <a:lnTo>
                    <a:pt x="208492" y="1189"/>
                  </a:lnTo>
                  <a:lnTo>
                    <a:pt x="209299" y="1024"/>
                  </a:lnTo>
                  <a:lnTo>
                    <a:pt x="210106" y="868"/>
                  </a:lnTo>
                  <a:lnTo>
                    <a:pt x="210922" y="721"/>
                  </a:lnTo>
                  <a:lnTo>
                    <a:pt x="211737" y="590"/>
                  </a:lnTo>
                  <a:lnTo>
                    <a:pt x="212562" y="478"/>
                  </a:lnTo>
                  <a:lnTo>
                    <a:pt x="213386" y="365"/>
                  </a:lnTo>
                  <a:lnTo>
                    <a:pt x="214219" y="278"/>
                  </a:lnTo>
                  <a:lnTo>
                    <a:pt x="215061" y="200"/>
                  </a:lnTo>
                  <a:lnTo>
                    <a:pt x="215902" y="130"/>
                  </a:lnTo>
                  <a:lnTo>
                    <a:pt x="216744" y="78"/>
                  </a:lnTo>
                  <a:lnTo>
                    <a:pt x="217603" y="44"/>
                  </a:lnTo>
                  <a:lnTo>
                    <a:pt x="218454" y="18"/>
                  </a:lnTo>
                  <a:lnTo>
                    <a:pt x="219313" y="0"/>
                  </a:lnTo>
                  <a:lnTo>
                    <a:pt x="220180" y="9"/>
                  </a:lnTo>
                  <a:lnTo>
                    <a:pt x="220180" y="9"/>
                  </a:lnTo>
                  <a:lnTo>
                    <a:pt x="220736" y="18"/>
                  </a:lnTo>
                  <a:lnTo>
                    <a:pt x="221300" y="35"/>
                  </a:lnTo>
                  <a:lnTo>
                    <a:pt x="221855" y="52"/>
                  </a:lnTo>
                  <a:lnTo>
                    <a:pt x="222410" y="87"/>
                  </a:lnTo>
                  <a:lnTo>
                    <a:pt x="222966" y="122"/>
                  </a:lnTo>
                  <a:lnTo>
                    <a:pt x="223521" y="156"/>
                  </a:lnTo>
                  <a:lnTo>
                    <a:pt x="224076" y="209"/>
                  </a:lnTo>
                  <a:lnTo>
                    <a:pt x="224623" y="261"/>
                  </a:lnTo>
                  <a:lnTo>
                    <a:pt x="225178" y="321"/>
                  </a:lnTo>
                  <a:lnTo>
                    <a:pt x="225725" y="382"/>
                  </a:lnTo>
                  <a:lnTo>
                    <a:pt x="226263" y="452"/>
                  </a:lnTo>
                  <a:lnTo>
                    <a:pt x="226810" y="530"/>
                  </a:lnTo>
                  <a:lnTo>
                    <a:pt x="227348" y="616"/>
                  </a:lnTo>
                  <a:lnTo>
                    <a:pt x="227895" y="703"/>
                  </a:lnTo>
                  <a:lnTo>
                    <a:pt x="228424" y="799"/>
                  </a:lnTo>
                  <a:lnTo>
                    <a:pt x="228962" y="894"/>
                  </a:lnTo>
                  <a:lnTo>
                    <a:pt x="229500" y="998"/>
                  </a:lnTo>
                  <a:lnTo>
                    <a:pt x="230029" y="1111"/>
                  </a:lnTo>
                  <a:lnTo>
                    <a:pt x="230558" y="1232"/>
                  </a:lnTo>
                  <a:lnTo>
                    <a:pt x="231079" y="1354"/>
                  </a:lnTo>
                  <a:lnTo>
                    <a:pt x="231608" y="1484"/>
                  </a:lnTo>
                  <a:lnTo>
                    <a:pt x="232129" y="1614"/>
                  </a:lnTo>
                  <a:lnTo>
                    <a:pt x="232650" y="1753"/>
                  </a:lnTo>
                  <a:lnTo>
                    <a:pt x="233162" y="1901"/>
                  </a:lnTo>
                  <a:lnTo>
                    <a:pt x="233682" y="2048"/>
                  </a:lnTo>
                  <a:lnTo>
                    <a:pt x="234194" y="2204"/>
                  </a:lnTo>
                  <a:lnTo>
                    <a:pt x="234698" y="2361"/>
                  </a:lnTo>
                  <a:lnTo>
                    <a:pt x="235210" y="2534"/>
                  </a:lnTo>
                  <a:lnTo>
                    <a:pt x="235713" y="2699"/>
                  </a:lnTo>
                  <a:lnTo>
                    <a:pt x="236216" y="2881"/>
                  </a:lnTo>
                  <a:lnTo>
                    <a:pt x="236711" y="3055"/>
                  </a:lnTo>
                  <a:lnTo>
                    <a:pt x="237205" y="3246"/>
                  </a:lnTo>
                  <a:lnTo>
                    <a:pt x="237700" y="3437"/>
                  </a:lnTo>
                  <a:lnTo>
                    <a:pt x="238186" y="3636"/>
                  </a:lnTo>
                  <a:lnTo>
                    <a:pt x="238672" y="3836"/>
                  </a:lnTo>
                  <a:lnTo>
                    <a:pt x="239158" y="4044"/>
                  </a:lnTo>
                  <a:lnTo>
                    <a:pt x="239644" y="4252"/>
                  </a:lnTo>
                  <a:lnTo>
                    <a:pt x="240121" y="4469"/>
                  </a:lnTo>
                  <a:lnTo>
                    <a:pt x="240590" y="4686"/>
                  </a:lnTo>
                  <a:lnTo>
                    <a:pt x="241067" y="4912"/>
                  </a:lnTo>
                  <a:lnTo>
                    <a:pt x="241535" y="5146"/>
                  </a:lnTo>
                  <a:lnTo>
                    <a:pt x="241995" y="5380"/>
                  </a:lnTo>
                  <a:lnTo>
                    <a:pt x="242464" y="5623"/>
                  </a:lnTo>
                  <a:lnTo>
                    <a:pt x="242915" y="5866"/>
                  </a:lnTo>
                  <a:lnTo>
                    <a:pt x="243375" y="6118"/>
                  </a:lnTo>
                  <a:lnTo>
                    <a:pt x="243826" y="6369"/>
                  </a:lnTo>
                  <a:lnTo>
                    <a:pt x="244277" y="6630"/>
                  </a:lnTo>
                  <a:lnTo>
                    <a:pt x="244720" y="6890"/>
                  </a:lnTo>
                  <a:lnTo>
                    <a:pt x="245162" y="7159"/>
                  </a:lnTo>
                  <a:lnTo>
                    <a:pt x="245596" y="7428"/>
                  </a:lnTo>
                  <a:lnTo>
                    <a:pt x="246030" y="7706"/>
                  </a:lnTo>
                  <a:lnTo>
                    <a:pt x="246455" y="7983"/>
                  </a:lnTo>
                  <a:lnTo>
                    <a:pt x="246889" y="8270"/>
                  </a:lnTo>
                  <a:lnTo>
                    <a:pt x="247306" y="8556"/>
                  </a:lnTo>
                  <a:lnTo>
                    <a:pt x="247722" y="8843"/>
                  </a:lnTo>
                  <a:lnTo>
                    <a:pt x="248139" y="9146"/>
                  </a:lnTo>
                  <a:lnTo>
                    <a:pt x="248555" y="9441"/>
                  </a:lnTo>
                  <a:lnTo>
                    <a:pt x="248955" y="9745"/>
                  </a:lnTo>
                  <a:lnTo>
                    <a:pt x="249362" y="10057"/>
                  </a:lnTo>
                  <a:lnTo>
                    <a:pt x="249762" y="10370"/>
                  </a:lnTo>
                  <a:lnTo>
                    <a:pt x="250152" y="10682"/>
                  </a:lnTo>
                  <a:lnTo>
                    <a:pt x="250542" y="11003"/>
                  </a:lnTo>
                  <a:lnTo>
                    <a:pt x="250933" y="11333"/>
                  </a:lnTo>
                  <a:lnTo>
                    <a:pt x="251306" y="11663"/>
                  </a:lnTo>
                  <a:lnTo>
                    <a:pt x="251688" y="11992"/>
                  </a:lnTo>
                  <a:lnTo>
                    <a:pt x="252061" y="12331"/>
                  </a:lnTo>
                  <a:lnTo>
                    <a:pt x="252425" y="12669"/>
                  </a:lnTo>
                  <a:lnTo>
                    <a:pt x="252790" y="13008"/>
                  </a:lnTo>
                  <a:lnTo>
                    <a:pt x="253154" y="13355"/>
                  </a:lnTo>
                  <a:lnTo>
                    <a:pt x="253510" y="13702"/>
                  </a:lnTo>
                  <a:lnTo>
                    <a:pt x="253857" y="14058"/>
                  </a:lnTo>
                  <a:lnTo>
                    <a:pt x="254204" y="14413"/>
                  </a:lnTo>
                  <a:lnTo>
                    <a:pt x="254543" y="14778"/>
                  </a:lnTo>
                  <a:lnTo>
                    <a:pt x="254881" y="15142"/>
                  </a:lnTo>
                  <a:lnTo>
                    <a:pt x="255211" y="15507"/>
                  </a:lnTo>
                  <a:lnTo>
                    <a:pt x="255541" y="15880"/>
                  </a:lnTo>
                  <a:lnTo>
                    <a:pt x="255862" y="16253"/>
                  </a:lnTo>
                  <a:lnTo>
                    <a:pt x="256174" y="16626"/>
                  </a:lnTo>
                  <a:lnTo>
                    <a:pt x="256486" y="17008"/>
                  </a:lnTo>
                  <a:lnTo>
                    <a:pt x="256799" y="17398"/>
                  </a:lnTo>
                  <a:lnTo>
                    <a:pt x="257094" y="17780"/>
                  </a:lnTo>
                  <a:lnTo>
                    <a:pt x="257389" y="18171"/>
                  </a:lnTo>
                  <a:lnTo>
                    <a:pt x="257684" y="18561"/>
                  </a:lnTo>
                  <a:lnTo>
                    <a:pt x="257970" y="18960"/>
                  </a:lnTo>
                  <a:lnTo>
                    <a:pt x="258248" y="19360"/>
                  </a:lnTo>
                  <a:lnTo>
                    <a:pt x="258526" y="19759"/>
                  </a:lnTo>
                  <a:lnTo>
                    <a:pt x="258795" y="20167"/>
                  </a:lnTo>
                  <a:lnTo>
                    <a:pt x="259064" y="20574"/>
                  </a:lnTo>
                  <a:lnTo>
                    <a:pt x="259324" y="20982"/>
                  </a:lnTo>
                  <a:lnTo>
                    <a:pt x="259576" y="21390"/>
                  </a:lnTo>
                  <a:lnTo>
                    <a:pt x="259827" y="21807"/>
                  </a:lnTo>
                  <a:lnTo>
                    <a:pt x="260070" y="22232"/>
                  </a:lnTo>
                  <a:lnTo>
                    <a:pt x="260305" y="22648"/>
                  </a:lnTo>
                  <a:lnTo>
                    <a:pt x="260539" y="23073"/>
                  </a:lnTo>
                  <a:lnTo>
                    <a:pt x="260764" y="23499"/>
                  </a:lnTo>
                  <a:lnTo>
                    <a:pt x="260981" y="23924"/>
                  </a:lnTo>
                  <a:lnTo>
                    <a:pt x="261198" y="24358"/>
                  </a:lnTo>
                  <a:lnTo>
                    <a:pt x="261407" y="24792"/>
                  </a:lnTo>
                  <a:lnTo>
                    <a:pt x="261606" y="25225"/>
                  </a:lnTo>
                  <a:lnTo>
                    <a:pt x="261806" y="25668"/>
                  </a:lnTo>
                  <a:lnTo>
                    <a:pt x="261997" y="26111"/>
                  </a:lnTo>
                  <a:lnTo>
                    <a:pt x="262179" y="26553"/>
                  </a:lnTo>
                  <a:lnTo>
                    <a:pt x="262361" y="26996"/>
                  </a:lnTo>
                  <a:lnTo>
                    <a:pt x="262535" y="27438"/>
                  </a:lnTo>
                  <a:lnTo>
                    <a:pt x="262699" y="27889"/>
                  </a:lnTo>
                  <a:lnTo>
                    <a:pt x="262856" y="28341"/>
                  </a:lnTo>
                  <a:lnTo>
                    <a:pt x="263012" y="28792"/>
                  </a:lnTo>
                  <a:lnTo>
                    <a:pt x="263159" y="29252"/>
                  </a:lnTo>
                  <a:lnTo>
                    <a:pt x="263298" y="29712"/>
                  </a:lnTo>
                  <a:lnTo>
                    <a:pt x="263437" y="30172"/>
                  </a:lnTo>
                  <a:lnTo>
                    <a:pt x="263567" y="30631"/>
                  </a:lnTo>
                  <a:lnTo>
                    <a:pt x="263689" y="31091"/>
                  </a:lnTo>
                  <a:lnTo>
                    <a:pt x="263802" y="31560"/>
                  </a:lnTo>
                  <a:lnTo>
                    <a:pt x="263914" y="32028"/>
                  </a:lnTo>
                  <a:lnTo>
                    <a:pt x="264010" y="32497"/>
                  </a:lnTo>
                  <a:lnTo>
                    <a:pt x="264105" y="32966"/>
                  </a:lnTo>
                  <a:lnTo>
                    <a:pt x="264201" y="33434"/>
                  </a:lnTo>
                  <a:lnTo>
                    <a:pt x="264279" y="33911"/>
                  </a:lnTo>
                  <a:lnTo>
                    <a:pt x="264357" y="34389"/>
                  </a:lnTo>
                  <a:lnTo>
                    <a:pt x="264426" y="34866"/>
                  </a:lnTo>
                  <a:lnTo>
                    <a:pt x="264487" y="35343"/>
                  </a:lnTo>
                  <a:lnTo>
                    <a:pt x="264539" y="35821"/>
                  </a:lnTo>
                  <a:lnTo>
                    <a:pt x="264582" y="36298"/>
                  </a:lnTo>
                  <a:lnTo>
                    <a:pt x="264626" y="36784"/>
                  </a:lnTo>
                  <a:lnTo>
                    <a:pt x="264661" y="37270"/>
                  </a:lnTo>
                  <a:lnTo>
                    <a:pt x="264687" y="37756"/>
                  </a:lnTo>
                  <a:lnTo>
                    <a:pt x="264704" y="38241"/>
                  </a:lnTo>
                  <a:lnTo>
                    <a:pt x="264721" y="38727"/>
                  </a:lnTo>
                  <a:lnTo>
                    <a:pt x="264721" y="38727"/>
                  </a:lnTo>
                  <a:lnTo>
                    <a:pt x="264713" y="38858"/>
                  </a:lnTo>
                  <a:lnTo>
                    <a:pt x="264704" y="38988"/>
                  </a:lnTo>
                  <a:lnTo>
                    <a:pt x="264687" y="39265"/>
                  </a:lnTo>
                  <a:lnTo>
                    <a:pt x="264661" y="39543"/>
                  </a:lnTo>
                  <a:lnTo>
                    <a:pt x="264652" y="39691"/>
                  </a:lnTo>
                  <a:lnTo>
                    <a:pt x="264652" y="39847"/>
                  </a:lnTo>
                  <a:lnTo>
                    <a:pt x="264652" y="39847"/>
                  </a:lnTo>
                  <a:lnTo>
                    <a:pt x="265433" y="39743"/>
                  </a:lnTo>
                  <a:lnTo>
                    <a:pt x="266249" y="39656"/>
                  </a:lnTo>
                  <a:lnTo>
                    <a:pt x="267090" y="39569"/>
                  </a:lnTo>
                  <a:lnTo>
                    <a:pt x="267932" y="39500"/>
                  </a:lnTo>
                  <a:lnTo>
                    <a:pt x="268782" y="39439"/>
                  </a:lnTo>
                  <a:lnTo>
                    <a:pt x="269607" y="39396"/>
                  </a:lnTo>
                  <a:lnTo>
                    <a:pt x="270405" y="39361"/>
                  </a:lnTo>
                  <a:lnTo>
                    <a:pt x="271169" y="39352"/>
                  </a:lnTo>
                  <a:lnTo>
                    <a:pt x="271169" y="39352"/>
                  </a:lnTo>
                  <a:lnTo>
                    <a:pt x="271672" y="39361"/>
                  </a:lnTo>
                  <a:lnTo>
                    <a:pt x="272167" y="39370"/>
                  </a:lnTo>
                  <a:lnTo>
                    <a:pt x="272670" y="39378"/>
                  </a:lnTo>
                  <a:lnTo>
                    <a:pt x="273164" y="39396"/>
                  </a:lnTo>
                  <a:lnTo>
                    <a:pt x="273659" y="39422"/>
                  </a:lnTo>
                  <a:lnTo>
                    <a:pt x="274145" y="39456"/>
                  </a:lnTo>
                  <a:lnTo>
                    <a:pt x="274640" y="39491"/>
                  </a:lnTo>
                  <a:lnTo>
                    <a:pt x="275125" y="39526"/>
                  </a:lnTo>
                  <a:lnTo>
                    <a:pt x="275620" y="39578"/>
                  </a:lnTo>
                  <a:lnTo>
                    <a:pt x="276106" y="39630"/>
                  </a:lnTo>
                  <a:lnTo>
                    <a:pt x="276583" y="39682"/>
                  </a:lnTo>
                  <a:lnTo>
                    <a:pt x="277069" y="39743"/>
                  </a:lnTo>
                  <a:lnTo>
                    <a:pt x="277546" y="39812"/>
                  </a:lnTo>
                  <a:lnTo>
                    <a:pt x="278024" y="39882"/>
                  </a:lnTo>
                  <a:lnTo>
                    <a:pt x="278501" y="39960"/>
                  </a:lnTo>
                  <a:lnTo>
                    <a:pt x="278978" y="40038"/>
                  </a:lnTo>
                  <a:lnTo>
                    <a:pt x="279447" y="40124"/>
                  </a:lnTo>
                  <a:lnTo>
                    <a:pt x="279915" y="40220"/>
                  </a:lnTo>
                  <a:lnTo>
                    <a:pt x="280384" y="40315"/>
                  </a:lnTo>
                  <a:lnTo>
                    <a:pt x="280844" y="40420"/>
                  </a:lnTo>
                  <a:lnTo>
                    <a:pt x="281312" y="40524"/>
                  </a:lnTo>
                  <a:lnTo>
                    <a:pt x="281772" y="40636"/>
                  </a:lnTo>
                  <a:lnTo>
                    <a:pt x="282232" y="40749"/>
                  </a:lnTo>
                  <a:lnTo>
                    <a:pt x="282683" y="40871"/>
                  </a:lnTo>
                  <a:lnTo>
                    <a:pt x="283595" y="41122"/>
                  </a:lnTo>
                  <a:lnTo>
                    <a:pt x="284488" y="41400"/>
                  </a:lnTo>
                  <a:lnTo>
                    <a:pt x="285373" y="41695"/>
                  </a:lnTo>
                  <a:lnTo>
                    <a:pt x="286241" y="42007"/>
                  </a:lnTo>
                  <a:lnTo>
                    <a:pt x="287109" y="42329"/>
                  </a:lnTo>
                  <a:lnTo>
                    <a:pt x="287959" y="42676"/>
                  </a:lnTo>
                  <a:lnTo>
                    <a:pt x="288801" y="43040"/>
                  </a:lnTo>
                  <a:lnTo>
                    <a:pt x="289625" y="43422"/>
                  </a:lnTo>
                  <a:lnTo>
                    <a:pt x="290450" y="43821"/>
                  </a:lnTo>
                  <a:lnTo>
                    <a:pt x="291248" y="44238"/>
                  </a:lnTo>
                  <a:lnTo>
                    <a:pt x="292046" y="44663"/>
                  </a:lnTo>
                  <a:lnTo>
                    <a:pt x="292819" y="45114"/>
                  </a:lnTo>
                  <a:lnTo>
                    <a:pt x="293591" y="45574"/>
                  </a:lnTo>
                  <a:lnTo>
                    <a:pt x="294337" y="46051"/>
                  </a:lnTo>
                  <a:lnTo>
                    <a:pt x="295075" y="46546"/>
                  </a:lnTo>
                  <a:lnTo>
                    <a:pt x="295804" y="47049"/>
                  </a:lnTo>
                  <a:lnTo>
                    <a:pt x="296515" y="47578"/>
                  </a:lnTo>
                  <a:lnTo>
                    <a:pt x="297209" y="48108"/>
                  </a:lnTo>
                  <a:lnTo>
                    <a:pt x="297886" y="48663"/>
                  </a:lnTo>
                  <a:lnTo>
                    <a:pt x="298554" y="49227"/>
                  </a:lnTo>
                  <a:lnTo>
                    <a:pt x="299197" y="49808"/>
                  </a:lnTo>
                  <a:lnTo>
                    <a:pt x="299830" y="50398"/>
                  </a:lnTo>
                  <a:lnTo>
                    <a:pt x="300446" y="51006"/>
                  </a:lnTo>
                  <a:lnTo>
                    <a:pt x="300750" y="51310"/>
                  </a:lnTo>
                  <a:lnTo>
                    <a:pt x="301053" y="51622"/>
                  </a:lnTo>
                  <a:lnTo>
                    <a:pt x="301340" y="51934"/>
                  </a:lnTo>
                  <a:lnTo>
                    <a:pt x="301635" y="52255"/>
                  </a:lnTo>
                  <a:lnTo>
                    <a:pt x="301921" y="52577"/>
                  </a:lnTo>
                  <a:lnTo>
                    <a:pt x="302199" y="52898"/>
                  </a:lnTo>
                  <a:lnTo>
                    <a:pt x="302477" y="53227"/>
                  </a:lnTo>
                  <a:lnTo>
                    <a:pt x="302746" y="53557"/>
                  </a:lnTo>
                  <a:lnTo>
                    <a:pt x="303015" y="53887"/>
                  </a:lnTo>
                  <a:lnTo>
                    <a:pt x="303275" y="54217"/>
                  </a:lnTo>
                  <a:lnTo>
                    <a:pt x="303535" y="54555"/>
                  </a:lnTo>
                  <a:lnTo>
                    <a:pt x="303796" y="54902"/>
                  </a:lnTo>
                  <a:lnTo>
                    <a:pt x="304039" y="55240"/>
                  </a:lnTo>
                  <a:lnTo>
                    <a:pt x="304290" y="55588"/>
                  </a:lnTo>
                  <a:lnTo>
                    <a:pt x="304524" y="55935"/>
                  </a:lnTo>
                  <a:lnTo>
                    <a:pt x="304759" y="56290"/>
                  </a:lnTo>
                  <a:lnTo>
                    <a:pt x="304993" y="56646"/>
                  </a:lnTo>
                  <a:lnTo>
                    <a:pt x="305219" y="57002"/>
                  </a:lnTo>
                  <a:lnTo>
                    <a:pt x="305436" y="57366"/>
                  </a:lnTo>
                  <a:lnTo>
                    <a:pt x="305653" y="57722"/>
                  </a:lnTo>
                  <a:lnTo>
                    <a:pt x="305869" y="58087"/>
                  </a:lnTo>
                  <a:lnTo>
                    <a:pt x="306069" y="58460"/>
                  </a:lnTo>
                  <a:lnTo>
                    <a:pt x="306277" y="58824"/>
                  </a:lnTo>
                  <a:lnTo>
                    <a:pt x="306468" y="59197"/>
                  </a:lnTo>
                  <a:lnTo>
                    <a:pt x="306659" y="59579"/>
                  </a:lnTo>
                  <a:lnTo>
                    <a:pt x="306850" y="59952"/>
                  </a:lnTo>
                  <a:lnTo>
                    <a:pt x="307032" y="60334"/>
                  </a:lnTo>
                  <a:lnTo>
                    <a:pt x="307206" y="60716"/>
                  </a:lnTo>
                  <a:lnTo>
                    <a:pt x="307379" y="61098"/>
                  </a:lnTo>
                  <a:lnTo>
                    <a:pt x="307544" y="61488"/>
                  </a:lnTo>
                  <a:lnTo>
                    <a:pt x="307700" y="61870"/>
                  </a:lnTo>
                  <a:lnTo>
                    <a:pt x="307857" y="62269"/>
                  </a:lnTo>
                  <a:lnTo>
                    <a:pt x="308004" y="62660"/>
                  </a:lnTo>
                  <a:lnTo>
                    <a:pt x="308152" y="63050"/>
                  </a:lnTo>
                  <a:lnTo>
                    <a:pt x="308290" y="63449"/>
                  </a:lnTo>
                  <a:lnTo>
                    <a:pt x="308421" y="63848"/>
                  </a:lnTo>
                  <a:lnTo>
                    <a:pt x="308551" y="64256"/>
                  </a:lnTo>
                  <a:lnTo>
                    <a:pt x="308672" y="64655"/>
                  </a:lnTo>
                  <a:lnTo>
                    <a:pt x="308785" y="65063"/>
                  </a:lnTo>
                  <a:lnTo>
                    <a:pt x="308898" y="65471"/>
                  </a:lnTo>
                  <a:lnTo>
                    <a:pt x="309002" y="65879"/>
                  </a:lnTo>
                  <a:lnTo>
                    <a:pt x="309106" y="66287"/>
                  </a:lnTo>
                  <a:lnTo>
                    <a:pt x="309202" y="66703"/>
                  </a:lnTo>
                  <a:lnTo>
                    <a:pt x="309288" y="67120"/>
                  </a:lnTo>
                  <a:lnTo>
                    <a:pt x="309366" y="67536"/>
                  </a:lnTo>
                  <a:lnTo>
                    <a:pt x="309445" y="67953"/>
                  </a:lnTo>
                  <a:lnTo>
                    <a:pt x="309514" y="68369"/>
                  </a:lnTo>
                  <a:lnTo>
                    <a:pt x="309575" y="68795"/>
                  </a:lnTo>
                  <a:lnTo>
                    <a:pt x="309635" y="69220"/>
                  </a:lnTo>
                  <a:lnTo>
                    <a:pt x="309687" y="69645"/>
                  </a:lnTo>
                  <a:lnTo>
                    <a:pt x="309740" y="70070"/>
                  </a:lnTo>
                  <a:lnTo>
                    <a:pt x="309774" y="70495"/>
                  </a:lnTo>
                  <a:lnTo>
                    <a:pt x="309809" y="70929"/>
                  </a:lnTo>
                  <a:lnTo>
                    <a:pt x="309844" y="71363"/>
                  </a:lnTo>
                  <a:lnTo>
                    <a:pt x="309861" y="71788"/>
                  </a:lnTo>
                  <a:lnTo>
                    <a:pt x="309878" y="72222"/>
                  </a:lnTo>
                  <a:lnTo>
                    <a:pt x="309887" y="72665"/>
                  </a:lnTo>
                  <a:lnTo>
                    <a:pt x="309887" y="73099"/>
                  </a:lnTo>
                  <a:lnTo>
                    <a:pt x="309887" y="73099"/>
                  </a:lnTo>
                  <a:lnTo>
                    <a:pt x="309887" y="73671"/>
                  </a:lnTo>
                  <a:lnTo>
                    <a:pt x="309870" y="74253"/>
                  </a:lnTo>
                  <a:lnTo>
                    <a:pt x="309835" y="74825"/>
                  </a:lnTo>
                  <a:lnTo>
                    <a:pt x="309800" y="75389"/>
                  </a:lnTo>
                  <a:lnTo>
                    <a:pt x="309748" y="75962"/>
                  </a:lnTo>
                  <a:lnTo>
                    <a:pt x="309687" y="76526"/>
                  </a:lnTo>
                  <a:lnTo>
                    <a:pt x="309618" y="77081"/>
                  </a:lnTo>
                  <a:lnTo>
                    <a:pt x="309531" y="77645"/>
                  </a:lnTo>
                  <a:lnTo>
                    <a:pt x="309436" y="78201"/>
                  </a:lnTo>
                  <a:lnTo>
                    <a:pt x="309332" y="78747"/>
                  </a:lnTo>
                  <a:lnTo>
                    <a:pt x="309219" y="79294"/>
                  </a:lnTo>
                  <a:lnTo>
                    <a:pt x="309097" y="79841"/>
                  </a:lnTo>
                  <a:lnTo>
                    <a:pt x="308959" y="80388"/>
                  </a:lnTo>
                  <a:lnTo>
                    <a:pt x="308811" y="80926"/>
                  </a:lnTo>
                  <a:lnTo>
                    <a:pt x="308664" y="81464"/>
                  </a:lnTo>
                  <a:lnTo>
                    <a:pt x="308499" y="81993"/>
                  </a:lnTo>
                  <a:lnTo>
                    <a:pt x="308325" y="82522"/>
                  </a:lnTo>
                  <a:lnTo>
                    <a:pt x="308134" y="83051"/>
                  </a:lnTo>
                  <a:lnTo>
                    <a:pt x="307943" y="83572"/>
                  </a:lnTo>
                  <a:lnTo>
                    <a:pt x="307744" y="84093"/>
                  </a:lnTo>
                  <a:lnTo>
                    <a:pt x="307527" y="84605"/>
                  </a:lnTo>
                  <a:lnTo>
                    <a:pt x="307310" y="85117"/>
                  </a:lnTo>
                  <a:lnTo>
                    <a:pt x="307076" y="85620"/>
                  </a:lnTo>
                  <a:lnTo>
                    <a:pt x="306841" y="86123"/>
                  </a:lnTo>
                  <a:lnTo>
                    <a:pt x="306590" y="86627"/>
                  </a:lnTo>
                  <a:lnTo>
                    <a:pt x="306338" y="87121"/>
                  </a:lnTo>
                  <a:lnTo>
                    <a:pt x="306078" y="87616"/>
                  </a:lnTo>
                  <a:lnTo>
                    <a:pt x="305800" y="88102"/>
                  </a:lnTo>
                  <a:lnTo>
                    <a:pt x="305522" y="88579"/>
                  </a:lnTo>
                  <a:lnTo>
                    <a:pt x="305227" y="89056"/>
                  </a:lnTo>
                  <a:lnTo>
                    <a:pt x="304932" y="89533"/>
                  </a:lnTo>
                  <a:lnTo>
                    <a:pt x="304629" y="90002"/>
                  </a:lnTo>
                  <a:lnTo>
                    <a:pt x="304629" y="90002"/>
                  </a:lnTo>
                  <a:lnTo>
                    <a:pt x="305115" y="90019"/>
                  </a:lnTo>
                  <a:lnTo>
                    <a:pt x="305600" y="90037"/>
                  </a:lnTo>
                  <a:lnTo>
                    <a:pt x="306086" y="90063"/>
                  </a:lnTo>
                  <a:lnTo>
                    <a:pt x="306572" y="90097"/>
                  </a:lnTo>
                  <a:lnTo>
                    <a:pt x="307050" y="90132"/>
                  </a:lnTo>
                  <a:lnTo>
                    <a:pt x="307527" y="90176"/>
                  </a:lnTo>
                  <a:lnTo>
                    <a:pt x="308481" y="90271"/>
                  </a:lnTo>
                  <a:lnTo>
                    <a:pt x="309427" y="90393"/>
                  </a:lnTo>
                  <a:lnTo>
                    <a:pt x="310364" y="90523"/>
                  </a:lnTo>
                  <a:lnTo>
                    <a:pt x="311301" y="90688"/>
                  </a:lnTo>
                  <a:lnTo>
                    <a:pt x="312221" y="90861"/>
                  </a:lnTo>
                  <a:lnTo>
                    <a:pt x="313141" y="91052"/>
                  </a:lnTo>
                  <a:lnTo>
                    <a:pt x="314044" y="91269"/>
                  </a:lnTo>
                  <a:lnTo>
                    <a:pt x="314937" y="91503"/>
                  </a:lnTo>
                  <a:lnTo>
                    <a:pt x="315831" y="91755"/>
                  </a:lnTo>
                  <a:lnTo>
                    <a:pt x="316707" y="92024"/>
                  </a:lnTo>
                  <a:lnTo>
                    <a:pt x="317575" y="92310"/>
                  </a:lnTo>
                  <a:lnTo>
                    <a:pt x="318434" y="92614"/>
                  </a:lnTo>
                  <a:lnTo>
                    <a:pt x="319285" y="92935"/>
                  </a:lnTo>
                  <a:lnTo>
                    <a:pt x="320118" y="93273"/>
                  </a:lnTo>
                  <a:lnTo>
                    <a:pt x="320942" y="93629"/>
                  </a:lnTo>
                  <a:lnTo>
                    <a:pt x="321758" y="93994"/>
                  </a:lnTo>
                  <a:lnTo>
                    <a:pt x="322565" y="94384"/>
                  </a:lnTo>
                  <a:lnTo>
                    <a:pt x="323354" y="94783"/>
                  </a:lnTo>
                  <a:lnTo>
                    <a:pt x="324135" y="95208"/>
                  </a:lnTo>
                  <a:lnTo>
                    <a:pt x="324899" y="95642"/>
                  </a:lnTo>
                  <a:lnTo>
                    <a:pt x="325654" y="96094"/>
                  </a:lnTo>
                  <a:lnTo>
                    <a:pt x="326400" y="96553"/>
                  </a:lnTo>
                  <a:lnTo>
                    <a:pt x="327129" y="97031"/>
                  </a:lnTo>
                  <a:lnTo>
                    <a:pt x="327841" y="97525"/>
                  </a:lnTo>
                  <a:lnTo>
                    <a:pt x="328543" y="98037"/>
                  </a:lnTo>
                  <a:lnTo>
                    <a:pt x="329229" y="98558"/>
                  </a:lnTo>
                  <a:lnTo>
                    <a:pt x="329906" y="99096"/>
                  </a:lnTo>
                  <a:lnTo>
                    <a:pt x="330557" y="99643"/>
                  </a:lnTo>
                  <a:lnTo>
                    <a:pt x="331207" y="100207"/>
                  </a:lnTo>
                  <a:lnTo>
                    <a:pt x="331832" y="100779"/>
                  </a:lnTo>
                  <a:lnTo>
                    <a:pt x="332440" y="101369"/>
                  </a:lnTo>
                  <a:lnTo>
                    <a:pt x="333038" y="101968"/>
                  </a:lnTo>
                  <a:lnTo>
                    <a:pt x="333620" y="102584"/>
                  </a:lnTo>
                  <a:lnTo>
                    <a:pt x="334184" y="103209"/>
                  </a:lnTo>
                  <a:lnTo>
                    <a:pt x="334730" y="103842"/>
                  </a:lnTo>
                  <a:lnTo>
                    <a:pt x="335260" y="104493"/>
                  </a:lnTo>
                  <a:lnTo>
                    <a:pt x="335772" y="105153"/>
                  </a:lnTo>
                  <a:lnTo>
                    <a:pt x="336266" y="105821"/>
                  </a:lnTo>
                  <a:lnTo>
                    <a:pt x="336744" y="106498"/>
                  </a:lnTo>
                  <a:lnTo>
                    <a:pt x="336978" y="106845"/>
                  </a:lnTo>
                  <a:lnTo>
                    <a:pt x="337203" y="107192"/>
                  </a:lnTo>
                  <a:lnTo>
                    <a:pt x="337429" y="107539"/>
                  </a:lnTo>
                  <a:lnTo>
                    <a:pt x="337646" y="107895"/>
                  </a:lnTo>
                  <a:lnTo>
                    <a:pt x="337863" y="108251"/>
                  </a:lnTo>
                  <a:lnTo>
                    <a:pt x="338071" y="108606"/>
                  </a:lnTo>
                  <a:lnTo>
                    <a:pt x="338271" y="108962"/>
                  </a:lnTo>
                  <a:lnTo>
                    <a:pt x="338470" y="109327"/>
                  </a:lnTo>
                  <a:lnTo>
                    <a:pt x="338670" y="109691"/>
                  </a:lnTo>
                  <a:lnTo>
                    <a:pt x="338861" y="110055"/>
                  </a:lnTo>
                  <a:lnTo>
                    <a:pt x="339043" y="110420"/>
                  </a:lnTo>
                  <a:lnTo>
                    <a:pt x="339225" y="110793"/>
                  </a:lnTo>
                  <a:lnTo>
                    <a:pt x="339399" y="111166"/>
                  </a:lnTo>
                  <a:lnTo>
                    <a:pt x="339564" y="111539"/>
                  </a:lnTo>
                  <a:lnTo>
                    <a:pt x="339729" y="111921"/>
                  </a:lnTo>
                  <a:lnTo>
                    <a:pt x="339893" y="112303"/>
                  </a:lnTo>
                  <a:lnTo>
                    <a:pt x="340041" y="112685"/>
                  </a:lnTo>
                  <a:lnTo>
                    <a:pt x="340197" y="113067"/>
                  </a:lnTo>
                  <a:lnTo>
                    <a:pt x="340336" y="113448"/>
                  </a:lnTo>
                  <a:lnTo>
                    <a:pt x="340475" y="113839"/>
                  </a:lnTo>
                  <a:lnTo>
                    <a:pt x="340614" y="114229"/>
                  </a:lnTo>
                  <a:lnTo>
                    <a:pt x="340744" y="114620"/>
                  </a:lnTo>
                  <a:lnTo>
                    <a:pt x="340865" y="115010"/>
                  </a:lnTo>
                  <a:lnTo>
                    <a:pt x="340978" y="115409"/>
                  </a:lnTo>
                  <a:lnTo>
                    <a:pt x="341091" y="115809"/>
                  </a:lnTo>
                  <a:lnTo>
                    <a:pt x="341204" y="116208"/>
                  </a:lnTo>
                  <a:lnTo>
                    <a:pt x="341299" y="116607"/>
                  </a:lnTo>
                  <a:lnTo>
                    <a:pt x="341395" y="117006"/>
                  </a:lnTo>
                  <a:lnTo>
                    <a:pt x="341490" y="117414"/>
                  </a:lnTo>
                  <a:lnTo>
                    <a:pt x="341577" y="117822"/>
                  </a:lnTo>
                  <a:lnTo>
                    <a:pt x="341655" y="118230"/>
                  </a:lnTo>
                  <a:lnTo>
                    <a:pt x="341724" y="118637"/>
                  </a:lnTo>
                  <a:lnTo>
                    <a:pt x="341794" y="119045"/>
                  </a:lnTo>
                  <a:lnTo>
                    <a:pt x="341855" y="119462"/>
                  </a:lnTo>
                  <a:lnTo>
                    <a:pt x="341915" y="119878"/>
                  </a:lnTo>
                  <a:lnTo>
                    <a:pt x="341959" y="120295"/>
                  </a:lnTo>
                  <a:lnTo>
                    <a:pt x="342011" y="120711"/>
                  </a:lnTo>
                  <a:lnTo>
                    <a:pt x="342045" y="121128"/>
                  </a:lnTo>
                  <a:lnTo>
                    <a:pt x="342080" y="121544"/>
                  </a:lnTo>
                  <a:lnTo>
                    <a:pt x="342106" y="121970"/>
                  </a:lnTo>
                  <a:lnTo>
                    <a:pt x="342132" y="122395"/>
                  </a:lnTo>
                  <a:lnTo>
                    <a:pt x="342141" y="122820"/>
                  </a:lnTo>
                  <a:lnTo>
                    <a:pt x="342150" y="123245"/>
                  </a:lnTo>
                  <a:lnTo>
                    <a:pt x="342158" y="123670"/>
                  </a:lnTo>
                  <a:lnTo>
                    <a:pt x="342158" y="123670"/>
                  </a:lnTo>
                  <a:lnTo>
                    <a:pt x="342150" y="124078"/>
                  </a:lnTo>
                  <a:lnTo>
                    <a:pt x="342141" y="124486"/>
                  </a:lnTo>
                  <a:lnTo>
                    <a:pt x="342132" y="124885"/>
                  </a:lnTo>
                  <a:lnTo>
                    <a:pt x="342115" y="125293"/>
                  </a:lnTo>
                  <a:lnTo>
                    <a:pt x="342089" y="125692"/>
                  </a:lnTo>
                  <a:lnTo>
                    <a:pt x="342054" y="126091"/>
                  </a:lnTo>
                  <a:lnTo>
                    <a:pt x="342019" y="126490"/>
                  </a:lnTo>
                  <a:lnTo>
                    <a:pt x="341985" y="126890"/>
                  </a:lnTo>
                  <a:lnTo>
                    <a:pt x="341933" y="127289"/>
                  </a:lnTo>
                  <a:lnTo>
                    <a:pt x="341881" y="127679"/>
                  </a:lnTo>
                  <a:lnTo>
                    <a:pt x="341828" y="128078"/>
                  </a:lnTo>
                  <a:lnTo>
                    <a:pt x="341768" y="128469"/>
                  </a:lnTo>
                  <a:lnTo>
                    <a:pt x="341698" y="128859"/>
                  </a:lnTo>
                  <a:lnTo>
                    <a:pt x="341629" y="129250"/>
                  </a:lnTo>
                  <a:lnTo>
                    <a:pt x="341551" y="129632"/>
                  </a:lnTo>
                  <a:lnTo>
                    <a:pt x="341464" y="130022"/>
                  </a:lnTo>
                  <a:lnTo>
                    <a:pt x="341377" y="130404"/>
                  </a:lnTo>
                  <a:lnTo>
                    <a:pt x="341290" y="130786"/>
                  </a:lnTo>
                  <a:lnTo>
                    <a:pt x="341186" y="131168"/>
                  </a:lnTo>
                  <a:lnTo>
                    <a:pt x="341091" y="131549"/>
                  </a:lnTo>
                  <a:lnTo>
                    <a:pt x="340865" y="132296"/>
                  </a:lnTo>
                  <a:lnTo>
                    <a:pt x="340631" y="133042"/>
                  </a:lnTo>
                  <a:lnTo>
                    <a:pt x="340371" y="133779"/>
                  </a:lnTo>
                  <a:lnTo>
                    <a:pt x="340102" y="134517"/>
                  </a:lnTo>
                  <a:lnTo>
                    <a:pt x="339807" y="135237"/>
                  </a:lnTo>
                  <a:lnTo>
                    <a:pt x="339486" y="135957"/>
                  </a:lnTo>
                  <a:lnTo>
                    <a:pt x="339156" y="136660"/>
                  </a:lnTo>
                  <a:lnTo>
                    <a:pt x="338809" y="137363"/>
                  </a:lnTo>
                  <a:lnTo>
                    <a:pt x="338444" y="138049"/>
                  </a:lnTo>
                  <a:lnTo>
                    <a:pt x="338063" y="138734"/>
                  </a:lnTo>
                  <a:lnTo>
                    <a:pt x="337655" y="139411"/>
                  </a:lnTo>
                  <a:lnTo>
                    <a:pt x="337238" y="140071"/>
                  </a:lnTo>
                  <a:lnTo>
                    <a:pt x="336804" y="140730"/>
                  </a:lnTo>
                  <a:lnTo>
                    <a:pt x="336353" y="141372"/>
                  </a:lnTo>
                  <a:lnTo>
                    <a:pt x="335884" y="142014"/>
                  </a:lnTo>
                  <a:lnTo>
                    <a:pt x="335407" y="142639"/>
                  </a:lnTo>
                  <a:lnTo>
                    <a:pt x="334904" y="143255"/>
                  </a:lnTo>
                  <a:lnTo>
                    <a:pt x="334392" y="143863"/>
                  </a:lnTo>
                  <a:lnTo>
                    <a:pt x="333863" y="144461"/>
                  </a:lnTo>
                  <a:lnTo>
                    <a:pt x="333325" y="145043"/>
                  </a:lnTo>
                  <a:lnTo>
                    <a:pt x="332761" y="145624"/>
                  </a:lnTo>
                  <a:lnTo>
                    <a:pt x="332197" y="146188"/>
                  </a:lnTo>
                  <a:lnTo>
                    <a:pt x="332197" y="146188"/>
                  </a:lnTo>
                  <a:lnTo>
                    <a:pt x="332709" y="146631"/>
                  </a:lnTo>
                  <a:lnTo>
                    <a:pt x="333212" y="147082"/>
                  </a:lnTo>
                  <a:lnTo>
                    <a:pt x="333715" y="147533"/>
                  </a:lnTo>
                  <a:lnTo>
                    <a:pt x="334201" y="147993"/>
                  </a:lnTo>
                  <a:lnTo>
                    <a:pt x="334687" y="148453"/>
                  </a:lnTo>
                  <a:lnTo>
                    <a:pt x="335156" y="148921"/>
                  </a:lnTo>
                  <a:lnTo>
                    <a:pt x="335624" y="149390"/>
                  </a:lnTo>
                  <a:lnTo>
                    <a:pt x="336084" y="149859"/>
                  </a:lnTo>
                  <a:lnTo>
                    <a:pt x="336527" y="150336"/>
                  </a:lnTo>
                  <a:lnTo>
                    <a:pt x="336969" y="150813"/>
                  </a:lnTo>
                  <a:lnTo>
                    <a:pt x="337403" y="151290"/>
                  </a:lnTo>
                  <a:lnTo>
                    <a:pt x="337820" y="151776"/>
                  </a:lnTo>
                  <a:lnTo>
                    <a:pt x="338236" y="152271"/>
                  </a:lnTo>
                  <a:lnTo>
                    <a:pt x="338644" y="152757"/>
                  </a:lnTo>
                  <a:lnTo>
                    <a:pt x="339043" y="153251"/>
                  </a:lnTo>
                  <a:lnTo>
                    <a:pt x="339434" y="153755"/>
                  </a:lnTo>
                  <a:lnTo>
                    <a:pt x="339815" y="154258"/>
                  </a:lnTo>
                  <a:lnTo>
                    <a:pt x="340188" y="154761"/>
                  </a:lnTo>
                  <a:lnTo>
                    <a:pt x="340553" y="155265"/>
                  </a:lnTo>
                  <a:lnTo>
                    <a:pt x="340909" y="155777"/>
                  </a:lnTo>
                  <a:lnTo>
                    <a:pt x="341256" y="156289"/>
                  </a:lnTo>
                  <a:lnTo>
                    <a:pt x="341603" y="156800"/>
                  </a:lnTo>
                  <a:lnTo>
                    <a:pt x="341933" y="157321"/>
                  </a:lnTo>
                  <a:lnTo>
                    <a:pt x="342254" y="157833"/>
                  </a:lnTo>
                  <a:lnTo>
                    <a:pt x="342575" y="158362"/>
                  </a:lnTo>
                  <a:lnTo>
                    <a:pt x="342878" y="158883"/>
                  </a:lnTo>
                  <a:lnTo>
                    <a:pt x="343182" y="159412"/>
                  </a:lnTo>
                  <a:lnTo>
                    <a:pt x="343469" y="159933"/>
                  </a:lnTo>
                  <a:lnTo>
                    <a:pt x="343755" y="160471"/>
                  </a:lnTo>
                  <a:lnTo>
                    <a:pt x="344033" y="161000"/>
                  </a:lnTo>
                  <a:lnTo>
                    <a:pt x="344302" y="161538"/>
                  </a:lnTo>
                  <a:lnTo>
                    <a:pt x="344553" y="162076"/>
                  </a:lnTo>
                  <a:lnTo>
                    <a:pt x="344805" y="162614"/>
                  </a:lnTo>
                  <a:lnTo>
                    <a:pt x="345048" y="163152"/>
                  </a:lnTo>
                  <a:lnTo>
                    <a:pt x="345282" y="163690"/>
                  </a:lnTo>
                  <a:lnTo>
                    <a:pt x="345508" y="164237"/>
                  </a:lnTo>
                  <a:lnTo>
                    <a:pt x="345733" y="164784"/>
                  </a:lnTo>
                  <a:lnTo>
                    <a:pt x="345942" y="165330"/>
                  </a:lnTo>
                  <a:lnTo>
                    <a:pt x="346141" y="165877"/>
                  </a:lnTo>
                  <a:lnTo>
                    <a:pt x="346332" y="166424"/>
                  </a:lnTo>
                  <a:lnTo>
                    <a:pt x="346523" y="166979"/>
                  </a:lnTo>
                  <a:lnTo>
                    <a:pt x="346697" y="167526"/>
                  </a:lnTo>
                  <a:lnTo>
                    <a:pt x="346870" y="168081"/>
                  </a:lnTo>
                  <a:lnTo>
                    <a:pt x="347035" y="168636"/>
                  </a:lnTo>
                  <a:lnTo>
                    <a:pt x="347182" y="169192"/>
                  </a:lnTo>
                  <a:lnTo>
                    <a:pt x="347330" y="169747"/>
                  </a:lnTo>
                  <a:lnTo>
                    <a:pt x="347469" y="170302"/>
                  </a:lnTo>
                  <a:lnTo>
                    <a:pt x="347599" y="170867"/>
                  </a:lnTo>
                  <a:lnTo>
                    <a:pt x="347720" y="171422"/>
                  </a:lnTo>
                  <a:lnTo>
                    <a:pt x="347833" y="171986"/>
                  </a:lnTo>
                  <a:lnTo>
                    <a:pt x="347946" y="172541"/>
                  </a:lnTo>
                  <a:lnTo>
                    <a:pt x="348041" y="173105"/>
                  </a:lnTo>
                  <a:lnTo>
                    <a:pt x="348128" y="173661"/>
                  </a:lnTo>
                  <a:lnTo>
                    <a:pt x="348215" y="174225"/>
                  </a:lnTo>
                  <a:lnTo>
                    <a:pt x="348293" y="174789"/>
                  </a:lnTo>
                  <a:lnTo>
                    <a:pt x="348354" y="175353"/>
                  </a:lnTo>
                  <a:lnTo>
                    <a:pt x="348415" y="175917"/>
                  </a:lnTo>
                  <a:lnTo>
                    <a:pt x="348467" y="176481"/>
                  </a:lnTo>
                  <a:lnTo>
                    <a:pt x="348510" y="177036"/>
                  </a:lnTo>
                  <a:lnTo>
                    <a:pt x="348545" y="177600"/>
                  </a:lnTo>
                  <a:lnTo>
                    <a:pt x="348571" y="178164"/>
                  </a:lnTo>
                  <a:lnTo>
                    <a:pt x="348588" y="178728"/>
                  </a:lnTo>
                  <a:lnTo>
                    <a:pt x="348606" y="179292"/>
                  </a:lnTo>
                  <a:lnTo>
                    <a:pt x="348606" y="179856"/>
                  </a:lnTo>
                  <a:lnTo>
                    <a:pt x="348606" y="179856"/>
                  </a:lnTo>
                  <a:lnTo>
                    <a:pt x="348606" y="180342"/>
                  </a:lnTo>
                  <a:lnTo>
                    <a:pt x="348597" y="180828"/>
                  </a:lnTo>
                  <a:lnTo>
                    <a:pt x="348579" y="181314"/>
                  </a:lnTo>
                  <a:lnTo>
                    <a:pt x="348562" y="181791"/>
                  </a:lnTo>
                  <a:lnTo>
                    <a:pt x="348536" y="182277"/>
                  </a:lnTo>
                  <a:lnTo>
                    <a:pt x="348501" y="182763"/>
                  </a:lnTo>
                  <a:lnTo>
                    <a:pt x="348467" y="183240"/>
                  </a:lnTo>
                  <a:lnTo>
                    <a:pt x="348415" y="183718"/>
                  </a:lnTo>
                  <a:lnTo>
                    <a:pt x="348371" y="184195"/>
                  </a:lnTo>
                  <a:lnTo>
                    <a:pt x="348310" y="184672"/>
                  </a:lnTo>
                  <a:lnTo>
                    <a:pt x="348250" y="185141"/>
                  </a:lnTo>
                  <a:lnTo>
                    <a:pt x="348189" y="185618"/>
                  </a:lnTo>
                  <a:lnTo>
                    <a:pt x="348111" y="186087"/>
                  </a:lnTo>
                  <a:lnTo>
                    <a:pt x="348033" y="186555"/>
                  </a:lnTo>
                  <a:lnTo>
                    <a:pt x="347955" y="187024"/>
                  </a:lnTo>
                  <a:lnTo>
                    <a:pt x="347868" y="187492"/>
                  </a:lnTo>
                  <a:lnTo>
                    <a:pt x="347772" y="187952"/>
                  </a:lnTo>
                  <a:lnTo>
                    <a:pt x="347668" y="188412"/>
                  </a:lnTo>
                  <a:lnTo>
                    <a:pt x="347564" y="188881"/>
                  </a:lnTo>
                  <a:lnTo>
                    <a:pt x="347451" y="189341"/>
                  </a:lnTo>
                  <a:lnTo>
                    <a:pt x="347339" y="189792"/>
                  </a:lnTo>
                  <a:lnTo>
                    <a:pt x="347217" y="190252"/>
                  </a:lnTo>
                  <a:lnTo>
                    <a:pt x="347096" y="190703"/>
                  </a:lnTo>
                  <a:lnTo>
                    <a:pt x="346957" y="191154"/>
                  </a:lnTo>
                  <a:lnTo>
                    <a:pt x="346827" y="191605"/>
                  </a:lnTo>
                  <a:lnTo>
                    <a:pt x="346679" y="192057"/>
                  </a:lnTo>
                  <a:lnTo>
                    <a:pt x="346532" y="192499"/>
                  </a:lnTo>
                  <a:lnTo>
                    <a:pt x="346384" y="192942"/>
                  </a:lnTo>
                  <a:lnTo>
                    <a:pt x="346219" y="193393"/>
                  </a:lnTo>
                  <a:lnTo>
                    <a:pt x="346063" y="193827"/>
                  </a:lnTo>
                  <a:lnTo>
                    <a:pt x="345890" y="194269"/>
                  </a:lnTo>
                  <a:lnTo>
                    <a:pt x="345716" y="194703"/>
                  </a:lnTo>
                  <a:lnTo>
                    <a:pt x="345542" y="195137"/>
                  </a:lnTo>
                  <a:lnTo>
                    <a:pt x="345360" y="195571"/>
                  </a:lnTo>
                  <a:lnTo>
                    <a:pt x="345169" y="196005"/>
                  </a:lnTo>
                  <a:lnTo>
                    <a:pt x="344978" y="196430"/>
                  </a:lnTo>
                  <a:lnTo>
                    <a:pt x="344779" y="196855"/>
                  </a:lnTo>
                  <a:lnTo>
                    <a:pt x="344579" y="197280"/>
                  </a:lnTo>
                  <a:lnTo>
                    <a:pt x="344371" y="197706"/>
                  </a:lnTo>
                  <a:lnTo>
                    <a:pt x="344163" y="198122"/>
                  </a:lnTo>
                  <a:lnTo>
                    <a:pt x="343946" y="198539"/>
                  </a:lnTo>
                  <a:lnTo>
                    <a:pt x="343720" y="198955"/>
                  </a:lnTo>
                  <a:lnTo>
                    <a:pt x="343495" y="199363"/>
                  </a:lnTo>
                  <a:lnTo>
                    <a:pt x="343269" y="199780"/>
                  </a:lnTo>
                  <a:lnTo>
                    <a:pt x="342792" y="200587"/>
                  </a:lnTo>
                  <a:lnTo>
                    <a:pt x="342297" y="201394"/>
                  </a:lnTo>
                  <a:lnTo>
                    <a:pt x="341785" y="202192"/>
                  </a:lnTo>
                  <a:lnTo>
                    <a:pt x="341256" y="202973"/>
                  </a:lnTo>
                  <a:lnTo>
                    <a:pt x="340709" y="203745"/>
                  </a:lnTo>
                  <a:lnTo>
                    <a:pt x="340145" y="204509"/>
                  </a:lnTo>
                  <a:lnTo>
                    <a:pt x="339564" y="205264"/>
                  </a:lnTo>
                  <a:lnTo>
                    <a:pt x="338965" y="206001"/>
                  </a:lnTo>
                  <a:lnTo>
                    <a:pt x="338349" y="206730"/>
                  </a:lnTo>
                  <a:lnTo>
                    <a:pt x="337715" y="207450"/>
                  </a:lnTo>
                  <a:lnTo>
                    <a:pt x="337073" y="208162"/>
                  </a:lnTo>
                  <a:lnTo>
                    <a:pt x="336405" y="208856"/>
                  </a:lnTo>
                  <a:lnTo>
                    <a:pt x="335728" y="209542"/>
                  </a:lnTo>
                  <a:lnTo>
                    <a:pt x="335034" y="210210"/>
                  </a:lnTo>
                  <a:lnTo>
                    <a:pt x="334323" y="210869"/>
                  </a:lnTo>
                  <a:lnTo>
                    <a:pt x="333602" y="211520"/>
                  </a:lnTo>
                  <a:lnTo>
                    <a:pt x="332856" y="212153"/>
                  </a:lnTo>
                  <a:lnTo>
                    <a:pt x="332110" y="212778"/>
                  </a:lnTo>
                  <a:lnTo>
                    <a:pt x="331338" y="213386"/>
                  </a:lnTo>
                  <a:lnTo>
                    <a:pt x="330557" y="213976"/>
                  </a:lnTo>
                  <a:lnTo>
                    <a:pt x="329758" y="214557"/>
                  </a:lnTo>
                  <a:lnTo>
                    <a:pt x="328951" y="215130"/>
                  </a:lnTo>
                  <a:lnTo>
                    <a:pt x="328127" y="215685"/>
                  </a:lnTo>
                  <a:lnTo>
                    <a:pt x="327294" y="216223"/>
                  </a:lnTo>
                  <a:lnTo>
                    <a:pt x="326444" y="216744"/>
                  </a:lnTo>
                  <a:lnTo>
                    <a:pt x="325584" y="217256"/>
                  </a:lnTo>
                  <a:lnTo>
                    <a:pt x="324717" y="217750"/>
                  </a:lnTo>
                  <a:lnTo>
                    <a:pt x="323832" y="218236"/>
                  </a:lnTo>
                  <a:lnTo>
                    <a:pt x="322929" y="218696"/>
                  </a:lnTo>
                  <a:lnTo>
                    <a:pt x="322027" y="219147"/>
                  </a:lnTo>
                  <a:lnTo>
                    <a:pt x="321107" y="219581"/>
                  </a:lnTo>
                  <a:lnTo>
                    <a:pt x="320170" y="219998"/>
                  </a:lnTo>
                  <a:lnTo>
                    <a:pt x="319233" y="220406"/>
                  </a:lnTo>
                  <a:lnTo>
                    <a:pt x="318278" y="220787"/>
                  </a:lnTo>
                  <a:lnTo>
                    <a:pt x="317315" y="221161"/>
                  </a:lnTo>
                  <a:lnTo>
                    <a:pt x="316343" y="221516"/>
                  </a:lnTo>
                  <a:lnTo>
                    <a:pt x="315362" y="221846"/>
                  </a:lnTo>
                  <a:lnTo>
                    <a:pt x="314373" y="222167"/>
                  </a:lnTo>
                  <a:lnTo>
                    <a:pt x="313367" y="222471"/>
                  </a:lnTo>
                  <a:lnTo>
                    <a:pt x="312360" y="222757"/>
                  </a:lnTo>
                  <a:lnTo>
                    <a:pt x="311336" y="223026"/>
                  </a:lnTo>
                  <a:lnTo>
                    <a:pt x="310312" y="223269"/>
                  </a:lnTo>
                  <a:lnTo>
                    <a:pt x="310312" y="2232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-3296675" y="-8608700"/>
              <a:ext cx="4357575" cy="8717100"/>
            </a:xfrm>
            <a:custGeom>
              <a:rect b="b" l="l" r="r" t="t"/>
              <a:pathLst>
                <a:path extrusionOk="0" h="348684" w="174303">
                  <a:moveTo>
                    <a:pt x="45010" y="1"/>
                  </a:moveTo>
                  <a:lnTo>
                    <a:pt x="44151" y="18"/>
                  </a:lnTo>
                  <a:lnTo>
                    <a:pt x="43301" y="36"/>
                  </a:lnTo>
                  <a:lnTo>
                    <a:pt x="42441" y="79"/>
                  </a:lnTo>
                  <a:lnTo>
                    <a:pt x="41600" y="131"/>
                  </a:lnTo>
                  <a:lnTo>
                    <a:pt x="40758" y="200"/>
                  </a:lnTo>
                  <a:lnTo>
                    <a:pt x="39916" y="279"/>
                  </a:lnTo>
                  <a:lnTo>
                    <a:pt x="39083" y="365"/>
                  </a:lnTo>
                  <a:lnTo>
                    <a:pt x="38259" y="469"/>
                  </a:lnTo>
                  <a:lnTo>
                    <a:pt x="37435" y="591"/>
                  </a:lnTo>
                  <a:lnTo>
                    <a:pt x="36619" y="721"/>
                  </a:lnTo>
                  <a:lnTo>
                    <a:pt x="35803" y="869"/>
                  </a:lnTo>
                  <a:lnTo>
                    <a:pt x="34996" y="1025"/>
                  </a:lnTo>
                  <a:lnTo>
                    <a:pt x="34189" y="1190"/>
                  </a:lnTo>
                  <a:lnTo>
                    <a:pt x="33400" y="1372"/>
                  </a:lnTo>
                  <a:lnTo>
                    <a:pt x="32610" y="1563"/>
                  </a:lnTo>
                  <a:lnTo>
                    <a:pt x="31820" y="1771"/>
                  </a:lnTo>
                  <a:lnTo>
                    <a:pt x="31039" y="1988"/>
                  </a:lnTo>
                  <a:lnTo>
                    <a:pt x="30267" y="2222"/>
                  </a:lnTo>
                  <a:lnTo>
                    <a:pt x="29504" y="2457"/>
                  </a:lnTo>
                  <a:lnTo>
                    <a:pt x="28749" y="2708"/>
                  </a:lnTo>
                  <a:lnTo>
                    <a:pt x="27994" y="2977"/>
                  </a:lnTo>
                  <a:lnTo>
                    <a:pt x="27247" y="3255"/>
                  </a:lnTo>
                  <a:lnTo>
                    <a:pt x="26510" y="3541"/>
                  </a:lnTo>
                  <a:lnTo>
                    <a:pt x="25772" y="3836"/>
                  </a:lnTo>
                  <a:lnTo>
                    <a:pt x="25052" y="4149"/>
                  </a:lnTo>
                  <a:lnTo>
                    <a:pt x="24332" y="4461"/>
                  </a:lnTo>
                  <a:lnTo>
                    <a:pt x="23620" y="4799"/>
                  </a:lnTo>
                  <a:lnTo>
                    <a:pt x="22917" y="5138"/>
                  </a:lnTo>
                  <a:lnTo>
                    <a:pt x="22223" y="5485"/>
                  </a:lnTo>
                  <a:lnTo>
                    <a:pt x="21538" y="5849"/>
                  </a:lnTo>
                  <a:lnTo>
                    <a:pt x="20861" y="6223"/>
                  </a:lnTo>
                  <a:lnTo>
                    <a:pt x="20184" y="6604"/>
                  </a:lnTo>
                  <a:lnTo>
                    <a:pt x="19525" y="6995"/>
                  </a:lnTo>
                  <a:lnTo>
                    <a:pt x="18874" y="7403"/>
                  </a:lnTo>
                  <a:lnTo>
                    <a:pt x="18223" y="7811"/>
                  </a:lnTo>
                  <a:lnTo>
                    <a:pt x="17589" y="8236"/>
                  </a:lnTo>
                  <a:lnTo>
                    <a:pt x="16965" y="8661"/>
                  </a:lnTo>
                  <a:lnTo>
                    <a:pt x="16340" y="9103"/>
                  </a:lnTo>
                  <a:lnTo>
                    <a:pt x="15733" y="9555"/>
                  </a:lnTo>
                  <a:lnTo>
                    <a:pt x="15134" y="10015"/>
                  </a:lnTo>
                  <a:lnTo>
                    <a:pt x="14544" y="10483"/>
                  </a:lnTo>
                  <a:lnTo>
                    <a:pt x="13962" y="10960"/>
                  </a:lnTo>
                  <a:lnTo>
                    <a:pt x="13390" y="11446"/>
                  </a:lnTo>
                  <a:lnTo>
                    <a:pt x="12826" y="11941"/>
                  </a:lnTo>
                  <a:lnTo>
                    <a:pt x="12279" y="12444"/>
                  </a:lnTo>
                  <a:lnTo>
                    <a:pt x="11732" y="12948"/>
                  </a:lnTo>
                  <a:lnTo>
                    <a:pt x="11203" y="13468"/>
                  </a:lnTo>
                  <a:lnTo>
                    <a:pt x="10682" y="13997"/>
                  </a:lnTo>
                  <a:lnTo>
                    <a:pt x="10170" y="14535"/>
                  </a:lnTo>
                  <a:lnTo>
                    <a:pt x="9667" y="15073"/>
                  </a:lnTo>
                  <a:lnTo>
                    <a:pt x="9181" y="15629"/>
                  </a:lnTo>
                  <a:lnTo>
                    <a:pt x="8704" y="16184"/>
                  </a:lnTo>
                  <a:lnTo>
                    <a:pt x="8235" y="16757"/>
                  </a:lnTo>
                  <a:lnTo>
                    <a:pt x="7784" y="17330"/>
                  </a:lnTo>
                  <a:lnTo>
                    <a:pt x="7333" y="17911"/>
                  </a:lnTo>
                  <a:lnTo>
                    <a:pt x="6908" y="18492"/>
                  </a:lnTo>
                  <a:lnTo>
                    <a:pt x="6482" y="19091"/>
                  </a:lnTo>
                  <a:lnTo>
                    <a:pt x="6075" y="19690"/>
                  </a:lnTo>
                  <a:lnTo>
                    <a:pt x="5675" y="20306"/>
                  </a:lnTo>
                  <a:lnTo>
                    <a:pt x="5294" y="20922"/>
                  </a:lnTo>
                  <a:lnTo>
                    <a:pt x="4921" y="21538"/>
                  </a:lnTo>
                  <a:lnTo>
                    <a:pt x="4556" y="22172"/>
                  </a:lnTo>
                  <a:lnTo>
                    <a:pt x="4209" y="22805"/>
                  </a:lnTo>
                  <a:lnTo>
                    <a:pt x="4131" y="22953"/>
                  </a:lnTo>
                  <a:lnTo>
                    <a:pt x="4044" y="23100"/>
                  </a:lnTo>
                  <a:lnTo>
                    <a:pt x="3949" y="23239"/>
                  </a:lnTo>
                  <a:lnTo>
                    <a:pt x="3853" y="23369"/>
                  </a:lnTo>
                  <a:lnTo>
                    <a:pt x="3758" y="23499"/>
                  </a:lnTo>
                  <a:lnTo>
                    <a:pt x="3654" y="23621"/>
                  </a:lnTo>
                  <a:lnTo>
                    <a:pt x="3541" y="23742"/>
                  </a:lnTo>
                  <a:lnTo>
                    <a:pt x="3437" y="23855"/>
                  </a:lnTo>
                  <a:lnTo>
                    <a:pt x="3315" y="23968"/>
                  </a:lnTo>
                  <a:lnTo>
                    <a:pt x="3202" y="24072"/>
                  </a:lnTo>
                  <a:lnTo>
                    <a:pt x="3081" y="24176"/>
                  </a:lnTo>
                  <a:lnTo>
                    <a:pt x="2951" y="24271"/>
                  </a:lnTo>
                  <a:lnTo>
                    <a:pt x="2821" y="24358"/>
                  </a:lnTo>
                  <a:lnTo>
                    <a:pt x="2690" y="24445"/>
                  </a:lnTo>
                  <a:lnTo>
                    <a:pt x="2560" y="24523"/>
                  </a:lnTo>
                  <a:lnTo>
                    <a:pt x="2421" y="24601"/>
                  </a:lnTo>
                  <a:lnTo>
                    <a:pt x="2283" y="24671"/>
                  </a:lnTo>
                  <a:lnTo>
                    <a:pt x="2144" y="24740"/>
                  </a:lnTo>
                  <a:lnTo>
                    <a:pt x="1849" y="24862"/>
                  </a:lnTo>
                  <a:lnTo>
                    <a:pt x="1554" y="24957"/>
                  </a:lnTo>
                  <a:lnTo>
                    <a:pt x="1250" y="25044"/>
                  </a:lnTo>
                  <a:lnTo>
                    <a:pt x="938" y="25105"/>
                  </a:lnTo>
                  <a:lnTo>
                    <a:pt x="625" y="25157"/>
                  </a:lnTo>
                  <a:lnTo>
                    <a:pt x="313" y="25183"/>
                  </a:lnTo>
                  <a:lnTo>
                    <a:pt x="0" y="25191"/>
                  </a:lnTo>
                  <a:lnTo>
                    <a:pt x="0" y="319085"/>
                  </a:lnTo>
                  <a:lnTo>
                    <a:pt x="313" y="319094"/>
                  </a:lnTo>
                  <a:lnTo>
                    <a:pt x="625" y="319129"/>
                  </a:lnTo>
                  <a:lnTo>
                    <a:pt x="938" y="319172"/>
                  </a:lnTo>
                  <a:lnTo>
                    <a:pt x="1250" y="319242"/>
                  </a:lnTo>
                  <a:lnTo>
                    <a:pt x="1554" y="319328"/>
                  </a:lnTo>
                  <a:lnTo>
                    <a:pt x="1849" y="319441"/>
                  </a:lnTo>
                  <a:lnTo>
                    <a:pt x="2144" y="319563"/>
                  </a:lnTo>
                  <a:lnTo>
                    <a:pt x="2283" y="319632"/>
                  </a:lnTo>
                  <a:lnTo>
                    <a:pt x="2421" y="319710"/>
                  </a:lnTo>
                  <a:lnTo>
                    <a:pt x="2560" y="319788"/>
                  </a:lnTo>
                  <a:lnTo>
                    <a:pt x="2690" y="319875"/>
                  </a:lnTo>
                  <a:lnTo>
                    <a:pt x="2821" y="319962"/>
                  </a:lnTo>
                  <a:lnTo>
                    <a:pt x="2951" y="320057"/>
                  </a:lnTo>
                  <a:lnTo>
                    <a:pt x="3081" y="320153"/>
                  </a:lnTo>
                  <a:lnTo>
                    <a:pt x="3202" y="320257"/>
                  </a:lnTo>
                  <a:lnTo>
                    <a:pt x="3315" y="320361"/>
                  </a:lnTo>
                  <a:lnTo>
                    <a:pt x="3437" y="320474"/>
                  </a:lnTo>
                  <a:lnTo>
                    <a:pt x="3541" y="320595"/>
                  </a:lnTo>
                  <a:lnTo>
                    <a:pt x="3654" y="320717"/>
                  </a:lnTo>
                  <a:lnTo>
                    <a:pt x="3758" y="320838"/>
                  </a:lnTo>
                  <a:lnTo>
                    <a:pt x="3853" y="320977"/>
                  </a:lnTo>
                  <a:lnTo>
                    <a:pt x="3949" y="321107"/>
                  </a:lnTo>
                  <a:lnTo>
                    <a:pt x="4044" y="321246"/>
                  </a:lnTo>
                  <a:lnTo>
                    <a:pt x="4131" y="321394"/>
                  </a:lnTo>
                  <a:lnTo>
                    <a:pt x="4209" y="321541"/>
                  </a:lnTo>
                  <a:lnTo>
                    <a:pt x="4591" y="322287"/>
                  </a:lnTo>
                  <a:lnTo>
                    <a:pt x="4981" y="323025"/>
                  </a:lnTo>
                  <a:lnTo>
                    <a:pt x="5389" y="323754"/>
                  </a:lnTo>
                  <a:lnTo>
                    <a:pt x="5814" y="324483"/>
                  </a:lnTo>
                  <a:lnTo>
                    <a:pt x="6248" y="325194"/>
                  </a:lnTo>
                  <a:lnTo>
                    <a:pt x="6699" y="325906"/>
                  </a:lnTo>
                  <a:lnTo>
                    <a:pt x="7168" y="326609"/>
                  </a:lnTo>
                  <a:lnTo>
                    <a:pt x="7654" y="327303"/>
                  </a:lnTo>
                  <a:lnTo>
                    <a:pt x="8140" y="327980"/>
                  </a:lnTo>
                  <a:lnTo>
                    <a:pt x="8652" y="328657"/>
                  </a:lnTo>
                  <a:lnTo>
                    <a:pt x="9172" y="329325"/>
                  </a:lnTo>
                  <a:lnTo>
                    <a:pt x="9710" y="329984"/>
                  </a:lnTo>
                  <a:lnTo>
                    <a:pt x="10257" y="330635"/>
                  </a:lnTo>
                  <a:lnTo>
                    <a:pt x="10812" y="331277"/>
                  </a:lnTo>
                  <a:lnTo>
                    <a:pt x="11385" y="331911"/>
                  </a:lnTo>
                  <a:lnTo>
                    <a:pt x="11975" y="332527"/>
                  </a:lnTo>
                  <a:lnTo>
                    <a:pt x="12574" y="333143"/>
                  </a:lnTo>
                  <a:lnTo>
                    <a:pt x="13181" y="333741"/>
                  </a:lnTo>
                  <a:lnTo>
                    <a:pt x="13806" y="334340"/>
                  </a:lnTo>
                  <a:lnTo>
                    <a:pt x="14440" y="334922"/>
                  </a:lnTo>
                  <a:lnTo>
                    <a:pt x="15082" y="335494"/>
                  </a:lnTo>
                  <a:lnTo>
                    <a:pt x="15741" y="336058"/>
                  </a:lnTo>
                  <a:lnTo>
                    <a:pt x="16409" y="336614"/>
                  </a:lnTo>
                  <a:lnTo>
                    <a:pt x="17095" y="337160"/>
                  </a:lnTo>
                  <a:lnTo>
                    <a:pt x="17780" y="337690"/>
                  </a:lnTo>
                  <a:lnTo>
                    <a:pt x="18483" y="338210"/>
                  </a:lnTo>
                  <a:lnTo>
                    <a:pt x="19195" y="338722"/>
                  </a:lnTo>
                  <a:lnTo>
                    <a:pt x="19924" y="339226"/>
                  </a:lnTo>
                  <a:lnTo>
                    <a:pt x="20653" y="339712"/>
                  </a:lnTo>
                  <a:lnTo>
                    <a:pt x="21399" y="340189"/>
                  </a:lnTo>
                  <a:lnTo>
                    <a:pt x="22154" y="340657"/>
                  </a:lnTo>
                  <a:lnTo>
                    <a:pt x="22917" y="341109"/>
                  </a:lnTo>
                  <a:lnTo>
                    <a:pt x="23698" y="341551"/>
                  </a:lnTo>
                  <a:lnTo>
                    <a:pt x="24479" y="341985"/>
                  </a:lnTo>
                  <a:lnTo>
                    <a:pt x="25269" y="342402"/>
                  </a:lnTo>
                  <a:lnTo>
                    <a:pt x="26076" y="342809"/>
                  </a:lnTo>
                  <a:lnTo>
                    <a:pt x="26883" y="343209"/>
                  </a:lnTo>
                  <a:lnTo>
                    <a:pt x="27707" y="343590"/>
                  </a:lnTo>
                  <a:lnTo>
                    <a:pt x="28532" y="343955"/>
                  </a:lnTo>
                  <a:lnTo>
                    <a:pt x="29373" y="344311"/>
                  </a:lnTo>
                  <a:lnTo>
                    <a:pt x="30215" y="344658"/>
                  </a:lnTo>
                  <a:lnTo>
                    <a:pt x="31074" y="344987"/>
                  </a:lnTo>
                  <a:lnTo>
                    <a:pt x="31933" y="345308"/>
                  </a:lnTo>
                  <a:lnTo>
                    <a:pt x="32810" y="345612"/>
                  </a:lnTo>
                  <a:lnTo>
                    <a:pt x="33686" y="345899"/>
                  </a:lnTo>
                  <a:lnTo>
                    <a:pt x="34571" y="346176"/>
                  </a:lnTo>
                  <a:lnTo>
                    <a:pt x="35465" y="346445"/>
                  </a:lnTo>
                  <a:lnTo>
                    <a:pt x="36367" y="346697"/>
                  </a:lnTo>
                  <a:lnTo>
                    <a:pt x="37270" y="346931"/>
                  </a:lnTo>
                  <a:lnTo>
                    <a:pt x="38190" y="347148"/>
                  </a:lnTo>
                  <a:lnTo>
                    <a:pt x="39109" y="347356"/>
                  </a:lnTo>
                  <a:lnTo>
                    <a:pt x="40038" y="347547"/>
                  </a:lnTo>
                  <a:lnTo>
                    <a:pt x="40966" y="347729"/>
                  </a:lnTo>
                  <a:lnTo>
                    <a:pt x="41912" y="347894"/>
                  </a:lnTo>
                  <a:lnTo>
                    <a:pt x="42858" y="348042"/>
                  </a:lnTo>
                  <a:lnTo>
                    <a:pt x="43813" y="348172"/>
                  </a:lnTo>
                  <a:lnTo>
                    <a:pt x="44767" y="348293"/>
                  </a:lnTo>
                  <a:lnTo>
                    <a:pt x="45730" y="348398"/>
                  </a:lnTo>
                  <a:lnTo>
                    <a:pt x="46702" y="348484"/>
                  </a:lnTo>
                  <a:lnTo>
                    <a:pt x="47674" y="348554"/>
                  </a:lnTo>
                  <a:lnTo>
                    <a:pt x="48654" y="348615"/>
                  </a:lnTo>
                  <a:lnTo>
                    <a:pt x="49644" y="348649"/>
                  </a:lnTo>
                  <a:lnTo>
                    <a:pt x="50633" y="348675"/>
                  </a:lnTo>
                  <a:lnTo>
                    <a:pt x="51622" y="348684"/>
                  </a:lnTo>
                  <a:lnTo>
                    <a:pt x="52290" y="348684"/>
                  </a:lnTo>
                  <a:lnTo>
                    <a:pt x="52958" y="348667"/>
                  </a:lnTo>
                  <a:lnTo>
                    <a:pt x="53618" y="348649"/>
                  </a:lnTo>
                  <a:lnTo>
                    <a:pt x="54277" y="348623"/>
                  </a:lnTo>
                  <a:lnTo>
                    <a:pt x="54937" y="348597"/>
                  </a:lnTo>
                  <a:lnTo>
                    <a:pt x="55588" y="348554"/>
                  </a:lnTo>
                  <a:lnTo>
                    <a:pt x="56247" y="348510"/>
                  </a:lnTo>
                  <a:lnTo>
                    <a:pt x="56898" y="348450"/>
                  </a:lnTo>
                  <a:lnTo>
                    <a:pt x="57549" y="348389"/>
                  </a:lnTo>
                  <a:lnTo>
                    <a:pt x="58191" y="348328"/>
                  </a:lnTo>
                  <a:lnTo>
                    <a:pt x="58833" y="348250"/>
                  </a:lnTo>
                  <a:lnTo>
                    <a:pt x="59475" y="348163"/>
                  </a:lnTo>
                  <a:lnTo>
                    <a:pt x="60117" y="348077"/>
                  </a:lnTo>
                  <a:lnTo>
                    <a:pt x="60751" y="347981"/>
                  </a:lnTo>
                  <a:lnTo>
                    <a:pt x="61384" y="347877"/>
                  </a:lnTo>
                  <a:lnTo>
                    <a:pt x="62018" y="347773"/>
                  </a:lnTo>
                  <a:lnTo>
                    <a:pt x="62651" y="347660"/>
                  </a:lnTo>
                  <a:lnTo>
                    <a:pt x="63276" y="347530"/>
                  </a:lnTo>
                  <a:lnTo>
                    <a:pt x="63892" y="347408"/>
                  </a:lnTo>
                  <a:lnTo>
                    <a:pt x="64517" y="347270"/>
                  </a:lnTo>
                  <a:lnTo>
                    <a:pt x="65133" y="347131"/>
                  </a:lnTo>
                  <a:lnTo>
                    <a:pt x="65749" y="346983"/>
                  </a:lnTo>
                  <a:lnTo>
                    <a:pt x="66356" y="346827"/>
                  </a:lnTo>
                  <a:lnTo>
                    <a:pt x="66964" y="346662"/>
                  </a:lnTo>
                  <a:lnTo>
                    <a:pt x="67571" y="346497"/>
                  </a:lnTo>
                  <a:lnTo>
                    <a:pt x="68170" y="346324"/>
                  </a:lnTo>
                  <a:lnTo>
                    <a:pt x="68769" y="346141"/>
                  </a:lnTo>
                  <a:lnTo>
                    <a:pt x="69359" y="345959"/>
                  </a:lnTo>
                  <a:lnTo>
                    <a:pt x="69957" y="345768"/>
                  </a:lnTo>
                  <a:lnTo>
                    <a:pt x="70539" y="345569"/>
                  </a:lnTo>
                  <a:lnTo>
                    <a:pt x="71129" y="345361"/>
                  </a:lnTo>
                  <a:lnTo>
                    <a:pt x="71710" y="345152"/>
                  </a:lnTo>
                  <a:lnTo>
                    <a:pt x="72283" y="344935"/>
                  </a:lnTo>
                  <a:lnTo>
                    <a:pt x="72856" y="344710"/>
                  </a:lnTo>
                  <a:lnTo>
                    <a:pt x="73428" y="344484"/>
                  </a:lnTo>
                  <a:lnTo>
                    <a:pt x="73992" y="344250"/>
                  </a:lnTo>
                  <a:lnTo>
                    <a:pt x="74556" y="344016"/>
                  </a:lnTo>
                  <a:lnTo>
                    <a:pt x="75112" y="343764"/>
                  </a:lnTo>
                  <a:lnTo>
                    <a:pt x="75667" y="343512"/>
                  </a:lnTo>
                  <a:lnTo>
                    <a:pt x="76223" y="343261"/>
                  </a:lnTo>
                  <a:lnTo>
                    <a:pt x="76769" y="343000"/>
                  </a:lnTo>
                  <a:lnTo>
                    <a:pt x="77307" y="342731"/>
                  </a:lnTo>
                  <a:lnTo>
                    <a:pt x="77845" y="342454"/>
                  </a:lnTo>
                  <a:lnTo>
                    <a:pt x="78383" y="342176"/>
                  </a:lnTo>
                  <a:lnTo>
                    <a:pt x="78913" y="341890"/>
                  </a:lnTo>
                  <a:lnTo>
                    <a:pt x="79433" y="341603"/>
                  </a:lnTo>
                  <a:lnTo>
                    <a:pt x="79962" y="341308"/>
                  </a:lnTo>
                  <a:lnTo>
                    <a:pt x="80474" y="341004"/>
                  </a:lnTo>
                  <a:lnTo>
                    <a:pt x="80986" y="340701"/>
                  </a:lnTo>
                  <a:lnTo>
                    <a:pt x="81498" y="340388"/>
                  </a:lnTo>
                  <a:lnTo>
                    <a:pt x="82002" y="340076"/>
                  </a:lnTo>
                  <a:lnTo>
                    <a:pt x="82496" y="339755"/>
                  </a:lnTo>
                  <a:lnTo>
                    <a:pt x="82991" y="339425"/>
                  </a:lnTo>
                  <a:lnTo>
                    <a:pt x="83485" y="339095"/>
                  </a:lnTo>
                  <a:lnTo>
                    <a:pt x="83971" y="338757"/>
                  </a:lnTo>
                  <a:lnTo>
                    <a:pt x="84449" y="338419"/>
                  </a:lnTo>
                  <a:lnTo>
                    <a:pt x="84926" y="338072"/>
                  </a:lnTo>
                  <a:lnTo>
                    <a:pt x="85395" y="337724"/>
                  </a:lnTo>
                  <a:lnTo>
                    <a:pt x="85863" y="337369"/>
                  </a:lnTo>
                  <a:lnTo>
                    <a:pt x="86323" y="337004"/>
                  </a:lnTo>
                  <a:lnTo>
                    <a:pt x="86783" y="336640"/>
                  </a:lnTo>
                  <a:lnTo>
                    <a:pt x="87234" y="336267"/>
                  </a:lnTo>
                  <a:lnTo>
                    <a:pt x="87677" y="335893"/>
                  </a:lnTo>
                  <a:lnTo>
                    <a:pt x="88119" y="335520"/>
                  </a:lnTo>
                  <a:lnTo>
                    <a:pt x="88553" y="335130"/>
                  </a:lnTo>
                  <a:lnTo>
                    <a:pt x="88987" y="334748"/>
                  </a:lnTo>
                  <a:lnTo>
                    <a:pt x="89412" y="334349"/>
                  </a:lnTo>
                  <a:lnTo>
                    <a:pt x="89829" y="333958"/>
                  </a:lnTo>
                  <a:lnTo>
                    <a:pt x="90245" y="333551"/>
                  </a:lnTo>
                  <a:lnTo>
                    <a:pt x="90653" y="333151"/>
                  </a:lnTo>
                  <a:lnTo>
                    <a:pt x="91052" y="332735"/>
                  </a:lnTo>
                  <a:lnTo>
                    <a:pt x="91451" y="332327"/>
                  </a:lnTo>
                  <a:lnTo>
                    <a:pt x="91842" y="331902"/>
                  </a:lnTo>
                  <a:lnTo>
                    <a:pt x="92232" y="331485"/>
                  </a:lnTo>
                  <a:lnTo>
                    <a:pt x="92614" y="331060"/>
                  </a:lnTo>
                  <a:lnTo>
                    <a:pt x="92987" y="330626"/>
                  </a:lnTo>
                  <a:lnTo>
                    <a:pt x="93352" y="330192"/>
                  </a:lnTo>
                  <a:lnTo>
                    <a:pt x="93716" y="329750"/>
                  </a:lnTo>
                  <a:lnTo>
                    <a:pt x="94072" y="329307"/>
                  </a:lnTo>
                  <a:lnTo>
                    <a:pt x="94428" y="328865"/>
                  </a:lnTo>
                  <a:lnTo>
                    <a:pt x="94775" y="328414"/>
                  </a:lnTo>
                  <a:lnTo>
                    <a:pt x="95113" y="327962"/>
                  </a:lnTo>
                  <a:lnTo>
                    <a:pt x="95443" y="327502"/>
                  </a:lnTo>
                  <a:lnTo>
                    <a:pt x="95773" y="327043"/>
                  </a:lnTo>
                  <a:lnTo>
                    <a:pt x="96094" y="326574"/>
                  </a:lnTo>
                  <a:lnTo>
                    <a:pt x="96406" y="326105"/>
                  </a:lnTo>
                  <a:lnTo>
                    <a:pt x="96710" y="325628"/>
                  </a:lnTo>
                  <a:lnTo>
                    <a:pt x="97014" y="325160"/>
                  </a:lnTo>
                  <a:lnTo>
                    <a:pt x="97309" y="324674"/>
                  </a:lnTo>
                  <a:lnTo>
                    <a:pt x="97595" y="324196"/>
                  </a:lnTo>
                  <a:lnTo>
                    <a:pt x="97881" y="323710"/>
                  </a:lnTo>
                  <a:lnTo>
                    <a:pt x="98159" y="323216"/>
                  </a:lnTo>
                  <a:lnTo>
                    <a:pt x="98428" y="322721"/>
                  </a:lnTo>
                  <a:lnTo>
                    <a:pt x="98688" y="322227"/>
                  </a:lnTo>
                  <a:lnTo>
                    <a:pt x="98940" y="321732"/>
                  </a:lnTo>
                  <a:lnTo>
                    <a:pt x="99192" y="321229"/>
                  </a:lnTo>
                  <a:lnTo>
                    <a:pt x="99435" y="320717"/>
                  </a:lnTo>
                  <a:lnTo>
                    <a:pt x="99669" y="320213"/>
                  </a:lnTo>
                  <a:lnTo>
                    <a:pt x="99894" y="319702"/>
                  </a:lnTo>
                  <a:lnTo>
                    <a:pt x="100120" y="319181"/>
                  </a:lnTo>
                  <a:lnTo>
                    <a:pt x="100328" y="318669"/>
                  </a:lnTo>
                  <a:lnTo>
                    <a:pt x="100537" y="318148"/>
                  </a:lnTo>
                  <a:lnTo>
                    <a:pt x="100736" y="317619"/>
                  </a:lnTo>
                  <a:lnTo>
                    <a:pt x="100927" y="317098"/>
                  </a:lnTo>
                  <a:lnTo>
                    <a:pt x="101109" y="316569"/>
                  </a:lnTo>
                  <a:lnTo>
                    <a:pt x="101291" y="316031"/>
                  </a:lnTo>
                  <a:lnTo>
                    <a:pt x="101465" y="315502"/>
                  </a:lnTo>
                  <a:lnTo>
                    <a:pt x="101621" y="314964"/>
                  </a:lnTo>
                  <a:lnTo>
                    <a:pt x="101777" y="314417"/>
                  </a:lnTo>
                  <a:lnTo>
                    <a:pt x="101925" y="313879"/>
                  </a:lnTo>
                  <a:lnTo>
                    <a:pt x="102072" y="313332"/>
                  </a:lnTo>
                  <a:lnTo>
                    <a:pt x="102203" y="312786"/>
                  </a:lnTo>
                  <a:lnTo>
                    <a:pt x="102324" y="312239"/>
                  </a:lnTo>
                  <a:lnTo>
                    <a:pt x="102446" y="311684"/>
                  </a:lnTo>
                  <a:lnTo>
                    <a:pt x="102558" y="311128"/>
                  </a:lnTo>
                  <a:lnTo>
                    <a:pt x="102654" y="310573"/>
                  </a:lnTo>
                  <a:lnTo>
                    <a:pt x="102749" y="310009"/>
                  </a:lnTo>
                  <a:lnTo>
                    <a:pt x="102836" y="309454"/>
                  </a:lnTo>
                  <a:lnTo>
                    <a:pt x="102914" y="308889"/>
                  </a:lnTo>
                  <a:lnTo>
                    <a:pt x="102984" y="308325"/>
                  </a:lnTo>
                  <a:lnTo>
                    <a:pt x="103044" y="307753"/>
                  </a:lnTo>
                  <a:lnTo>
                    <a:pt x="103105" y="307180"/>
                  </a:lnTo>
                  <a:lnTo>
                    <a:pt x="103148" y="306616"/>
                  </a:lnTo>
                  <a:lnTo>
                    <a:pt x="103183" y="306035"/>
                  </a:lnTo>
                  <a:lnTo>
                    <a:pt x="103218" y="305462"/>
                  </a:lnTo>
                  <a:lnTo>
                    <a:pt x="103235" y="304889"/>
                  </a:lnTo>
                  <a:lnTo>
                    <a:pt x="103244" y="304308"/>
                  </a:lnTo>
                  <a:lnTo>
                    <a:pt x="103253" y="303726"/>
                  </a:lnTo>
                  <a:lnTo>
                    <a:pt x="103244" y="302963"/>
                  </a:lnTo>
                  <a:lnTo>
                    <a:pt x="103218" y="302208"/>
                  </a:lnTo>
                  <a:lnTo>
                    <a:pt x="103174" y="301462"/>
                  </a:lnTo>
                  <a:lnTo>
                    <a:pt x="103114" y="300715"/>
                  </a:lnTo>
                  <a:lnTo>
                    <a:pt x="103036" y="299978"/>
                  </a:lnTo>
                  <a:lnTo>
                    <a:pt x="102958" y="299240"/>
                  </a:lnTo>
                  <a:lnTo>
                    <a:pt x="102862" y="298503"/>
                  </a:lnTo>
                  <a:lnTo>
                    <a:pt x="102758" y="297765"/>
                  </a:lnTo>
                  <a:lnTo>
                    <a:pt x="103357" y="297696"/>
                  </a:lnTo>
                  <a:lnTo>
                    <a:pt x="103955" y="297626"/>
                  </a:lnTo>
                  <a:lnTo>
                    <a:pt x="104554" y="297557"/>
                  </a:lnTo>
                  <a:lnTo>
                    <a:pt x="105144" y="297470"/>
                  </a:lnTo>
                  <a:lnTo>
                    <a:pt x="105743" y="297383"/>
                  </a:lnTo>
                  <a:lnTo>
                    <a:pt x="106333" y="297288"/>
                  </a:lnTo>
                  <a:lnTo>
                    <a:pt x="106914" y="297192"/>
                  </a:lnTo>
                  <a:lnTo>
                    <a:pt x="107504" y="297088"/>
                  </a:lnTo>
                  <a:lnTo>
                    <a:pt x="108086" y="296975"/>
                  </a:lnTo>
                  <a:lnTo>
                    <a:pt x="108667" y="296863"/>
                  </a:lnTo>
                  <a:lnTo>
                    <a:pt x="109240" y="296741"/>
                  </a:lnTo>
                  <a:lnTo>
                    <a:pt x="109813" y="296611"/>
                  </a:lnTo>
                  <a:lnTo>
                    <a:pt x="110385" y="296481"/>
                  </a:lnTo>
                  <a:lnTo>
                    <a:pt x="110958" y="296342"/>
                  </a:lnTo>
                  <a:lnTo>
                    <a:pt x="111531" y="296194"/>
                  </a:lnTo>
                  <a:lnTo>
                    <a:pt x="112095" y="296047"/>
                  </a:lnTo>
                  <a:lnTo>
                    <a:pt x="112650" y="295891"/>
                  </a:lnTo>
                  <a:lnTo>
                    <a:pt x="113214" y="295726"/>
                  </a:lnTo>
                  <a:lnTo>
                    <a:pt x="113770" y="295561"/>
                  </a:lnTo>
                  <a:lnTo>
                    <a:pt x="114325" y="295387"/>
                  </a:lnTo>
                  <a:lnTo>
                    <a:pt x="114872" y="295214"/>
                  </a:lnTo>
                  <a:lnTo>
                    <a:pt x="115418" y="295032"/>
                  </a:lnTo>
                  <a:lnTo>
                    <a:pt x="115965" y="294849"/>
                  </a:lnTo>
                  <a:lnTo>
                    <a:pt x="116503" y="294650"/>
                  </a:lnTo>
                  <a:lnTo>
                    <a:pt x="117041" y="294459"/>
                  </a:lnTo>
                  <a:lnTo>
                    <a:pt x="117579" y="294251"/>
                  </a:lnTo>
                  <a:lnTo>
                    <a:pt x="118108" y="294042"/>
                  </a:lnTo>
                  <a:lnTo>
                    <a:pt x="118638" y="293834"/>
                  </a:lnTo>
                  <a:lnTo>
                    <a:pt x="119167" y="293617"/>
                  </a:lnTo>
                  <a:lnTo>
                    <a:pt x="119688" y="293392"/>
                  </a:lnTo>
                  <a:lnTo>
                    <a:pt x="120208" y="293166"/>
                  </a:lnTo>
                  <a:lnTo>
                    <a:pt x="120720" y="292932"/>
                  </a:lnTo>
                  <a:lnTo>
                    <a:pt x="121232" y="292698"/>
                  </a:lnTo>
                  <a:lnTo>
                    <a:pt x="121744" y="292455"/>
                  </a:lnTo>
                  <a:lnTo>
                    <a:pt x="122247" y="292203"/>
                  </a:lnTo>
                  <a:lnTo>
                    <a:pt x="122751" y="291951"/>
                  </a:lnTo>
                  <a:lnTo>
                    <a:pt x="123254" y="291700"/>
                  </a:lnTo>
                  <a:lnTo>
                    <a:pt x="123749" y="291439"/>
                  </a:lnTo>
                  <a:lnTo>
                    <a:pt x="124234" y="291170"/>
                  </a:lnTo>
                  <a:lnTo>
                    <a:pt x="124720" y="290901"/>
                  </a:lnTo>
                  <a:lnTo>
                    <a:pt x="125206" y="290624"/>
                  </a:lnTo>
                  <a:lnTo>
                    <a:pt x="125692" y="290346"/>
                  </a:lnTo>
                  <a:lnTo>
                    <a:pt x="126161" y="290060"/>
                  </a:lnTo>
                  <a:lnTo>
                    <a:pt x="126638" y="289773"/>
                  </a:lnTo>
                  <a:lnTo>
                    <a:pt x="127107" y="289478"/>
                  </a:lnTo>
                  <a:lnTo>
                    <a:pt x="127567" y="289174"/>
                  </a:lnTo>
                  <a:lnTo>
                    <a:pt x="128035" y="288879"/>
                  </a:lnTo>
                  <a:lnTo>
                    <a:pt x="128486" y="288567"/>
                  </a:lnTo>
                  <a:lnTo>
                    <a:pt x="128938" y="288263"/>
                  </a:lnTo>
                  <a:lnTo>
                    <a:pt x="129389" y="287942"/>
                  </a:lnTo>
                  <a:lnTo>
                    <a:pt x="129831" y="287621"/>
                  </a:lnTo>
                  <a:lnTo>
                    <a:pt x="130274" y="287300"/>
                  </a:lnTo>
                  <a:lnTo>
                    <a:pt x="130708" y="286970"/>
                  </a:lnTo>
                  <a:lnTo>
                    <a:pt x="131142" y="286641"/>
                  </a:lnTo>
                  <a:lnTo>
                    <a:pt x="131567" y="286302"/>
                  </a:lnTo>
                  <a:lnTo>
                    <a:pt x="131992" y="285964"/>
                  </a:lnTo>
                  <a:lnTo>
                    <a:pt x="132409" y="285625"/>
                  </a:lnTo>
                  <a:lnTo>
                    <a:pt x="132825" y="285270"/>
                  </a:lnTo>
                  <a:lnTo>
                    <a:pt x="133233" y="284923"/>
                  </a:lnTo>
                  <a:lnTo>
                    <a:pt x="133641" y="284567"/>
                  </a:lnTo>
                  <a:lnTo>
                    <a:pt x="134040" y="284202"/>
                  </a:lnTo>
                  <a:lnTo>
                    <a:pt x="134439" y="283838"/>
                  </a:lnTo>
                  <a:lnTo>
                    <a:pt x="134830" y="283473"/>
                  </a:lnTo>
                  <a:lnTo>
                    <a:pt x="135220" y="283100"/>
                  </a:lnTo>
                  <a:lnTo>
                    <a:pt x="135602" y="282727"/>
                  </a:lnTo>
                  <a:lnTo>
                    <a:pt x="135975" y="282345"/>
                  </a:lnTo>
                  <a:lnTo>
                    <a:pt x="136348" y="281964"/>
                  </a:lnTo>
                  <a:lnTo>
                    <a:pt x="136721" y="281582"/>
                  </a:lnTo>
                  <a:lnTo>
                    <a:pt x="137077" y="281191"/>
                  </a:lnTo>
                  <a:lnTo>
                    <a:pt x="137441" y="280801"/>
                  </a:lnTo>
                  <a:lnTo>
                    <a:pt x="137789" y="280402"/>
                  </a:lnTo>
                  <a:lnTo>
                    <a:pt x="138136" y="280002"/>
                  </a:lnTo>
                  <a:lnTo>
                    <a:pt x="138483" y="279595"/>
                  </a:lnTo>
                  <a:lnTo>
                    <a:pt x="138821" y="279187"/>
                  </a:lnTo>
                  <a:lnTo>
                    <a:pt x="139151" y="278779"/>
                  </a:lnTo>
                  <a:lnTo>
                    <a:pt x="139481" y="278362"/>
                  </a:lnTo>
                  <a:lnTo>
                    <a:pt x="139802" y="277946"/>
                  </a:lnTo>
                  <a:lnTo>
                    <a:pt x="140123" y="277529"/>
                  </a:lnTo>
                  <a:lnTo>
                    <a:pt x="140435" y="277104"/>
                  </a:lnTo>
                  <a:lnTo>
                    <a:pt x="140739" y="276679"/>
                  </a:lnTo>
                  <a:lnTo>
                    <a:pt x="141043" y="276245"/>
                  </a:lnTo>
                  <a:lnTo>
                    <a:pt x="141338" y="275811"/>
                  </a:lnTo>
                  <a:lnTo>
                    <a:pt x="141633" y="275377"/>
                  </a:lnTo>
                  <a:lnTo>
                    <a:pt x="141919" y="274935"/>
                  </a:lnTo>
                  <a:lnTo>
                    <a:pt x="142197" y="274492"/>
                  </a:lnTo>
                  <a:lnTo>
                    <a:pt x="142466" y="274050"/>
                  </a:lnTo>
                  <a:lnTo>
                    <a:pt x="142735" y="273599"/>
                  </a:lnTo>
                  <a:lnTo>
                    <a:pt x="143004" y="273147"/>
                  </a:lnTo>
                  <a:lnTo>
                    <a:pt x="143255" y="272696"/>
                  </a:lnTo>
                  <a:lnTo>
                    <a:pt x="143507" y="272236"/>
                  </a:lnTo>
                  <a:lnTo>
                    <a:pt x="143759" y="271776"/>
                  </a:lnTo>
                  <a:lnTo>
                    <a:pt x="143993" y="271316"/>
                  </a:lnTo>
                  <a:lnTo>
                    <a:pt x="144227" y="270848"/>
                  </a:lnTo>
                  <a:lnTo>
                    <a:pt x="144461" y="270379"/>
                  </a:lnTo>
                  <a:lnTo>
                    <a:pt x="144678" y="269911"/>
                  </a:lnTo>
                  <a:lnTo>
                    <a:pt x="144895" y="269433"/>
                  </a:lnTo>
                  <a:lnTo>
                    <a:pt x="145104" y="268956"/>
                  </a:lnTo>
                  <a:lnTo>
                    <a:pt x="145312" y="268479"/>
                  </a:lnTo>
                  <a:lnTo>
                    <a:pt x="145511" y="267993"/>
                  </a:lnTo>
                  <a:lnTo>
                    <a:pt x="145702" y="267516"/>
                  </a:lnTo>
                  <a:lnTo>
                    <a:pt x="145885" y="267030"/>
                  </a:lnTo>
                  <a:lnTo>
                    <a:pt x="146067" y="266535"/>
                  </a:lnTo>
                  <a:lnTo>
                    <a:pt x="146240" y="266049"/>
                  </a:lnTo>
                  <a:lnTo>
                    <a:pt x="146405" y="265555"/>
                  </a:lnTo>
                  <a:lnTo>
                    <a:pt x="146570" y="265060"/>
                  </a:lnTo>
                  <a:lnTo>
                    <a:pt x="146718" y="264557"/>
                  </a:lnTo>
                  <a:lnTo>
                    <a:pt x="146865" y="264053"/>
                  </a:lnTo>
                  <a:lnTo>
                    <a:pt x="147013" y="263559"/>
                  </a:lnTo>
                  <a:lnTo>
                    <a:pt x="147143" y="263047"/>
                  </a:lnTo>
                  <a:lnTo>
                    <a:pt x="147273" y="262544"/>
                  </a:lnTo>
                  <a:lnTo>
                    <a:pt x="147394" y="262032"/>
                  </a:lnTo>
                  <a:lnTo>
                    <a:pt x="147507" y="261520"/>
                  </a:lnTo>
                  <a:lnTo>
                    <a:pt x="147620" y="261008"/>
                  </a:lnTo>
                  <a:lnTo>
                    <a:pt x="147724" y="260496"/>
                  </a:lnTo>
                  <a:lnTo>
                    <a:pt x="147820" y="259975"/>
                  </a:lnTo>
                  <a:lnTo>
                    <a:pt x="147906" y="259454"/>
                  </a:lnTo>
                  <a:lnTo>
                    <a:pt x="147984" y="258934"/>
                  </a:lnTo>
                  <a:lnTo>
                    <a:pt x="148063" y="258413"/>
                  </a:lnTo>
                  <a:lnTo>
                    <a:pt x="148132" y="257884"/>
                  </a:lnTo>
                  <a:lnTo>
                    <a:pt x="148193" y="257363"/>
                  </a:lnTo>
                  <a:lnTo>
                    <a:pt x="148245" y="256834"/>
                  </a:lnTo>
                  <a:lnTo>
                    <a:pt x="148288" y="256305"/>
                  </a:lnTo>
                  <a:lnTo>
                    <a:pt x="148332" y="255767"/>
                  </a:lnTo>
                  <a:lnTo>
                    <a:pt x="148366" y="255237"/>
                  </a:lnTo>
                  <a:lnTo>
                    <a:pt x="148384" y="254699"/>
                  </a:lnTo>
                  <a:lnTo>
                    <a:pt x="148410" y="254161"/>
                  </a:lnTo>
                  <a:lnTo>
                    <a:pt x="148418" y="253623"/>
                  </a:lnTo>
                  <a:lnTo>
                    <a:pt x="148418" y="253085"/>
                  </a:lnTo>
                  <a:lnTo>
                    <a:pt x="148418" y="252582"/>
                  </a:lnTo>
                  <a:lnTo>
                    <a:pt x="148410" y="252087"/>
                  </a:lnTo>
                  <a:lnTo>
                    <a:pt x="148392" y="251584"/>
                  </a:lnTo>
                  <a:lnTo>
                    <a:pt x="148366" y="251081"/>
                  </a:lnTo>
                  <a:lnTo>
                    <a:pt x="148340" y="250578"/>
                  </a:lnTo>
                  <a:lnTo>
                    <a:pt x="148306" y="250083"/>
                  </a:lnTo>
                  <a:lnTo>
                    <a:pt x="148262" y="249580"/>
                  </a:lnTo>
                  <a:lnTo>
                    <a:pt x="148219" y="249076"/>
                  </a:lnTo>
                  <a:lnTo>
                    <a:pt x="148167" y="248582"/>
                  </a:lnTo>
                  <a:lnTo>
                    <a:pt x="148106" y="248078"/>
                  </a:lnTo>
                  <a:lnTo>
                    <a:pt x="148037" y="247584"/>
                  </a:lnTo>
                  <a:lnTo>
                    <a:pt x="147967" y="247081"/>
                  </a:lnTo>
                  <a:lnTo>
                    <a:pt x="147889" y="246586"/>
                  </a:lnTo>
                  <a:lnTo>
                    <a:pt x="147802" y="246083"/>
                  </a:lnTo>
                  <a:lnTo>
                    <a:pt x="147715" y="245588"/>
                  </a:lnTo>
                  <a:lnTo>
                    <a:pt x="147611" y="245093"/>
                  </a:lnTo>
                  <a:lnTo>
                    <a:pt x="147507" y="244599"/>
                  </a:lnTo>
                  <a:lnTo>
                    <a:pt x="147403" y="244104"/>
                  </a:lnTo>
                  <a:lnTo>
                    <a:pt x="147282" y="243610"/>
                  </a:lnTo>
                  <a:lnTo>
                    <a:pt x="147160" y="243115"/>
                  </a:lnTo>
                  <a:lnTo>
                    <a:pt x="147039" y="242620"/>
                  </a:lnTo>
                  <a:lnTo>
                    <a:pt x="146900" y="242126"/>
                  </a:lnTo>
                  <a:lnTo>
                    <a:pt x="146761" y="241640"/>
                  </a:lnTo>
                  <a:lnTo>
                    <a:pt x="146613" y="241154"/>
                  </a:lnTo>
                  <a:lnTo>
                    <a:pt x="146466" y="240659"/>
                  </a:lnTo>
                  <a:lnTo>
                    <a:pt x="146310" y="240173"/>
                  </a:lnTo>
                  <a:lnTo>
                    <a:pt x="146145" y="239687"/>
                  </a:lnTo>
                  <a:lnTo>
                    <a:pt x="145971" y="239210"/>
                  </a:lnTo>
                  <a:lnTo>
                    <a:pt x="145798" y="238724"/>
                  </a:lnTo>
                  <a:lnTo>
                    <a:pt x="145616" y="238247"/>
                  </a:lnTo>
                  <a:lnTo>
                    <a:pt x="145425" y="237770"/>
                  </a:lnTo>
                  <a:lnTo>
                    <a:pt x="145234" y="237292"/>
                  </a:lnTo>
                  <a:lnTo>
                    <a:pt x="145025" y="236815"/>
                  </a:lnTo>
                  <a:lnTo>
                    <a:pt x="144826" y="236347"/>
                  </a:lnTo>
                  <a:lnTo>
                    <a:pt x="144609" y="235869"/>
                  </a:lnTo>
                  <a:lnTo>
                    <a:pt x="144392" y="235401"/>
                  </a:lnTo>
                  <a:lnTo>
                    <a:pt x="144166" y="234932"/>
                  </a:lnTo>
                  <a:lnTo>
                    <a:pt x="143941" y="234472"/>
                  </a:lnTo>
                  <a:lnTo>
                    <a:pt x="143707" y="234004"/>
                  </a:lnTo>
                  <a:lnTo>
                    <a:pt x="143464" y="233544"/>
                  </a:lnTo>
                  <a:lnTo>
                    <a:pt x="143212" y="233084"/>
                  </a:lnTo>
                  <a:lnTo>
                    <a:pt x="142960" y="232633"/>
                  </a:lnTo>
                  <a:lnTo>
                    <a:pt x="142700" y="232181"/>
                  </a:lnTo>
                  <a:lnTo>
                    <a:pt x="142440" y="231730"/>
                  </a:lnTo>
                  <a:lnTo>
                    <a:pt x="142171" y="231279"/>
                  </a:lnTo>
                  <a:lnTo>
                    <a:pt x="141893" y="230836"/>
                  </a:lnTo>
                  <a:lnTo>
                    <a:pt x="141607" y="230394"/>
                  </a:lnTo>
                  <a:lnTo>
                    <a:pt x="141320" y="229951"/>
                  </a:lnTo>
                  <a:lnTo>
                    <a:pt x="141025" y="229518"/>
                  </a:lnTo>
                  <a:lnTo>
                    <a:pt x="140730" y="229084"/>
                  </a:lnTo>
                  <a:lnTo>
                    <a:pt x="140418" y="228650"/>
                  </a:lnTo>
                  <a:lnTo>
                    <a:pt x="140114" y="228216"/>
                  </a:lnTo>
                  <a:lnTo>
                    <a:pt x="139793" y="227791"/>
                  </a:lnTo>
                  <a:lnTo>
                    <a:pt x="139472" y="227374"/>
                  </a:lnTo>
                  <a:lnTo>
                    <a:pt x="139142" y="226958"/>
                  </a:lnTo>
                  <a:lnTo>
                    <a:pt x="138812" y="226541"/>
                  </a:lnTo>
                  <a:lnTo>
                    <a:pt x="138474" y="226125"/>
                  </a:lnTo>
                  <a:lnTo>
                    <a:pt x="138127" y="225717"/>
                  </a:lnTo>
                  <a:lnTo>
                    <a:pt x="137771" y="225309"/>
                  </a:lnTo>
                  <a:lnTo>
                    <a:pt x="137415" y="224910"/>
                  </a:lnTo>
                  <a:lnTo>
                    <a:pt x="137060" y="224511"/>
                  </a:lnTo>
                  <a:lnTo>
                    <a:pt x="136687" y="224120"/>
                  </a:lnTo>
                  <a:lnTo>
                    <a:pt x="136313" y="223730"/>
                  </a:lnTo>
                  <a:lnTo>
                    <a:pt x="135940" y="223339"/>
                  </a:lnTo>
                  <a:lnTo>
                    <a:pt x="136964" y="223096"/>
                  </a:lnTo>
                  <a:lnTo>
                    <a:pt x="137988" y="222827"/>
                  </a:lnTo>
                  <a:lnTo>
                    <a:pt x="138995" y="222541"/>
                  </a:lnTo>
                  <a:lnTo>
                    <a:pt x="140001" y="222237"/>
                  </a:lnTo>
                  <a:lnTo>
                    <a:pt x="140990" y="221916"/>
                  </a:lnTo>
                  <a:lnTo>
                    <a:pt x="141971" y="221586"/>
                  </a:lnTo>
                  <a:lnTo>
                    <a:pt x="142943" y="221231"/>
                  </a:lnTo>
                  <a:lnTo>
                    <a:pt x="143906" y="220857"/>
                  </a:lnTo>
                  <a:lnTo>
                    <a:pt x="144861" y="220476"/>
                  </a:lnTo>
                  <a:lnTo>
                    <a:pt x="145798" y="220068"/>
                  </a:lnTo>
                  <a:lnTo>
                    <a:pt x="146735" y="219651"/>
                  </a:lnTo>
                  <a:lnTo>
                    <a:pt x="147655" y="219217"/>
                  </a:lnTo>
                  <a:lnTo>
                    <a:pt x="148557" y="218766"/>
                  </a:lnTo>
                  <a:lnTo>
                    <a:pt x="149460" y="218298"/>
                  </a:lnTo>
                  <a:lnTo>
                    <a:pt x="150345" y="217820"/>
                  </a:lnTo>
                  <a:lnTo>
                    <a:pt x="151212" y="217326"/>
                  </a:lnTo>
                  <a:lnTo>
                    <a:pt x="152071" y="216814"/>
                  </a:lnTo>
                  <a:lnTo>
                    <a:pt x="152922" y="216293"/>
                  </a:lnTo>
                  <a:lnTo>
                    <a:pt x="153764" y="215747"/>
                  </a:lnTo>
                  <a:lnTo>
                    <a:pt x="154579" y="215200"/>
                  </a:lnTo>
                  <a:lnTo>
                    <a:pt x="155395" y="214627"/>
                  </a:lnTo>
                  <a:lnTo>
                    <a:pt x="156185" y="214046"/>
                  </a:lnTo>
                  <a:lnTo>
                    <a:pt x="156966" y="213447"/>
                  </a:lnTo>
                  <a:lnTo>
                    <a:pt x="157738" y="212840"/>
                  </a:lnTo>
                  <a:lnTo>
                    <a:pt x="158493" y="212223"/>
                  </a:lnTo>
                  <a:lnTo>
                    <a:pt x="159230" y="211581"/>
                  </a:lnTo>
                  <a:lnTo>
                    <a:pt x="159959" y="210939"/>
                  </a:lnTo>
                  <a:lnTo>
                    <a:pt x="160671" y="210280"/>
                  </a:lnTo>
                  <a:lnTo>
                    <a:pt x="161365" y="209603"/>
                  </a:lnTo>
                  <a:lnTo>
                    <a:pt x="162042" y="208917"/>
                  </a:lnTo>
                  <a:lnTo>
                    <a:pt x="162710" y="208223"/>
                  </a:lnTo>
                  <a:lnTo>
                    <a:pt x="163352" y="207512"/>
                  </a:lnTo>
                  <a:lnTo>
                    <a:pt x="163986" y="206791"/>
                  </a:lnTo>
                  <a:lnTo>
                    <a:pt x="164602" y="206063"/>
                  </a:lnTo>
                  <a:lnTo>
                    <a:pt x="165200" y="205316"/>
                  </a:lnTo>
                  <a:lnTo>
                    <a:pt x="165782" y="204570"/>
                  </a:lnTo>
                  <a:lnTo>
                    <a:pt x="166346" y="203806"/>
                  </a:lnTo>
                  <a:lnTo>
                    <a:pt x="166901" y="203025"/>
                  </a:lnTo>
                  <a:lnTo>
                    <a:pt x="167430" y="202245"/>
                  </a:lnTo>
                  <a:lnTo>
                    <a:pt x="167942" y="201446"/>
                  </a:lnTo>
                  <a:lnTo>
                    <a:pt x="168437" y="200639"/>
                  </a:lnTo>
                  <a:lnTo>
                    <a:pt x="168914" y="199824"/>
                  </a:lnTo>
                  <a:lnTo>
                    <a:pt x="169149" y="199416"/>
                  </a:lnTo>
                  <a:lnTo>
                    <a:pt x="169374" y="198999"/>
                  </a:lnTo>
                  <a:lnTo>
                    <a:pt x="169591" y="198591"/>
                  </a:lnTo>
                  <a:lnTo>
                    <a:pt x="169808" y="198166"/>
                  </a:lnTo>
                  <a:lnTo>
                    <a:pt x="170025" y="197750"/>
                  </a:lnTo>
                  <a:lnTo>
                    <a:pt x="170233" y="197324"/>
                  </a:lnTo>
                  <a:lnTo>
                    <a:pt x="170433" y="196899"/>
                  </a:lnTo>
                  <a:lnTo>
                    <a:pt x="170632" y="196474"/>
                  </a:lnTo>
                  <a:lnTo>
                    <a:pt x="170823" y="196049"/>
                  </a:lnTo>
                  <a:lnTo>
                    <a:pt x="171014" y="195615"/>
                  </a:lnTo>
                  <a:lnTo>
                    <a:pt x="171196" y="195181"/>
                  </a:lnTo>
                  <a:lnTo>
                    <a:pt x="171379" y="194747"/>
                  </a:lnTo>
                  <a:lnTo>
                    <a:pt x="171552" y="194305"/>
                  </a:lnTo>
                  <a:lnTo>
                    <a:pt x="171717" y="193871"/>
                  </a:lnTo>
                  <a:lnTo>
                    <a:pt x="171882" y="193428"/>
                  </a:lnTo>
                  <a:lnTo>
                    <a:pt x="172038" y="192986"/>
                  </a:lnTo>
                  <a:lnTo>
                    <a:pt x="172194" y="192535"/>
                  </a:lnTo>
                  <a:lnTo>
                    <a:pt x="172342" y="192092"/>
                  </a:lnTo>
                  <a:lnTo>
                    <a:pt x="172489" y="191641"/>
                  </a:lnTo>
                  <a:lnTo>
                    <a:pt x="172628" y="191190"/>
                  </a:lnTo>
                  <a:lnTo>
                    <a:pt x="172758" y="190738"/>
                  </a:lnTo>
                  <a:lnTo>
                    <a:pt x="172889" y="190278"/>
                  </a:lnTo>
                  <a:lnTo>
                    <a:pt x="173010" y="189827"/>
                  </a:lnTo>
                  <a:lnTo>
                    <a:pt x="173123" y="189367"/>
                  </a:lnTo>
                  <a:lnTo>
                    <a:pt x="173236" y="188907"/>
                  </a:lnTo>
                  <a:lnTo>
                    <a:pt x="173340" y="188439"/>
                  </a:lnTo>
                  <a:lnTo>
                    <a:pt x="173444" y="187979"/>
                  </a:lnTo>
                  <a:lnTo>
                    <a:pt x="173539" y="187510"/>
                  </a:lnTo>
                  <a:lnTo>
                    <a:pt x="173626" y="187042"/>
                  </a:lnTo>
                  <a:lnTo>
                    <a:pt x="173713" y="186573"/>
                  </a:lnTo>
                  <a:lnTo>
                    <a:pt x="173791" y="186105"/>
                  </a:lnTo>
                  <a:lnTo>
                    <a:pt x="173869" y="185636"/>
                  </a:lnTo>
                  <a:lnTo>
                    <a:pt x="173930" y="185159"/>
                  </a:lnTo>
                  <a:lnTo>
                    <a:pt x="173999" y="184681"/>
                  </a:lnTo>
                  <a:lnTo>
                    <a:pt x="174051" y="184204"/>
                  </a:lnTo>
                  <a:lnTo>
                    <a:pt x="174103" y="183727"/>
                  </a:lnTo>
                  <a:lnTo>
                    <a:pt x="174147" y="183250"/>
                  </a:lnTo>
                  <a:lnTo>
                    <a:pt x="174190" y="182772"/>
                  </a:lnTo>
                  <a:lnTo>
                    <a:pt x="174225" y="182287"/>
                  </a:lnTo>
                  <a:lnTo>
                    <a:pt x="174251" y="181801"/>
                  </a:lnTo>
                  <a:lnTo>
                    <a:pt x="174277" y="181315"/>
                  </a:lnTo>
                  <a:lnTo>
                    <a:pt x="174286" y="180829"/>
                  </a:lnTo>
                  <a:lnTo>
                    <a:pt x="174303" y="180343"/>
                  </a:lnTo>
                  <a:lnTo>
                    <a:pt x="174303" y="179857"/>
                  </a:lnTo>
                  <a:lnTo>
                    <a:pt x="174303" y="179293"/>
                  </a:lnTo>
                  <a:lnTo>
                    <a:pt x="174286" y="178729"/>
                  </a:lnTo>
                  <a:lnTo>
                    <a:pt x="174268" y="178165"/>
                  </a:lnTo>
                  <a:lnTo>
                    <a:pt x="174242" y="177601"/>
                  </a:lnTo>
                  <a:lnTo>
                    <a:pt x="174207" y="177037"/>
                  </a:lnTo>
                  <a:lnTo>
                    <a:pt x="174164" y="176481"/>
                  </a:lnTo>
                  <a:lnTo>
                    <a:pt x="174112" y="175917"/>
                  </a:lnTo>
                  <a:lnTo>
                    <a:pt x="174051" y="175353"/>
                  </a:lnTo>
                  <a:lnTo>
                    <a:pt x="173991" y="174789"/>
                  </a:lnTo>
                  <a:lnTo>
                    <a:pt x="173912" y="174225"/>
                  </a:lnTo>
                  <a:lnTo>
                    <a:pt x="173826" y="173670"/>
                  </a:lnTo>
                  <a:lnTo>
                    <a:pt x="173739" y="173106"/>
                  </a:lnTo>
                  <a:lnTo>
                    <a:pt x="173643" y="172542"/>
                  </a:lnTo>
                  <a:lnTo>
                    <a:pt x="173531" y="171986"/>
                  </a:lnTo>
                  <a:lnTo>
                    <a:pt x="173418" y="171422"/>
                  </a:lnTo>
                  <a:lnTo>
                    <a:pt x="173296" y="170867"/>
                  </a:lnTo>
                  <a:lnTo>
                    <a:pt x="173166" y="170303"/>
                  </a:lnTo>
                  <a:lnTo>
                    <a:pt x="173027" y="169748"/>
                  </a:lnTo>
                  <a:lnTo>
                    <a:pt x="172880" y="169192"/>
                  </a:lnTo>
                  <a:lnTo>
                    <a:pt x="172732" y="168637"/>
                  </a:lnTo>
                  <a:lnTo>
                    <a:pt x="172567" y="168082"/>
                  </a:lnTo>
                  <a:lnTo>
                    <a:pt x="172394" y="167526"/>
                  </a:lnTo>
                  <a:lnTo>
                    <a:pt x="172220" y="166980"/>
                  </a:lnTo>
                  <a:lnTo>
                    <a:pt x="172029" y="166424"/>
                  </a:lnTo>
                  <a:lnTo>
                    <a:pt x="171839" y="165878"/>
                  </a:lnTo>
                  <a:lnTo>
                    <a:pt x="171639" y="165331"/>
                  </a:lnTo>
                  <a:lnTo>
                    <a:pt x="171422" y="164784"/>
                  </a:lnTo>
                  <a:lnTo>
                    <a:pt x="171205" y="164238"/>
                  </a:lnTo>
                  <a:lnTo>
                    <a:pt x="170980" y="163691"/>
                  </a:lnTo>
                  <a:lnTo>
                    <a:pt x="170745" y="163153"/>
                  </a:lnTo>
                  <a:lnTo>
                    <a:pt x="170502" y="162615"/>
                  </a:lnTo>
                  <a:lnTo>
                    <a:pt x="170251" y="162077"/>
                  </a:lnTo>
                  <a:lnTo>
                    <a:pt x="169999" y="161539"/>
                  </a:lnTo>
                  <a:lnTo>
                    <a:pt x="169730" y="161001"/>
                  </a:lnTo>
                  <a:lnTo>
                    <a:pt x="169452" y="160472"/>
                  </a:lnTo>
                  <a:lnTo>
                    <a:pt x="169166" y="159942"/>
                  </a:lnTo>
                  <a:lnTo>
                    <a:pt x="168880" y="159413"/>
                  </a:lnTo>
                  <a:lnTo>
                    <a:pt x="168576" y="158884"/>
                  </a:lnTo>
                  <a:lnTo>
                    <a:pt x="168272" y="158363"/>
                  </a:lnTo>
                  <a:lnTo>
                    <a:pt x="167951" y="157834"/>
                  </a:lnTo>
                  <a:lnTo>
                    <a:pt x="167630" y="157322"/>
                  </a:lnTo>
                  <a:lnTo>
                    <a:pt x="167300" y="156801"/>
                  </a:lnTo>
                  <a:lnTo>
                    <a:pt x="166953" y="156289"/>
                  </a:lnTo>
                  <a:lnTo>
                    <a:pt x="166606" y="155777"/>
                  </a:lnTo>
                  <a:lnTo>
                    <a:pt x="166250" y="155265"/>
                  </a:lnTo>
                  <a:lnTo>
                    <a:pt x="165886" y="154762"/>
                  </a:lnTo>
                  <a:lnTo>
                    <a:pt x="165513" y="154259"/>
                  </a:lnTo>
                  <a:lnTo>
                    <a:pt x="165131" y="153755"/>
                  </a:lnTo>
                  <a:lnTo>
                    <a:pt x="164740" y="153252"/>
                  </a:lnTo>
                  <a:lnTo>
                    <a:pt x="164341" y="152757"/>
                  </a:lnTo>
                  <a:lnTo>
                    <a:pt x="163933" y="152271"/>
                  </a:lnTo>
                  <a:lnTo>
                    <a:pt x="163517" y="151777"/>
                  </a:lnTo>
                  <a:lnTo>
                    <a:pt x="163100" y="151300"/>
                  </a:lnTo>
                  <a:lnTo>
                    <a:pt x="162667" y="150814"/>
                  </a:lnTo>
                  <a:lnTo>
                    <a:pt x="162224" y="150336"/>
                  </a:lnTo>
                  <a:lnTo>
                    <a:pt x="161781" y="149859"/>
                  </a:lnTo>
                  <a:lnTo>
                    <a:pt x="161322" y="149391"/>
                  </a:lnTo>
                  <a:lnTo>
                    <a:pt x="160853" y="148922"/>
                  </a:lnTo>
                  <a:lnTo>
                    <a:pt x="160384" y="148453"/>
                  </a:lnTo>
                  <a:lnTo>
                    <a:pt x="159898" y="147994"/>
                  </a:lnTo>
                  <a:lnTo>
                    <a:pt x="159413" y="147534"/>
                  </a:lnTo>
                  <a:lnTo>
                    <a:pt x="158909" y="147082"/>
                  </a:lnTo>
                  <a:lnTo>
                    <a:pt x="158406" y="146631"/>
                  </a:lnTo>
                  <a:lnTo>
                    <a:pt x="157894" y="146189"/>
                  </a:lnTo>
                  <a:lnTo>
                    <a:pt x="158458" y="145625"/>
                  </a:lnTo>
                  <a:lnTo>
                    <a:pt x="159022" y="145043"/>
                  </a:lnTo>
                  <a:lnTo>
                    <a:pt x="159560" y="144462"/>
                  </a:lnTo>
                  <a:lnTo>
                    <a:pt x="160089" y="143863"/>
                  </a:lnTo>
                  <a:lnTo>
                    <a:pt x="160601" y="143256"/>
                  </a:lnTo>
                  <a:lnTo>
                    <a:pt x="161105" y="142640"/>
                  </a:lnTo>
                  <a:lnTo>
                    <a:pt x="161582" y="142015"/>
                  </a:lnTo>
                  <a:lnTo>
                    <a:pt x="162050" y="141373"/>
                  </a:lnTo>
                  <a:lnTo>
                    <a:pt x="162502" y="140731"/>
                  </a:lnTo>
                  <a:lnTo>
                    <a:pt x="162936" y="140071"/>
                  </a:lnTo>
                  <a:lnTo>
                    <a:pt x="163352" y="139412"/>
                  </a:lnTo>
                  <a:lnTo>
                    <a:pt x="163751" y="138735"/>
                  </a:lnTo>
                  <a:lnTo>
                    <a:pt x="164142" y="138049"/>
                  </a:lnTo>
                  <a:lnTo>
                    <a:pt x="164506" y="137364"/>
                  </a:lnTo>
                  <a:lnTo>
                    <a:pt x="164853" y="136661"/>
                  </a:lnTo>
                  <a:lnTo>
                    <a:pt x="165183" y="135949"/>
                  </a:lnTo>
                  <a:lnTo>
                    <a:pt x="165504" y="135238"/>
                  </a:lnTo>
                  <a:lnTo>
                    <a:pt x="165790" y="134509"/>
                  </a:lnTo>
                  <a:lnTo>
                    <a:pt x="166068" y="133780"/>
                  </a:lnTo>
                  <a:lnTo>
                    <a:pt x="166328" y="133042"/>
                  </a:lnTo>
                  <a:lnTo>
                    <a:pt x="166563" y="132296"/>
                  </a:lnTo>
                  <a:lnTo>
                    <a:pt x="166788" y="131541"/>
                  </a:lnTo>
                  <a:lnTo>
                    <a:pt x="166884" y="131168"/>
                  </a:lnTo>
                  <a:lnTo>
                    <a:pt x="166988" y="130786"/>
                  </a:lnTo>
                  <a:lnTo>
                    <a:pt x="167075" y="130404"/>
                  </a:lnTo>
                  <a:lnTo>
                    <a:pt x="167161" y="130014"/>
                  </a:lnTo>
                  <a:lnTo>
                    <a:pt x="167248" y="129632"/>
                  </a:lnTo>
                  <a:lnTo>
                    <a:pt x="167326" y="129242"/>
                  </a:lnTo>
                  <a:lnTo>
                    <a:pt x="167396" y="128860"/>
                  </a:lnTo>
                  <a:lnTo>
                    <a:pt x="167465" y="128469"/>
                  </a:lnTo>
                  <a:lnTo>
                    <a:pt x="167526" y="128070"/>
                  </a:lnTo>
                  <a:lnTo>
                    <a:pt x="167578" y="127680"/>
                  </a:lnTo>
                  <a:lnTo>
                    <a:pt x="167630" y="127289"/>
                  </a:lnTo>
                  <a:lnTo>
                    <a:pt x="167682" y="126890"/>
                  </a:lnTo>
                  <a:lnTo>
                    <a:pt x="167717" y="126491"/>
                  </a:lnTo>
                  <a:lnTo>
                    <a:pt x="167752" y="126092"/>
                  </a:lnTo>
                  <a:lnTo>
                    <a:pt x="167786" y="125693"/>
                  </a:lnTo>
                  <a:lnTo>
                    <a:pt x="167812" y="125294"/>
                  </a:lnTo>
                  <a:lnTo>
                    <a:pt x="167830" y="124886"/>
                  </a:lnTo>
                  <a:lnTo>
                    <a:pt x="167838" y="124487"/>
                  </a:lnTo>
                  <a:lnTo>
                    <a:pt x="167847" y="124079"/>
                  </a:lnTo>
                  <a:lnTo>
                    <a:pt x="167856" y="123671"/>
                  </a:lnTo>
                  <a:lnTo>
                    <a:pt x="167847" y="123246"/>
                  </a:lnTo>
                  <a:lnTo>
                    <a:pt x="167838" y="122820"/>
                  </a:lnTo>
                  <a:lnTo>
                    <a:pt x="167830" y="122395"/>
                  </a:lnTo>
                  <a:lnTo>
                    <a:pt x="167804" y="121970"/>
                  </a:lnTo>
                  <a:lnTo>
                    <a:pt x="167778" y="121554"/>
                  </a:lnTo>
                  <a:lnTo>
                    <a:pt x="167743" y="121128"/>
                  </a:lnTo>
                  <a:lnTo>
                    <a:pt x="167708" y="120712"/>
                  </a:lnTo>
                  <a:lnTo>
                    <a:pt x="167656" y="120295"/>
                  </a:lnTo>
                  <a:lnTo>
                    <a:pt x="167613" y="119879"/>
                  </a:lnTo>
                  <a:lnTo>
                    <a:pt x="167552" y="119462"/>
                  </a:lnTo>
                  <a:lnTo>
                    <a:pt x="167491" y="119046"/>
                  </a:lnTo>
                  <a:lnTo>
                    <a:pt x="167422" y="118638"/>
                  </a:lnTo>
                  <a:lnTo>
                    <a:pt x="167352" y="118230"/>
                  </a:lnTo>
                  <a:lnTo>
                    <a:pt x="167274" y="117822"/>
                  </a:lnTo>
                  <a:lnTo>
                    <a:pt x="167187" y="117414"/>
                  </a:lnTo>
                  <a:lnTo>
                    <a:pt x="167092" y="117007"/>
                  </a:lnTo>
                  <a:lnTo>
                    <a:pt x="166997" y="116607"/>
                  </a:lnTo>
                  <a:lnTo>
                    <a:pt x="166901" y="116208"/>
                  </a:lnTo>
                  <a:lnTo>
                    <a:pt x="166788" y="115809"/>
                  </a:lnTo>
                  <a:lnTo>
                    <a:pt x="166676" y="115410"/>
                  </a:lnTo>
                  <a:lnTo>
                    <a:pt x="166563" y="115011"/>
                  </a:lnTo>
                  <a:lnTo>
                    <a:pt x="166433" y="114620"/>
                  </a:lnTo>
                  <a:lnTo>
                    <a:pt x="166311" y="114230"/>
                  </a:lnTo>
                  <a:lnTo>
                    <a:pt x="166172" y="113839"/>
                  </a:lnTo>
                  <a:lnTo>
                    <a:pt x="166033" y="113449"/>
                  </a:lnTo>
                  <a:lnTo>
                    <a:pt x="165895" y="113067"/>
                  </a:lnTo>
                  <a:lnTo>
                    <a:pt x="165738" y="112685"/>
                  </a:lnTo>
                  <a:lnTo>
                    <a:pt x="165591" y="112303"/>
                  </a:lnTo>
                  <a:lnTo>
                    <a:pt x="165426" y="111922"/>
                  </a:lnTo>
                  <a:lnTo>
                    <a:pt x="165261" y="111540"/>
                  </a:lnTo>
                  <a:lnTo>
                    <a:pt x="165096" y="111167"/>
                  </a:lnTo>
                  <a:lnTo>
                    <a:pt x="164923" y="110794"/>
                  </a:lnTo>
                  <a:lnTo>
                    <a:pt x="164740" y="110420"/>
                  </a:lnTo>
                  <a:lnTo>
                    <a:pt x="164558" y="110056"/>
                  </a:lnTo>
                  <a:lnTo>
                    <a:pt x="164367" y="109692"/>
                  </a:lnTo>
                  <a:lnTo>
                    <a:pt x="164168" y="109327"/>
                  </a:lnTo>
                  <a:lnTo>
                    <a:pt x="163968" y="108963"/>
                  </a:lnTo>
                  <a:lnTo>
                    <a:pt x="163769" y="108607"/>
                  </a:lnTo>
                  <a:lnTo>
                    <a:pt x="163560" y="108251"/>
                  </a:lnTo>
                  <a:lnTo>
                    <a:pt x="163343" y="107895"/>
                  </a:lnTo>
                  <a:lnTo>
                    <a:pt x="163126" y="107540"/>
                  </a:lnTo>
                  <a:lnTo>
                    <a:pt x="162901" y="107193"/>
                  </a:lnTo>
                  <a:lnTo>
                    <a:pt x="162675" y="106845"/>
                  </a:lnTo>
                  <a:lnTo>
                    <a:pt x="162441" y="106498"/>
                  </a:lnTo>
                  <a:lnTo>
                    <a:pt x="161964" y="105821"/>
                  </a:lnTo>
                  <a:lnTo>
                    <a:pt x="161469" y="105153"/>
                  </a:lnTo>
                  <a:lnTo>
                    <a:pt x="160957" y="104494"/>
                  </a:lnTo>
                  <a:lnTo>
                    <a:pt x="160428" y="103843"/>
                  </a:lnTo>
                  <a:lnTo>
                    <a:pt x="159881" y="103210"/>
                  </a:lnTo>
                  <a:lnTo>
                    <a:pt x="159317" y="102585"/>
                  </a:lnTo>
                  <a:lnTo>
                    <a:pt x="158736" y="101969"/>
                  </a:lnTo>
                  <a:lnTo>
                    <a:pt x="158137" y="101370"/>
                  </a:lnTo>
                  <a:lnTo>
                    <a:pt x="157530" y="100780"/>
                  </a:lnTo>
                  <a:lnTo>
                    <a:pt x="156905" y="100207"/>
                  </a:lnTo>
                  <a:lnTo>
                    <a:pt x="156254" y="99643"/>
                  </a:lnTo>
                  <a:lnTo>
                    <a:pt x="155603" y="99097"/>
                  </a:lnTo>
                  <a:lnTo>
                    <a:pt x="154926" y="98559"/>
                  </a:lnTo>
                  <a:lnTo>
                    <a:pt x="154241" y="98038"/>
                  </a:lnTo>
                  <a:lnTo>
                    <a:pt x="153538" y="97526"/>
                  </a:lnTo>
                  <a:lnTo>
                    <a:pt x="152826" y="97031"/>
                  </a:lnTo>
                  <a:lnTo>
                    <a:pt x="152098" y="96554"/>
                  </a:lnTo>
                  <a:lnTo>
                    <a:pt x="151351" y="96094"/>
                  </a:lnTo>
                  <a:lnTo>
                    <a:pt x="150596" y="95643"/>
                  </a:lnTo>
                  <a:lnTo>
                    <a:pt x="149833" y="95209"/>
                  </a:lnTo>
                  <a:lnTo>
                    <a:pt x="149052" y="94793"/>
                  </a:lnTo>
                  <a:lnTo>
                    <a:pt x="148262" y="94385"/>
                  </a:lnTo>
                  <a:lnTo>
                    <a:pt x="147455" y="93994"/>
                  </a:lnTo>
                  <a:lnTo>
                    <a:pt x="146639" y="93630"/>
                  </a:lnTo>
                  <a:lnTo>
                    <a:pt x="145815" y="93274"/>
                  </a:lnTo>
                  <a:lnTo>
                    <a:pt x="144982" y="92936"/>
                  </a:lnTo>
                  <a:lnTo>
                    <a:pt x="144132" y="92615"/>
                  </a:lnTo>
                  <a:lnTo>
                    <a:pt x="143273" y="92311"/>
                  </a:lnTo>
                  <a:lnTo>
                    <a:pt x="142405" y="92024"/>
                  </a:lnTo>
                  <a:lnTo>
                    <a:pt x="141528" y="91755"/>
                  </a:lnTo>
                  <a:lnTo>
                    <a:pt x="140635" y="91504"/>
                  </a:lnTo>
                  <a:lnTo>
                    <a:pt x="139741" y="91270"/>
                  </a:lnTo>
                  <a:lnTo>
                    <a:pt x="138830" y="91053"/>
                  </a:lnTo>
                  <a:lnTo>
                    <a:pt x="137919" y="90862"/>
                  </a:lnTo>
                  <a:lnTo>
                    <a:pt x="136999" y="90688"/>
                  </a:lnTo>
                  <a:lnTo>
                    <a:pt x="136062" y="90523"/>
                  </a:lnTo>
                  <a:lnTo>
                    <a:pt x="135125" y="90393"/>
                  </a:lnTo>
                  <a:lnTo>
                    <a:pt x="134179" y="90272"/>
                  </a:lnTo>
                  <a:lnTo>
                    <a:pt x="133224" y="90176"/>
                  </a:lnTo>
                  <a:lnTo>
                    <a:pt x="132747" y="90133"/>
                  </a:lnTo>
                  <a:lnTo>
                    <a:pt x="132270" y="90098"/>
                  </a:lnTo>
                  <a:lnTo>
                    <a:pt x="131784" y="90063"/>
                  </a:lnTo>
                  <a:lnTo>
                    <a:pt x="131298" y="90037"/>
                  </a:lnTo>
                  <a:lnTo>
                    <a:pt x="130812" y="90020"/>
                  </a:lnTo>
                  <a:lnTo>
                    <a:pt x="130326" y="90003"/>
                  </a:lnTo>
                  <a:lnTo>
                    <a:pt x="130630" y="89534"/>
                  </a:lnTo>
                  <a:lnTo>
                    <a:pt x="130925" y="89057"/>
                  </a:lnTo>
                  <a:lnTo>
                    <a:pt x="131220" y="88580"/>
                  </a:lnTo>
                  <a:lnTo>
                    <a:pt x="131497" y="88094"/>
                  </a:lnTo>
                  <a:lnTo>
                    <a:pt x="131775" y="87608"/>
                  </a:lnTo>
                  <a:lnTo>
                    <a:pt x="132035" y="87122"/>
                  </a:lnTo>
                  <a:lnTo>
                    <a:pt x="132287" y="86627"/>
                  </a:lnTo>
                  <a:lnTo>
                    <a:pt x="132539" y="86124"/>
                  </a:lnTo>
                  <a:lnTo>
                    <a:pt x="132773" y="85621"/>
                  </a:lnTo>
                  <a:lnTo>
                    <a:pt x="133007" y="85117"/>
                  </a:lnTo>
                  <a:lnTo>
                    <a:pt x="133224" y="84605"/>
                  </a:lnTo>
                  <a:lnTo>
                    <a:pt x="133441" y="84093"/>
                  </a:lnTo>
                  <a:lnTo>
                    <a:pt x="133641" y="83573"/>
                  </a:lnTo>
                  <a:lnTo>
                    <a:pt x="133832" y="83052"/>
                  </a:lnTo>
                  <a:lnTo>
                    <a:pt x="134014" y="82523"/>
                  </a:lnTo>
                  <a:lnTo>
                    <a:pt x="134196" y="81993"/>
                  </a:lnTo>
                  <a:lnTo>
                    <a:pt x="134361" y="81464"/>
                  </a:lnTo>
                  <a:lnTo>
                    <a:pt x="134508" y="80926"/>
                  </a:lnTo>
                  <a:lnTo>
                    <a:pt x="134656" y="80388"/>
                  </a:lnTo>
                  <a:lnTo>
                    <a:pt x="134795" y="79841"/>
                  </a:lnTo>
                  <a:lnTo>
                    <a:pt x="134916" y="79295"/>
                  </a:lnTo>
                  <a:lnTo>
                    <a:pt x="135029" y="78748"/>
                  </a:lnTo>
                  <a:lnTo>
                    <a:pt x="135133" y="78193"/>
                  </a:lnTo>
                  <a:lnTo>
                    <a:pt x="135229" y="77637"/>
                  </a:lnTo>
                  <a:lnTo>
                    <a:pt x="135315" y="77082"/>
                  </a:lnTo>
                  <a:lnTo>
                    <a:pt x="135385" y="76518"/>
                  </a:lnTo>
                  <a:lnTo>
                    <a:pt x="135446" y="75954"/>
                  </a:lnTo>
                  <a:lnTo>
                    <a:pt x="135498" y="75390"/>
                  </a:lnTo>
                  <a:lnTo>
                    <a:pt x="135532" y="74817"/>
                  </a:lnTo>
                  <a:lnTo>
                    <a:pt x="135567" y="74245"/>
                  </a:lnTo>
                  <a:lnTo>
                    <a:pt x="135584" y="73672"/>
                  </a:lnTo>
                  <a:lnTo>
                    <a:pt x="135584" y="73090"/>
                  </a:lnTo>
                  <a:lnTo>
                    <a:pt x="135584" y="72657"/>
                  </a:lnTo>
                  <a:lnTo>
                    <a:pt x="135576" y="72223"/>
                  </a:lnTo>
                  <a:lnTo>
                    <a:pt x="135558" y="71789"/>
                  </a:lnTo>
                  <a:lnTo>
                    <a:pt x="135541" y="71355"/>
                  </a:lnTo>
                  <a:lnTo>
                    <a:pt x="135506" y="70921"/>
                  </a:lnTo>
                  <a:lnTo>
                    <a:pt x="135472" y="70496"/>
                  </a:lnTo>
                  <a:lnTo>
                    <a:pt x="135437" y="70071"/>
                  </a:lnTo>
                  <a:lnTo>
                    <a:pt x="135385" y="69637"/>
                  </a:lnTo>
                  <a:lnTo>
                    <a:pt x="135333" y="69212"/>
                  </a:lnTo>
                  <a:lnTo>
                    <a:pt x="135272" y="68795"/>
                  </a:lnTo>
                  <a:lnTo>
                    <a:pt x="135211" y="68370"/>
                  </a:lnTo>
                  <a:lnTo>
                    <a:pt x="135142" y="67953"/>
                  </a:lnTo>
                  <a:lnTo>
                    <a:pt x="135064" y="67528"/>
                  </a:lnTo>
                  <a:lnTo>
                    <a:pt x="134986" y="67112"/>
                  </a:lnTo>
                  <a:lnTo>
                    <a:pt x="134890" y="66704"/>
                  </a:lnTo>
                  <a:lnTo>
                    <a:pt x="134804" y="66287"/>
                  </a:lnTo>
                  <a:lnTo>
                    <a:pt x="134699" y="65880"/>
                  </a:lnTo>
                  <a:lnTo>
                    <a:pt x="134595" y="65463"/>
                  </a:lnTo>
                  <a:lnTo>
                    <a:pt x="134482" y="65064"/>
                  </a:lnTo>
                  <a:lnTo>
                    <a:pt x="134370" y="64656"/>
                  </a:lnTo>
                  <a:lnTo>
                    <a:pt x="134248" y="64248"/>
                  </a:lnTo>
                  <a:lnTo>
                    <a:pt x="134118" y="63849"/>
                  </a:lnTo>
                  <a:lnTo>
                    <a:pt x="133988" y="63450"/>
                  </a:lnTo>
                  <a:lnTo>
                    <a:pt x="133849" y="63051"/>
                  </a:lnTo>
                  <a:lnTo>
                    <a:pt x="133701" y="62660"/>
                  </a:lnTo>
                  <a:lnTo>
                    <a:pt x="133554" y="62261"/>
                  </a:lnTo>
                  <a:lnTo>
                    <a:pt x="133398" y="61871"/>
                  </a:lnTo>
                  <a:lnTo>
                    <a:pt x="133242" y="61480"/>
                  </a:lnTo>
                  <a:lnTo>
                    <a:pt x="133077" y="61098"/>
                  </a:lnTo>
                  <a:lnTo>
                    <a:pt x="132903" y="60716"/>
                  </a:lnTo>
                  <a:lnTo>
                    <a:pt x="132730" y="60335"/>
                  </a:lnTo>
                  <a:lnTo>
                    <a:pt x="132547" y="59953"/>
                  </a:lnTo>
                  <a:lnTo>
                    <a:pt x="132356" y="59571"/>
                  </a:lnTo>
                  <a:lnTo>
                    <a:pt x="132166" y="59198"/>
                  </a:lnTo>
                  <a:lnTo>
                    <a:pt x="131975" y="58825"/>
                  </a:lnTo>
                  <a:lnTo>
                    <a:pt x="131766" y="58460"/>
                  </a:lnTo>
                  <a:lnTo>
                    <a:pt x="131567" y="58087"/>
                  </a:lnTo>
                  <a:lnTo>
                    <a:pt x="131350" y="57723"/>
                  </a:lnTo>
                  <a:lnTo>
                    <a:pt x="131133" y="57358"/>
                  </a:lnTo>
                  <a:lnTo>
                    <a:pt x="130916" y="57003"/>
                  </a:lnTo>
                  <a:lnTo>
                    <a:pt x="130690" y="56647"/>
                  </a:lnTo>
                  <a:lnTo>
                    <a:pt x="130456" y="56291"/>
                  </a:lnTo>
                  <a:lnTo>
                    <a:pt x="130222" y="55935"/>
                  </a:lnTo>
                  <a:lnTo>
                    <a:pt x="129979" y="55588"/>
                  </a:lnTo>
                  <a:lnTo>
                    <a:pt x="129736" y="55241"/>
                  </a:lnTo>
                  <a:lnTo>
                    <a:pt x="129493" y="54903"/>
                  </a:lnTo>
                  <a:lnTo>
                    <a:pt x="129233" y="54556"/>
                  </a:lnTo>
                  <a:lnTo>
                    <a:pt x="128972" y="54217"/>
                  </a:lnTo>
                  <a:lnTo>
                    <a:pt x="128712" y="53887"/>
                  </a:lnTo>
                  <a:lnTo>
                    <a:pt x="128443" y="53549"/>
                  </a:lnTo>
                  <a:lnTo>
                    <a:pt x="128174" y="53228"/>
                  </a:lnTo>
                  <a:lnTo>
                    <a:pt x="127896" y="52898"/>
                  </a:lnTo>
                  <a:lnTo>
                    <a:pt x="127619" y="52577"/>
                  </a:lnTo>
                  <a:lnTo>
                    <a:pt x="127332" y="52256"/>
                  </a:lnTo>
                  <a:lnTo>
                    <a:pt x="127037" y="51935"/>
                  </a:lnTo>
                  <a:lnTo>
                    <a:pt x="126751" y="51623"/>
                  </a:lnTo>
                  <a:lnTo>
                    <a:pt x="126447" y="51310"/>
                  </a:lnTo>
                  <a:lnTo>
                    <a:pt x="126143" y="51006"/>
                  </a:lnTo>
                  <a:lnTo>
                    <a:pt x="125527" y="50399"/>
                  </a:lnTo>
                  <a:lnTo>
                    <a:pt x="124894" y="49809"/>
                  </a:lnTo>
                  <a:lnTo>
                    <a:pt x="124252" y="49228"/>
                  </a:lnTo>
                  <a:lnTo>
                    <a:pt x="123584" y="48664"/>
                  </a:lnTo>
                  <a:lnTo>
                    <a:pt x="122907" y="48108"/>
                  </a:lnTo>
                  <a:lnTo>
                    <a:pt x="122213" y="47579"/>
                  </a:lnTo>
                  <a:lnTo>
                    <a:pt x="121501" y="47050"/>
                  </a:lnTo>
                  <a:lnTo>
                    <a:pt x="120772" y="46546"/>
                  </a:lnTo>
                  <a:lnTo>
                    <a:pt x="120035" y="46052"/>
                  </a:lnTo>
                  <a:lnTo>
                    <a:pt x="119288" y="45574"/>
                  </a:lnTo>
                  <a:lnTo>
                    <a:pt x="118516" y="45115"/>
                  </a:lnTo>
                  <a:lnTo>
                    <a:pt x="117744" y="44663"/>
                  </a:lnTo>
                  <a:lnTo>
                    <a:pt x="116945" y="44238"/>
                  </a:lnTo>
                  <a:lnTo>
                    <a:pt x="116147" y="43822"/>
                  </a:lnTo>
                  <a:lnTo>
                    <a:pt x="115323" y="43422"/>
                  </a:lnTo>
                  <a:lnTo>
                    <a:pt x="114498" y="43041"/>
                  </a:lnTo>
                  <a:lnTo>
                    <a:pt x="113657" y="42676"/>
                  </a:lnTo>
                  <a:lnTo>
                    <a:pt x="112806" y="42329"/>
                  </a:lnTo>
                  <a:lnTo>
                    <a:pt x="111939" y="42008"/>
                  </a:lnTo>
                  <a:lnTo>
                    <a:pt x="111071" y="41696"/>
                  </a:lnTo>
                  <a:lnTo>
                    <a:pt x="110186" y="41401"/>
                  </a:lnTo>
                  <a:lnTo>
                    <a:pt x="109292" y="41123"/>
                  </a:lnTo>
                  <a:lnTo>
                    <a:pt x="108381" y="40871"/>
                  </a:lnTo>
                  <a:lnTo>
                    <a:pt x="107930" y="40750"/>
                  </a:lnTo>
                  <a:lnTo>
                    <a:pt x="107470" y="40637"/>
                  </a:lnTo>
                  <a:lnTo>
                    <a:pt x="107010" y="40524"/>
                  </a:lnTo>
                  <a:lnTo>
                    <a:pt x="106541" y="40420"/>
                  </a:lnTo>
                  <a:lnTo>
                    <a:pt x="106081" y="40316"/>
                  </a:lnTo>
                  <a:lnTo>
                    <a:pt x="105613" y="40221"/>
                  </a:lnTo>
                  <a:lnTo>
                    <a:pt x="105144" y="40125"/>
                  </a:lnTo>
                  <a:lnTo>
                    <a:pt x="104676" y="40038"/>
                  </a:lnTo>
                  <a:lnTo>
                    <a:pt x="104198" y="39960"/>
                  </a:lnTo>
                  <a:lnTo>
                    <a:pt x="103721" y="39882"/>
                  </a:lnTo>
                  <a:lnTo>
                    <a:pt x="103244" y="39813"/>
                  </a:lnTo>
                  <a:lnTo>
                    <a:pt x="102767" y="39743"/>
                  </a:lnTo>
                  <a:lnTo>
                    <a:pt x="102281" y="39683"/>
                  </a:lnTo>
                  <a:lnTo>
                    <a:pt x="101795" y="39630"/>
                  </a:lnTo>
                  <a:lnTo>
                    <a:pt x="101318" y="39578"/>
                  </a:lnTo>
                  <a:lnTo>
                    <a:pt x="100823" y="39526"/>
                  </a:lnTo>
                  <a:lnTo>
                    <a:pt x="100337" y="39492"/>
                  </a:lnTo>
                  <a:lnTo>
                    <a:pt x="99842" y="39457"/>
                  </a:lnTo>
                  <a:lnTo>
                    <a:pt x="99356" y="39422"/>
                  </a:lnTo>
                  <a:lnTo>
                    <a:pt x="98862" y="39396"/>
                  </a:lnTo>
                  <a:lnTo>
                    <a:pt x="98367" y="39379"/>
                  </a:lnTo>
                  <a:lnTo>
                    <a:pt x="97864" y="39370"/>
                  </a:lnTo>
                  <a:lnTo>
                    <a:pt x="97369" y="39361"/>
                  </a:lnTo>
                  <a:lnTo>
                    <a:pt x="96866" y="39353"/>
                  </a:lnTo>
                  <a:lnTo>
                    <a:pt x="96102" y="39361"/>
                  </a:lnTo>
                  <a:lnTo>
                    <a:pt x="95304" y="39396"/>
                  </a:lnTo>
                  <a:lnTo>
                    <a:pt x="94480" y="39440"/>
                  </a:lnTo>
                  <a:lnTo>
                    <a:pt x="93629" y="39500"/>
                  </a:lnTo>
                  <a:lnTo>
                    <a:pt x="92788" y="39570"/>
                  </a:lnTo>
                  <a:lnTo>
                    <a:pt x="91946" y="39656"/>
                  </a:lnTo>
                  <a:lnTo>
                    <a:pt x="91130" y="39752"/>
                  </a:lnTo>
                  <a:lnTo>
                    <a:pt x="90349" y="39847"/>
                  </a:lnTo>
                  <a:lnTo>
                    <a:pt x="90349" y="39691"/>
                  </a:lnTo>
                  <a:lnTo>
                    <a:pt x="90358" y="39544"/>
                  </a:lnTo>
                  <a:lnTo>
                    <a:pt x="90384" y="39257"/>
                  </a:lnTo>
                  <a:lnTo>
                    <a:pt x="90401" y="38988"/>
                  </a:lnTo>
                  <a:lnTo>
                    <a:pt x="90410" y="38858"/>
                  </a:lnTo>
                  <a:lnTo>
                    <a:pt x="90410" y="38728"/>
                  </a:lnTo>
                  <a:lnTo>
                    <a:pt x="90401" y="38233"/>
                  </a:lnTo>
                  <a:lnTo>
                    <a:pt x="90384" y="37747"/>
                  </a:lnTo>
                  <a:lnTo>
                    <a:pt x="90358" y="37262"/>
                  </a:lnTo>
                  <a:lnTo>
                    <a:pt x="90323" y="36784"/>
                  </a:lnTo>
                  <a:lnTo>
                    <a:pt x="90280" y="36298"/>
                  </a:lnTo>
                  <a:lnTo>
                    <a:pt x="90236" y="35821"/>
                  </a:lnTo>
                  <a:lnTo>
                    <a:pt x="90184" y="35335"/>
                  </a:lnTo>
                  <a:lnTo>
                    <a:pt x="90124" y="34858"/>
                  </a:lnTo>
                  <a:lnTo>
                    <a:pt x="90054" y="34381"/>
                  </a:lnTo>
                  <a:lnTo>
                    <a:pt x="89976" y="33903"/>
                  </a:lnTo>
                  <a:lnTo>
                    <a:pt x="89898" y="33435"/>
                  </a:lnTo>
                  <a:lnTo>
                    <a:pt x="89803" y="32966"/>
                  </a:lnTo>
                  <a:lnTo>
                    <a:pt x="89707" y="32489"/>
                  </a:lnTo>
                  <a:lnTo>
                    <a:pt x="89612" y="32020"/>
                  </a:lnTo>
                  <a:lnTo>
                    <a:pt x="89499" y="31560"/>
                  </a:lnTo>
                  <a:lnTo>
                    <a:pt x="89386" y="31092"/>
                  </a:lnTo>
                  <a:lnTo>
                    <a:pt x="89265" y="30632"/>
                  </a:lnTo>
                  <a:lnTo>
                    <a:pt x="89134" y="30163"/>
                  </a:lnTo>
                  <a:lnTo>
                    <a:pt x="88996" y="29704"/>
                  </a:lnTo>
                  <a:lnTo>
                    <a:pt x="88857" y="29252"/>
                  </a:lnTo>
                  <a:lnTo>
                    <a:pt x="88709" y="28792"/>
                  </a:lnTo>
                  <a:lnTo>
                    <a:pt x="88553" y="28341"/>
                  </a:lnTo>
                  <a:lnTo>
                    <a:pt x="88397" y="27890"/>
                  </a:lnTo>
                  <a:lnTo>
                    <a:pt x="88232" y="27439"/>
                  </a:lnTo>
                  <a:lnTo>
                    <a:pt x="88058" y="26996"/>
                  </a:lnTo>
                  <a:lnTo>
                    <a:pt x="87876" y="26545"/>
                  </a:lnTo>
                  <a:lnTo>
                    <a:pt x="87694" y="26102"/>
                  </a:lnTo>
                  <a:lnTo>
                    <a:pt x="87503" y="25669"/>
                  </a:lnTo>
                  <a:lnTo>
                    <a:pt x="87304" y="25226"/>
                  </a:lnTo>
                  <a:lnTo>
                    <a:pt x="87104" y="24792"/>
                  </a:lnTo>
                  <a:lnTo>
                    <a:pt x="86896" y="24358"/>
                  </a:lnTo>
                  <a:lnTo>
                    <a:pt x="86679" y="23924"/>
                  </a:lnTo>
                  <a:lnTo>
                    <a:pt x="86462" y="23499"/>
                  </a:lnTo>
                  <a:lnTo>
                    <a:pt x="86236" y="23074"/>
                  </a:lnTo>
                  <a:lnTo>
                    <a:pt x="86002" y="22649"/>
                  </a:lnTo>
                  <a:lnTo>
                    <a:pt x="85768" y="22224"/>
                  </a:lnTo>
                  <a:lnTo>
                    <a:pt x="85525" y="21807"/>
                  </a:lnTo>
                  <a:lnTo>
                    <a:pt x="85273" y="21391"/>
                  </a:lnTo>
                  <a:lnTo>
                    <a:pt x="85021" y="20983"/>
                  </a:lnTo>
                  <a:lnTo>
                    <a:pt x="84761" y="20566"/>
                  </a:lnTo>
                  <a:lnTo>
                    <a:pt x="84492" y="20167"/>
                  </a:lnTo>
                  <a:lnTo>
                    <a:pt x="84223" y="19759"/>
                  </a:lnTo>
                  <a:lnTo>
                    <a:pt x="83945" y="19360"/>
                  </a:lnTo>
                  <a:lnTo>
                    <a:pt x="83668" y="18961"/>
                  </a:lnTo>
                  <a:lnTo>
                    <a:pt x="83381" y="18562"/>
                  </a:lnTo>
                  <a:lnTo>
                    <a:pt x="83086" y="18171"/>
                  </a:lnTo>
                  <a:lnTo>
                    <a:pt x="82791" y="17781"/>
                  </a:lnTo>
                  <a:lnTo>
                    <a:pt x="82488" y="17390"/>
                  </a:lnTo>
                  <a:lnTo>
                    <a:pt x="82184" y="17009"/>
                  </a:lnTo>
                  <a:lnTo>
                    <a:pt x="81872" y="16627"/>
                  </a:lnTo>
                  <a:lnTo>
                    <a:pt x="81559" y="16254"/>
                  </a:lnTo>
                  <a:lnTo>
                    <a:pt x="81238" y="15880"/>
                  </a:lnTo>
                  <a:lnTo>
                    <a:pt x="80908" y="15507"/>
                  </a:lnTo>
                  <a:lnTo>
                    <a:pt x="80579" y="15143"/>
                  </a:lnTo>
                  <a:lnTo>
                    <a:pt x="80240" y="14778"/>
                  </a:lnTo>
                  <a:lnTo>
                    <a:pt x="79902" y="14414"/>
                  </a:lnTo>
                  <a:lnTo>
                    <a:pt x="79555" y="14058"/>
                  </a:lnTo>
                  <a:lnTo>
                    <a:pt x="79208" y="13702"/>
                  </a:lnTo>
                  <a:lnTo>
                    <a:pt x="78852" y="13355"/>
                  </a:lnTo>
                  <a:lnTo>
                    <a:pt x="78487" y="13008"/>
                  </a:lnTo>
                  <a:lnTo>
                    <a:pt x="78123" y="12670"/>
                  </a:lnTo>
                  <a:lnTo>
                    <a:pt x="77758" y="12323"/>
                  </a:lnTo>
                  <a:lnTo>
                    <a:pt x="77385" y="11993"/>
                  </a:lnTo>
                  <a:lnTo>
                    <a:pt x="77003" y="11663"/>
                  </a:lnTo>
                  <a:lnTo>
                    <a:pt x="76630" y="11334"/>
                  </a:lnTo>
                  <a:lnTo>
                    <a:pt x="76240" y="11004"/>
                  </a:lnTo>
                  <a:lnTo>
                    <a:pt x="75849" y="10683"/>
                  </a:lnTo>
                  <a:lnTo>
                    <a:pt x="75459" y="10370"/>
                  </a:lnTo>
                  <a:lnTo>
                    <a:pt x="75060" y="10058"/>
                  </a:lnTo>
                  <a:lnTo>
                    <a:pt x="74652" y="9746"/>
                  </a:lnTo>
                  <a:lnTo>
                    <a:pt x="74253" y="9442"/>
                  </a:lnTo>
                  <a:lnTo>
                    <a:pt x="73836" y="9147"/>
                  </a:lnTo>
                  <a:lnTo>
                    <a:pt x="73420" y="8843"/>
                  </a:lnTo>
                  <a:lnTo>
                    <a:pt x="73003" y="8557"/>
                  </a:lnTo>
                  <a:lnTo>
                    <a:pt x="72587" y="8262"/>
                  </a:lnTo>
                  <a:lnTo>
                    <a:pt x="72153" y="7984"/>
                  </a:lnTo>
                  <a:lnTo>
                    <a:pt x="71728" y="7706"/>
                  </a:lnTo>
                  <a:lnTo>
                    <a:pt x="71294" y="7429"/>
                  </a:lnTo>
                  <a:lnTo>
                    <a:pt x="70860" y="7151"/>
                  </a:lnTo>
                  <a:lnTo>
                    <a:pt x="70417" y="6891"/>
                  </a:lnTo>
                  <a:lnTo>
                    <a:pt x="69975" y="6630"/>
                  </a:lnTo>
                  <a:lnTo>
                    <a:pt x="69524" y="6370"/>
                  </a:lnTo>
                  <a:lnTo>
                    <a:pt x="69072" y="6118"/>
                  </a:lnTo>
                  <a:lnTo>
                    <a:pt x="68612" y="5867"/>
                  </a:lnTo>
                  <a:lnTo>
                    <a:pt x="68161" y="5624"/>
                  </a:lnTo>
                  <a:lnTo>
                    <a:pt x="67693" y="5381"/>
                  </a:lnTo>
                  <a:lnTo>
                    <a:pt x="67233" y="5147"/>
                  </a:lnTo>
                  <a:lnTo>
                    <a:pt x="66764" y="4912"/>
                  </a:lnTo>
                  <a:lnTo>
                    <a:pt x="66287" y="4687"/>
                  </a:lnTo>
                  <a:lnTo>
                    <a:pt x="65818" y="4470"/>
                  </a:lnTo>
                  <a:lnTo>
                    <a:pt x="65341" y="4253"/>
                  </a:lnTo>
                  <a:lnTo>
                    <a:pt x="64855" y="4045"/>
                  </a:lnTo>
                  <a:lnTo>
                    <a:pt x="64369" y="3836"/>
                  </a:lnTo>
                  <a:lnTo>
                    <a:pt x="63883" y="3637"/>
                  </a:lnTo>
                  <a:lnTo>
                    <a:pt x="63397" y="3437"/>
                  </a:lnTo>
                  <a:lnTo>
                    <a:pt x="62903" y="3246"/>
                  </a:lnTo>
                  <a:lnTo>
                    <a:pt x="62408" y="3055"/>
                  </a:lnTo>
                  <a:lnTo>
                    <a:pt x="61905" y="2882"/>
                  </a:lnTo>
                  <a:lnTo>
                    <a:pt x="61410" y="2700"/>
                  </a:lnTo>
                  <a:lnTo>
                    <a:pt x="60907" y="2535"/>
                  </a:lnTo>
                  <a:lnTo>
                    <a:pt x="60395" y="2361"/>
                  </a:lnTo>
                  <a:lnTo>
                    <a:pt x="59892" y="2205"/>
                  </a:lnTo>
                  <a:lnTo>
                    <a:pt x="59380" y="2049"/>
                  </a:lnTo>
                  <a:lnTo>
                    <a:pt x="58859" y="1901"/>
                  </a:lnTo>
                  <a:lnTo>
                    <a:pt x="58347" y="1754"/>
                  </a:lnTo>
                  <a:lnTo>
                    <a:pt x="57826" y="1615"/>
                  </a:lnTo>
                  <a:lnTo>
                    <a:pt x="57306" y="1485"/>
                  </a:lnTo>
                  <a:lnTo>
                    <a:pt x="56777" y="1355"/>
                  </a:lnTo>
                  <a:lnTo>
                    <a:pt x="56256" y="1233"/>
                  </a:lnTo>
                  <a:lnTo>
                    <a:pt x="55727" y="1112"/>
                  </a:lnTo>
                  <a:lnTo>
                    <a:pt x="55197" y="999"/>
                  </a:lnTo>
                  <a:lnTo>
                    <a:pt x="54659" y="895"/>
                  </a:lnTo>
                  <a:lnTo>
                    <a:pt x="54121" y="799"/>
                  </a:lnTo>
                  <a:lnTo>
                    <a:pt x="53583" y="704"/>
                  </a:lnTo>
                  <a:lnTo>
                    <a:pt x="53045" y="617"/>
                  </a:lnTo>
                  <a:lnTo>
                    <a:pt x="52507" y="530"/>
                  </a:lnTo>
                  <a:lnTo>
                    <a:pt x="51961" y="452"/>
                  </a:lnTo>
                  <a:lnTo>
                    <a:pt x="51423" y="383"/>
                  </a:lnTo>
                  <a:lnTo>
                    <a:pt x="50876" y="322"/>
                  </a:lnTo>
                  <a:lnTo>
                    <a:pt x="50321" y="261"/>
                  </a:lnTo>
                  <a:lnTo>
                    <a:pt x="49774" y="209"/>
                  </a:lnTo>
                  <a:lnTo>
                    <a:pt x="49219" y="157"/>
                  </a:lnTo>
                  <a:lnTo>
                    <a:pt x="48663" y="122"/>
                  </a:lnTo>
                  <a:lnTo>
                    <a:pt x="48108" y="88"/>
                  </a:lnTo>
                  <a:lnTo>
                    <a:pt x="47552" y="53"/>
                  </a:lnTo>
                  <a:lnTo>
                    <a:pt x="46997" y="36"/>
                  </a:lnTo>
                  <a:lnTo>
                    <a:pt x="46433" y="18"/>
                  </a:lnTo>
                  <a:lnTo>
                    <a:pt x="45878" y="10"/>
                  </a:lnTo>
                  <a:lnTo>
                    <a:pt x="450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-3296675" y="-8608700"/>
              <a:ext cx="4357575" cy="8717100"/>
            </a:xfrm>
            <a:custGeom>
              <a:rect b="b" l="l" r="r" t="t"/>
              <a:pathLst>
                <a:path extrusionOk="0" fill="none" h="348684" w="174303">
                  <a:moveTo>
                    <a:pt x="135940" y="223339"/>
                  </a:moveTo>
                  <a:lnTo>
                    <a:pt x="135940" y="223339"/>
                  </a:lnTo>
                  <a:lnTo>
                    <a:pt x="136313" y="223730"/>
                  </a:lnTo>
                  <a:lnTo>
                    <a:pt x="136687" y="224120"/>
                  </a:lnTo>
                  <a:lnTo>
                    <a:pt x="137060" y="224511"/>
                  </a:lnTo>
                  <a:lnTo>
                    <a:pt x="137415" y="224910"/>
                  </a:lnTo>
                  <a:lnTo>
                    <a:pt x="137771" y="225309"/>
                  </a:lnTo>
                  <a:lnTo>
                    <a:pt x="138127" y="225717"/>
                  </a:lnTo>
                  <a:lnTo>
                    <a:pt x="138474" y="226125"/>
                  </a:lnTo>
                  <a:lnTo>
                    <a:pt x="138812" y="226541"/>
                  </a:lnTo>
                  <a:lnTo>
                    <a:pt x="139142" y="226958"/>
                  </a:lnTo>
                  <a:lnTo>
                    <a:pt x="139472" y="227374"/>
                  </a:lnTo>
                  <a:lnTo>
                    <a:pt x="139793" y="227791"/>
                  </a:lnTo>
                  <a:lnTo>
                    <a:pt x="140114" y="228216"/>
                  </a:lnTo>
                  <a:lnTo>
                    <a:pt x="140418" y="228650"/>
                  </a:lnTo>
                  <a:lnTo>
                    <a:pt x="140730" y="229084"/>
                  </a:lnTo>
                  <a:lnTo>
                    <a:pt x="141025" y="229518"/>
                  </a:lnTo>
                  <a:lnTo>
                    <a:pt x="141320" y="229951"/>
                  </a:lnTo>
                  <a:lnTo>
                    <a:pt x="141607" y="230394"/>
                  </a:lnTo>
                  <a:lnTo>
                    <a:pt x="141893" y="230836"/>
                  </a:lnTo>
                  <a:lnTo>
                    <a:pt x="142171" y="231279"/>
                  </a:lnTo>
                  <a:lnTo>
                    <a:pt x="142440" y="231730"/>
                  </a:lnTo>
                  <a:lnTo>
                    <a:pt x="142700" y="232181"/>
                  </a:lnTo>
                  <a:lnTo>
                    <a:pt x="142960" y="232633"/>
                  </a:lnTo>
                  <a:lnTo>
                    <a:pt x="143212" y="233084"/>
                  </a:lnTo>
                  <a:lnTo>
                    <a:pt x="143464" y="233544"/>
                  </a:lnTo>
                  <a:lnTo>
                    <a:pt x="143707" y="234004"/>
                  </a:lnTo>
                  <a:lnTo>
                    <a:pt x="143941" y="234472"/>
                  </a:lnTo>
                  <a:lnTo>
                    <a:pt x="144166" y="234932"/>
                  </a:lnTo>
                  <a:lnTo>
                    <a:pt x="144392" y="235401"/>
                  </a:lnTo>
                  <a:lnTo>
                    <a:pt x="144609" y="235869"/>
                  </a:lnTo>
                  <a:lnTo>
                    <a:pt x="144826" y="236347"/>
                  </a:lnTo>
                  <a:lnTo>
                    <a:pt x="145025" y="236815"/>
                  </a:lnTo>
                  <a:lnTo>
                    <a:pt x="145234" y="237292"/>
                  </a:lnTo>
                  <a:lnTo>
                    <a:pt x="145425" y="237770"/>
                  </a:lnTo>
                  <a:lnTo>
                    <a:pt x="145616" y="238247"/>
                  </a:lnTo>
                  <a:lnTo>
                    <a:pt x="145798" y="238724"/>
                  </a:lnTo>
                  <a:lnTo>
                    <a:pt x="145971" y="239210"/>
                  </a:lnTo>
                  <a:lnTo>
                    <a:pt x="146145" y="239687"/>
                  </a:lnTo>
                  <a:lnTo>
                    <a:pt x="146310" y="240173"/>
                  </a:lnTo>
                  <a:lnTo>
                    <a:pt x="146466" y="240659"/>
                  </a:lnTo>
                  <a:lnTo>
                    <a:pt x="146613" y="241154"/>
                  </a:lnTo>
                  <a:lnTo>
                    <a:pt x="146761" y="241640"/>
                  </a:lnTo>
                  <a:lnTo>
                    <a:pt x="146900" y="242126"/>
                  </a:lnTo>
                  <a:lnTo>
                    <a:pt x="147039" y="242620"/>
                  </a:lnTo>
                  <a:lnTo>
                    <a:pt x="147160" y="243115"/>
                  </a:lnTo>
                  <a:lnTo>
                    <a:pt x="147282" y="243610"/>
                  </a:lnTo>
                  <a:lnTo>
                    <a:pt x="147403" y="244104"/>
                  </a:lnTo>
                  <a:lnTo>
                    <a:pt x="147507" y="244599"/>
                  </a:lnTo>
                  <a:lnTo>
                    <a:pt x="147611" y="245093"/>
                  </a:lnTo>
                  <a:lnTo>
                    <a:pt x="147715" y="245588"/>
                  </a:lnTo>
                  <a:lnTo>
                    <a:pt x="147802" y="246083"/>
                  </a:lnTo>
                  <a:lnTo>
                    <a:pt x="147889" y="246586"/>
                  </a:lnTo>
                  <a:lnTo>
                    <a:pt x="147967" y="247081"/>
                  </a:lnTo>
                  <a:lnTo>
                    <a:pt x="148037" y="247584"/>
                  </a:lnTo>
                  <a:lnTo>
                    <a:pt x="148106" y="248078"/>
                  </a:lnTo>
                  <a:lnTo>
                    <a:pt x="148167" y="248582"/>
                  </a:lnTo>
                  <a:lnTo>
                    <a:pt x="148219" y="249076"/>
                  </a:lnTo>
                  <a:lnTo>
                    <a:pt x="148262" y="249580"/>
                  </a:lnTo>
                  <a:lnTo>
                    <a:pt x="148306" y="250083"/>
                  </a:lnTo>
                  <a:lnTo>
                    <a:pt x="148340" y="250578"/>
                  </a:lnTo>
                  <a:lnTo>
                    <a:pt x="148366" y="251081"/>
                  </a:lnTo>
                  <a:lnTo>
                    <a:pt x="148392" y="251584"/>
                  </a:lnTo>
                  <a:lnTo>
                    <a:pt x="148410" y="252087"/>
                  </a:lnTo>
                  <a:lnTo>
                    <a:pt x="148418" y="252582"/>
                  </a:lnTo>
                  <a:lnTo>
                    <a:pt x="148418" y="253085"/>
                  </a:lnTo>
                  <a:lnTo>
                    <a:pt x="148418" y="253085"/>
                  </a:lnTo>
                  <a:lnTo>
                    <a:pt x="148418" y="253623"/>
                  </a:lnTo>
                  <a:lnTo>
                    <a:pt x="148410" y="254161"/>
                  </a:lnTo>
                  <a:lnTo>
                    <a:pt x="148384" y="254699"/>
                  </a:lnTo>
                  <a:lnTo>
                    <a:pt x="148366" y="255237"/>
                  </a:lnTo>
                  <a:lnTo>
                    <a:pt x="148332" y="255767"/>
                  </a:lnTo>
                  <a:lnTo>
                    <a:pt x="148288" y="256305"/>
                  </a:lnTo>
                  <a:lnTo>
                    <a:pt x="148245" y="256834"/>
                  </a:lnTo>
                  <a:lnTo>
                    <a:pt x="148193" y="257363"/>
                  </a:lnTo>
                  <a:lnTo>
                    <a:pt x="148132" y="257884"/>
                  </a:lnTo>
                  <a:lnTo>
                    <a:pt x="148063" y="258413"/>
                  </a:lnTo>
                  <a:lnTo>
                    <a:pt x="147984" y="258934"/>
                  </a:lnTo>
                  <a:lnTo>
                    <a:pt x="147906" y="259454"/>
                  </a:lnTo>
                  <a:lnTo>
                    <a:pt x="147820" y="259975"/>
                  </a:lnTo>
                  <a:lnTo>
                    <a:pt x="147724" y="260496"/>
                  </a:lnTo>
                  <a:lnTo>
                    <a:pt x="147620" y="261008"/>
                  </a:lnTo>
                  <a:lnTo>
                    <a:pt x="147507" y="261520"/>
                  </a:lnTo>
                  <a:lnTo>
                    <a:pt x="147394" y="262032"/>
                  </a:lnTo>
                  <a:lnTo>
                    <a:pt x="147273" y="262544"/>
                  </a:lnTo>
                  <a:lnTo>
                    <a:pt x="147143" y="263047"/>
                  </a:lnTo>
                  <a:lnTo>
                    <a:pt x="147013" y="263559"/>
                  </a:lnTo>
                  <a:lnTo>
                    <a:pt x="146865" y="264053"/>
                  </a:lnTo>
                  <a:lnTo>
                    <a:pt x="146718" y="264557"/>
                  </a:lnTo>
                  <a:lnTo>
                    <a:pt x="146570" y="265060"/>
                  </a:lnTo>
                  <a:lnTo>
                    <a:pt x="146405" y="265555"/>
                  </a:lnTo>
                  <a:lnTo>
                    <a:pt x="146240" y="266049"/>
                  </a:lnTo>
                  <a:lnTo>
                    <a:pt x="146067" y="266535"/>
                  </a:lnTo>
                  <a:lnTo>
                    <a:pt x="145885" y="267030"/>
                  </a:lnTo>
                  <a:lnTo>
                    <a:pt x="145702" y="267516"/>
                  </a:lnTo>
                  <a:lnTo>
                    <a:pt x="145511" y="267993"/>
                  </a:lnTo>
                  <a:lnTo>
                    <a:pt x="145312" y="268479"/>
                  </a:lnTo>
                  <a:lnTo>
                    <a:pt x="145104" y="268956"/>
                  </a:lnTo>
                  <a:lnTo>
                    <a:pt x="144895" y="269433"/>
                  </a:lnTo>
                  <a:lnTo>
                    <a:pt x="144678" y="269911"/>
                  </a:lnTo>
                  <a:lnTo>
                    <a:pt x="144461" y="270379"/>
                  </a:lnTo>
                  <a:lnTo>
                    <a:pt x="144227" y="270848"/>
                  </a:lnTo>
                  <a:lnTo>
                    <a:pt x="143993" y="271316"/>
                  </a:lnTo>
                  <a:lnTo>
                    <a:pt x="143759" y="271776"/>
                  </a:lnTo>
                  <a:lnTo>
                    <a:pt x="143507" y="272236"/>
                  </a:lnTo>
                  <a:lnTo>
                    <a:pt x="143255" y="272696"/>
                  </a:lnTo>
                  <a:lnTo>
                    <a:pt x="143004" y="273147"/>
                  </a:lnTo>
                  <a:lnTo>
                    <a:pt x="142735" y="273599"/>
                  </a:lnTo>
                  <a:lnTo>
                    <a:pt x="142466" y="274050"/>
                  </a:lnTo>
                  <a:lnTo>
                    <a:pt x="142197" y="274492"/>
                  </a:lnTo>
                  <a:lnTo>
                    <a:pt x="141919" y="274935"/>
                  </a:lnTo>
                  <a:lnTo>
                    <a:pt x="141633" y="275377"/>
                  </a:lnTo>
                  <a:lnTo>
                    <a:pt x="141338" y="275811"/>
                  </a:lnTo>
                  <a:lnTo>
                    <a:pt x="141043" y="276245"/>
                  </a:lnTo>
                  <a:lnTo>
                    <a:pt x="140739" y="276679"/>
                  </a:lnTo>
                  <a:lnTo>
                    <a:pt x="140435" y="277104"/>
                  </a:lnTo>
                  <a:lnTo>
                    <a:pt x="140123" y="277529"/>
                  </a:lnTo>
                  <a:lnTo>
                    <a:pt x="139802" y="277946"/>
                  </a:lnTo>
                  <a:lnTo>
                    <a:pt x="139481" y="278362"/>
                  </a:lnTo>
                  <a:lnTo>
                    <a:pt x="139151" y="278779"/>
                  </a:lnTo>
                  <a:lnTo>
                    <a:pt x="138821" y="279187"/>
                  </a:lnTo>
                  <a:lnTo>
                    <a:pt x="138483" y="279595"/>
                  </a:lnTo>
                  <a:lnTo>
                    <a:pt x="138136" y="280002"/>
                  </a:lnTo>
                  <a:lnTo>
                    <a:pt x="137789" y="280402"/>
                  </a:lnTo>
                  <a:lnTo>
                    <a:pt x="137441" y="280801"/>
                  </a:lnTo>
                  <a:lnTo>
                    <a:pt x="137077" y="281191"/>
                  </a:lnTo>
                  <a:lnTo>
                    <a:pt x="136721" y="281582"/>
                  </a:lnTo>
                  <a:lnTo>
                    <a:pt x="136348" y="281964"/>
                  </a:lnTo>
                  <a:lnTo>
                    <a:pt x="135975" y="282345"/>
                  </a:lnTo>
                  <a:lnTo>
                    <a:pt x="135602" y="282727"/>
                  </a:lnTo>
                  <a:lnTo>
                    <a:pt x="135220" y="283100"/>
                  </a:lnTo>
                  <a:lnTo>
                    <a:pt x="134830" y="283473"/>
                  </a:lnTo>
                  <a:lnTo>
                    <a:pt x="134439" y="283838"/>
                  </a:lnTo>
                  <a:lnTo>
                    <a:pt x="134040" y="284202"/>
                  </a:lnTo>
                  <a:lnTo>
                    <a:pt x="133641" y="284567"/>
                  </a:lnTo>
                  <a:lnTo>
                    <a:pt x="133233" y="284923"/>
                  </a:lnTo>
                  <a:lnTo>
                    <a:pt x="132825" y="285270"/>
                  </a:lnTo>
                  <a:lnTo>
                    <a:pt x="132409" y="285625"/>
                  </a:lnTo>
                  <a:lnTo>
                    <a:pt x="131992" y="285964"/>
                  </a:lnTo>
                  <a:lnTo>
                    <a:pt x="131567" y="286302"/>
                  </a:lnTo>
                  <a:lnTo>
                    <a:pt x="131142" y="286641"/>
                  </a:lnTo>
                  <a:lnTo>
                    <a:pt x="130708" y="286970"/>
                  </a:lnTo>
                  <a:lnTo>
                    <a:pt x="130274" y="287300"/>
                  </a:lnTo>
                  <a:lnTo>
                    <a:pt x="129831" y="287621"/>
                  </a:lnTo>
                  <a:lnTo>
                    <a:pt x="129389" y="287942"/>
                  </a:lnTo>
                  <a:lnTo>
                    <a:pt x="128938" y="288263"/>
                  </a:lnTo>
                  <a:lnTo>
                    <a:pt x="128486" y="288567"/>
                  </a:lnTo>
                  <a:lnTo>
                    <a:pt x="128035" y="288879"/>
                  </a:lnTo>
                  <a:lnTo>
                    <a:pt x="127567" y="289174"/>
                  </a:lnTo>
                  <a:lnTo>
                    <a:pt x="127107" y="289478"/>
                  </a:lnTo>
                  <a:lnTo>
                    <a:pt x="126638" y="289773"/>
                  </a:lnTo>
                  <a:lnTo>
                    <a:pt x="126161" y="290060"/>
                  </a:lnTo>
                  <a:lnTo>
                    <a:pt x="125692" y="290346"/>
                  </a:lnTo>
                  <a:lnTo>
                    <a:pt x="125206" y="290624"/>
                  </a:lnTo>
                  <a:lnTo>
                    <a:pt x="124720" y="290901"/>
                  </a:lnTo>
                  <a:lnTo>
                    <a:pt x="124234" y="291170"/>
                  </a:lnTo>
                  <a:lnTo>
                    <a:pt x="123749" y="291439"/>
                  </a:lnTo>
                  <a:lnTo>
                    <a:pt x="123254" y="291700"/>
                  </a:lnTo>
                  <a:lnTo>
                    <a:pt x="122751" y="291951"/>
                  </a:lnTo>
                  <a:lnTo>
                    <a:pt x="122247" y="292203"/>
                  </a:lnTo>
                  <a:lnTo>
                    <a:pt x="121744" y="292455"/>
                  </a:lnTo>
                  <a:lnTo>
                    <a:pt x="121232" y="292698"/>
                  </a:lnTo>
                  <a:lnTo>
                    <a:pt x="120720" y="292932"/>
                  </a:lnTo>
                  <a:lnTo>
                    <a:pt x="120208" y="293166"/>
                  </a:lnTo>
                  <a:lnTo>
                    <a:pt x="119688" y="293392"/>
                  </a:lnTo>
                  <a:lnTo>
                    <a:pt x="119167" y="293617"/>
                  </a:lnTo>
                  <a:lnTo>
                    <a:pt x="118638" y="293834"/>
                  </a:lnTo>
                  <a:lnTo>
                    <a:pt x="118108" y="294042"/>
                  </a:lnTo>
                  <a:lnTo>
                    <a:pt x="117579" y="294251"/>
                  </a:lnTo>
                  <a:lnTo>
                    <a:pt x="117041" y="294459"/>
                  </a:lnTo>
                  <a:lnTo>
                    <a:pt x="116503" y="294650"/>
                  </a:lnTo>
                  <a:lnTo>
                    <a:pt x="115965" y="294849"/>
                  </a:lnTo>
                  <a:lnTo>
                    <a:pt x="115418" y="295032"/>
                  </a:lnTo>
                  <a:lnTo>
                    <a:pt x="114872" y="295214"/>
                  </a:lnTo>
                  <a:lnTo>
                    <a:pt x="114325" y="295387"/>
                  </a:lnTo>
                  <a:lnTo>
                    <a:pt x="113770" y="295561"/>
                  </a:lnTo>
                  <a:lnTo>
                    <a:pt x="113214" y="295726"/>
                  </a:lnTo>
                  <a:lnTo>
                    <a:pt x="112650" y="295891"/>
                  </a:lnTo>
                  <a:lnTo>
                    <a:pt x="112095" y="296047"/>
                  </a:lnTo>
                  <a:lnTo>
                    <a:pt x="111531" y="296194"/>
                  </a:lnTo>
                  <a:lnTo>
                    <a:pt x="110958" y="296342"/>
                  </a:lnTo>
                  <a:lnTo>
                    <a:pt x="110385" y="296481"/>
                  </a:lnTo>
                  <a:lnTo>
                    <a:pt x="109813" y="296611"/>
                  </a:lnTo>
                  <a:lnTo>
                    <a:pt x="109240" y="296741"/>
                  </a:lnTo>
                  <a:lnTo>
                    <a:pt x="108667" y="296863"/>
                  </a:lnTo>
                  <a:lnTo>
                    <a:pt x="108086" y="296975"/>
                  </a:lnTo>
                  <a:lnTo>
                    <a:pt x="107504" y="297088"/>
                  </a:lnTo>
                  <a:lnTo>
                    <a:pt x="106914" y="297192"/>
                  </a:lnTo>
                  <a:lnTo>
                    <a:pt x="106333" y="297288"/>
                  </a:lnTo>
                  <a:lnTo>
                    <a:pt x="105743" y="297383"/>
                  </a:lnTo>
                  <a:lnTo>
                    <a:pt x="105144" y="297470"/>
                  </a:lnTo>
                  <a:lnTo>
                    <a:pt x="104554" y="297557"/>
                  </a:lnTo>
                  <a:lnTo>
                    <a:pt x="103955" y="297626"/>
                  </a:lnTo>
                  <a:lnTo>
                    <a:pt x="103357" y="297696"/>
                  </a:lnTo>
                  <a:lnTo>
                    <a:pt x="102758" y="297765"/>
                  </a:lnTo>
                  <a:lnTo>
                    <a:pt x="102758" y="297765"/>
                  </a:lnTo>
                  <a:lnTo>
                    <a:pt x="102862" y="298503"/>
                  </a:lnTo>
                  <a:lnTo>
                    <a:pt x="102958" y="299240"/>
                  </a:lnTo>
                  <a:lnTo>
                    <a:pt x="103036" y="299978"/>
                  </a:lnTo>
                  <a:lnTo>
                    <a:pt x="103114" y="300715"/>
                  </a:lnTo>
                  <a:lnTo>
                    <a:pt x="103174" y="301462"/>
                  </a:lnTo>
                  <a:lnTo>
                    <a:pt x="103218" y="302208"/>
                  </a:lnTo>
                  <a:lnTo>
                    <a:pt x="103244" y="302963"/>
                  </a:lnTo>
                  <a:lnTo>
                    <a:pt x="103253" y="303726"/>
                  </a:lnTo>
                  <a:lnTo>
                    <a:pt x="103253" y="303726"/>
                  </a:lnTo>
                  <a:lnTo>
                    <a:pt x="103244" y="304308"/>
                  </a:lnTo>
                  <a:lnTo>
                    <a:pt x="103235" y="304889"/>
                  </a:lnTo>
                  <a:lnTo>
                    <a:pt x="103218" y="305462"/>
                  </a:lnTo>
                  <a:lnTo>
                    <a:pt x="103183" y="306035"/>
                  </a:lnTo>
                  <a:lnTo>
                    <a:pt x="103148" y="306616"/>
                  </a:lnTo>
                  <a:lnTo>
                    <a:pt x="103105" y="307180"/>
                  </a:lnTo>
                  <a:lnTo>
                    <a:pt x="103044" y="307753"/>
                  </a:lnTo>
                  <a:lnTo>
                    <a:pt x="102984" y="308325"/>
                  </a:lnTo>
                  <a:lnTo>
                    <a:pt x="102914" y="308889"/>
                  </a:lnTo>
                  <a:lnTo>
                    <a:pt x="102836" y="309454"/>
                  </a:lnTo>
                  <a:lnTo>
                    <a:pt x="102749" y="310009"/>
                  </a:lnTo>
                  <a:lnTo>
                    <a:pt x="102654" y="310573"/>
                  </a:lnTo>
                  <a:lnTo>
                    <a:pt x="102558" y="311128"/>
                  </a:lnTo>
                  <a:lnTo>
                    <a:pt x="102446" y="311684"/>
                  </a:lnTo>
                  <a:lnTo>
                    <a:pt x="102324" y="312239"/>
                  </a:lnTo>
                  <a:lnTo>
                    <a:pt x="102203" y="312786"/>
                  </a:lnTo>
                  <a:lnTo>
                    <a:pt x="102072" y="313332"/>
                  </a:lnTo>
                  <a:lnTo>
                    <a:pt x="101925" y="313879"/>
                  </a:lnTo>
                  <a:lnTo>
                    <a:pt x="101777" y="314417"/>
                  </a:lnTo>
                  <a:lnTo>
                    <a:pt x="101621" y="314964"/>
                  </a:lnTo>
                  <a:lnTo>
                    <a:pt x="101465" y="315502"/>
                  </a:lnTo>
                  <a:lnTo>
                    <a:pt x="101291" y="316031"/>
                  </a:lnTo>
                  <a:lnTo>
                    <a:pt x="101109" y="316569"/>
                  </a:lnTo>
                  <a:lnTo>
                    <a:pt x="100927" y="317098"/>
                  </a:lnTo>
                  <a:lnTo>
                    <a:pt x="100736" y="317619"/>
                  </a:lnTo>
                  <a:lnTo>
                    <a:pt x="100537" y="318148"/>
                  </a:lnTo>
                  <a:lnTo>
                    <a:pt x="100328" y="318669"/>
                  </a:lnTo>
                  <a:lnTo>
                    <a:pt x="100120" y="319181"/>
                  </a:lnTo>
                  <a:lnTo>
                    <a:pt x="99894" y="319702"/>
                  </a:lnTo>
                  <a:lnTo>
                    <a:pt x="99669" y="320213"/>
                  </a:lnTo>
                  <a:lnTo>
                    <a:pt x="99435" y="320717"/>
                  </a:lnTo>
                  <a:lnTo>
                    <a:pt x="99192" y="321229"/>
                  </a:lnTo>
                  <a:lnTo>
                    <a:pt x="98940" y="321732"/>
                  </a:lnTo>
                  <a:lnTo>
                    <a:pt x="98688" y="322227"/>
                  </a:lnTo>
                  <a:lnTo>
                    <a:pt x="98428" y="322721"/>
                  </a:lnTo>
                  <a:lnTo>
                    <a:pt x="98159" y="323216"/>
                  </a:lnTo>
                  <a:lnTo>
                    <a:pt x="97881" y="323710"/>
                  </a:lnTo>
                  <a:lnTo>
                    <a:pt x="97595" y="324196"/>
                  </a:lnTo>
                  <a:lnTo>
                    <a:pt x="97309" y="324674"/>
                  </a:lnTo>
                  <a:lnTo>
                    <a:pt x="97014" y="325160"/>
                  </a:lnTo>
                  <a:lnTo>
                    <a:pt x="96710" y="325628"/>
                  </a:lnTo>
                  <a:lnTo>
                    <a:pt x="96406" y="326105"/>
                  </a:lnTo>
                  <a:lnTo>
                    <a:pt x="96094" y="326574"/>
                  </a:lnTo>
                  <a:lnTo>
                    <a:pt x="95773" y="327043"/>
                  </a:lnTo>
                  <a:lnTo>
                    <a:pt x="95443" y="327502"/>
                  </a:lnTo>
                  <a:lnTo>
                    <a:pt x="95113" y="327962"/>
                  </a:lnTo>
                  <a:lnTo>
                    <a:pt x="94775" y="328414"/>
                  </a:lnTo>
                  <a:lnTo>
                    <a:pt x="94428" y="328865"/>
                  </a:lnTo>
                  <a:lnTo>
                    <a:pt x="94072" y="329307"/>
                  </a:lnTo>
                  <a:lnTo>
                    <a:pt x="93716" y="329750"/>
                  </a:lnTo>
                  <a:lnTo>
                    <a:pt x="93352" y="330192"/>
                  </a:lnTo>
                  <a:lnTo>
                    <a:pt x="92987" y="330626"/>
                  </a:lnTo>
                  <a:lnTo>
                    <a:pt x="92614" y="331060"/>
                  </a:lnTo>
                  <a:lnTo>
                    <a:pt x="92232" y="331485"/>
                  </a:lnTo>
                  <a:lnTo>
                    <a:pt x="91842" y="331902"/>
                  </a:lnTo>
                  <a:lnTo>
                    <a:pt x="91451" y="332327"/>
                  </a:lnTo>
                  <a:lnTo>
                    <a:pt x="91052" y="332735"/>
                  </a:lnTo>
                  <a:lnTo>
                    <a:pt x="90653" y="333151"/>
                  </a:lnTo>
                  <a:lnTo>
                    <a:pt x="90245" y="333551"/>
                  </a:lnTo>
                  <a:lnTo>
                    <a:pt x="89829" y="333958"/>
                  </a:lnTo>
                  <a:lnTo>
                    <a:pt x="89412" y="334349"/>
                  </a:lnTo>
                  <a:lnTo>
                    <a:pt x="88987" y="334748"/>
                  </a:lnTo>
                  <a:lnTo>
                    <a:pt x="88553" y="335130"/>
                  </a:lnTo>
                  <a:lnTo>
                    <a:pt x="88119" y="335520"/>
                  </a:lnTo>
                  <a:lnTo>
                    <a:pt x="87677" y="335893"/>
                  </a:lnTo>
                  <a:lnTo>
                    <a:pt x="87234" y="336267"/>
                  </a:lnTo>
                  <a:lnTo>
                    <a:pt x="86783" y="336640"/>
                  </a:lnTo>
                  <a:lnTo>
                    <a:pt x="86323" y="337004"/>
                  </a:lnTo>
                  <a:lnTo>
                    <a:pt x="85863" y="337369"/>
                  </a:lnTo>
                  <a:lnTo>
                    <a:pt x="85395" y="337724"/>
                  </a:lnTo>
                  <a:lnTo>
                    <a:pt x="84926" y="338072"/>
                  </a:lnTo>
                  <a:lnTo>
                    <a:pt x="84449" y="338419"/>
                  </a:lnTo>
                  <a:lnTo>
                    <a:pt x="83971" y="338757"/>
                  </a:lnTo>
                  <a:lnTo>
                    <a:pt x="83485" y="339095"/>
                  </a:lnTo>
                  <a:lnTo>
                    <a:pt x="82991" y="339425"/>
                  </a:lnTo>
                  <a:lnTo>
                    <a:pt x="82496" y="339755"/>
                  </a:lnTo>
                  <a:lnTo>
                    <a:pt x="82002" y="340076"/>
                  </a:lnTo>
                  <a:lnTo>
                    <a:pt x="81498" y="340388"/>
                  </a:lnTo>
                  <a:lnTo>
                    <a:pt x="80986" y="340701"/>
                  </a:lnTo>
                  <a:lnTo>
                    <a:pt x="80474" y="341004"/>
                  </a:lnTo>
                  <a:lnTo>
                    <a:pt x="79962" y="341308"/>
                  </a:lnTo>
                  <a:lnTo>
                    <a:pt x="79433" y="341603"/>
                  </a:lnTo>
                  <a:lnTo>
                    <a:pt x="78913" y="341890"/>
                  </a:lnTo>
                  <a:lnTo>
                    <a:pt x="78383" y="342176"/>
                  </a:lnTo>
                  <a:lnTo>
                    <a:pt x="77845" y="342454"/>
                  </a:lnTo>
                  <a:lnTo>
                    <a:pt x="77307" y="342731"/>
                  </a:lnTo>
                  <a:lnTo>
                    <a:pt x="76769" y="343000"/>
                  </a:lnTo>
                  <a:lnTo>
                    <a:pt x="76223" y="343261"/>
                  </a:lnTo>
                  <a:lnTo>
                    <a:pt x="75667" y="343512"/>
                  </a:lnTo>
                  <a:lnTo>
                    <a:pt x="75112" y="343764"/>
                  </a:lnTo>
                  <a:lnTo>
                    <a:pt x="74556" y="344016"/>
                  </a:lnTo>
                  <a:lnTo>
                    <a:pt x="73992" y="344250"/>
                  </a:lnTo>
                  <a:lnTo>
                    <a:pt x="73428" y="344484"/>
                  </a:lnTo>
                  <a:lnTo>
                    <a:pt x="72856" y="344710"/>
                  </a:lnTo>
                  <a:lnTo>
                    <a:pt x="72283" y="344935"/>
                  </a:lnTo>
                  <a:lnTo>
                    <a:pt x="71710" y="345152"/>
                  </a:lnTo>
                  <a:lnTo>
                    <a:pt x="71129" y="345361"/>
                  </a:lnTo>
                  <a:lnTo>
                    <a:pt x="70539" y="345569"/>
                  </a:lnTo>
                  <a:lnTo>
                    <a:pt x="69957" y="345768"/>
                  </a:lnTo>
                  <a:lnTo>
                    <a:pt x="69359" y="345959"/>
                  </a:lnTo>
                  <a:lnTo>
                    <a:pt x="68769" y="346141"/>
                  </a:lnTo>
                  <a:lnTo>
                    <a:pt x="68170" y="346324"/>
                  </a:lnTo>
                  <a:lnTo>
                    <a:pt x="67571" y="346497"/>
                  </a:lnTo>
                  <a:lnTo>
                    <a:pt x="66964" y="346662"/>
                  </a:lnTo>
                  <a:lnTo>
                    <a:pt x="66356" y="346827"/>
                  </a:lnTo>
                  <a:lnTo>
                    <a:pt x="65749" y="346983"/>
                  </a:lnTo>
                  <a:lnTo>
                    <a:pt x="65133" y="347131"/>
                  </a:lnTo>
                  <a:lnTo>
                    <a:pt x="64517" y="347270"/>
                  </a:lnTo>
                  <a:lnTo>
                    <a:pt x="63892" y="347408"/>
                  </a:lnTo>
                  <a:lnTo>
                    <a:pt x="63276" y="347530"/>
                  </a:lnTo>
                  <a:lnTo>
                    <a:pt x="62651" y="347660"/>
                  </a:lnTo>
                  <a:lnTo>
                    <a:pt x="62018" y="347773"/>
                  </a:lnTo>
                  <a:lnTo>
                    <a:pt x="61384" y="347877"/>
                  </a:lnTo>
                  <a:lnTo>
                    <a:pt x="60751" y="347981"/>
                  </a:lnTo>
                  <a:lnTo>
                    <a:pt x="60117" y="348077"/>
                  </a:lnTo>
                  <a:lnTo>
                    <a:pt x="59475" y="348163"/>
                  </a:lnTo>
                  <a:lnTo>
                    <a:pt x="58833" y="348250"/>
                  </a:lnTo>
                  <a:lnTo>
                    <a:pt x="58191" y="348328"/>
                  </a:lnTo>
                  <a:lnTo>
                    <a:pt x="57549" y="348389"/>
                  </a:lnTo>
                  <a:lnTo>
                    <a:pt x="56898" y="348450"/>
                  </a:lnTo>
                  <a:lnTo>
                    <a:pt x="56247" y="348510"/>
                  </a:lnTo>
                  <a:lnTo>
                    <a:pt x="55588" y="348554"/>
                  </a:lnTo>
                  <a:lnTo>
                    <a:pt x="54937" y="348597"/>
                  </a:lnTo>
                  <a:lnTo>
                    <a:pt x="54277" y="348623"/>
                  </a:lnTo>
                  <a:lnTo>
                    <a:pt x="53618" y="348649"/>
                  </a:lnTo>
                  <a:lnTo>
                    <a:pt x="52958" y="348667"/>
                  </a:lnTo>
                  <a:lnTo>
                    <a:pt x="52290" y="348684"/>
                  </a:lnTo>
                  <a:lnTo>
                    <a:pt x="51622" y="348684"/>
                  </a:lnTo>
                  <a:lnTo>
                    <a:pt x="51622" y="348684"/>
                  </a:lnTo>
                  <a:lnTo>
                    <a:pt x="50633" y="348675"/>
                  </a:lnTo>
                  <a:lnTo>
                    <a:pt x="49644" y="348649"/>
                  </a:lnTo>
                  <a:lnTo>
                    <a:pt x="48654" y="348615"/>
                  </a:lnTo>
                  <a:lnTo>
                    <a:pt x="47674" y="348554"/>
                  </a:lnTo>
                  <a:lnTo>
                    <a:pt x="46702" y="348484"/>
                  </a:lnTo>
                  <a:lnTo>
                    <a:pt x="45730" y="348398"/>
                  </a:lnTo>
                  <a:lnTo>
                    <a:pt x="44767" y="348293"/>
                  </a:lnTo>
                  <a:lnTo>
                    <a:pt x="43813" y="348172"/>
                  </a:lnTo>
                  <a:lnTo>
                    <a:pt x="42858" y="348042"/>
                  </a:lnTo>
                  <a:lnTo>
                    <a:pt x="41912" y="347894"/>
                  </a:lnTo>
                  <a:lnTo>
                    <a:pt x="40966" y="347729"/>
                  </a:lnTo>
                  <a:lnTo>
                    <a:pt x="40038" y="347547"/>
                  </a:lnTo>
                  <a:lnTo>
                    <a:pt x="39109" y="347356"/>
                  </a:lnTo>
                  <a:lnTo>
                    <a:pt x="38190" y="347148"/>
                  </a:lnTo>
                  <a:lnTo>
                    <a:pt x="37270" y="346931"/>
                  </a:lnTo>
                  <a:lnTo>
                    <a:pt x="36367" y="346697"/>
                  </a:lnTo>
                  <a:lnTo>
                    <a:pt x="35465" y="346445"/>
                  </a:lnTo>
                  <a:lnTo>
                    <a:pt x="34571" y="346176"/>
                  </a:lnTo>
                  <a:lnTo>
                    <a:pt x="33686" y="345899"/>
                  </a:lnTo>
                  <a:lnTo>
                    <a:pt x="32810" y="345612"/>
                  </a:lnTo>
                  <a:lnTo>
                    <a:pt x="31933" y="345308"/>
                  </a:lnTo>
                  <a:lnTo>
                    <a:pt x="31074" y="344987"/>
                  </a:lnTo>
                  <a:lnTo>
                    <a:pt x="30215" y="344658"/>
                  </a:lnTo>
                  <a:lnTo>
                    <a:pt x="29373" y="344311"/>
                  </a:lnTo>
                  <a:lnTo>
                    <a:pt x="28532" y="343955"/>
                  </a:lnTo>
                  <a:lnTo>
                    <a:pt x="27707" y="343590"/>
                  </a:lnTo>
                  <a:lnTo>
                    <a:pt x="26883" y="343209"/>
                  </a:lnTo>
                  <a:lnTo>
                    <a:pt x="26076" y="342809"/>
                  </a:lnTo>
                  <a:lnTo>
                    <a:pt x="25269" y="342402"/>
                  </a:lnTo>
                  <a:lnTo>
                    <a:pt x="24479" y="341985"/>
                  </a:lnTo>
                  <a:lnTo>
                    <a:pt x="23698" y="341551"/>
                  </a:lnTo>
                  <a:lnTo>
                    <a:pt x="22917" y="341109"/>
                  </a:lnTo>
                  <a:lnTo>
                    <a:pt x="22154" y="340657"/>
                  </a:lnTo>
                  <a:lnTo>
                    <a:pt x="21399" y="340189"/>
                  </a:lnTo>
                  <a:lnTo>
                    <a:pt x="20653" y="339712"/>
                  </a:lnTo>
                  <a:lnTo>
                    <a:pt x="19924" y="339226"/>
                  </a:lnTo>
                  <a:lnTo>
                    <a:pt x="19195" y="338722"/>
                  </a:lnTo>
                  <a:lnTo>
                    <a:pt x="18483" y="338210"/>
                  </a:lnTo>
                  <a:lnTo>
                    <a:pt x="17780" y="337690"/>
                  </a:lnTo>
                  <a:lnTo>
                    <a:pt x="17095" y="337160"/>
                  </a:lnTo>
                  <a:lnTo>
                    <a:pt x="16409" y="336614"/>
                  </a:lnTo>
                  <a:lnTo>
                    <a:pt x="15741" y="336058"/>
                  </a:lnTo>
                  <a:lnTo>
                    <a:pt x="15082" y="335494"/>
                  </a:lnTo>
                  <a:lnTo>
                    <a:pt x="14440" y="334922"/>
                  </a:lnTo>
                  <a:lnTo>
                    <a:pt x="13806" y="334340"/>
                  </a:lnTo>
                  <a:lnTo>
                    <a:pt x="13181" y="333741"/>
                  </a:lnTo>
                  <a:lnTo>
                    <a:pt x="12574" y="333143"/>
                  </a:lnTo>
                  <a:lnTo>
                    <a:pt x="11975" y="332527"/>
                  </a:lnTo>
                  <a:lnTo>
                    <a:pt x="11385" y="331911"/>
                  </a:lnTo>
                  <a:lnTo>
                    <a:pt x="10812" y="331277"/>
                  </a:lnTo>
                  <a:lnTo>
                    <a:pt x="10257" y="330635"/>
                  </a:lnTo>
                  <a:lnTo>
                    <a:pt x="9710" y="329984"/>
                  </a:lnTo>
                  <a:lnTo>
                    <a:pt x="9172" y="329325"/>
                  </a:lnTo>
                  <a:lnTo>
                    <a:pt x="8652" y="328657"/>
                  </a:lnTo>
                  <a:lnTo>
                    <a:pt x="8140" y="327980"/>
                  </a:lnTo>
                  <a:lnTo>
                    <a:pt x="7654" y="327303"/>
                  </a:lnTo>
                  <a:lnTo>
                    <a:pt x="7168" y="326609"/>
                  </a:lnTo>
                  <a:lnTo>
                    <a:pt x="6699" y="325906"/>
                  </a:lnTo>
                  <a:lnTo>
                    <a:pt x="6248" y="325194"/>
                  </a:lnTo>
                  <a:lnTo>
                    <a:pt x="5814" y="324483"/>
                  </a:lnTo>
                  <a:lnTo>
                    <a:pt x="5389" y="323754"/>
                  </a:lnTo>
                  <a:lnTo>
                    <a:pt x="4981" y="323025"/>
                  </a:lnTo>
                  <a:lnTo>
                    <a:pt x="4591" y="322287"/>
                  </a:lnTo>
                  <a:lnTo>
                    <a:pt x="4209" y="321541"/>
                  </a:lnTo>
                  <a:lnTo>
                    <a:pt x="4209" y="321541"/>
                  </a:lnTo>
                  <a:lnTo>
                    <a:pt x="4131" y="321394"/>
                  </a:lnTo>
                  <a:lnTo>
                    <a:pt x="4044" y="321246"/>
                  </a:lnTo>
                  <a:lnTo>
                    <a:pt x="3949" y="321107"/>
                  </a:lnTo>
                  <a:lnTo>
                    <a:pt x="3853" y="320977"/>
                  </a:lnTo>
                  <a:lnTo>
                    <a:pt x="3758" y="320838"/>
                  </a:lnTo>
                  <a:lnTo>
                    <a:pt x="3654" y="320717"/>
                  </a:lnTo>
                  <a:lnTo>
                    <a:pt x="3541" y="320595"/>
                  </a:lnTo>
                  <a:lnTo>
                    <a:pt x="3437" y="320474"/>
                  </a:lnTo>
                  <a:lnTo>
                    <a:pt x="3315" y="320361"/>
                  </a:lnTo>
                  <a:lnTo>
                    <a:pt x="3202" y="320257"/>
                  </a:lnTo>
                  <a:lnTo>
                    <a:pt x="3081" y="320153"/>
                  </a:lnTo>
                  <a:lnTo>
                    <a:pt x="2951" y="320057"/>
                  </a:lnTo>
                  <a:lnTo>
                    <a:pt x="2821" y="319962"/>
                  </a:lnTo>
                  <a:lnTo>
                    <a:pt x="2690" y="319875"/>
                  </a:lnTo>
                  <a:lnTo>
                    <a:pt x="2560" y="319788"/>
                  </a:lnTo>
                  <a:lnTo>
                    <a:pt x="2421" y="319710"/>
                  </a:lnTo>
                  <a:lnTo>
                    <a:pt x="2283" y="319632"/>
                  </a:lnTo>
                  <a:lnTo>
                    <a:pt x="2144" y="319563"/>
                  </a:lnTo>
                  <a:lnTo>
                    <a:pt x="1849" y="319441"/>
                  </a:lnTo>
                  <a:lnTo>
                    <a:pt x="1554" y="319328"/>
                  </a:lnTo>
                  <a:lnTo>
                    <a:pt x="1250" y="319242"/>
                  </a:lnTo>
                  <a:lnTo>
                    <a:pt x="938" y="319172"/>
                  </a:lnTo>
                  <a:lnTo>
                    <a:pt x="625" y="319129"/>
                  </a:lnTo>
                  <a:lnTo>
                    <a:pt x="313" y="319094"/>
                  </a:lnTo>
                  <a:lnTo>
                    <a:pt x="0" y="319085"/>
                  </a:lnTo>
                  <a:lnTo>
                    <a:pt x="0" y="25191"/>
                  </a:lnTo>
                  <a:lnTo>
                    <a:pt x="0" y="25191"/>
                  </a:lnTo>
                  <a:lnTo>
                    <a:pt x="313" y="25183"/>
                  </a:lnTo>
                  <a:lnTo>
                    <a:pt x="625" y="25157"/>
                  </a:lnTo>
                  <a:lnTo>
                    <a:pt x="938" y="25105"/>
                  </a:lnTo>
                  <a:lnTo>
                    <a:pt x="1250" y="25044"/>
                  </a:lnTo>
                  <a:lnTo>
                    <a:pt x="1554" y="24957"/>
                  </a:lnTo>
                  <a:lnTo>
                    <a:pt x="1849" y="24862"/>
                  </a:lnTo>
                  <a:lnTo>
                    <a:pt x="2144" y="24740"/>
                  </a:lnTo>
                  <a:lnTo>
                    <a:pt x="2283" y="24671"/>
                  </a:lnTo>
                  <a:lnTo>
                    <a:pt x="2421" y="24601"/>
                  </a:lnTo>
                  <a:lnTo>
                    <a:pt x="2560" y="24523"/>
                  </a:lnTo>
                  <a:lnTo>
                    <a:pt x="2690" y="24445"/>
                  </a:lnTo>
                  <a:lnTo>
                    <a:pt x="2821" y="24358"/>
                  </a:lnTo>
                  <a:lnTo>
                    <a:pt x="2951" y="24271"/>
                  </a:lnTo>
                  <a:lnTo>
                    <a:pt x="3081" y="24176"/>
                  </a:lnTo>
                  <a:lnTo>
                    <a:pt x="3202" y="24072"/>
                  </a:lnTo>
                  <a:lnTo>
                    <a:pt x="3315" y="23968"/>
                  </a:lnTo>
                  <a:lnTo>
                    <a:pt x="3437" y="23855"/>
                  </a:lnTo>
                  <a:lnTo>
                    <a:pt x="3541" y="23742"/>
                  </a:lnTo>
                  <a:lnTo>
                    <a:pt x="3654" y="23621"/>
                  </a:lnTo>
                  <a:lnTo>
                    <a:pt x="3758" y="23499"/>
                  </a:lnTo>
                  <a:lnTo>
                    <a:pt x="3853" y="23369"/>
                  </a:lnTo>
                  <a:lnTo>
                    <a:pt x="3949" y="23239"/>
                  </a:lnTo>
                  <a:lnTo>
                    <a:pt x="4044" y="23100"/>
                  </a:lnTo>
                  <a:lnTo>
                    <a:pt x="4131" y="22953"/>
                  </a:lnTo>
                  <a:lnTo>
                    <a:pt x="4209" y="22805"/>
                  </a:lnTo>
                  <a:lnTo>
                    <a:pt x="4209" y="22805"/>
                  </a:lnTo>
                  <a:lnTo>
                    <a:pt x="4556" y="22172"/>
                  </a:lnTo>
                  <a:lnTo>
                    <a:pt x="4921" y="21538"/>
                  </a:lnTo>
                  <a:lnTo>
                    <a:pt x="5294" y="20922"/>
                  </a:lnTo>
                  <a:lnTo>
                    <a:pt x="5675" y="20306"/>
                  </a:lnTo>
                  <a:lnTo>
                    <a:pt x="6075" y="19690"/>
                  </a:lnTo>
                  <a:lnTo>
                    <a:pt x="6482" y="19091"/>
                  </a:lnTo>
                  <a:lnTo>
                    <a:pt x="6908" y="18492"/>
                  </a:lnTo>
                  <a:lnTo>
                    <a:pt x="7333" y="17911"/>
                  </a:lnTo>
                  <a:lnTo>
                    <a:pt x="7784" y="17330"/>
                  </a:lnTo>
                  <a:lnTo>
                    <a:pt x="8235" y="16757"/>
                  </a:lnTo>
                  <a:lnTo>
                    <a:pt x="8704" y="16184"/>
                  </a:lnTo>
                  <a:lnTo>
                    <a:pt x="9181" y="15629"/>
                  </a:lnTo>
                  <a:lnTo>
                    <a:pt x="9667" y="15073"/>
                  </a:lnTo>
                  <a:lnTo>
                    <a:pt x="10170" y="14535"/>
                  </a:lnTo>
                  <a:lnTo>
                    <a:pt x="10682" y="13997"/>
                  </a:lnTo>
                  <a:lnTo>
                    <a:pt x="11203" y="13468"/>
                  </a:lnTo>
                  <a:lnTo>
                    <a:pt x="11732" y="12948"/>
                  </a:lnTo>
                  <a:lnTo>
                    <a:pt x="12279" y="12444"/>
                  </a:lnTo>
                  <a:lnTo>
                    <a:pt x="12826" y="11941"/>
                  </a:lnTo>
                  <a:lnTo>
                    <a:pt x="13390" y="11446"/>
                  </a:lnTo>
                  <a:lnTo>
                    <a:pt x="13962" y="10960"/>
                  </a:lnTo>
                  <a:lnTo>
                    <a:pt x="14544" y="10483"/>
                  </a:lnTo>
                  <a:lnTo>
                    <a:pt x="15134" y="10015"/>
                  </a:lnTo>
                  <a:lnTo>
                    <a:pt x="15733" y="9555"/>
                  </a:lnTo>
                  <a:lnTo>
                    <a:pt x="16340" y="9103"/>
                  </a:lnTo>
                  <a:lnTo>
                    <a:pt x="16965" y="8661"/>
                  </a:lnTo>
                  <a:lnTo>
                    <a:pt x="17589" y="8236"/>
                  </a:lnTo>
                  <a:lnTo>
                    <a:pt x="18223" y="7811"/>
                  </a:lnTo>
                  <a:lnTo>
                    <a:pt x="18874" y="7403"/>
                  </a:lnTo>
                  <a:lnTo>
                    <a:pt x="19525" y="6995"/>
                  </a:lnTo>
                  <a:lnTo>
                    <a:pt x="20184" y="6604"/>
                  </a:lnTo>
                  <a:lnTo>
                    <a:pt x="20861" y="6223"/>
                  </a:lnTo>
                  <a:lnTo>
                    <a:pt x="21538" y="5849"/>
                  </a:lnTo>
                  <a:lnTo>
                    <a:pt x="22223" y="5485"/>
                  </a:lnTo>
                  <a:lnTo>
                    <a:pt x="22917" y="5138"/>
                  </a:lnTo>
                  <a:lnTo>
                    <a:pt x="23620" y="4799"/>
                  </a:lnTo>
                  <a:lnTo>
                    <a:pt x="24332" y="4461"/>
                  </a:lnTo>
                  <a:lnTo>
                    <a:pt x="25052" y="4149"/>
                  </a:lnTo>
                  <a:lnTo>
                    <a:pt x="25772" y="3836"/>
                  </a:lnTo>
                  <a:lnTo>
                    <a:pt x="26510" y="3541"/>
                  </a:lnTo>
                  <a:lnTo>
                    <a:pt x="27247" y="3255"/>
                  </a:lnTo>
                  <a:lnTo>
                    <a:pt x="27994" y="2977"/>
                  </a:lnTo>
                  <a:lnTo>
                    <a:pt x="28749" y="2708"/>
                  </a:lnTo>
                  <a:lnTo>
                    <a:pt x="29504" y="2457"/>
                  </a:lnTo>
                  <a:lnTo>
                    <a:pt x="30267" y="2222"/>
                  </a:lnTo>
                  <a:lnTo>
                    <a:pt x="31039" y="1988"/>
                  </a:lnTo>
                  <a:lnTo>
                    <a:pt x="31820" y="1771"/>
                  </a:lnTo>
                  <a:lnTo>
                    <a:pt x="32610" y="1563"/>
                  </a:lnTo>
                  <a:lnTo>
                    <a:pt x="33400" y="1372"/>
                  </a:lnTo>
                  <a:lnTo>
                    <a:pt x="34189" y="1190"/>
                  </a:lnTo>
                  <a:lnTo>
                    <a:pt x="34996" y="1025"/>
                  </a:lnTo>
                  <a:lnTo>
                    <a:pt x="35803" y="869"/>
                  </a:lnTo>
                  <a:lnTo>
                    <a:pt x="36619" y="721"/>
                  </a:lnTo>
                  <a:lnTo>
                    <a:pt x="37435" y="591"/>
                  </a:lnTo>
                  <a:lnTo>
                    <a:pt x="38259" y="469"/>
                  </a:lnTo>
                  <a:lnTo>
                    <a:pt x="39083" y="365"/>
                  </a:lnTo>
                  <a:lnTo>
                    <a:pt x="39916" y="279"/>
                  </a:lnTo>
                  <a:lnTo>
                    <a:pt x="40758" y="200"/>
                  </a:lnTo>
                  <a:lnTo>
                    <a:pt x="41600" y="131"/>
                  </a:lnTo>
                  <a:lnTo>
                    <a:pt x="42441" y="79"/>
                  </a:lnTo>
                  <a:lnTo>
                    <a:pt x="43301" y="36"/>
                  </a:lnTo>
                  <a:lnTo>
                    <a:pt x="44151" y="18"/>
                  </a:lnTo>
                  <a:lnTo>
                    <a:pt x="45010" y="1"/>
                  </a:lnTo>
                  <a:lnTo>
                    <a:pt x="45878" y="10"/>
                  </a:lnTo>
                  <a:lnTo>
                    <a:pt x="45878" y="10"/>
                  </a:lnTo>
                  <a:lnTo>
                    <a:pt x="46433" y="18"/>
                  </a:lnTo>
                  <a:lnTo>
                    <a:pt x="46997" y="36"/>
                  </a:lnTo>
                  <a:lnTo>
                    <a:pt x="47552" y="53"/>
                  </a:lnTo>
                  <a:lnTo>
                    <a:pt x="48108" y="88"/>
                  </a:lnTo>
                  <a:lnTo>
                    <a:pt x="48663" y="122"/>
                  </a:lnTo>
                  <a:lnTo>
                    <a:pt x="49219" y="157"/>
                  </a:lnTo>
                  <a:lnTo>
                    <a:pt x="49774" y="209"/>
                  </a:lnTo>
                  <a:lnTo>
                    <a:pt x="50321" y="261"/>
                  </a:lnTo>
                  <a:lnTo>
                    <a:pt x="50876" y="322"/>
                  </a:lnTo>
                  <a:lnTo>
                    <a:pt x="51423" y="383"/>
                  </a:lnTo>
                  <a:lnTo>
                    <a:pt x="51961" y="452"/>
                  </a:lnTo>
                  <a:lnTo>
                    <a:pt x="52507" y="530"/>
                  </a:lnTo>
                  <a:lnTo>
                    <a:pt x="53045" y="617"/>
                  </a:lnTo>
                  <a:lnTo>
                    <a:pt x="53583" y="704"/>
                  </a:lnTo>
                  <a:lnTo>
                    <a:pt x="54121" y="799"/>
                  </a:lnTo>
                  <a:lnTo>
                    <a:pt x="54659" y="895"/>
                  </a:lnTo>
                  <a:lnTo>
                    <a:pt x="55197" y="999"/>
                  </a:lnTo>
                  <a:lnTo>
                    <a:pt x="55727" y="1112"/>
                  </a:lnTo>
                  <a:lnTo>
                    <a:pt x="56256" y="1233"/>
                  </a:lnTo>
                  <a:lnTo>
                    <a:pt x="56777" y="1355"/>
                  </a:lnTo>
                  <a:lnTo>
                    <a:pt x="57306" y="1485"/>
                  </a:lnTo>
                  <a:lnTo>
                    <a:pt x="57826" y="1615"/>
                  </a:lnTo>
                  <a:lnTo>
                    <a:pt x="58347" y="1754"/>
                  </a:lnTo>
                  <a:lnTo>
                    <a:pt x="58859" y="1901"/>
                  </a:lnTo>
                  <a:lnTo>
                    <a:pt x="59380" y="2049"/>
                  </a:lnTo>
                  <a:lnTo>
                    <a:pt x="59892" y="2205"/>
                  </a:lnTo>
                  <a:lnTo>
                    <a:pt x="60395" y="2361"/>
                  </a:lnTo>
                  <a:lnTo>
                    <a:pt x="60907" y="2535"/>
                  </a:lnTo>
                  <a:lnTo>
                    <a:pt x="61410" y="2700"/>
                  </a:lnTo>
                  <a:lnTo>
                    <a:pt x="61905" y="2882"/>
                  </a:lnTo>
                  <a:lnTo>
                    <a:pt x="62408" y="3055"/>
                  </a:lnTo>
                  <a:lnTo>
                    <a:pt x="62903" y="3246"/>
                  </a:lnTo>
                  <a:lnTo>
                    <a:pt x="63397" y="3437"/>
                  </a:lnTo>
                  <a:lnTo>
                    <a:pt x="63883" y="3637"/>
                  </a:lnTo>
                  <a:lnTo>
                    <a:pt x="64369" y="3836"/>
                  </a:lnTo>
                  <a:lnTo>
                    <a:pt x="64855" y="4045"/>
                  </a:lnTo>
                  <a:lnTo>
                    <a:pt x="65341" y="4253"/>
                  </a:lnTo>
                  <a:lnTo>
                    <a:pt x="65818" y="4470"/>
                  </a:lnTo>
                  <a:lnTo>
                    <a:pt x="66287" y="4687"/>
                  </a:lnTo>
                  <a:lnTo>
                    <a:pt x="66764" y="4912"/>
                  </a:lnTo>
                  <a:lnTo>
                    <a:pt x="67233" y="5147"/>
                  </a:lnTo>
                  <a:lnTo>
                    <a:pt x="67693" y="5381"/>
                  </a:lnTo>
                  <a:lnTo>
                    <a:pt x="68161" y="5624"/>
                  </a:lnTo>
                  <a:lnTo>
                    <a:pt x="68612" y="5867"/>
                  </a:lnTo>
                  <a:lnTo>
                    <a:pt x="69072" y="6118"/>
                  </a:lnTo>
                  <a:lnTo>
                    <a:pt x="69524" y="6370"/>
                  </a:lnTo>
                  <a:lnTo>
                    <a:pt x="69975" y="6630"/>
                  </a:lnTo>
                  <a:lnTo>
                    <a:pt x="70417" y="6891"/>
                  </a:lnTo>
                  <a:lnTo>
                    <a:pt x="70860" y="7151"/>
                  </a:lnTo>
                  <a:lnTo>
                    <a:pt x="71294" y="7429"/>
                  </a:lnTo>
                  <a:lnTo>
                    <a:pt x="71728" y="7706"/>
                  </a:lnTo>
                  <a:lnTo>
                    <a:pt x="72153" y="7984"/>
                  </a:lnTo>
                  <a:lnTo>
                    <a:pt x="72587" y="8262"/>
                  </a:lnTo>
                  <a:lnTo>
                    <a:pt x="73003" y="8557"/>
                  </a:lnTo>
                  <a:lnTo>
                    <a:pt x="73420" y="8843"/>
                  </a:lnTo>
                  <a:lnTo>
                    <a:pt x="73836" y="9147"/>
                  </a:lnTo>
                  <a:lnTo>
                    <a:pt x="74253" y="9442"/>
                  </a:lnTo>
                  <a:lnTo>
                    <a:pt x="74652" y="9746"/>
                  </a:lnTo>
                  <a:lnTo>
                    <a:pt x="75060" y="10058"/>
                  </a:lnTo>
                  <a:lnTo>
                    <a:pt x="75459" y="10370"/>
                  </a:lnTo>
                  <a:lnTo>
                    <a:pt x="75849" y="10683"/>
                  </a:lnTo>
                  <a:lnTo>
                    <a:pt x="76240" y="11004"/>
                  </a:lnTo>
                  <a:lnTo>
                    <a:pt x="76630" y="11334"/>
                  </a:lnTo>
                  <a:lnTo>
                    <a:pt x="77003" y="11663"/>
                  </a:lnTo>
                  <a:lnTo>
                    <a:pt x="77385" y="11993"/>
                  </a:lnTo>
                  <a:lnTo>
                    <a:pt x="77758" y="12323"/>
                  </a:lnTo>
                  <a:lnTo>
                    <a:pt x="78123" y="12670"/>
                  </a:lnTo>
                  <a:lnTo>
                    <a:pt x="78487" y="13008"/>
                  </a:lnTo>
                  <a:lnTo>
                    <a:pt x="78852" y="13355"/>
                  </a:lnTo>
                  <a:lnTo>
                    <a:pt x="79208" y="13702"/>
                  </a:lnTo>
                  <a:lnTo>
                    <a:pt x="79555" y="14058"/>
                  </a:lnTo>
                  <a:lnTo>
                    <a:pt x="79902" y="14414"/>
                  </a:lnTo>
                  <a:lnTo>
                    <a:pt x="80240" y="14778"/>
                  </a:lnTo>
                  <a:lnTo>
                    <a:pt x="80579" y="15143"/>
                  </a:lnTo>
                  <a:lnTo>
                    <a:pt x="80908" y="15507"/>
                  </a:lnTo>
                  <a:lnTo>
                    <a:pt x="81238" y="15880"/>
                  </a:lnTo>
                  <a:lnTo>
                    <a:pt x="81559" y="16254"/>
                  </a:lnTo>
                  <a:lnTo>
                    <a:pt x="81872" y="16627"/>
                  </a:lnTo>
                  <a:lnTo>
                    <a:pt x="82184" y="17009"/>
                  </a:lnTo>
                  <a:lnTo>
                    <a:pt x="82488" y="17390"/>
                  </a:lnTo>
                  <a:lnTo>
                    <a:pt x="82791" y="17781"/>
                  </a:lnTo>
                  <a:lnTo>
                    <a:pt x="83086" y="18171"/>
                  </a:lnTo>
                  <a:lnTo>
                    <a:pt x="83381" y="18562"/>
                  </a:lnTo>
                  <a:lnTo>
                    <a:pt x="83668" y="18961"/>
                  </a:lnTo>
                  <a:lnTo>
                    <a:pt x="83945" y="19360"/>
                  </a:lnTo>
                  <a:lnTo>
                    <a:pt x="84223" y="19759"/>
                  </a:lnTo>
                  <a:lnTo>
                    <a:pt x="84492" y="20167"/>
                  </a:lnTo>
                  <a:lnTo>
                    <a:pt x="84761" y="20566"/>
                  </a:lnTo>
                  <a:lnTo>
                    <a:pt x="85021" y="20983"/>
                  </a:lnTo>
                  <a:lnTo>
                    <a:pt x="85273" y="21391"/>
                  </a:lnTo>
                  <a:lnTo>
                    <a:pt x="85525" y="21807"/>
                  </a:lnTo>
                  <a:lnTo>
                    <a:pt x="85768" y="22224"/>
                  </a:lnTo>
                  <a:lnTo>
                    <a:pt x="86002" y="22649"/>
                  </a:lnTo>
                  <a:lnTo>
                    <a:pt x="86236" y="23074"/>
                  </a:lnTo>
                  <a:lnTo>
                    <a:pt x="86462" y="23499"/>
                  </a:lnTo>
                  <a:lnTo>
                    <a:pt x="86679" y="23924"/>
                  </a:lnTo>
                  <a:lnTo>
                    <a:pt x="86896" y="24358"/>
                  </a:lnTo>
                  <a:lnTo>
                    <a:pt x="87104" y="24792"/>
                  </a:lnTo>
                  <a:lnTo>
                    <a:pt x="87304" y="25226"/>
                  </a:lnTo>
                  <a:lnTo>
                    <a:pt x="87503" y="25669"/>
                  </a:lnTo>
                  <a:lnTo>
                    <a:pt x="87694" y="26102"/>
                  </a:lnTo>
                  <a:lnTo>
                    <a:pt x="87876" y="26545"/>
                  </a:lnTo>
                  <a:lnTo>
                    <a:pt x="88058" y="26996"/>
                  </a:lnTo>
                  <a:lnTo>
                    <a:pt x="88232" y="27439"/>
                  </a:lnTo>
                  <a:lnTo>
                    <a:pt x="88397" y="27890"/>
                  </a:lnTo>
                  <a:lnTo>
                    <a:pt x="88553" y="28341"/>
                  </a:lnTo>
                  <a:lnTo>
                    <a:pt x="88709" y="28792"/>
                  </a:lnTo>
                  <a:lnTo>
                    <a:pt x="88857" y="29252"/>
                  </a:lnTo>
                  <a:lnTo>
                    <a:pt x="88996" y="29704"/>
                  </a:lnTo>
                  <a:lnTo>
                    <a:pt x="89134" y="30163"/>
                  </a:lnTo>
                  <a:lnTo>
                    <a:pt x="89265" y="30632"/>
                  </a:lnTo>
                  <a:lnTo>
                    <a:pt x="89386" y="31092"/>
                  </a:lnTo>
                  <a:lnTo>
                    <a:pt x="89499" y="31560"/>
                  </a:lnTo>
                  <a:lnTo>
                    <a:pt x="89612" y="32020"/>
                  </a:lnTo>
                  <a:lnTo>
                    <a:pt x="89707" y="32489"/>
                  </a:lnTo>
                  <a:lnTo>
                    <a:pt x="89803" y="32966"/>
                  </a:lnTo>
                  <a:lnTo>
                    <a:pt x="89898" y="33435"/>
                  </a:lnTo>
                  <a:lnTo>
                    <a:pt x="89976" y="33903"/>
                  </a:lnTo>
                  <a:lnTo>
                    <a:pt x="90054" y="34381"/>
                  </a:lnTo>
                  <a:lnTo>
                    <a:pt x="90124" y="34858"/>
                  </a:lnTo>
                  <a:lnTo>
                    <a:pt x="90184" y="35335"/>
                  </a:lnTo>
                  <a:lnTo>
                    <a:pt x="90236" y="35821"/>
                  </a:lnTo>
                  <a:lnTo>
                    <a:pt x="90280" y="36298"/>
                  </a:lnTo>
                  <a:lnTo>
                    <a:pt x="90323" y="36784"/>
                  </a:lnTo>
                  <a:lnTo>
                    <a:pt x="90358" y="37262"/>
                  </a:lnTo>
                  <a:lnTo>
                    <a:pt x="90384" y="37747"/>
                  </a:lnTo>
                  <a:lnTo>
                    <a:pt x="90401" y="38233"/>
                  </a:lnTo>
                  <a:lnTo>
                    <a:pt x="90410" y="38728"/>
                  </a:lnTo>
                  <a:lnTo>
                    <a:pt x="90410" y="38728"/>
                  </a:lnTo>
                  <a:lnTo>
                    <a:pt x="90410" y="38858"/>
                  </a:lnTo>
                  <a:lnTo>
                    <a:pt x="90401" y="38988"/>
                  </a:lnTo>
                  <a:lnTo>
                    <a:pt x="90384" y="39257"/>
                  </a:lnTo>
                  <a:lnTo>
                    <a:pt x="90358" y="39544"/>
                  </a:lnTo>
                  <a:lnTo>
                    <a:pt x="90349" y="39691"/>
                  </a:lnTo>
                  <a:lnTo>
                    <a:pt x="90349" y="39847"/>
                  </a:lnTo>
                  <a:lnTo>
                    <a:pt x="90349" y="39847"/>
                  </a:lnTo>
                  <a:lnTo>
                    <a:pt x="91130" y="39752"/>
                  </a:lnTo>
                  <a:lnTo>
                    <a:pt x="91946" y="39656"/>
                  </a:lnTo>
                  <a:lnTo>
                    <a:pt x="92788" y="39570"/>
                  </a:lnTo>
                  <a:lnTo>
                    <a:pt x="93629" y="39500"/>
                  </a:lnTo>
                  <a:lnTo>
                    <a:pt x="94480" y="39440"/>
                  </a:lnTo>
                  <a:lnTo>
                    <a:pt x="95304" y="39396"/>
                  </a:lnTo>
                  <a:lnTo>
                    <a:pt x="96102" y="39361"/>
                  </a:lnTo>
                  <a:lnTo>
                    <a:pt x="96866" y="39353"/>
                  </a:lnTo>
                  <a:lnTo>
                    <a:pt x="96866" y="39353"/>
                  </a:lnTo>
                  <a:lnTo>
                    <a:pt x="97369" y="39361"/>
                  </a:lnTo>
                  <a:lnTo>
                    <a:pt x="97864" y="39370"/>
                  </a:lnTo>
                  <a:lnTo>
                    <a:pt x="98367" y="39379"/>
                  </a:lnTo>
                  <a:lnTo>
                    <a:pt x="98862" y="39396"/>
                  </a:lnTo>
                  <a:lnTo>
                    <a:pt x="99356" y="39422"/>
                  </a:lnTo>
                  <a:lnTo>
                    <a:pt x="99842" y="39457"/>
                  </a:lnTo>
                  <a:lnTo>
                    <a:pt x="100337" y="39492"/>
                  </a:lnTo>
                  <a:lnTo>
                    <a:pt x="100823" y="39526"/>
                  </a:lnTo>
                  <a:lnTo>
                    <a:pt x="101318" y="39578"/>
                  </a:lnTo>
                  <a:lnTo>
                    <a:pt x="101795" y="39630"/>
                  </a:lnTo>
                  <a:lnTo>
                    <a:pt x="102281" y="39683"/>
                  </a:lnTo>
                  <a:lnTo>
                    <a:pt x="102767" y="39743"/>
                  </a:lnTo>
                  <a:lnTo>
                    <a:pt x="103244" y="39813"/>
                  </a:lnTo>
                  <a:lnTo>
                    <a:pt x="103721" y="39882"/>
                  </a:lnTo>
                  <a:lnTo>
                    <a:pt x="104198" y="39960"/>
                  </a:lnTo>
                  <a:lnTo>
                    <a:pt x="104676" y="40038"/>
                  </a:lnTo>
                  <a:lnTo>
                    <a:pt x="105144" y="40125"/>
                  </a:lnTo>
                  <a:lnTo>
                    <a:pt x="105613" y="40221"/>
                  </a:lnTo>
                  <a:lnTo>
                    <a:pt x="106081" y="40316"/>
                  </a:lnTo>
                  <a:lnTo>
                    <a:pt x="106541" y="40420"/>
                  </a:lnTo>
                  <a:lnTo>
                    <a:pt x="107010" y="40524"/>
                  </a:lnTo>
                  <a:lnTo>
                    <a:pt x="107470" y="40637"/>
                  </a:lnTo>
                  <a:lnTo>
                    <a:pt x="107930" y="40750"/>
                  </a:lnTo>
                  <a:lnTo>
                    <a:pt x="108381" y="40871"/>
                  </a:lnTo>
                  <a:lnTo>
                    <a:pt x="109292" y="41123"/>
                  </a:lnTo>
                  <a:lnTo>
                    <a:pt x="110186" y="41401"/>
                  </a:lnTo>
                  <a:lnTo>
                    <a:pt x="111071" y="41696"/>
                  </a:lnTo>
                  <a:lnTo>
                    <a:pt x="111939" y="42008"/>
                  </a:lnTo>
                  <a:lnTo>
                    <a:pt x="112806" y="42329"/>
                  </a:lnTo>
                  <a:lnTo>
                    <a:pt x="113657" y="42676"/>
                  </a:lnTo>
                  <a:lnTo>
                    <a:pt x="114498" y="43041"/>
                  </a:lnTo>
                  <a:lnTo>
                    <a:pt x="115323" y="43422"/>
                  </a:lnTo>
                  <a:lnTo>
                    <a:pt x="116147" y="43822"/>
                  </a:lnTo>
                  <a:lnTo>
                    <a:pt x="116945" y="44238"/>
                  </a:lnTo>
                  <a:lnTo>
                    <a:pt x="117744" y="44663"/>
                  </a:lnTo>
                  <a:lnTo>
                    <a:pt x="118516" y="45115"/>
                  </a:lnTo>
                  <a:lnTo>
                    <a:pt x="119288" y="45574"/>
                  </a:lnTo>
                  <a:lnTo>
                    <a:pt x="120035" y="46052"/>
                  </a:lnTo>
                  <a:lnTo>
                    <a:pt x="120772" y="46546"/>
                  </a:lnTo>
                  <a:lnTo>
                    <a:pt x="121501" y="47050"/>
                  </a:lnTo>
                  <a:lnTo>
                    <a:pt x="122213" y="47579"/>
                  </a:lnTo>
                  <a:lnTo>
                    <a:pt x="122907" y="48108"/>
                  </a:lnTo>
                  <a:lnTo>
                    <a:pt x="123584" y="48664"/>
                  </a:lnTo>
                  <a:lnTo>
                    <a:pt x="124252" y="49228"/>
                  </a:lnTo>
                  <a:lnTo>
                    <a:pt x="124894" y="49809"/>
                  </a:lnTo>
                  <a:lnTo>
                    <a:pt x="125527" y="50399"/>
                  </a:lnTo>
                  <a:lnTo>
                    <a:pt x="126143" y="51006"/>
                  </a:lnTo>
                  <a:lnTo>
                    <a:pt x="126447" y="51310"/>
                  </a:lnTo>
                  <a:lnTo>
                    <a:pt x="126751" y="51623"/>
                  </a:lnTo>
                  <a:lnTo>
                    <a:pt x="127037" y="51935"/>
                  </a:lnTo>
                  <a:lnTo>
                    <a:pt x="127332" y="52256"/>
                  </a:lnTo>
                  <a:lnTo>
                    <a:pt x="127619" y="52577"/>
                  </a:lnTo>
                  <a:lnTo>
                    <a:pt x="127896" y="52898"/>
                  </a:lnTo>
                  <a:lnTo>
                    <a:pt x="128174" y="53228"/>
                  </a:lnTo>
                  <a:lnTo>
                    <a:pt x="128443" y="53549"/>
                  </a:lnTo>
                  <a:lnTo>
                    <a:pt x="128712" y="53887"/>
                  </a:lnTo>
                  <a:lnTo>
                    <a:pt x="128972" y="54217"/>
                  </a:lnTo>
                  <a:lnTo>
                    <a:pt x="129233" y="54556"/>
                  </a:lnTo>
                  <a:lnTo>
                    <a:pt x="129493" y="54903"/>
                  </a:lnTo>
                  <a:lnTo>
                    <a:pt x="129736" y="55241"/>
                  </a:lnTo>
                  <a:lnTo>
                    <a:pt x="129979" y="55588"/>
                  </a:lnTo>
                  <a:lnTo>
                    <a:pt x="130222" y="55935"/>
                  </a:lnTo>
                  <a:lnTo>
                    <a:pt x="130456" y="56291"/>
                  </a:lnTo>
                  <a:lnTo>
                    <a:pt x="130690" y="56647"/>
                  </a:lnTo>
                  <a:lnTo>
                    <a:pt x="130916" y="57003"/>
                  </a:lnTo>
                  <a:lnTo>
                    <a:pt x="131133" y="57358"/>
                  </a:lnTo>
                  <a:lnTo>
                    <a:pt x="131350" y="57723"/>
                  </a:lnTo>
                  <a:lnTo>
                    <a:pt x="131567" y="58087"/>
                  </a:lnTo>
                  <a:lnTo>
                    <a:pt x="131766" y="58460"/>
                  </a:lnTo>
                  <a:lnTo>
                    <a:pt x="131975" y="58825"/>
                  </a:lnTo>
                  <a:lnTo>
                    <a:pt x="132166" y="59198"/>
                  </a:lnTo>
                  <a:lnTo>
                    <a:pt x="132356" y="59571"/>
                  </a:lnTo>
                  <a:lnTo>
                    <a:pt x="132547" y="59953"/>
                  </a:lnTo>
                  <a:lnTo>
                    <a:pt x="132730" y="60335"/>
                  </a:lnTo>
                  <a:lnTo>
                    <a:pt x="132903" y="60716"/>
                  </a:lnTo>
                  <a:lnTo>
                    <a:pt x="133077" y="61098"/>
                  </a:lnTo>
                  <a:lnTo>
                    <a:pt x="133242" y="61480"/>
                  </a:lnTo>
                  <a:lnTo>
                    <a:pt x="133398" y="61871"/>
                  </a:lnTo>
                  <a:lnTo>
                    <a:pt x="133554" y="62261"/>
                  </a:lnTo>
                  <a:lnTo>
                    <a:pt x="133701" y="62660"/>
                  </a:lnTo>
                  <a:lnTo>
                    <a:pt x="133849" y="63051"/>
                  </a:lnTo>
                  <a:lnTo>
                    <a:pt x="133988" y="63450"/>
                  </a:lnTo>
                  <a:lnTo>
                    <a:pt x="134118" y="63849"/>
                  </a:lnTo>
                  <a:lnTo>
                    <a:pt x="134248" y="64248"/>
                  </a:lnTo>
                  <a:lnTo>
                    <a:pt x="134370" y="64656"/>
                  </a:lnTo>
                  <a:lnTo>
                    <a:pt x="134482" y="65064"/>
                  </a:lnTo>
                  <a:lnTo>
                    <a:pt x="134595" y="65463"/>
                  </a:lnTo>
                  <a:lnTo>
                    <a:pt x="134699" y="65880"/>
                  </a:lnTo>
                  <a:lnTo>
                    <a:pt x="134804" y="66287"/>
                  </a:lnTo>
                  <a:lnTo>
                    <a:pt x="134890" y="66704"/>
                  </a:lnTo>
                  <a:lnTo>
                    <a:pt x="134986" y="67112"/>
                  </a:lnTo>
                  <a:lnTo>
                    <a:pt x="135064" y="67528"/>
                  </a:lnTo>
                  <a:lnTo>
                    <a:pt x="135142" y="67953"/>
                  </a:lnTo>
                  <a:lnTo>
                    <a:pt x="135211" y="68370"/>
                  </a:lnTo>
                  <a:lnTo>
                    <a:pt x="135272" y="68795"/>
                  </a:lnTo>
                  <a:lnTo>
                    <a:pt x="135333" y="69212"/>
                  </a:lnTo>
                  <a:lnTo>
                    <a:pt x="135385" y="69637"/>
                  </a:lnTo>
                  <a:lnTo>
                    <a:pt x="135437" y="70071"/>
                  </a:lnTo>
                  <a:lnTo>
                    <a:pt x="135472" y="70496"/>
                  </a:lnTo>
                  <a:lnTo>
                    <a:pt x="135506" y="70921"/>
                  </a:lnTo>
                  <a:lnTo>
                    <a:pt x="135541" y="71355"/>
                  </a:lnTo>
                  <a:lnTo>
                    <a:pt x="135558" y="71789"/>
                  </a:lnTo>
                  <a:lnTo>
                    <a:pt x="135576" y="72223"/>
                  </a:lnTo>
                  <a:lnTo>
                    <a:pt x="135584" y="72657"/>
                  </a:lnTo>
                  <a:lnTo>
                    <a:pt x="135584" y="73090"/>
                  </a:lnTo>
                  <a:lnTo>
                    <a:pt x="135584" y="73090"/>
                  </a:lnTo>
                  <a:lnTo>
                    <a:pt x="135584" y="73672"/>
                  </a:lnTo>
                  <a:lnTo>
                    <a:pt x="135567" y="74245"/>
                  </a:lnTo>
                  <a:lnTo>
                    <a:pt x="135532" y="74817"/>
                  </a:lnTo>
                  <a:lnTo>
                    <a:pt x="135498" y="75390"/>
                  </a:lnTo>
                  <a:lnTo>
                    <a:pt x="135446" y="75954"/>
                  </a:lnTo>
                  <a:lnTo>
                    <a:pt x="135385" y="76518"/>
                  </a:lnTo>
                  <a:lnTo>
                    <a:pt x="135315" y="77082"/>
                  </a:lnTo>
                  <a:lnTo>
                    <a:pt x="135229" y="77637"/>
                  </a:lnTo>
                  <a:lnTo>
                    <a:pt x="135133" y="78193"/>
                  </a:lnTo>
                  <a:lnTo>
                    <a:pt x="135029" y="78748"/>
                  </a:lnTo>
                  <a:lnTo>
                    <a:pt x="134916" y="79295"/>
                  </a:lnTo>
                  <a:lnTo>
                    <a:pt x="134795" y="79841"/>
                  </a:lnTo>
                  <a:lnTo>
                    <a:pt x="134656" y="80388"/>
                  </a:lnTo>
                  <a:lnTo>
                    <a:pt x="134508" y="80926"/>
                  </a:lnTo>
                  <a:lnTo>
                    <a:pt x="134361" y="81464"/>
                  </a:lnTo>
                  <a:lnTo>
                    <a:pt x="134196" y="81993"/>
                  </a:lnTo>
                  <a:lnTo>
                    <a:pt x="134014" y="82523"/>
                  </a:lnTo>
                  <a:lnTo>
                    <a:pt x="133832" y="83052"/>
                  </a:lnTo>
                  <a:lnTo>
                    <a:pt x="133641" y="83573"/>
                  </a:lnTo>
                  <a:lnTo>
                    <a:pt x="133441" y="84093"/>
                  </a:lnTo>
                  <a:lnTo>
                    <a:pt x="133224" y="84605"/>
                  </a:lnTo>
                  <a:lnTo>
                    <a:pt x="133007" y="85117"/>
                  </a:lnTo>
                  <a:lnTo>
                    <a:pt x="132773" y="85621"/>
                  </a:lnTo>
                  <a:lnTo>
                    <a:pt x="132539" y="86124"/>
                  </a:lnTo>
                  <a:lnTo>
                    <a:pt x="132287" y="86627"/>
                  </a:lnTo>
                  <a:lnTo>
                    <a:pt x="132035" y="87122"/>
                  </a:lnTo>
                  <a:lnTo>
                    <a:pt x="131775" y="87608"/>
                  </a:lnTo>
                  <a:lnTo>
                    <a:pt x="131497" y="88094"/>
                  </a:lnTo>
                  <a:lnTo>
                    <a:pt x="131220" y="88580"/>
                  </a:lnTo>
                  <a:lnTo>
                    <a:pt x="130925" y="89057"/>
                  </a:lnTo>
                  <a:lnTo>
                    <a:pt x="130630" y="89534"/>
                  </a:lnTo>
                  <a:lnTo>
                    <a:pt x="130326" y="90003"/>
                  </a:lnTo>
                  <a:lnTo>
                    <a:pt x="130326" y="90003"/>
                  </a:lnTo>
                  <a:lnTo>
                    <a:pt x="130812" y="90020"/>
                  </a:lnTo>
                  <a:lnTo>
                    <a:pt x="131298" y="90037"/>
                  </a:lnTo>
                  <a:lnTo>
                    <a:pt x="131784" y="90063"/>
                  </a:lnTo>
                  <a:lnTo>
                    <a:pt x="132270" y="90098"/>
                  </a:lnTo>
                  <a:lnTo>
                    <a:pt x="132747" y="90133"/>
                  </a:lnTo>
                  <a:lnTo>
                    <a:pt x="133224" y="90176"/>
                  </a:lnTo>
                  <a:lnTo>
                    <a:pt x="134179" y="90272"/>
                  </a:lnTo>
                  <a:lnTo>
                    <a:pt x="135125" y="90393"/>
                  </a:lnTo>
                  <a:lnTo>
                    <a:pt x="136062" y="90523"/>
                  </a:lnTo>
                  <a:lnTo>
                    <a:pt x="136999" y="90688"/>
                  </a:lnTo>
                  <a:lnTo>
                    <a:pt x="137919" y="90862"/>
                  </a:lnTo>
                  <a:lnTo>
                    <a:pt x="138830" y="91053"/>
                  </a:lnTo>
                  <a:lnTo>
                    <a:pt x="139741" y="91270"/>
                  </a:lnTo>
                  <a:lnTo>
                    <a:pt x="140635" y="91504"/>
                  </a:lnTo>
                  <a:lnTo>
                    <a:pt x="141528" y="91755"/>
                  </a:lnTo>
                  <a:lnTo>
                    <a:pt x="142405" y="92024"/>
                  </a:lnTo>
                  <a:lnTo>
                    <a:pt x="143273" y="92311"/>
                  </a:lnTo>
                  <a:lnTo>
                    <a:pt x="144132" y="92615"/>
                  </a:lnTo>
                  <a:lnTo>
                    <a:pt x="144982" y="92936"/>
                  </a:lnTo>
                  <a:lnTo>
                    <a:pt x="145815" y="93274"/>
                  </a:lnTo>
                  <a:lnTo>
                    <a:pt x="146639" y="93630"/>
                  </a:lnTo>
                  <a:lnTo>
                    <a:pt x="147455" y="93994"/>
                  </a:lnTo>
                  <a:lnTo>
                    <a:pt x="148262" y="94385"/>
                  </a:lnTo>
                  <a:lnTo>
                    <a:pt x="149052" y="94793"/>
                  </a:lnTo>
                  <a:lnTo>
                    <a:pt x="149833" y="95209"/>
                  </a:lnTo>
                  <a:lnTo>
                    <a:pt x="150596" y="95643"/>
                  </a:lnTo>
                  <a:lnTo>
                    <a:pt x="151351" y="96094"/>
                  </a:lnTo>
                  <a:lnTo>
                    <a:pt x="152098" y="96554"/>
                  </a:lnTo>
                  <a:lnTo>
                    <a:pt x="152826" y="97031"/>
                  </a:lnTo>
                  <a:lnTo>
                    <a:pt x="153538" y="97526"/>
                  </a:lnTo>
                  <a:lnTo>
                    <a:pt x="154241" y="98038"/>
                  </a:lnTo>
                  <a:lnTo>
                    <a:pt x="154926" y="98559"/>
                  </a:lnTo>
                  <a:lnTo>
                    <a:pt x="155603" y="99097"/>
                  </a:lnTo>
                  <a:lnTo>
                    <a:pt x="156254" y="99643"/>
                  </a:lnTo>
                  <a:lnTo>
                    <a:pt x="156905" y="100207"/>
                  </a:lnTo>
                  <a:lnTo>
                    <a:pt x="157530" y="100780"/>
                  </a:lnTo>
                  <a:lnTo>
                    <a:pt x="158137" y="101370"/>
                  </a:lnTo>
                  <a:lnTo>
                    <a:pt x="158736" y="101969"/>
                  </a:lnTo>
                  <a:lnTo>
                    <a:pt x="159317" y="102585"/>
                  </a:lnTo>
                  <a:lnTo>
                    <a:pt x="159881" y="103210"/>
                  </a:lnTo>
                  <a:lnTo>
                    <a:pt x="160428" y="103843"/>
                  </a:lnTo>
                  <a:lnTo>
                    <a:pt x="160957" y="104494"/>
                  </a:lnTo>
                  <a:lnTo>
                    <a:pt x="161469" y="105153"/>
                  </a:lnTo>
                  <a:lnTo>
                    <a:pt x="161964" y="105821"/>
                  </a:lnTo>
                  <a:lnTo>
                    <a:pt x="162441" y="106498"/>
                  </a:lnTo>
                  <a:lnTo>
                    <a:pt x="162675" y="106845"/>
                  </a:lnTo>
                  <a:lnTo>
                    <a:pt x="162901" y="107193"/>
                  </a:lnTo>
                  <a:lnTo>
                    <a:pt x="163126" y="107540"/>
                  </a:lnTo>
                  <a:lnTo>
                    <a:pt x="163343" y="107895"/>
                  </a:lnTo>
                  <a:lnTo>
                    <a:pt x="163560" y="108251"/>
                  </a:lnTo>
                  <a:lnTo>
                    <a:pt x="163769" y="108607"/>
                  </a:lnTo>
                  <a:lnTo>
                    <a:pt x="163968" y="108963"/>
                  </a:lnTo>
                  <a:lnTo>
                    <a:pt x="164168" y="109327"/>
                  </a:lnTo>
                  <a:lnTo>
                    <a:pt x="164367" y="109692"/>
                  </a:lnTo>
                  <a:lnTo>
                    <a:pt x="164558" y="110056"/>
                  </a:lnTo>
                  <a:lnTo>
                    <a:pt x="164740" y="110420"/>
                  </a:lnTo>
                  <a:lnTo>
                    <a:pt x="164923" y="110794"/>
                  </a:lnTo>
                  <a:lnTo>
                    <a:pt x="165096" y="111167"/>
                  </a:lnTo>
                  <a:lnTo>
                    <a:pt x="165261" y="111540"/>
                  </a:lnTo>
                  <a:lnTo>
                    <a:pt x="165426" y="111922"/>
                  </a:lnTo>
                  <a:lnTo>
                    <a:pt x="165591" y="112303"/>
                  </a:lnTo>
                  <a:lnTo>
                    <a:pt x="165738" y="112685"/>
                  </a:lnTo>
                  <a:lnTo>
                    <a:pt x="165895" y="113067"/>
                  </a:lnTo>
                  <a:lnTo>
                    <a:pt x="166033" y="113449"/>
                  </a:lnTo>
                  <a:lnTo>
                    <a:pt x="166172" y="113839"/>
                  </a:lnTo>
                  <a:lnTo>
                    <a:pt x="166311" y="114230"/>
                  </a:lnTo>
                  <a:lnTo>
                    <a:pt x="166433" y="114620"/>
                  </a:lnTo>
                  <a:lnTo>
                    <a:pt x="166563" y="115011"/>
                  </a:lnTo>
                  <a:lnTo>
                    <a:pt x="166676" y="115410"/>
                  </a:lnTo>
                  <a:lnTo>
                    <a:pt x="166788" y="115809"/>
                  </a:lnTo>
                  <a:lnTo>
                    <a:pt x="166901" y="116208"/>
                  </a:lnTo>
                  <a:lnTo>
                    <a:pt x="166997" y="116607"/>
                  </a:lnTo>
                  <a:lnTo>
                    <a:pt x="167092" y="117007"/>
                  </a:lnTo>
                  <a:lnTo>
                    <a:pt x="167187" y="117414"/>
                  </a:lnTo>
                  <a:lnTo>
                    <a:pt x="167274" y="117822"/>
                  </a:lnTo>
                  <a:lnTo>
                    <a:pt x="167352" y="118230"/>
                  </a:lnTo>
                  <a:lnTo>
                    <a:pt x="167422" y="118638"/>
                  </a:lnTo>
                  <a:lnTo>
                    <a:pt x="167491" y="119046"/>
                  </a:lnTo>
                  <a:lnTo>
                    <a:pt x="167552" y="119462"/>
                  </a:lnTo>
                  <a:lnTo>
                    <a:pt x="167613" y="119879"/>
                  </a:lnTo>
                  <a:lnTo>
                    <a:pt x="167656" y="120295"/>
                  </a:lnTo>
                  <a:lnTo>
                    <a:pt x="167708" y="120712"/>
                  </a:lnTo>
                  <a:lnTo>
                    <a:pt x="167743" y="121128"/>
                  </a:lnTo>
                  <a:lnTo>
                    <a:pt x="167778" y="121554"/>
                  </a:lnTo>
                  <a:lnTo>
                    <a:pt x="167804" y="121970"/>
                  </a:lnTo>
                  <a:lnTo>
                    <a:pt x="167830" y="122395"/>
                  </a:lnTo>
                  <a:lnTo>
                    <a:pt x="167838" y="122820"/>
                  </a:lnTo>
                  <a:lnTo>
                    <a:pt x="167847" y="123246"/>
                  </a:lnTo>
                  <a:lnTo>
                    <a:pt x="167856" y="123671"/>
                  </a:lnTo>
                  <a:lnTo>
                    <a:pt x="167856" y="123671"/>
                  </a:lnTo>
                  <a:lnTo>
                    <a:pt x="167847" y="124079"/>
                  </a:lnTo>
                  <a:lnTo>
                    <a:pt x="167838" y="124487"/>
                  </a:lnTo>
                  <a:lnTo>
                    <a:pt x="167830" y="124886"/>
                  </a:lnTo>
                  <a:lnTo>
                    <a:pt x="167812" y="125294"/>
                  </a:lnTo>
                  <a:lnTo>
                    <a:pt x="167786" y="125693"/>
                  </a:lnTo>
                  <a:lnTo>
                    <a:pt x="167752" y="126092"/>
                  </a:lnTo>
                  <a:lnTo>
                    <a:pt x="167717" y="126491"/>
                  </a:lnTo>
                  <a:lnTo>
                    <a:pt x="167682" y="126890"/>
                  </a:lnTo>
                  <a:lnTo>
                    <a:pt x="167630" y="127289"/>
                  </a:lnTo>
                  <a:lnTo>
                    <a:pt x="167578" y="127680"/>
                  </a:lnTo>
                  <a:lnTo>
                    <a:pt x="167526" y="128070"/>
                  </a:lnTo>
                  <a:lnTo>
                    <a:pt x="167465" y="128469"/>
                  </a:lnTo>
                  <a:lnTo>
                    <a:pt x="167396" y="128860"/>
                  </a:lnTo>
                  <a:lnTo>
                    <a:pt x="167326" y="129242"/>
                  </a:lnTo>
                  <a:lnTo>
                    <a:pt x="167248" y="129632"/>
                  </a:lnTo>
                  <a:lnTo>
                    <a:pt x="167161" y="130014"/>
                  </a:lnTo>
                  <a:lnTo>
                    <a:pt x="167075" y="130404"/>
                  </a:lnTo>
                  <a:lnTo>
                    <a:pt x="166988" y="130786"/>
                  </a:lnTo>
                  <a:lnTo>
                    <a:pt x="166884" y="131168"/>
                  </a:lnTo>
                  <a:lnTo>
                    <a:pt x="166788" y="131541"/>
                  </a:lnTo>
                  <a:lnTo>
                    <a:pt x="166563" y="132296"/>
                  </a:lnTo>
                  <a:lnTo>
                    <a:pt x="166328" y="133042"/>
                  </a:lnTo>
                  <a:lnTo>
                    <a:pt x="166068" y="133780"/>
                  </a:lnTo>
                  <a:lnTo>
                    <a:pt x="165790" y="134509"/>
                  </a:lnTo>
                  <a:lnTo>
                    <a:pt x="165504" y="135238"/>
                  </a:lnTo>
                  <a:lnTo>
                    <a:pt x="165183" y="135949"/>
                  </a:lnTo>
                  <a:lnTo>
                    <a:pt x="164853" y="136661"/>
                  </a:lnTo>
                  <a:lnTo>
                    <a:pt x="164506" y="137364"/>
                  </a:lnTo>
                  <a:lnTo>
                    <a:pt x="164142" y="138049"/>
                  </a:lnTo>
                  <a:lnTo>
                    <a:pt x="163751" y="138735"/>
                  </a:lnTo>
                  <a:lnTo>
                    <a:pt x="163352" y="139412"/>
                  </a:lnTo>
                  <a:lnTo>
                    <a:pt x="162936" y="140071"/>
                  </a:lnTo>
                  <a:lnTo>
                    <a:pt x="162502" y="140731"/>
                  </a:lnTo>
                  <a:lnTo>
                    <a:pt x="162050" y="141373"/>
                  </a:lnTo>
                  <a:lnTo>
                    <a:pt x="161582" y="142015"/>
                  </a:lnTo>
                  <a:lnTo>
                    <a:pt x="161105" y="142640"/>
                  </a:lnTo>
                  <a:lnTo>
                    <a:pt x="160601" y="143256"/>
                  </a:lnTo>
                  <a:lnTo>
                    <a:pt x="160089" y="143863"/>
                  </a:lnTo>
                  <a:lnTo>
                    <a:pt x="159560" y="144462"/>
                  </a:lnTo>
                  <a:lnTo>
                    <a:pt x="159022" y="145043"/>
                  </a:lnTo>
                  <a:lnTo>
                    <a:pt x="158458" y="145625"/>
                  </a:lnTo>
                  <a:lnTo>
                    <a:pt x="157894" y="146189"/>
                  </a:lnTo>
                  <a:lnTo>
                    <a:pt x="157894" y="146189"/>
                  </a:lnTo>
                  <a:lnTo>
                    <a:pt x="158406" y="146631"/>
                  </a:lnTo>
                  <a:lnTo>
                    <a:pt x="158909" y="147082"/>
                  </a:lnTo>
                  <a:lnTo>
                    <a:pt x="159413" y="147534"/>
                  </a:lnTo>
                  <a:lnTo>
                    <a:pt x="159898" y="147994"/>
                  </a:lnTo>
                  <a:lnTo>
                    <a:pt x="160384" y="148453"/>
                  </a:lnTo>
                  <a:lnTo>
                    <a:pt x="160853" y="148922"/>
                  </a:lnTo>
                  <a:lnTo>
                    <a:pt x="161322" y="149391"/>
                  </a:lnTo>
                  <a:lnTo>
                    <a:pt x="161781" y="149859"/>
                  </a:lnTo>
                  <a:lnTo>
                    <a:pt x="162224" y="150336"/>
                  </a:lnTo>
                  <a:lnTo>
                    <a:pt x="162667" y="150814"/>
                  </a:lnTo>
                  <a:lnTo>
                    <a:pt x="163100" y="151300"/>
                  </a:lnTo>
                  <a:lnTo>
                    <a:pt x="163517" y="151777"/>
                  </a:lnTo>
                  <a:lnTo>
                    <a:pt x="163933" y="152271"/>
                  </a:lnTo>
                  <a:lnTo>
                    <a:pt x="164341" y="152757"/>
                  </a:lnTo>
                  <a:lnTo>
                    <a:pt x="164740" y="153252"/>
                  </a:lnTo>
                  <a:lnTo>
                    <a:pt x="165131" y="153755"/>
                  </a:lnTo>
                  <a:lnTo>
                    <a:pt x="165513" y="154259"/>
                  </a:lnTo>
                  <a:lnTo>
                    <a:pt x="165886" y="154762"/>
                  </a:lnTo>
                  <a:lnTo>
                    <a:pt x="166250" y="155265"/>
                  </a:lnTo>
                  <a:lnTo>
                    <a:pt x="166606" y="155777"/>
                  </a:lnTo>
                  <a:lnTo>
                    <a:pt x="166953" y="156289"/>
                  </a:lnTo>
                  <a:lnTo>
                    <a:pt x="167300" y="156801"/>
                  </a:lnTo>
                  <a:lnTo>
                    <a:pt x="167630" y="157322"/>
                  </a:lnTo>
                  <a:lnTo>
                    <a:pt x="167951" y="157834"/>
                  </a:lnTo>
                  <a:lnTo>
                    <a:pt x="168272" y="158363"/>
                  </a:lnTo>
                  <a:lnTo>
                    <a:pt x="168576" y="158884"/>
                  </a:lnTo>
                  <a:lnTo>
                    <a:pt x="168880" y="159413"/>
                  </a:lnTo>
                  <a:lnTo>
                    <a:pt x="169166" y="159942"/>
                  </a:lnTo>
                  <a:lnTo>
                    <a:pt x="169452" y="160472"/>
                  </a:lnTo>
                  <a:lnTo>
                    <a:pt x="169730" y="161001"/>
                  </a:lnTo>
                  <a:lnTo>
                    <a:pt x="169999" y="161539"/>
                  </a:lnTo>
                  <a:lnTo>
                    <a:pt x="170251" y="162077"/>
                  </a:lnTo>
                  <a:lnTo>
                    <a:pt x="170502" y="162615"/>
                  </a:lnTo>
                  <a:lnTo>
                    <a:pt x="170745" y="163153"/>
                  </a:lnTo>
                  <a:lnTo>
                    <a:pt x="170980" y="163691"/>
                  </a:lnTo>
                  <a:lnTo>
                    <a:pt x="171205" y="164238"/>
                  </a:lnTo>
                  <a:lnTo>
                    <a:pt x="171422" y="164784"/>
                  </a:lnTo>
                  <a:lnTo>
                    <a:pt x="171639" y="165331"/>
                  </a:lnTo>
                  <a:lnTo>
                    <a:pt x="171839" y="165878"/>
                  </a:lnTo>
                  <a:lnTo>
                    <a:pt x="172029" y="166424"/>
                  </a:lnTo>
                  <a:lnTo>
                    <a:pt x="172220" y="166980"/>
                  </a:lnTo>
                  <a:lnTo>
                    <a:pt x="172394" y="167526"/>
                  </a:lnTo>
                  <a:lnTo>
                    <a:pt x="172567" y="168082"/>
                  </a:lnTo>
                  <a:lnTo>
                    <a:pt x="172732" y="168637"/>
                  </a:lnTo>
                  <a:lnTo>
                    <a:pt x="172880" y="169192"/>
                  </a:lnTo>
                  <a:lnTo>
                    <a:pt x="173027" y="169748"/>
                  </a:lnTo>
                  <a:lnTo>
                    <a:pt x="173166" y="170303"/>
                  </a:lnTo>
                  <a:lnTo>
                    <a:pt x="173296" y="170867"/>
                  </a:lnTo>
                  <a:lnTo>
                    <a:pt x="173418" y="171422"/>
                  </a:lnTo>
                  <a:lnTo>
                    <a:pt x="173531" y="171986"/>
                  </a:lnTo>
                  <a:lnTo>
                    <a:pt x="173643" y="172542"/>
                  </a:lnTo>
                  <a:lnTo>
                    <a:pt x="173739" y="173106"/>
                  </a:lnTo>
                  <a:lnTo>
                    <a:pt x="173826" y="173670"/>
                  </a:lnTo>
                  <a:lnTo>
                    <a:pt x="173912" y="174225"/>
                  </a:lnTo>
                  <a:lnTo>
                    <a:pt x="173991" y="174789"/>
                  </a:lnTo>
                  <a:lnTo>
                    <a:pt x="174051" y="175353"/>
                  </a:lnTo>
                  <a:lnTo>
                    <a:pt x="174112" y="175917"/>
                  </a:lnTo>
                  <a:lnTo>
                    <a:pt x="174164" y="176481"/>
                  </a:lnTo>
                  <a:lnTo>
                    <a:pt x="174207" y="177037"/>
                  </a:lnTo>
                  <a:lnTo>
                    <a:pt x="174242" y="177601"/>
                  </a:lnTo>
                  <a:lnTo>
                    <a:pt x="174268" y="178165"/>
                  </a:lnTo>
                  <a:lnTo>
                    <a:pt x="174286" y="178729"/>
                  </a:lnTo>
                  <a:lnTo>
                    <a:pt x="174303" y="179293"/>
                  </a:lnTo>
                  <a:lnTo>
                    <a:pt x="174303" y="179857"/>
                  </a:lnTo>
                  <a:lnTo>
                    <a:pt x="174303" y="179857"/>
                  </a:lnTo>
                  <a:lnTo>
                    <a:pt x="174303" y="180343"/>
                  </a:lnTo>
                  <a:lnTo>
                    <a:pt x="174286" y="180829"/>
                  </a:lnTo>
                  <a:lnTo>
                    <a:pt x="174277" y="181315"/>
                  </a:lnTo>
                  <a:lnTo>
                    <a:pt x="174251" y="181801"/>
                  </a:lnTo>
                  <a:lnTo>
                    <a:pt x="174225" y="182287"/>
                  </a:lnTo>
                  <a:lnTo>
                    <a:pt x="174190" y="182772"/>
                  </a:lnTo>
                  <a:lnTo>
                    <a:pt x="174147" y="183250"/>
                  </a:lnTo>
                  <a:lnTo>
                    <a:pt x="174103" y="183727"/>
                  </a:lnTo>
                  <a:lnTo>
                    <a:pt x="174051" y="184204"/>
                  </a:lnTo>
                  <a:lnTo>
                    <a:pt x="173999" y="184681"/>
                  </a:lnTo>
                  <a:lnTo>
                    <a:pt x="173930" y="185159"/>
                  </a:lnTo>
                  <a:lnTo>
                    <a:pt x="173869" y="185636"/>
                  </a:lnTo>
                  <a:lnTo>
                    <a:pt x="173791" y="186105"/>
                  </a:lnTo>
                  <a:lnTo>
                    <a:pt x="173713" y="186573"/>
                  </a:lnTo>
                  <a:lnTo>
                    <a:pt x="173626" y="187042"/>
                  </a:lnTo>
                  <a:lnTo>
                    <a:pt x="173539" y="187510"/>
                  </a:lnTo>
                  <a:lnTo>
                    <a:pt x="173444" y="187979"/>
                  </a:lnTo>
                  <a:lnTo>
                    <a:pt x="173340" y="188439"/>
                  </a:lnTo>
                  <a:lnTo>
                    <a:pt x="173236" y="188907"/>
                  </a:lnTo>
                  <a:lnTo>
                    <a:pt x="173123" y="189367"/>
                  </a:lnTo>
                  <a:lnTo>
                    <a:pt x="173010" y="189827"/>
                  </a:lnTo>
                  <a:lnTo>
                    <a:pt x="172889" y="190278"/>
                  </a:lnTo>
                  <a:lnTo>
                    <a:pt x="172758" y="190738"/>
                  </a:lnTo>
                  <a:lnTo>
                    <a:pt x="172628" y="191190"/>
                  </a:lnTo>
                  <a:lnTo>
                    <a:pt x="172489" y="191641"/>
                  </a:lnTo>
                  <a:lnTo>
                    <a:pt x="172342" y="192092"/>
                  </a:lnTo>
                  <a:lnTo>
                    <a:pt x="172194" y="192535"/>
                  </a:lnTo>
                  <a:lnTo>
                    <a:pt x="172038" y="192986"/>
                  </a:lnTo>
                  <a:lnTo>
                    <a:pt x="171882" y="193428"/>
                  </a:lnTo>
                  <a:lnTo>
                    <a:pt x="171717" y="193871"/>
                  </a:lnTo>
                  <a:lnTo>
                    <a:pt x="171552" y="194305"/>
                  </a:lnTo>
                  <a:lnTo>
                    <a:pt x="171379" y="194747"/>
                  </a:lnTo>
                  <a:lnTo>
                    <a:pt x="171196" y="195181"/>
                  </a:lnTo>
                  <a:lnTo>
                    <a:pt x="171014" y="195615"/>
                  </a:lnTo>
                  <a:lnTo>
                    <a:pt x="170823" y="196049"/>
                  </a:lnTo>
                  <a:lnTo>
                    <a:pt x="170632" y="196474"/>
                  </a:lnTo>
                  <a:lnTo>
                    <a:pt x="170433" y="196899"/>
                  </a:lnTo>
                  <a:lnTo>
                    <a:pt x="170233" y="197324"/>
                  </a:lnTo>
                  <a:lnTo>
                    <a:pt x="170025" y="197750"/>
                  </a:lnTo>
                  <a:lnTo>
                    <a:pt x="169808" y="198166"/>
                  </a:lnTo>
                  <a:lnTo>
                    <a:pt x="169591" y="198591"/>
                  </a:lnTo>
                  <a:lnTo>
                    <a:pt x="169374" y="198999"/>
                  </a:lnTo>
                  <a:lnTo>
                    <a:pt x="169149" y="199416"/>
                  </a:lnTo>
                  <a:lnTo>
                    <a:pt x="168914" y="199824"/>
                  </a:lnTo>
                  <a:lnTo>
                    <a:pt x="168437" y="200639"/>
                  </a:lnTo>
                  <a:lnTo>
                    <a:pt x="167942" y="201446"/>
                  </a:lnTo>
                  <a:lnTo>
                    <a:pt x="167430" y="202245"/>
                  </a:lnTo>
                  <a:lnTo>
                    <a:pt x="166901" y="203025"/>
                  </a:lnTo>
                  <a:lnTo>
                    <a:pt x="166346" y="203806"/>
                  </a:lnTo>
                  <a:lnTo>
                    <a:pt x="165782" y="204570"/>
                  </a:lnTo>
                  <a:lnTo>
                    <a:pt x="165200" y="205316"/>
                  </a:lnTo>
                  <a:lnTo>
                    <a:pt x="164602" y="206063"/>
                  </a:lnTo>
                  <a:lnTo>
                    <a:pt x="163986" y="206791"/>
                  </a:lnTo>
                  <a:lnTo>
                    <a:pt x="163352" y="207512"/>
                  </a:lnTo>
                  <a:lnTo>
                    <a:pt x="162710" y="208223"/>
                  </a:lnTo>
                  <a:lnTo>
                    <a:pt x="162042" y="208917"/>
                  </a:lnTo>
                  <a:lnTo>
                    <a:pt x="161365" y="209603"/>
                  </a:lnTo>
                  <a:lnTo>
                    <a:pt x="160671" y="210280"/>
                  </a:lnTo>
                  <a:lnTo>
                    <a:pt x="159959" y="210939"/>
                  </a:lnTo>
                  <a:lnTo>
                    <a:pt x="159230" y="211581"/>
                  </a:lnTo>
                  <a:lnTo>
                    <a:pt x="158493" y="212223"/>
                  </a:lnTo>
                  <a:lnTo>
                    <a:pt x="157738" y="212840"/>
                  </a:lnTo>
                  <a:lnTo>
                    <a:pt x="156966" y="213447"/>
                  </a:lnTo>
                  <a:lnTo>
                    <a:pt x="156185" y="214046"/>
                  </a:lnTo>
                  <a:lnTo>
                    <a:pt x="155395" y="214627"/>
                  </a:lnTo>
                  <a:lnTo>
                    <a:pt x="154579" y="215200"/>
                  </a:lnTo>
                  <a:lnTo>
                    <a:pt x="153764" y="215747"/>
                  </a:lnTo>
                  <a:lnTo>
                    <a:pt x="152922" y="216293"/>
                  </a:lnTo>
                  <a:lnTo>
                    <a:pt x="152071" y="216814"/>
                  </a:lnTo>
                  <a:lnTo>
                    <a:pt x="151212" y="217326"/>
                  </a:lnTo>
                  <a:lnTo>
                    <a:pt x="150345" y="217820"/>
                  </a:lnTo>
                  <a:lnTo>
                    <a:pt x="149460" y="218298"/>
                  </a:lnTo>
                  <a:lnTo>
                    <a:pt x="148557" y="218766"/>
                  </a:lnTo>
                  <a:lnTo>
                    <a:pt x="147655" y="219217"/>
                  </a:lnTo>
                  <a:lnTo>
                    <a:pt x="146735" y="219651"/>
                  </a:lnTo>
                  <a:lnTo>
                    <a:pt x="145798" y="220068"/>
                  </a:lnTo>
                  <a:lnTo>
                    <a:pt x="144861" y="220476"/>
                  </a:lnTo>
                  <a:lnTo>
                    <a:pt x="143906" y="220857"/>
                  </a:lnTo>
                  <a:lnTo>
                    <a:pt x="142943" y="221231"/>
                  </a:lnTo>
                  <a:lnTo>
                    <a:pt x="141971" y="221586"/>
                  </a:lnTo>
                  <a:lnTo>
                    <a:pt x="140990" y="221916"/>
                  </a:lnTo>
                  <a:lnTo>
                    <a:pt x="140001" y="222237"/>
                  </a:lnTo>
                  <a:lnTo>
                    <a:pt x="138995" y="222541"/>
                  </a:lnTo>
                  <a:lnTo>
                    <a:pt x="137988" y="222827"/>
                  </a:lnTo>
                  <a:lnTo>
                    <a:pt x="136964" y="223096"/>
                  </a:lnTo>
                  <a:lnTo>
                    <a:pt x="135940" y="223339"/>
                  </a:lnTo>
                  <a:lnTo>
                    <a:pt x="135940" y="2233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-3721875" y="-8326250"/>
              <a:ext cx="421750" cy="803125"/>
            </a:xfrm>
            <a:custGeom>
              <a:rect b="b" l="l" r="r" t="t"/>
              <a:pathLst>
                <a:path extrusionOk="0" h="32125" w="16870">
                  <a:moveTo>
                    <a:pt x="3402" y="1"/>
                  </a:moveTo>
                  <a:lnTo>
                    <a:pt x="3290" y="209"/>
                  </a:lnTo>
                  <a:lnTo>
                    <a:pt x="3177" y="409"/>
                  </a:lnTo>
                  <a:lnTo>
                    <a:pt x="2942" y="808"/>
                  </a:lnTo>
                  <a:lnTo>
                    <a:pt x="2708" y="1207"/>
                  </a:lnTo>
                  <a:lnTo>
                    <a:pt x="2595" y="1407"/>
                  </a:lnTo>
                  <a:lnTo>
                    <a:pt x="2491" y="1615"/>
                  </a:lnTo>
                  <a:lnTo>
                    <a:pt x="2240" y="2101"/>
                  </a:lnTo>
                  <a:lnTo>
                    <a:pt x="2005" y="2587"/>
                  </a:lnTo>
                  <a:lnTo>
                    <a:pt x="1780" y="3073"/>
                  </a:lnTo>
                  <a:lnTo>
                    <a:pt x="1571" y="3567"/>
                  </a:lnTo>
                  <a:lnTo>
                    <a:pt x="1380" y="4062"/>
                  </a:lnTo>
                  <a:lnTo>
                    <a:pt x="1198" y="4556"/>
                  </a:lnTo>
                  <a:lnTo>
                    <a:pt x="1025" y="5051"/>
                  </a:lnTo>
                  <a:lnTo>
                    <a:pt x="869" y="5554"/>
                  </a:lnTo>
                  <a:lnTo>
                    <a:pt x="730" y="6058"/>
                  </a:lnTo>
                  <a:lnTo>
                    <a:pt x="600" y="6561"/>
                  </a:lnTo>
                  <a:lnTo>
                    <a:pt x="478" y="7073"/>
                  </a:lnTo>
                  <a:lnTo>
                    <a:pt x="374" y="7576"/>
                  </a:lnTo>
                  <a:lnTo>
                    <a:pt x="287" y="8088"/>
                  </a:lnTo>
                  <a:lnTo>
                    <a:pt x="209" y="8591"/>
                  </a:lnTo>
                  <a:lnTo>
                    <a:pt x="140" y="9103"/>
                  </a:lnTo>
                  <a:lnTo>
                    <a:pt x="88" y="9615"/>
                  </a:lnTo>
                  <a:lnTo>
                    <a:pt x="53" y="10127"/>
                  </a:lnTo>
                  <a:lnTo>
                    <a:pt x="18" y="10639"/>
                  </a:lnTo>
                  <a:lnTo>
                    <a:pt x="9" y="11143"/>
                  </a:lnTo>
                  <a:lnTo>
                    <a:pt x="1" y="11655"/>
                  </a:lnTo>
                  <a:lnTo>
                    <a:pt x="18" y="12166"/>
                  </a:lnTo>
                  <a:lnTo>
                    <a:pt x="35" y="12670"/>
                  </a:lnTo>
                  <a:lnTo>
                    <a:pt x="70" y="13182"/>
                  </a:lnTo>
                  <a:lnTo>
                    <a:pt x="114" y="13685"/>
                  </a:lnTo>
                  <a:lnTo>
                    <a:pt x="174" y="14188"/>
                  </a:lnTo>
                  <a:lnTo>
                    <a:pt x="244" y="14692"/>
                  </a:lnTo>
                  <a:lnTo>
                    <a:pt x="331" y="15186"/>
                  </a:lnTo>
                  <a:lnTo>
                    <a:pt x="426" y="15681"/>
                  </a:lnTo>
                  <a:lnTo>
                    <a:pt x="530" y="16175"/>
                  </a:lnTo>
                  <a:lnTo>
                    <a:pt x="652" y="16670"/>
                  </a:lnTo>
                  <a:lnTo>
                    <a:pt x="782" y="17156"/>
                  </a:lnTo>
                  <a:lnTo>
                    <a:pt x="921" y="17642"/>
                  </a:lnTo>
                  <a:lnTo>
                    <a:pt x="1068" y="18128"/>
                  </a:lnTo>
                  <a:lnTo>
                    <a:pt x="1233" y="18605"/>
                  </a:lnTo>
                  <a:lnTo>
                    <a:pt x="1415" y="19074"/>
                  </a:lnTo>
                  <a:lnTo>
                    <a:pt x="1597" y="19542"/>
                  </a:lnTo>
                  <a:lnTo>
                    <a:pt x="1797" y="20011"/>
                  </a:lnTo>
                  <a:lnTo>
                    <a:pt x="2005" y="20471"/>
                  </a:lnTo>
                  <a:lnTo>
                    <a:pt x="2231" y="20931"/>
                  </a:lnTo>
                  <a:lnTo>
                    <a:pt x="2456" y="21382"/>
                  </a:lnTo>
                  <a:lnTo>
                    <a:pt x="2699" y="21824"/>
                  </a:lnTo>
                  <a:lnTo>
                    <a:pt x="2960" y="22267"/>
                  </a:lnTo>
                  <a:lnTo>
                    <a:pt x="3220" y="22701"/>
                  </a:lnTo>
                  <a:lnTo>
                    <a:pt x="3498" y="23126"/>
                  </a:lnTo>
                  <a:lnTo>
                    <a:pt x="3784" y="23551"/>
                  </a:lnTo>
                  <a:lnTo>
                    <a:pt x="4079" y="23968"/>
                  </a:lnTo>
                  <a:lnTo>
                    <a:pt x="4392" y="24376"/>
                  </a:lnTo>
                  <a:lnTo>
                    <a:pt x="4713" y="24775"/>
                  </a:lnTo>
                  <a:lnTo>
                    <a:pt x="5034" y="25174"/>
                  </a:lnTo>
                  <a:lnTo>
                    <a:pt x="5381" y="25556"/>
                  </a:lnTo>
                  <a:lnTo>
                    <a:pt x="5728" y="25937"/>
                  </a:lnTo>
                  <a:lnTo>
                    <a:pt x="6084" y="26311"/>
                  </a:lnTo>
                  <a:lnTo>
                    <a:pt x="6457" y="26675"/>
                  </a:lnTo>
                  <a:lnTo>
                    <a:pt x="6839" y="27031"/>
                  </a:lnTo>
                  <a:lnTo>
                    <a:pt x="7229" y="27378"/>
                  </a:lnTo>
                  <a:lnTo>
                    <a:pt x="7628" y="27716"/>
                  </a:lnTo>
                  <a:lnTo>
                    <a:pt x="8036" y="28046"/>
                  </a:lnTo>
                  <a:lnTo>
                    <a:pt x="8461" y="28367"/>
                  </a:lnTo>
                  <a:lnTo>
                    <a:pt x="8886" y="28680"/>
                  </a:lnTo>
                  <a:lnTo>
                    <a:pt x="9329" y="28983"/>
                  </a:lnTo>
                  <a:lnTo>
                    <a:pt x="9780" y="29278"/>
                  </a:lnTo>
                  <a:lnTo>
                    <a:pt x="10240" y="29556"/>
                  </a:lnTo>
                  <a:lnTo>
                    <a:pt x="10709" y="29834"/>
                  </a:lnTo>
                  <a:lnTo>
                    <a:pt x="11186" y="30094"/>
                  </a:lnTo>
                  <a:lnTo>
                    <a:pt x="11533" y="30276"/>
                  </a:lnTo>
                  <a:lnTo>
                    <a:pt x="11880" y="30450"/>
                  </a:lnTo>
                  <a:lnTo>
                    <a:pt x="12227" y="30615"/>
                  </a:lnTo>
                  <a:lnTo>
                    <a:pt x="12574" y="30779"/>
                  </a:lnTo>
                  <a:lnTo>
                    <a:pt x="12930" y="30927"/>
                  </a:lnTo>
                  <a:lnTo>
                    <a:pt x="13286" y="31075"/>
                  </a:lnTo>
                  <a:lnTo>
                    <a:pt x="13642" y="31213"/>
                  </a:lnTo>
                  <a:lnTo>
                    <a:pt x="13997" y="31344"/>
                  </a:lnTo>
                  <a:lnTo>
                    <a:pt x="14362" y="31474"/>
                  </a:lnTo>
                  <a:lnTo>
                    <a:pt x="14718" y="31586"/>
                  </a:lnTo>
                  <a:lnTo>
                    <a:pt x="15082" y="31699"/>
                  </a:lnTo>
                  <a:lnTo>
                    <a:pt x="15438" y="31803"/>
                  </a:lnTo>
                  <a:lnTo>
                    <a:pt x="15794" y="31890"/>
                  </a:lnTo>
                  <a:lnTo>
                    <a:pt x="16158" y="31977"/>
                  </a:lnTo>
                  <a:lnTo>
                    <a:pt x="16514" y="32055"/>
                  </a:lnTo>
                  <a:lnTo>
                    <a:pt x="16870" y="32124"/>
                  </a:lnTo>
                  <a:lnTo>
                    <a:pt x="16870" y="13893"/>
                  </a:lnTo>
                  <a:lnTo>
                    <a:pt x="16566" y="13885"/>
                  </a:lnTo>
                  <a:lnTo>
                    <a:pt x="16262" y="13850"/>
                  </a:lnTo>
                  <a:lnTo>
                    <a:pt x="15958" y="13807"/>
                  </a:lnTo>
                  <a:lnTo>
                    <a:pt x="15655" y="13737"/>
                  </a:lnTo>
                  <a:lnTo>
                    <a:pt x="15360" y="13650"/>
                  </a:lnTo>
                  <a:lnTo>
                    <a:pt x="15073" y="13546"/>
                  </a:lnTo>
                  <a:lnTo>
                    <a:pt x="14787" y="13416"/>
                  </a:lnTo>
                  <a:lnTo>
                    <a:pt x="14509" y="13277"/>
                  </a:lnTo>
                  <a:lnTo>
                    <a:pt x="14240" y="13112"/>
                  </a:lnTo>
                  <a:lnTo>
                    <a:pt x="14110" y="13026"/>
                  </a:lnTo>
                  <a:lnTo>
                    <a:pt x="13980" y="12939"/>
                  </a:lnTo>
                  <a:lnTo>
                    <a:pt x="13859" y="12843"/>
                  </a:lnTo>
                  <a:lnTo>
                    <a:pt x="13737" y="12739"/>
                  </a:lnTo>
                  <a:lnTo>
                    <a:pt x="13616" y="12635"/>
                  </a:lnTo>
                  <a:lnTo>
                    <a:pt x="13503" y="12531"/>
                  </a:lnTo>
                  <a:lnTo>
                    <a:pt x="13390" y="12418"/>
                  </a:lnTo>
                  <a:lnTo>
                    <a:pt x="13286" y="12297"/>
                  </a:lnTo>
                  <a:lnTo>
                    <a:pt x="13182" y="12175"/>
                  </a:lnTo>
                  <a:lnTo>
                    <a:pt x="13086" y="12054"/>
                  </a:lnTo>
                  <a:lnTo>
                    <a:pt x="12991" y="11924"/>
                  </a:lnTo>
                  <a:lnTo>
                    <a:pt x="12895" y="11785"/>
                  </a:lnTo>
                  <a:lnTo>
                    <a:pt x="12809" y="11646"/>
                  </a:lnTo>
                  <a:lnTo>
                    <a:pt x="12730" y="11507"/>
                  </a:lnTo>
                  <a:lnTo>
                    <a:pt x="12514" y="11099"/>
                  </a:lnTo>
                  <a:lnTo>
                    <a:pt x="12288" y="10700"/>
                  </a:lnTo>
                  <a:lnTo>
                    <a:pt x="12054" y="10292"/>
                  </a:lnTo>
                  <a:lnTo>
                    <a:pt x="11819" y="9902"/>
                  </a:lnTo>
                  <a:lnTo>
                    <a:pt x="11585" y="9503"/>
                  </a:lnTo>
                  <a:lnTo>
                    <a:pt x="11342" y="9112"/>
                  </a:lnTo>
                  <a:lnTo>
                    <a:pt x="11090" y="8722"/>
                  </a:lnTo>
                  <a:lnTo>
                    <a:pt x="10839" y="8340"/>
                  </a:lnTo>
                  <a:lnTo>
                    <a:pt x="10579" y="7958"/>
                  </a:lnTo>
                  <a:lnTo>
                    <a:pt x="10318" y="7576"/>
                  </a:lnTo>
                  <a:lnTo>
                    <a:pt x="10049" y="7194"/>
                  </a:lnTo>
                  <a:lnTo>
                    <a:pt x="9780" y="6821"/>
                  </a:lnTo>
                  <a:lnTo>
                    <a:pt x="9503" y="6457"/>
                  </a:lnTo>
                  <a:lnTo>
                    <a:pt x="9216" y="6084"/>
                  </a:lnTo>
                  <a:lnTo>
                    <a:pt x="8930" y="5719"/>
                  </a:lnTo>
                  <a:lnTo>
                    <a:pt x="8643" y="5363"/>
                  </a:lnTo>
                  <a:lnTo>
                    <a:pt x="8348" y="4999"/>
                  </a:lnTo>
                  <a:lnTo>
                    <a:pt x="8045" y="4643"/>
                  </a:lnTo>
                  <a:lnTo>
                    <a:pt x="7741" y="4296"/>
                  </a:lnTo>
                  <a:lnTo>
                    <a:pt x="7437" y="3949"/>
                  </a:lnTo>
                  <a:lnTo>
                    <a:pt x="7125" y="3602"/>
                  </a:lnTo>
                  <a:lnTo>
                    <a:pt x="6804" y="3255"/>
                  </a:lnTo>
                  <a:lnTo>
                    <a:pt x="6483" y="2916"/>
                  </a:lnTo>
                  <a:lnTo>
                    <a:pt x="6162" y="2578"/>
                  </a:lnTo>
                  <a:lnTo>
                    <a:pt x="5832" y="2248"/>
                  </a:lnTo>
                  <a:lnTo>
                    <a:pt x="5494" y="1919"/>
                  </a:lnTo>
                  <a:lnTo>
                    <a:pt x="5155" y="1589"/>
                  </a:lnTo>
                  <a:lnTo>
                    <a:pt x="4808" y="1268"/>
                  </a:lnTo>
                  <a:lnTo>
                    <a:pt x="4461" y="947"/>
                  </a:lnTo>
                  <a:lnTo>
                    <a:pt x="4114" y="626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-3403625" y="-8038575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-3824475" y="-1159375"/>
              <a:ext cx="526100" cy="915475"/>
            </a:xfrm>
            <a:custGeom>
              <a:rect b="b" l="l" r="r" t="t"/>
              <a:pathLst>
                <a:path extrusionOk="0" h="36619" w="21044">
                  <a:moveTo>
                    <a:pt x="21043" y="0"/>
                  </a:moveTo>
                  <a:lnTo>
                    <a:pt x="20496" y="9"/>
                  </a:lnTo>
                  <a:lnTo>
                    <a:pt x="19958" y="26"/>
                  </a:lnTo>
                  <a:lnTo>
                    <a:pt x="19420" y="61"/>
                  </a:lnTo>
                  <a:lnTo>
                    <a:pt x="18891" y="113"/>
                  </a:lnTo>
                  <a:lnTo>
                    <a:pt x="18362" y="174"/>
                  </a:lnTo>
                  <a:lnTo>
                    <a:pt x="17832" y="243"/>
                  </a:lnTo>
                  <a:lnTo>
                    <a:pt x="17312" y="330"/>
                  </a:lnTo>
                  <a:lnTo>
                    <a:pt x="16791" y="434"/>
                  </a:lnTo>
                  <a:lnTo>
                    <a:pt x="16279" y="547"/>
                  </a:lnTo>
                  <a:lnTo>
                    <a:pt x="15776" y="668"/>
                  </a:lnTo>
                  <a:lnTo>
                    <a:pt x="15273" y="807"/>
                  </a:lnTo>
                  <a:lnTo>
                    <a:pt x="14778" y="955"/>
                  </a:lnTo>
                  <a:lnTo>
                    <a:pt x="14283" y="1111"/>
                  </a:lnTo>
                  <a:lnTo>
                    <a:pt x="13797" y="1285"/>
                  </a:lnTo>
                  <a:lnTo>
                    <a:pt x="13320" y="1467"/>
                  </a:lnTo>
                  <a:lnTo>
                    <a:pt x="12843" y="1666"/>
                  </a:lnTo>
                  <a:lnTo>
                    <a:pt x="12374" y="1866"/>
                  </a:lnTo>
                  <a:lnTo>
                    <a:pt x="11906" y="2083"/>
                  </a:lnTo>
                  <a:lnTo>
                    <a:pt x="11455" y="2317"/>
                  </a:lnTo>
                  <a:lnTo>
                    <a:pt x="11003" y="2551"/>
                  </a:lnTo>
                  <a:lnTo>
                    <a:pt x="10561" y="2803"/>
                  </a:lnTo>
                  <a:lnTo>
                    <a:pt x="10118" y="3063"/>
                  </a:lnTo>
                  <a:lnTo>
                    <a:pt x="9693" y="3332"/>
                  </a:lnTo>
                  <a:lnTo>
                    <a:pt x="9268" y="3610"/>
                  </a:lnTo>
                  <a:lnTo>
                    <a:pt x="8851" y="3896"/>
                  </a:lnTo>
                  <a:lnTo>
                    <a:pt x="8443" y="4200"/>
                  </a:lnTo>
                  <a:lnTo>
                    <a:pt x="8044" y="4504"/>
                  </a:lnTo>
                  <a:lnTo>
                    <a:pt x="7645" y="4825"/>
                  </a:lnTo>
                  <a:lnTo>
                    <a:pt x="7263" y="5146"/>
                  </a:lnTo>
                  <a:lnTo>
                    <a:pt x="6882" y="5484"/>
                  </a:lnTo>
                  <a:lnTo>
                    <a:pt x="6517" y="5832"/>
                  </a:lnTo>
                  <a:lnTo>
                    <a:pt x="6153" y="6187"/>
                  </a:lnTo>
                  <a:lnTo>
                    <a:pt x="5806" y="6543"/>
                  </a:lnTo>
                  <a:lnTo>
                    <a:pt x="5458" y="6916"/>
                  </a:lnTo>
                  <a:lnTo>
                    <a:pt x="5120" y="7289"/>
                  </a:lnTo>
                  <a:lnTo>
                    <a:pt x="4799" y="7680"/>
                  </a:lnTo>
                  <a:lnTo>
                    <a:pt x="4478" y="8070"/>
                  </a:lnTo>
                  <a:lnTo>
                    <a:pt x="4174" y="8478"/>
                  </a:lnTo>
                  <a:lnTo>
                    <a:pt x="3879" y="8886"/>
                  </a:lnTo>
                  <a:lnTo>
                    <a:pt x="3584" y="9302"/>
                  </a:lnTo>
                  <a:lnTo>
                    <a:pt x="3306" y="9728"/>
                  </a:lnTo>
                  <a:lnTo>
                    <a:pt x="3037" y="10153"/>
                  </a:lnTo>
                  <a:lnTo>
                    <a:pt x="2786" y="10595"/>
                  </a:lnTo>
                  <a:lnTo>
                    <a:pt x="2534" y="11038"/>
                  </a:lnTo>
                  <a:lnTo>
                    <a:pt x="2300" y="11489"/>
                  </a:lnTo>
                  <a:lnTo>
                    <a:pt x="2074" y="11940"/>
                  </a:lnTo>
                  <a:lnTo>
                    <a:pt x="1857" y="12409"/>
                  </a:lnTo>
                  <a:lnTo>
                    <a:pt x="1649" y="12878"/>
                  </a:lnTo>
                  <a:lnTo>
                    <a:pt x="1458" y="13346"/>
                  </a:lnTo>
                  <a:lnTo>
                    <a:pt x="1276" y="13832"/>
                  </a:lnTo>
                  <a:lnTo>
                    <a:pt x="1102" y="14318"/>
                  </a:lnTo>
                  <a:lnTo>
                    <a:pt x="946" y="14804"/>
                  </a:lnTo>
                  <a:lnTo>
                    <a:pt x="799" y="15299"/>
                  </a:lnTo>
                  <a:lnTo>
                    <a:pt x="660" y="15802"/>
                  </a:lnTo>
                  <a:lnTo>
                    <a:pt x="538" y="16305"/>
                  </a:lnTo>
                  <a:lnTo>
                    <a:pt x="426" y="16817"/>
                  </a:lnTo>
                  <a:lnTo>
                    <a:pt x="330" y="17329"/>
                  </a:lnTo>
                  <a:lnTo>
                    <a:pt x="243" y="17850"/>
                  </a:lnTo>
                  <a:lnTo>
                    <a:pt x="165" y="18370"/>
                  </a:lnTo>
                  <a:lnTo>
                    <a:pt x="105" y="18900"/>
                  </a:lnTo>
                  <a:lnTo>
                    <a:pt x="61" y="19429"/>
                  </a:lnTo>
                  <a:lnTo>
                    <a:pt x="26" y="19967"/>
                  </a:lnTo>
                  <a:lnTo>
                    <a:pt x="9" y="20505"/>
                  </a:lnTo>
                  <a:lnTo>
                    <a:pt x="0" y="21043"/>
                  </a:lnTo>
                  <a:lnTo>
                    <a:pt x="9" y="21624"/>
                  </a:lnTo>
                  <a:lnTo>
                    <a:pt x="26" y="22197"/>
                  </a:lnTo>
                  <a:lnTo>
                    <a:pt x="70" y="22761"/>
                  </a:lnTo>
                  <a:lnTo>
                    <a:pt x="122" y="23325"/>
                  </a:lnTo>
                  <a:lnTo>
                    <a:pt x="191" y="23889"/>
                  </a:lnTo>
                  <a:lnTo>
                    <a:pt x="269" y="24445"/>
                  </a:lnTo>
                  <a:lnTo>
                    <a:pt x="374" y="24991"/>
                  </a:lnTo>
                  <a:lnTo>
                    <a:pt x="478" y="25538"/>
                  </a:lnTo>
                  <a:lnTo>
                    <a:pt x="608" y="26076"/>
                  </a:lnTo>
                  <a:lnTo>
                    <a:pt x="747" y="26614"/>
                  </a:lnTo>
                  <a:lnTo>
                    <a:pt x="903" y="27143"/>
                  </a:lnTo>
                  <a:lnTo>
                    <a:pt x="1068" y="27664"/>
                  </a:lnTo>
                  <a:lnTo>
                    <a:pt x="1241" y="28184"/>
                  </a:lnTo>
                  <a:lnTo>
                    <a:pt x="1441" y="28696"/>
                  </a:lnTo>
                  <a:lnTo>
                    <a:pt x="1640" y="29200"/>
                  </a:lnTo>
                  <a:lnTo>
                    <a:pt x="1857" y="29694"/>
                  </a:lnTo>
                  <a:lnTo>
                    <a:pt x="2092" y="30189"/>
                  </a:lnTo>
                  <a:lnTo>
                    <a:pt x="2335" y="30675"/>
                  </a:lnTo>
                  <a:lnTo>
                    <a:pt x="2586" y="31152"/>
                  </a:lnTo>
                  <a:lnTo>
                    <a:pt x="2847" y="31621"/>
                  </a:lnTo>
                  <a:lnTo>
                    <a:pt x="3124" y="32081"/>
                  </a:lnTo>
                  <a:lnTo>
                    <a:pt x="3419" y="32541"/>
                  </a:lnTo>
                  <a:lnTo>
                    <a:pt x="3714" y="32983"/>
                  </a:lnTo>
                  <a:lnTo>
                    <a:pt x="4027" y="33426"/>
                  </a:lnTo>
                  <a:lnTo>
                    <a:pt x="4348" y="33851"/>
                  </a:lnTo>
                  <a:lnTo>
                    <a:pt x="4677" y="34276"/>
                  </a:lnTo>
                  <a:lnTo>
                    <a:pt x="5016" y="34684"/>
                  </a:lnTo>
                  <a:lnTo>
                    <a:pt x="5372" y="35092"/>
                  </a:lnTo>
                  <a:lnTo>
                    <a:pt x="5736" y="35482"/>
                  </a:lnTo>
                  <a:lnTo>
                    <a:pt x="6101" y="35873"/>
                  </a:lnTo>
                  <a:lnTo>
                    <a:pt x="6482" y="36246"/>
                  </a:lnTo>
                  <a:lnTo>
                    <a:pt x="6873" y="36619"/>
                  </a:lnTo>
                  <a:lnTo>
                    <a:pt x="7263" y="36254"/>
                  </a:lnTo>
                  <a:lnTo>
                    <a:pt x="7645" y="35899"/>
                  </a:lnTo>
                  <a:lnTo>
                    <a:pt x="8018" y="35534"/>
                  </a:lnTo>
                  <a:lnTo>
                    <a:pt x="8391" y="35161"/>
                  </a:lnTo>
                  <a:lnTo>
                    <a:pt x="8756" y="34797"/>
                  </a:lnTo>
                  <a:lnTo>
                    <a:pt x="9120" y="34415"/>
                  </a:lnTo>
                  <a:lnTo>
                    <a:pt x="9476" y="34042"/>
                  </a:lnTo>
                  <a:lnTo>
                    <a:pt x="9832" y="33660"/>
                  </a:lnTo>
                  <a:lnTo>
                    <a:pt x="10179" y="33269"/>
                  </a:lnTo>
                  <a:lnTo>
                    <a:pt x="10526" y="32879"/>
                  </a:lnTo>
                  <a:lnTo>
                    <a:pt x="10864" y="32488"/>
                  </a:lnTo>
                  <a:lnTo>
                    <a:pt x="11194" y="32098"/>
                  </a:lnTo>
                  <a:lnTo>
                    <a:pt x="11524" y="31699"/>
                  </a:lnTo>
                  <a:lnTo>
                    <a:pt x="11854" y="31291"/>
                  </a:lnTo>
                  <a:lnTo>
                    <a:pt x="12166" y="30883"/>
                  </a:lnTo>
                  <a:lnTo>
                    <a:pt x="12487" y="30475"/>
                  </a:lnTo>
                  <a:lnTo>
                    <a:pt x="12791" y="30067"/>
                  </a:lnTo>
                  <a:lnTo>
                    <a:pt x="13103" y="29651"/>
                  </a:lnTo>
                  <a:lnTo>
                    <a:pt x="13398" y="29234"/>
                  </a:lnTo>
                  <a:lnTo>
                    <a:pt x="13693" y="28809"/>
                  </a:lnTo>
                  <a:lnTo>
                    <a:pt x="13988" y="28384"/>
                  </a:lnTo>
                  <a:lnTo>
                    <a:pt x="14266" y="27950"/>
                  </a:lnTo>
                  <a:lnTo>
                    <a:pt x="14552" y="27525"/>
                  </a:lnTo>
                  <a:lnTo>
                    <a:pt x="14821" y="27091"/>
                  </a:lnTo>
                  <a:lnTo>
                    <a:pt x="15090" y="26649"/>
                  </a:lnTo>
                  <a:lnTo>
                    <a:pt x="15359" y="26206"/>
                  </a:lnTo>
                  <a:lnTo>
                    <a:pt x="15620" y="25763"/>
                  </a:lnTo>
                  <a:lnTo>
                    <a:pt x="15871" y="25321"/>
                  </a:lnTo>
                  <a:lnTo>
                    <a:pt x="16123" y="24870"/>
                  </a:lnTo>
                  <a:lnTo>
                    <a:pt x="16366" y="24418"/>
                  </a:lnTo>
                  <a:lnTo>
                    <a:pt x="16600" y="23959"/>
                  </a:lnTo>
                  <a:lnTo>
                    <a:pt x="16834" y="23499"/>
                  </a:lnTo>
                  <a:lnTo>
                    <a:pt x="16913" y="23351"/>
                  </a:lnTo>
                  <a:lnTo>
                    <a:pt x="16999" y="23204"/>
                  </a:lnTo>
                  <a:lnTo>
                    <a:pt x="17095" y="23065"/>
                  </a:lnTo>
                  <a:lnTo>
                    <a:pt x="17190" y="22935"/>
                  </a:lnTo>
                  <a:lnTo>
                    <a:pt x="17286" y="22796"/>
                  </a:lnTo>
                  <a:lnTo>
                    <a:pt x="17390" y="22674"/>
                  </a:lnTo>
                  <a:lnTo>
                    <a:pt x="17494" y="22553"/>
                  </a:lnTo>
                  <a:lnTo>
                    <a:pt x="17607" y="22431"/>
                  </a:lnTo>
                  <a:lnTo>
                    <a:pt x="17720" y="22319"/>
                  </a:lnTo>
                  <a:lnTo>
                    <a:pt x="17841" y="22214"/>
                  </a:lnTo>
                  <a:lnTo>
                    <a:pt x="17963" y="22110"/>
                  </a:lnTo>
                  <a:lnTo>
                    <a:pt x="18093" y="22015"/>
                  </a:lnTo>
                  <a:lnTo>
                    <a:pt x="18223" y="21919"/>
                  </a:lnTo>
                  <a:lnTo>
                    <a:pt x="18353" y="21833"/>
                  </a:lnTo>
                  <a:lnTo>
                    <a:pt x="18483" y="21746"/>
                  </a:lnTo>
                  <a:lnTo>
                    <a:pt x="18622" y="21668"/>
                  </a:lnTo>
                  <a:lnTo>
                    <a:pt x="18761" y="21590"/>
                  </a:lnTo>
                  <a:lnTo>
                    <a:pt x="18900" y="21520"/>
                  </a:lnTo>
                  <a:lnTo>
                    <a:pt x="19195" y="21399"/>
                  </a:lnTo>
                  <a:lnTo>
                    <a:pt x="19490" y="21286"/>
                  </a:lnTo>
                  <a:lnTo>
                    <a:pt x="19793" y="21199"/>
                  </a:lnTo>
                  <a:lnTo>
                    <a:pt x="20097" y="21130"/>
                  </a:lnTo>
                  <a:lnTo>
                    <a:pt x="20410" y="21086"/>
                  </a:lnTo>
                  <a:lnTo>
                    <a:pt x="20731" y="21052"/>
                  </a:lnTo>
                  <a:lnTo>
                    <a:pt x="21043" y="21043"/>
                  </a:lnTo>
                  <a:lnTo>
                    <a:pt x="210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-3824475" y="-1159375"/>
              <a:ext cx="526100" cy="915475"/>
            </a:xfrm>
            <a:custGeom>
              <a:rect b="b" l="l" r="r" t="t"/>
              <a:pathLst>
                <a:path extrusionOk="0" fill="none" h="36619" w="21044">
                  <a:moveTo>
                    <a:pt x="0" y="21043"/>
                  </a:moveTo>
                  <a:lnTo>
                    <a:pt x="0" y="21043"/>
                  </a:lnTo>
                  <a:lnTo>
                    <a:pt x="9" y="21624"/>
                  </a:lnTo>
                  <a:lnTo>
                    <a:pt x="26" y="22197"/>
                  </a:lnTo>
                  <a:lnTo>
                    <a:pt x="70" y="22761"/>
                  </a:lnTo>
                  <a:lnTo>
                    <a:pt x="122" y="23325"/>
                  </a:lnTo>
                  <a:lnTo>
                    <a:pt x="191" y="23889"/>
                  </a:lnTo>
                  <a:lnTo>
                    <a:pt x="269" y="24445"/>
                  </a:lnTo>
                  <a:lnTo>
                    <a:pt x="374" y="24991"/>
                  </a:lnTo>
                  <a:lnTo>
                    <a:pt x="478" y="25538"/>
                  </a:lnTo>
                  <a:lnTo>
                    <a:pt x="608" y="26076"/>
                  </a:lnTo>
                  <a:lnTo>
                    <a:pt x="747" y="26614"/>
                  </a:lnTo>
                  <a:lnTo>
                    <a:pt x="903" y="27143"/>
                  </a:lnTo>
                  <a:lnTo>
                    <a:pt x="1068" y="27664"/>
                  </a:lnTo>
                  <a:lnTo>
                    <a:pt x="1241" y="28184"/>
                  </a:lnTo>
                  <a:lnTo>
                    <a:pt x="1441" y="28696"/>
                  </a:lnTo>
                  <a:lnTo>
                    <a:pt x="1640" y="29200"/>
                  </a:lnTo>
                  <a:lnTo>
                    <a:pt x="1857" y="29694"/>
                  </a:lnTo>
                  <a:lnTo>
                    <a:pt x="2092" y="30189"/>
                  </a:lnTo>
                  <a:lnTo>
                    <a:pt x="2335" y="30675"/>
                  </a:lnTo>
                  <a:lnTo>
                    <a:pt x="2586" y="31152"/>
                  </a:lnTo>
                  <a:lnTo>
                    <a:pt x="2847" y="31621"/>
                  </a:lnTo>
                  <a:lnTo>
                    <a:pt x="3124" y="32081"/>
                  </a:lnTo>
                  <a:lnTo>
                    <a:pt x="3419" y="32541"/>
                  </a:lnTo>
                  <a:lnTo>
                    <a:pt x="3714" y="32983"/>
                  </a:lnTo>
                  <a:lnTo>
                    <a:pt x="4027" y="33426"/>
                  </a:lnTo>
                  <a:lnTo>
                    <a:pt x="4348" y="33851"/>
                  </a:lnTo>
                  <a:lnTo>
                    <a:pt x="4677" y="34276"/>
                  </a:lnTo>
                  <a:lnTo>
                    <a:pt x="5016" y="34684"/>
                  </a:lnTo>
                  <a:lnTo>
                    <a:pt x="5372" y="35092"/>
                  </a:lnTo>
                  <a:lnTo>
                    <a:pt x="5736" y="35482"/>
                  </a:lnTo>
                  <a:lnTo>
                    <a:pt x="6101" y="35873"/>
                  </a:lnTo>
                  <a:lnTo>
                    <a:pt x="6482" y="36246"/>
                  </a:lnTo>
                  <a:lnTo>
                    <a:pt x="6873" y="36619"/>
                  </a:lnTo>
                  <a:lnTo>
                    <a:pt x="6873" y="36619"/>
                  </a:lnTo>
                  <a:lnTo>
                    <a:pt x="7263" y="36254"/>
                  </a:lnTo>
                  <a:lnTo>
                    <a:pt x="7645" y="35899"/>
                  </a:lnTo>
                  <a:lnTo>
                    <a:pt x="8018" y="35534"/>
                  </a:lnTo>
                  <a:lnTo>
                    <a:pt x="8391" y="35161"/>
                  </a:lnTo>
                  <a:lnTo>
                    <a:pt x="8756" y="34797"/>
                  </a:lnTo>
                  <a:lnTo>
                    <a:pt x="9120" y="34415"/>
                  </a:lnTo>
                  <a:lnTo>
                    <a:pt x="9476" y="34042"/>
                  </a:lnTo>
                  <a:lnTo>
                    <a:pt x="9832" y="33660"/>
                  </a:lnTo>
                  <a:lnTo>
                    <a:pt x="10179" y="33269"/>
                  </a:lnTo>
                  <a:lnTo>
                    <a:pt x="10526" y="32879"/>
                  </a:lnTo>
                  <a:lnTo>
                    <a:pt x="10864" y="32488"/>
                  </a:lnTo>
                  <a:lnTo>
                    <a:pt x="11194" y="32098"/>
                  </a:lnTo>
                  <a:lnTo>
                    <a:pt x="11524" y="31699"/>
                  </a:lnTo>
                  <a:lnTo>
                    <a:pt x="11854" y="31291"/>
                  </a:lnTo>
                  <a:lnTo>
                    <a:pt x="12166" y="30883"/>
                  </a:lnTo>
                  <a:lnTo>
                    <a:pt x="12487" y="30475"/>
                  </a:lnTo>
                  <a:lnTo>
                    <a:pt x="12791" y="30067"/>
                  </a:lnTo>
                  <a:lnTo>
                    <a:pt x="13103" y="29651"/>
                  </a:lnTo>
                  <a:lnTo>
                    <a:pt x="13398" y="29234"/>
                  </a:lnTo>
                  <a:lnTo>
                    <a:pt x="13693" y="28809"/>
                  </a:lnTo>
                  <a:lnTo>
                    <a:pt x="13988" y="28384"/>
                  </a:lnTo>
                  <a:lnTo>
                    <a:pt x="14266" y="27950"/>
                  </a:lnTo>
                  <a:lnTo>
                    <a:pt x="14552" y="27525"/>
                  </a:lnTo>
                  <a:lnTo>
                    <a:pt x="14821" y="27091"/>
                  </a:lnTo>
                  <a:lnTo>
                    <a:pt x="15090" y="26649"/>
                  </a:lnTo>
                  <a:lnTo>
                    <a:pt x="15359" y="26206"/>
                  </a:lnTo>
                  <a:lnTo>
                    <a:pt x="15620" y="25763"/>
                  </a:lnTo>
                  <a:lnTo>
                    <a:pt x="15871" y="25321"/>
                  </a:lnTo>
                  <a:lnTo>
                    <a:pt x="16123" y="24870"/>
                  </a:lnTo>
                  <a:lnTo>
                    <a:pt x="16366" y="24418"/>
                  </a:lnTo>
                  <a:lnTo>
                    <a:pt x="16600" y="23959"/>
                  </a:lnTo>
                  <a:lnTo>
                    <a:pt x="16834" y="23499"/>
                  </a:lnTo>
                  <a:lnTo>
                    <a:pt x="16834" y="23499"/>
                  </a:lnTo>
                  <a:lnTo>
                    <a:pt x="16913" y="23351"/>
                  </a:lnTo>
                  <a:lnTo>
                    <a:pt x="16999" y="23204"/>
                  </a:lnTo>
                  <a:lnTo>
                    <a:pt x="17095" y="23065"/>
                  </a:lnTo>
                  <a:lnTo>
                    <a:pt x="17190" y="22935"/>
                  </a:lnTo>
                  <a:lnTo>
                    <a:pt x="17286" y="22796"/>
                  </a:lnTo>
                  <a:lnTo>
                    <a:pt x="17390" y="22674"/>
                  </a:lnTo>
                  <a:lnTo>
                    <a:pt x="17494" y="22553"/>
                  </a:lnTo>
                  <a:lnTo>
                    <a:pt x="17607" y="22431"/>
                  </a:lnTo>
                  <a:lnTo>
                    <a:pt x="17720" y="22319"/>
                  </a:lnTo>
                  <a:lnTo>
                    <a:pt x="17841" y="22214"/>
                  </a:lnTo>
                  <a:lnTo>
                    <a:pt x="17963" y="22110"/>
                  </a:lnTo>
                  <a:lnTo>
                    <a:pt x="18093" y="22015"/>
                  </a:lnTo>
                  <a:lnTo>
                    <a:pt x="18223" y="21919"/>
                  </a:lnTo>
                  <a:lnTo>
                    <a:pt x="18353" y="21833"/>
                  </a:lnTo>
                  <a:lnTo>
                    <a:pt x="18483" y="21746"/>
                  </a:lnTo>
                  <a:lnTo>
                    <a:pt x="18622" y="21668"/>
                  </a:lnTo>
                  <a:lnTo>
                    <a:pt x="18761" y="21590"/>
                  </a:lnTo>
                  <a:lnTo>
                    <a:pt x="18900" y="21520"/>
                  </a:lnTo>
                  <a:lnTo>
                    <a:pt x="19195" y="21399"/>
                  </a:lnTo>
                  <a:lnTo>
                    <a:pt x="19490" y="21286"/>
                  </a:lnTo>
                  <a:lnTo>
                    <a:pt x="19793" y="21199"/>
                  </a:lnTo>
                  <a:lnTo>
                    <a:pt x="20097" y="21130"/>
                  </a:lnTo>
                  <a:lnTo>
                    <a:pt x="20410" y="21086"/>
                  </a:lnTo>
                  <a:lnTo>
                    <a:pt x="20731" y="21052"/>
                  </a:lnTo>
                  <a:lnTo>
                    <a:pt x="21043" y="21043"/>
                  </a:lnTo>
                  <a:lnTo>
                    <a:pt x="21043" y="0"/>
                  </a:lnTo>
                  <a:lnTo>
                    <a:pt x="21043" y="0"/>
                  </a:lnTo>
                  <a:lnTo>
                    <a:pt x="20496" y="9"/>
                  </a:lnTo>
                  <a:lnTo>
                    <a:pt x="19958" y="26"/>
                  </a:lnTo>
                  <a:lnTo>
                    <a:pt x="19420" y="61"/>
                  </a:lnTo>
                  <a:lnTo>
                    <a:pt x="18891" y="113"/>
                  </a:lnTo>
                  <a:lnTo>
                    <a:pt x="18362" y="174"/>
                  </a:lnTo>
                  <a:lnTo>
                    <a:pt x="17832" y="243"/>
                  </a:lnTo>
                  <a:lnTo>
                    <a:pt x="17312" y="330"/>
                  </a:lnTo>
                  <a:lnTo>
                    <a:pt x="16791" y="434"/>
                  </a:lnTo>
                  <a:lnTo>
                    <a:pt x="16279" y="547"/>
                  </a:lnTo>
                  <a:lnTo>
                    <a:pt x="15776" y="668"/>
                  </a:lnTo>
                  <a:lnTo>
                    <a:pt x="15273" y="807"/>
                  </a:lnTo>
                  <a:lnTo>
                    <a:pt x="14778" y="955"/>
                  </a:lnTo>
                  <a:lnTo>
                    <a:pt x="14283" y="1111"/>
                  </a:lnTo>
                  <a:lnTo>
                    <a:pt x="13797" y="1285"/>
                  </a:lnTo>
                  <a:lnTo>
                    <a:pt x="13320" y="1467"/>
                  </a:lnTo>
                  <a:lnTo>
                    <a:pt x="12843" y="1666"/>
                  </a:lnTo>
                  <a:lnTo>
                    <a:pt x="12374" y="1866"/>
                  </a:lnTo>
                  <a:lnTo>
                    <a:pt x="11906" y="2083"/>
                  </a:lnTo>
                  <a:lnTo>
                    <a:pt x="11455" y="2317"/>
                  </a:lnTo>
                  <a:lnTo>
                    <a:pt x="11003" y="2551"/>
                  </a:lnTo>
                  <a:lnTo>
                    <a:pt x="10561" y="2803"/>
                  </a:lnTo>
                  <a:lnTo>
                    <a:pt x="10118" y="3063"/>
                  </a:lnTo>
                  <a:lnTo>
                    <a:pt x="9693" y="3332"/>
                  </a:lnTo>
                  <a:lnTo>
                    <a:pt x="9268" y="3610"/>
                  </a:lnTo>
                  <a:lnTo>
                    <a:pt x="8851" y="3896"/>
                  </a:lnTo>
                  <a:lnTo>
                    <a:pt x="8443" y="4200"/>
                  </a:lnTo>
                  <a:lnTo>
                    <a:pt x="8044" y="4504"/>
                  </a:lnTo>
                  <a:lnTo>
                    <a:pt x="7645" y="4825"/>
                  </a:lnTo>
                  <a:lnTo>
                    <a:pt x="7263" y="5146"/>
                  </a:lnTo>
                  <a:lnTo>
                    <a:pt x="6882" y="5484"/>
                  </a:lnTo>
                  <a:lnTo>
                    <a:pt x="6517" y="5832"/>
                  </a:lnTo>
                  <a:lnTo>
                    <a:pt x="6153" y="6187"/>
                  </a:lnTo>
                  <a:lnTo>
                    <a:pt x="5806" y="6543"/>
                  </a:lnTo>
                  <a:lnTo>
                    <a:pt x="5458" y="6916"/>
                  </a:lnTo>
                  <a:lnTo>
                    <a:pt x="5120" y="7289"/>
                  </a:lnTo>
                  <a:lnTo>
                    <a:pt x="4799" y="7680"/>
                  </a:lnTo>
                  <a:lnTo>
                    <a:pt x="4478" y="8070"/>
                  </a:lnTo>
                  <a:lnTo>
                    <a:pt x="4174" y="8478"/>
                  </a:lnTo>
                  <a:lnTo>
                    <a:pt x="3879" y="8886"/>
                  </a:lnTo>
                  <a:lnTo>
                    <a:pt x="3584" y="9302"/>
                  </a:lnTo>
                  <a:lnTo>
                    <a:pt x="3306" y="9728"/>
                  </a:lnTo>
                  <a:lnTo>
                    <a:pt x="3037" y="10153"/>
                  </a:lnTo>
                  <a:lnTo>
                    <a:pt x="2786" y="10595"/>
                  </a:lnTo>
                  <a:lnTo>
                    <a:pt x="2534" y="11038"/>
                  </a:lnTo>
                  <a:lnTo>
                    <a:pt x="2300" y="11489"/>
                  </a:lnTo>
                  <a:lnTo>
                    <a:pt x="2074" y="11940"/>
                  </a:lnTo>
                  <a:lnTo>
                    <a:pt x="1857" y="12409"/>
                  </a:lnTo>
                  <a:lnTo>
                    <a:pt x="1649" y="12878"/>
                  </a:lnTo>
                  <a:lnTo>
                    <a:pt x="1458" y="13346"/>
                  </a:lnTo>
                  <a:lnTo>
                    <a:pt x="1276" y="13832"/>
                  </a:lnTo>
                  <a:lnTo>
                    <a:pt x="1102" y="14318"/>
                  </a:lnTo>
                  <a:lnTo>
                    <a:pt x="946" y="14804"/>
                  </a:lnTo>
                  <a:lnTo>
                    <a:pt x="799" y="15299"/>
                  </a:lnTo>
                  <a:lnTo>
                    <a:pt x="660" y="15802"/>
                  </a:lnTo>
                  <a:lnTo>
                    <a:pt x="538" y="16305"/>
                  </a:lnTo>
                  <a:lnTo>
                    <a:pt x="426" y="16817"/>
                  </a:lnTo>
                  <a:lnTo>
                    <a:pt x="330" y="17329"/>
                  </a:lnTo>
                  <a:lnTo>
                    <a:pt x="243" y="17850"/>
                  </a:lnTo>
                  <a:lnTo>
                    <a:pt x="165" y="18370"/>
                  </a:lnTo>
                  <a:lnTo>
                    <a:pt x="105" y="18900"/>
                  </a:lnTo>
                  <a:lnTo>
                    <a:pt x="61" y="19429"/>
                  </a:lnTo>
                  <a:lnTo>
                    <a:pt x="26" y="19967"/>
                  </a:lnTo>
                  <a:lnTo>
                    <a:pt x="9" y="20505"/>
                  </a:lnTo>
                  <a:lnTo>
                    <a:pt x="0" y="21043"/>
                  </a:lnTo>
                  <a:lnTo>
                    <a:pt x="0" y="21043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-3824475" y="-633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-3298400" y="-8608700"/>
              <a:ext cx="4357575" cy="8717100"/>
            </a:xfrm>
            <a:custGeom>
              <a:rect b="b" l="l" r="r" t="t"/>
              <a:pathLst>
                <a:path extrusionOk="0" h="348684" w="174303">
                  <a:moveTo>
                    <a:pt x="45010" y="1"/>
                  </a:moveTo>
                  <a:lnTo>
                    <a:pt x="44151" y="18"/>
                  </a:lnTo>
                  <a:lnTo>
                    <a:pt x="43300" y="36"/>
                  </a:lnTo>
                  <a:lnTo>
                    <a:pt x="42441" y="79"/>
                  </a:lnTo>
                  <a:lnTo>
                    <a:pt x="41599" y="131"/>
                  </a:lnTo>
                  <a:lnTo>
                    <a:pt x="40758" y="200"/>
                  </a:lnTo>
                  <a:lnTo>
                    <a:pt x="39916" y="279"/>
                  </a:lnTo>
                  <a:lnTo>
                    <a:pt x="39083" y="365"/>
                  </a:lnTo>
                  <a:lnTo>
                    <a:pt x="38259" y="469"/>
                  </a:lnTo>
                  <a:lnTo>
                    <a:pt x="37434" y="591"/>
                  </a:lnTo>
                  <a:lnTo>
                    <a:pt x="36619" y="721"/>
                  </a:lnTo>
                  <a:lnTo>
                    <a:pt x="35803" y="869"/>
                  </a:lnTo>
                  <a:lnTo>
                    <a:pt x="34996" y="1025"/>
                  </a:lnTo>
                  <a:lnTo>
                    <a:pt x="34189" y="1190"/>
                  </a:lnTo>
                  <a:lnTo>
                    <a:pt x="33399" y="1372"/>
                  </a:lnTo>
                  <a:lnTo>
                    <a:pt x="32610" y="1563"/>
                  </a:lnTo>
                  <a:lnTo>
                    <a:pt x="31820" y="1771"/>
                  </a:lnTo>
                  <a:lnTo>
                    <a:pt x="31039" y="1988"/>
                  </a:lnTo>
                  <a:lnTo>
                    <a:pt x="30267" y="2222"/>
                  </a:lnTo>
                  <a:lnTo>
                    <a:pt x="29503" y="2457"/>
                  </a:lnTo>
                  <a:lnTo>
                    <a:pt x="28748" y="2708"/>
                  </a:lnTo>
                  <a:lnTo>
                    <a:pt x="27993" y="2977"/>
                  </a:lnTo>
                  <a:lnTo>
                    <a:pt x="27247" y="3255"/>
                  </a:lnTo>
                  <a:lnTo>
                    <a:pt x="26509" y="3541"/>
                  </a:lnTo>
                  <a:lnTo>
                    <a:pt x="25772" y="3836"/>
                  </a:lnTo>
                  <a:lnTo>
                    <a:pt x="25052" y="4149"/>
                  </a:lnTo>
                  <a:lnTo>
                    <a:pt x="24331" y="4461"/>
                  </a:lnTo>
                  <a:lnTo>
                    <a:pt x="23620" y="4799"/>
                  </a:lnTo>
                  <a:lnTo>
                    <a:pt x="22917" y="5138"/>
                  </a:lnTo>
                  <a:lnTo>
                    <a:pt x="22223" y="5485"/>
                  </a:lnTo>
                  <a:lnTo>
                    <a:pt x="21537" y="5849"/>
                  </a:lnTo>
                  <a:lnTo>
                    <a:pt x="20860" y="6223"/>
                  </a:lnTo>
                  <a:lnTo>
                    <a:pt x="20184" y="6604"/>
                  </a:lnTo>
                  <a:lnTo>
                    <a:pt x="19524" y="6995"/>
                  </a:lnTo>
                  <a:lnTo>
                    <a:pt x="18873" y="7403"/>
                  </a:lnTo>
                  <a:lnTo>
                    <a:pt x="18223" y="7811"/>
                  </a:lnTo>
                  <a:lnTo>
                    <a:pt x="17589" y="8236"/>
                  </a:lnTo>
                  <a:lnTo>
                    <a:pt x="16964" y="8661"/>
                  </a:lnTo>
                  <a:lnTo>
                    <a:pt x="16340" y="9103"/>
                  </a:lnTo>
                  <a:lnTo>
                    <a:pt x="15732" y="9555"/>
                  </a:lnTo>
                  <a:lnTo>
                    <a:pt x="15133" y="10015"/>
                  </a:lnTo>
                  <a:lnTo>
                    <a:pt x="14543" y="10483"/>
                  </a:lnTo>
                  <a:lnTo>
                    <a:pt x="13962" y="10960"/>
                  </a:lnTo>
                  <a:lnTo>
                    <a:pt x="13389" y="11446"/>
                  </a:lnTo>
                  <a:lnTo>
                    <a:pt x="12825" y="11941"/>
                  </a:lnTo>
                  <a:lnTo>
                    <a:pt x="12279" y="12444"/>
                  </a:lnTo>
                  <a:lnTo>
                    <a:pt x="11732" y="12948"/>
                  </a:lnTo>
                  <a:lnTo>
                    <a:pt x="11203" y="13468"/>
                  </a:lnTo>
                  <a:lnTo>
                    <a:pt x="10682" y="13997"/>
                  </a:lnTo>
                  <a:lnTo>
                    <a:pt x="10170" y="14535"/>
                  </a:lnTo>
                  <a:lnTo>
                    <a:pt x="9667" y="15073"/>
                  </a:lnTo>
                  <a:lnTo>
                    <a:pt x="9181" y="15629"/>
                  </a:lnTo>
                  <a:lnTo>
                    <a:pt x="8703" y="16184"/>
                  </a:lnTo>
                  <a:lnTo>
                    <a:pt x="8235" y="16757"/>
                  </a:lnTo>
                  <a:lnTo>
                    <a:pt x="7784" y="17330"/>
                  </a:lnTo>
                  <a:lnTo>
                    <a:pt x="7332" y="17911"/>
                  </a:lnTo>
                  <a:lnTo>
                    <a:pt x="6907" y="18492"/>
                  </a:lnTo>
                  <a:lnTo>
                    <a:pt x="6482" y="19091"/>
                  </a:lnTo>
                  <a:lnTo>
                    <a:pt x="6074" y="19690"/>
                  </a:lnTo>
                  <a:lnTo>
                    <a:pt x="5675" y="20306"/>
                  </a:lnTo>
                  <a:lnTo>
                    <a:pt x="5293" y="20922"/>
                  </a:lnTo>
                  <a:lnTo>
                    <a:pt x="4920" y="21538"/>
                  </a:lnTo>
                  <a:lnTo>
                    <a:pt x="4556" y="22172"/>
                  </a:lnTo>
                  <a:lnTo>
                    <a:pt x="4209" y="22805"/>
                  </a:lnTo>
                  <a:lnTo>
                    <a:pt x="4130" y="22953"/>
                  </a:lnTo>
                  <a:lnTo>
                    <a:pt x="4044" y="23100"/>
                  </a:lnTo>
                  <a:lnTo>
                    <a:pt x="3948" y="23239"/>
                  </a:lnTo>
                  <a:lnTo>
                    <a:pt x="3853" y="23369"/>
                  </a:lnTo>
                  <a:lnTo>
                    <a:pt x="3757" y="23499"/>
                  </a:lnTo>
                  <a:lnTo>
                    <a:pt x="3653" y="23621"/>
                  </a:lnTo>
                  <a:lnTo>
                    <a:pt x="3540" y="23742"/>
                  </a:lnTo>
                  <a:lnTo>
                    <a:pt x="3436" y="23855"/>
                  </a:lnTo>
                  <a:lnTo>
                    <a:pt x="3315" y="23968"/>
                  </a:lnTo>
                  <a:lnTo>
                    <a:pt x="3202" y="24072"/>
                  </a:lnTo>
                  <a:lnTo>
                    <a:pt x="3080" y="24176"/>
                  </a:lnTo>
                  <a:lnTo>
                    <a:pt x="2950" y="24271"/>
                  </a:lnTo>
                  <a:lnTo>
                    <a:pt x="2820" y="24358"/>
                  </a:lnTo>
                  <a:lnTo>
                    <a:pt x="2690" y="24445"/>
                  </a:lnTo>
                  <a:lnTo>
                    <a:pt x="2560" y="24523"/>
                  </a:lnTo>
                  <a:lnTo>
                    <a:pt x="2421" y="24601"/>
                  </a:lnTo>
                  <a:lnTo>
                    <a:pt x="2282" y="24671"/>
                  </a:lnTo>
                  <a:lnTo>
                    <a:pt x="2143" y="24740"/>
                  </a:lnTo>
                  <a:lnTo>
                    <a:pt x="1848" y="24862"/>
                  </a:lnTo>
                  <a:lnTo>
                    <a:pt x="1553" y="24957"/>
                  </a:lnTo>
                  <a:lnTo>
                    <a:pt x="1250" y="25044"/>
                  </a:lnTo>
                  <a:lnTo>
                    <a:pt x="937" y="25105"/>
                  </a:lnTo>
                  <a:lnTo>
                    <a:pt x="633" y="25157"/>
                  </a:lnTo>
                  <a:lnTo>
                    <a:pt x="312" y="25183"/>
                  </a:lnTo>
                  <a:lnTo>
                    <a:pt x="0" y="25191"/>
                  </a:lnTo>
                  <a:lnTo>
                    <a:pt x="0" y="43422"/>
                  </a:lnTo>
                  <a:lnTo>
                    <a:pt x="417" y="43509"/>
                  </a:lnTo>
                  <a:lnTo>
                    <a:pt x="833" y="43579"/>
                  </a:lnTo>
                  <a:lnTo>
                    <a:pt x="1258" y="43639"/>
                  </a:lnTo>
                  <a:lnTo>
                    <a:pt x="1675" y="43700"/>
                  </a:lnTo>
                  <a:lnTo>
                    <a:pt x="2091" y="43744"/>
                  </a:lnTo>
                  <a:lnTo>
                    <a:pt x="2508" y="43787"/>
                  </a:lnTo>
                  <a:lnTo>
                    <a:pt x="2933" y="43813"/>
                  </a:lnTo>
                  <a:lnTo>
                    <a:pt x="3349" y="43830"/>
                  </a:lnTo>
                  <a:lnTo>
                    <a:pt x="3766" y="43848"/>
                  </a:lnTo>
                  <a:lnTo>
                    <a:pt x="4599" y="43848"/>
                  </a:lnTo>
                  <a:lnTo>
                    <a:pt x="5016" y="43830"/>
                  </a:lnTo>
                  <a:lnTo>
                    <a:pt x="5432" y="43813"/>
                  </a:lnTo>
                  <a:lnTo>
                    <a:pt x="5849" y="43787"/>
                  </a:lnTo>
                  <a:lnTo>
                    <a:pt x="6265" y="43744"/>
                  </a:lnTo>
                  <a:lnTo>
                    <a:pt x="6673" y="43700"/>
                  </a:lnTo>
                  <a:lnTo>
                    <a:pt x="7089" y="43648"/>
                  </a:lnTo>
                  <a:lnTo>
                    <a:pt x="7497" y="43587"/>
                  </a:lnTo>
                  <a:lnTo>
                    <a:pt x="7905" y="43518"/>
                  </a:lnTo>
                  <a:lnTo>
                    <a:pt x="8313" y="43440"/>
                  </a:lnTo>
                  <a:lnTo>
                    <a:pt x="8721" y="43353"/>
                  </a:lnTo>
                  <a:lnTo>
                    <a:pt x="9120" y="43258"/>
                  </a:lnTo>
                  <a:lnTo>
                    <a:pt x="9519" y="43153"/>
                  </a:lnTo>
                  <a:lnTo>
                    <a:pt x="9918" y="43049"/>
                  </a:lnTo>
                  <a:lnTo>
                    <a:pt x="10317" y="42928"/>
                  </a:lnTo>
                  <a:lnTo>
                    <a:pt x="10708" y="42806"/>
                  </a:lnTo>
                  <a:lnTo>
                    <a:pt x="11098" y="42668"/>
                  </a:lnTo>
                  <a:lnTo>
                    <a:pt x="11489" y="42529"/>
                  </a:lnTo>
                  <a:lnTo>
                    <a:pt x="11879" y="42381"/>
                  </a:lnTo>
                  <a:lnTo>
                    <a:pt x="12261" y="42225"/>
                  </a:lnTo>
                  <a:lnTo>
                    <a:pt x="12643" y="42060"/>
                  </a:lnTo>
                  <a:lnTo>
                    <a:pt x="13016" y="41887"/>
                  </a:lnTo>
                  <a:lnTo>
                    <a:pt x="13389" y="41713"/>
                  </a:lnTo>
                  <a:lnTo>
                    <a:pt x="13762" y="41522"/>
                  </a:lnTo>
                  <a:lnTo>
                    <a:pt x="14127" y="41331"/>
                  </a:lnTo>
                  <a:lnTo>
                    <a:pt x="14491" y="41132"/>
                  </a:lnTo>
                  <a:lnTo>
                    <a:pt x="14856" y="40923"/>
                  </a:lnTo>
                  <a:lnTo>
                    <a:pt x="15211" y="40706"/>
                  </a:lnTo>
                  <a:lnTo>
                    <a:pt x="15559" y="40481"/>
                  </a:lnTo>
                  <a:lnTo>
                    <a:pt x="15914" y="40255"/>
                  </a:lnTo>
                  <a:lnTo>
                    <a:pt x="16253" y="40012"/>
                  </a:lnTo>
                  <a:lnTo>
                    <a:pt x="16591" y="39769"/>
                  </a:lnTo>
                  <a:lnTo>
                    <a:pt x="16930" y="39518"/>
                  </a:lnTo>
                  <a:lnTo>
                    <a:pt x="17259" y="39257"/>
                  </a:lnTo>
                  <a:lnTo>
                    <a:pt x="17589" y="38988"/>
                  </a:lnTo>
                  <a:lnTo>
                    <a:pt x="17910" y="38719"/>
                  </a:lnTo>
                  <a:lnTo>
                    <a:pt x="18223" y="38433"/>
                  </a:lnTo>
                  <a:lnTo>
                    <a:pt x="18535" y="38147"/>
                  </a:lnTo>
                  <a:lnTo>
                    <a:pt x="18839" y="37852"/>
                  </a:lnTo>
                  <a:lnTo>
                    <a:pt x="19142" y="37548"/>
                  </a:lnTo>
                  <a:lnTo>
                    <a:pt x="19437" y="37244"/>
                  </a:lnTo>
                  <a:lnTo>
                    <a:pt x="19724" y="36932"/>
                  </a:lnTo>
                  <a:lnTo>
                    <a:pt x="20010" y="36602"/>
                  </a:lnTo>
                  <a:lnTo>
                    <a:pt x="20288" y="36281"/>
                  </a:lnTo>
                  <a:lnTo>
                    <a:pt x="20557" y="35943"/>
                  </a:lnTo>
                  <a:lnTo>
                    <a:pt x="20826" y="35595"/>
                  </a:lnTo>
                  <a:lnTo>
                    <a:pt x="21086" y="35248"/>
                  </a:lnTo>
                  <a:lnTo>
                    <a:pt x="21338" y="34893"/>
                  </a:lnTo>
                  <a:lnTo>
                    <a:pt x="21589" y="34528"/>
                  </a:lnTo>
                  <a:lnTo>
                    <a:pt x="21832" y="34164"/>
                  </a:lnTo>
                  <a:lnTo>
                    <a:pt x="22067" y="33791"/>
                  </a:lnTo>
                  <a:lnTo>
                    <a:pt x="22292" y="33409"/>
                  </a:lnTo>
                  <a:lnTo>
                    <a:pt x="22509" y="33018"/>
                  </a:lnTo>
                  <a:lnTo>
                    <a:pt x="22726" y="32619"/>
                  </a:lnTo>
                  <a:lnTo>
                    <a:pt x="22908" y="32298"/>
                  </a:lnTo>
                  <a:lnTo>
                    <a:pt x="23091" y="31977"/>
                  </a:lnTo>
                  <a:lnTo>
                    <a:pt x="23281" y="31656"/>
                  </a:lnTo>
                  <a:lnTo>
                    <a:pt x="23481" y="31335"/>
                  </a:lnTo>
                  <a:lnTo>
                    <a:pt x="23689" y="31022"/>
                  </a:lnTo>
                  <a:lnTo>
                    <a:pt x="23906" y="30719"/>
                  </a:lnTo>
                  <a:lnTo>
                    <a:pt x="24132" y="30406"/>
                  </a:lnTo>
                  <a:lnTo>
                    <a:pt x="24357" y="30111"/>
                  </a:lnTo>
                  <a:lnTo>
                    <a:pt x="24592" y="29808"/>
                  </a:lnTo>
                  <a:lnTo>
                    <a:pt x="24835" y="29521"/>
                  </a:lnTo>
                  <a:lnTo>
                    <a:pt x="25086" y="29226"/>
                  </a:lnTo>
                  <a:lnTo>
                    <a:pt x="25338" y="28940"/>
                  </a:lnTo>
                  <a:lnTo>
                    <a:pt x="25607" y="28662"/>
                  </a:lnTo>
                  <a:lnTo>
                    <a:pt x="25876" y="28385"/>
                  </a:lnTo>
                  <a:lnTo>
                    <a:pt x="26145" y="28116"/>
                  </a:lnTo>
                  <a:lnTo>
                    <a:pt x="26431" y="27847"/>
                  </a:lnTo>
                  <a:lnTo>
                    <a:pt x="26718" y="27578"/>
                  </a:lnTo>
                  <a:lnTo>
                    <a:pt x="27013" y="27317"/>
                  </a:lnTo>
                  <a:lnTo>
                    <a:pt x="27308" y="27066"/>
                  </a:lnTo>
                  <a:lnTo>
                    <a:pt x="27611" y="26814"/>
                  </a:lnTo>
                  <a:lnTo>
                    <a:pt x="27924" y="26571"/>
                  </a:lnTo>
                  <a:lnTo>
                    <a:pt x="28245" y="26328"/>
                  </a:lnTo>
                  <a:lnTo>
                    <a:pt x="28566" y="26094"/>
                  </a:lnTo>
                  <a:lnTo>
                    <a:pt x="28887" y="25859"/>
                  </a:lnTo>
                  <a:lnTo>
                    <a:pt x="29225" y="25625"/>
                  </a:lnTo>
                  <a:lnTo>
                    <a:pt x="29555" y="25408"/>
                  </a:lnTo>
                  <a:lnTo>
                    <a:pt x="29902" y="25191"/>
                  </a:lnTo>
                  <a:lnTo>
                    <a:pt x="30249" y="24974"/>
                  </a:lnTo>
                  <a:lnTo>
                    <a:pt x="30605" y="24766"/>
                  </a:lnTo>
                  <a:lnTo>
                    <a:pt x="30961" y="24567"/>
                  </a:lnTo>
                  <a:lnTo>
                    <a:pt x="31317" y="24367"/>
                  </a:lnTo>
                  <a:lnTo>
                    <a:pt x="31690" y="24167"/>
                  </a:lnTo>
                  <a:lnTo>
                    <a:pt x="32054" y="23985"/>
                  </a:lnTo>
                  <a:lnTo>
                    <a:pt x="32427" y="23803"/>
                  </a:lnTo>
                  <a:lnTo>
                    <a:pt x="32809" y="23621"/>
                  </a:lnTo>
                  <a:lnTo>
                    <a:pt x="33191" y="23447"/>
                  </a:lnTo>
                  <a:lnTo>
                    <a:pt x="33581" y="23282"/>
                  </a:lnTo>
                  <a:lnTo>
                    <a:pt x="33972" y="23126"/>
                  </a:lnTo>
                  <a:lnTo>
                    <a:pt x="34362" y="22970"/>
                  </a:lnTo>
                  <a:lnTo>
                    <a:pt x="34762" y="22814"/>
                  </a:lnTo>
                  <a:lnTo>
                    <a:pt x="35169" y="22666"/>
                  </a:lnTo>
                  <a:lnTo>
                    <a:pt x="35569" y="22527"/>
                  </a:lnTo>
                  <a:lnTo>
                    <a:pt x="35985" y="22397"/>
                  </a:lnTo>
                  <a:lnTo>
                    <a:pt x="36393" y="22267"/>
                  </a:lnTo>
                  <a:lnTo>
                    <a:pt x="36809" y="22146"/>
                  </a:lnTo>
                  <a:lnTo>
                    <a:pt x="37226" y="22033"/>
                  </a:lnTo>
                  <a:lnTo>
                    <a:pt x="37651" y="21920"/>
                  </a:lnTo>
                  <a:lnTo>
                    <a:pt x="38076" y="21816"/>
                  </a:lnTo>
                  <a:lnTo>
                    <a:pt x="38502" y="21712"/>
                  </a:lnTo>
                  <a:lnTo>
                    <a:pt x="38927" y="21625"/>
                  </a:lnTo>
                  <a:lnTo>
                    <a:pt x="39361" y="21538"/>
                  </a:lnTo>
                  <a:lnTo>
                    <a:pt x="39794" y="21451"/>
                  </a:lnTo>
                  <a:lnTo>
                    <a:pt x="40237" y="21382"/>
                  </a:lnTo>
                  <a:lnTo>
                    <a:pt x="40671" y="21313"/>
                  </a:lnTo>
                  <a:lnTo>
                    <a:pt x="41113" y="21252"/>
                  </a:lnTo>
                  <a:lnTo>
                    <a:pt x="41565" y="21191"/>
                  </a:lnTo>
                  <a:lnTo>
                    <a:pt x="42007" y="21148"/>
                  </a:lnTo>
                  <a:lnTo>
                    <a:pt x="42450" y="21104"/>
                  </a:lnTo>
                  <a:lnTo>
                    <a:pt x="42901" y="21061"/>
                  </a:lnTo>
                  <a:lnTo>
                    <a:pt x="43352" y="21035"/>
                  </a:lnTo>
                  <a:lnTo>
                    <a:pt x="43803" y="21009"/>
                  </a:lnTo>
                  <a:lnTo>
                    <a:pt x="44263" y="20991"/>
                  </a:lnTo>
                  <a:lnTo>
                    <a:pt x="44715" y="20983"/>
                  </a:lnTo>
                  <a:lnTo>
                    <a:pt x="45522" y="20983"/>
                  </a:lnTo>
                  <a:lnTo>
                    <a:pt x="46034" y="20991"/>
                  </a:lnTo>
                  <a:lnTo>
                    <a:pt x="46537" y="21017"/>
                  </a:lnTo>
                  <a:lnTo>
                    <a:pt x="47049" y="21044"/>
                  </a:lnTo>
                  <a:lnTo>
                    <a:pt x="47561" y="21087"/>
                  </a:lnTo>
                  <a:lnTo>
                    <a:pt x="48073" y="21148"/>
                  </a:lnTo>
                  <a:lnTo>
                    <a:pt x="48585" y="21208"/>
                  </a:lnTo>
                  <a:lnTo>
                    <a:pt x="49097" y="21278"/>
                  </a:lnTo>
                  <a:lnTo>
                    <a:pt x="49617" y="21365"/>
                  </a:lnTo>
                  <a:lnTo>
                    <a:pt x="50129" y="21460"/>
                  </a:lnTo>
                  <a:lnTo>
                    <a:pt x="50641" y="21564"/>
                  </a:lnTo>
                  <a:lnTo>
                    <a:pt x="51153" y="21677"/>
                  </a:lnTo>
                  <a:lnTo>
                    <a:pt x="51665" y="21798"/>
                  </a:lnTo>
                  <a:lnTo>
                    <a:pt x="52168" y="21929"/>
                  </a:lnTo>
                  <a:lnTo>
                    <a:pt x="52680" y="22067"/>
                  </a:lnTo>
                  <a:lnTo>
                    <a:pt x="53184" y="22215"/>
                  </a:lnTo>
                  <a:lnTo>
                    <a:pt x="53687" y="22380"/>
                  </a:lnTo>
                  <a:lnTo>
                    <a:pt x="54182" y="22545"/>
                  </a:lnTo>
                  <a:lnTo>
                    <a:pt x="54685" y="22718"/>
                  </a:lnTo>
                  <a:lnTo>
                    <a:pt x="55179" y="22900"/>
                  </a:lnTo>
                  <a:lnTo>
                    <a:pt x="55665" y="23100"/>
                  </a:lnTo>
                  <a:lnTo>
                    <a:pt x="56151" y="23300"/>
                  </a:lnTo>
                  <a:lnTo>
                    <a:pt x="56637" y="23508"/>
                  </a:lnTo>
                  <a:lnTo>
                    <a:pt x="57115" y="23725"/>
                  </a:lnTo>
                  <a:lnTo>
                    <a:pt x="57583" y="23959"/>
                  </a:lnTo>
                  <a:lnTo>
                    <a:pt x="58052" y="24193"/>
                  </a:lnTo>
                  <a:lnTo>
                    <a:pt x="58520" y="24436"/>
                  </a:lnTo>
                  <a:lnTo>
                    <a:pt x="58971" y="24679"/>
                  </a:lnTo>
                  <a:lnTo>
                    <a:pt x="59423" y="24940"/>
                  </a:lnTo>
                  <a:lnTo>
                    <a:pt x="59865" y="25209"/>
                  </a:lnTo>
                  <a:lnTo>
                    <a:pt x="60308" y="25478"/>
                  </a:lnTo>
                  <a:lnTo>
                    <a:pt x="60742" y="25755"/>
                  </a:lnTo>
                  <a:lnTo>
                    <a:pt x="61167" y="26050"/>
                  </a:lnTo>
                  <a:lnTo>
                    <a:pt x="61583" y="26337"/>
                  </a:lnTo>
                  <a:lnTo>
                    <a:pt x="61991" y="26640"/>
                  </a:lnTo>
                  <a:lnTo>
                    <a:pt x="62390" y="26953"/>
                  </a:lnTo>
                  <a:lnTo>
                    <a:pt x="62781" y="27265"/>
                  </a:lnTo>
                  <a:lnTo>
                    <a:pt x="63171" y="27586"/>
                  </a:lnTo>
                  <a:lnTo>
                    <a:pt x="63544" y="27916"/>
                  </a:lnTo>
                  <a:lnTo>
                    <a:pt x="63909" y="28254"/>
                  </a:lnTo>
                  <a:lnTo>
                    <a:pt x="64265" y="28593"/>
                  </a:lnTo>
                  <a:lnTo>
                    <a:pt x="64612" y="28940"/>
                  </a:lnTo>
                  <a:lnTo>
                    <a:pt x="64950" y="29296"/>
                  </a:lnTo>
                  <a:lnTo>
                    <a:pt x="65280" y="29651"/>
                  </a:lnTo>
                  <a:lnTo>
                    <a:pt x="65592" y="30016"/>
                  </a:lnTo>
                  <a:lnTo>
                    <a:pt x="65905" y="30389"/>
                  </a:lnTo>
                  <a:lnTo>
                    <a:pt x="66191" y="30762"/>
                  </a:lnTo>
                  <a:lnTo>
                    <a:pt x="66477" y="31144"/>
                  </a:lnTo>
                  <a:lnTo>
                    <a:pt x="66746" y="31534"/>
                  </a:lnTo>
                  <a:lnTo>
                    <a:pt x="67007" y="31925"/>
                  </a:lnTo>
                  <a:lnTo>
                    <a:pt x="67250" y="32324"/>
                  </a:lnTo>
                  <a:lnTo>
                    <a:pt x="67484" y="32723"/>
                  </a:lnTo>
                  <a:lnTo>
                    <a:pt x="67710" y="33131"/>
                  </a:lnTo>
                  <a:lnTo>
                    <a:pt x="67909" y="33548"/>
                  </a:lnTo>
                  <a:lnTo>
                    <a:pt x="68109" y="33964"/>
                  </a:lnTo>
                  <a:lnTo>
                    <a:pt x="68282" y="34389"/>
                  </a:lnTo>
                  <a:lnTo>
                    <a:pt x="68447" y="34815"/>
                  </a:lnTo>
                  <a:lnTo>
                    <a:pt x="68603" y="35240"/>
                  </a:lnTo>
                  <a:lnTo>
                    <a:pt x="68742" y="35682"/>
                  </a:lnTo>
                  <a:lnTo>
                    <a:pt x="68864" y="36116"/>
                  </a:lnTo>
                  <a:lnTo>
                    <a:pt x="68968" y="36559"/>
                  </a:lnTo>
                  <a:lnTo>
                    <a:pt x="69055" y="37010"/>
                  </a:lnTo>
                  <a:lnTo>
                    <a:pt x="69133" y="37461"/>
                  </a:lnTo>
                  <a:lnTo>
                    <a:pt x="69185" y="37912"/>
                  </a:lnTo>
                  <a:lnTo>
                    <a:pt x="69228" y="38372"/>
                  </a:lnTo>
                  <a:lnTo>
                    <a:pt x="69193" y="38962"/>
                  </a:lnTo>
                  <a:lnTo>
                    <a:pt x="69185" y="39544"/>
                  </a:lnTo>
                  <a:lnTo>
                    <a:pt x="69185" y="40125"/>
                  </a:lnTo>
                  <a:lnTo>
                    <a:pt x="69202" y="40706"/>
                  </a:lnTo>
                  <a:lnTo>
                    <a:pt x="69237" y="41279"/>
                  </a:lnTo>
                  <a:lnTo>
                    <a:pt x="69280" y="41861"/>
                  </a:lnTo>
                  <a:lnTo>
                    <a:pt x="69350" y="42433"/>
                  </a:lnTo>
                  <a:lnTo>
                    <a:pt x="69428" y="43006"/>
                  </a:lnTo>
                  <a:lnTo>
                    <a:pt x="69523" y="43570"/>
                  </a:lnTo>
                  <a:lnTo>
                    <a:pt x="69636" y="44134"/>
                  </a:lnTo>
                  <a:lnTo>
                    <a:pt x="69766" y="44698"/>
                  </a:lnTo>
                  <a:lnTo>
                    <a:pt x="69905" y="45253"/>
                  </a:lnTo>
                  <a:lnTo>
                    <a:pt x="70061" y="45800"/>
                  </a:lnTo>
                  <a:lnTo>
                    <a:pt x="70235" y="46347"/>
                  </a:lnTo>
                  <a:lnTo>
                    <a:pt x="70426" y="46885"/>
                  </a:lnTo>
                  <a:lnTo>
                    <a:pt x="70625" y="47423"/>
                  </a:lnTo>
                  <a:lnTo>
                    <a:pt x="70842" y="47952"/>
                  </a:lnTo>
                  <a:lnTo>
                    <a:pt x="71068" y="48481"/>
                  </a:lnTo>
                  <a:lnTo>
                    <a:pt x="71319" y="48993"/>
                  </a:lnTo>
                  <a:lnTo>
                    <a:pt x="71571" y="49505"/>
                  </a:lnTo>
                  <a:lnTo>
                    <a:pt x="71849" y="50009"/>
                  </a:lnTo>
                  <a:lnTo>
                    <a:pt x="72135" y="50503"/>
                  </a:lnTo>
                  <a:lnTo>
                    <a:pt x="72439" y="50998"/>
                  </a:lnTo>
                  <a:lnTo>
                    <a:pt x="72751" y="51475"/>
                  </a:lnTo>
                  <a:lnTo>
                    <a:pt x="73081" y="51944"/>
                  </a:lnTo>
                  <a:lnTo>
                    <a:pt x="73419" y="52412"/>
                  </a:lnTo>
                  <a:lnTo>
                    <a:pt x="73775" y="52863"/>
                  </a:lnTo>
                  <a:lnTo>
                    <a:pt x="74148" y="53315"/>
                  </a:lnTo>
                  <a:lnTo>
                    <a:pt x="74530" y="53749"/>
                  </a:lnTo>
                  <a:lnTo>
                    <a:pt x="74921" y="54174"/>
                  </a:lnTo>
                  <a:lnTo>
                    <a:pt x="75328" y="54590"/>
                  </a:lnTo>
                  <a:lnTo>
                    <a:pt x="75754" y="54998"/>
                  </a:lnTo>
                  <a:lnTo>
                    <a:pt x="76196" y="55397"/>
                  </a:lnTo>
                  <a:lnTo>
                    <a:pt x="76639" y="55788"/>
                  </a:lnTo>
                  <a:lnTo>
                    <a:pt x="77099" y="56161"/>
                  </a:lnTo>
                  <a:lnTo>
                    <a:pt x="77567" y="56525"/>
                  </a:lnTo>
                  <a:lnTo>
                    <a:pt x="78036" y="56872"/>
                  </a:lnTo>
                  <a:lnTo>
                    <a:pt x="78522" y="57202"/>
                  </a:lnTo>
                  <a:lnTo>
                    <a:pt x="79016" y="57523"/>
                  </a:lnTo>
                  <a:lnTo>
                    <a:pt x="79511" y="57827"/>
                  </a:lnTo>
                  <a:lnTo>
                    <a:pt x="80023" y="58122"/>
                  </a:lnTo>
                  <a:lnTo>
                    <a:pt x="80535" y="58400"/>
                  </a:lnTo>
                  <a:lnTo>
                    <a:pt x="81055" y="58660"/>
                  </a:lnTo>
                  <a:lnTo>
                    <a:pt x="81585" y="58903"/>
                  </a:lnTo>
                  <a:lnTo>
                    <a:pt x="82114" y="59137"/>
                  </a:lnTo>
                  <a:lnTo>
                    <a:pt x="82652" y="59363"/>
                  </a:lnTo>
                  <a:lnTo>
                    <a:pt x="83199" y="59562"/>
                  </a:lnTo>
                  <a:lnTo>
                    <a:pt x="83745" y="59753"/>
                  </a:lnTo>
                  <a:lnTo>
                    <a:pt x="84301" y="59927"/>
                  </a:lnTo>
                  <a:lnTo>
                    <a:pt x="84865" y="60083"/>
                  </a:lnTo>
                  <a:lnTo>
                    <a:pt x="85429" y="60222"/>
                  </a:lnTo>
                  <a:lnTo>
                    <a:pt x="85993" y="60352"/>
                  </a:lnTo>
                  <a:lnTo>
                    <a:pt x="86566" y="60465"/>
                  </a:lnTo>
                  <a:lnTo>
                    <a:pt x="87138" y="60560"/>
                  </a:lnTo>
                  <a:lnTo>
                    <a:pt x="87720" y="60638"/>
                  </a:lnTo>
                  <a:lnTo>
                    <a:pt x="88301" y="60699"/>
                  </a:lnTo>
                  <a:lnTo>
                    <a:pt x="88882" y="60751"/>
                  </a:lnTo>
                  <a:lnTo>
                    <a:pt x="89464" y="60777"/>
                  </a:lnTo>
                  <a:lnTo>
                    <a:pt x="90054" y="60795"/>
                  </a:lnTo>
                  <a:lnTo>
                    <a:pt x="90644" y="60786"/>
                  </a:lnTo>
                  <a:lnTo>
                    <a:pt x="91234" y="60769"/>
                  </a:lnTo>
                  <a:lnTo>
                    <a:pt x="91824" y="60734"/>
                  </a:lnTo>
                  <a:lnTo>
                    <a:pt x="92414" y="60682"/>
                  </a:lnTo>
                  <a:lnTo>
                    <a:pt x="93004" y="60612"/>
                  </a:lnTo>
                  <a:lnTo>
                    <a:pt x="94115" y="60508"/>
                  </a:lnTo>
                  <a:lnTo>
                    <a:pt x="95165" y="60413"/>
                  </a:lnTo>
                  <a:lnTo>
                    <a:pt x="95651" y="60378"/>
                  </a:lnTo>
                  <a:lnTo>
                    <a:pt x="96085" y="60352"/>
                  </a:lnTo>
                  <a:lnTo>
                    <a:pt x="96475" y="60335"/>
                  </a:lnTo>
                  <a:lnTo>
                    <a:pt x="96796" y="60326"/>
                  </a:lnTo>
                  <a:lnTo>
                    <a:pt x="97247" y="60335"/>
                  </a:lnTo>
                  <a:lnTo>
                    <a:pt x="97690" y="60343"/>
                  </a:lnTo>
                  <a:lnTo>
                    <a:pt x="98132" y="60369"/>
                  </a:lnTo>
                  <a:lnTo>
                    <a:pt x="98575" y="60395"/>
                  </a:lnTo>
                  <a:lnTo>
                    <a:pt x="99018" y="60430"/>
                  </a:lnTo>
                  <a:lnTo>
                    <a:pt x="99451" y="60482"/>
                  </a:lnTo>
                  <a:lnTo>
                    <a:pt x="99885" y="60534"/>
                  </a:lnTo>
                  <a:lnTo>
                    <a:pt x="100311" y="60595"/>
                  </a:lnTo>
                  <a:lnTo>
                    <a:pt x="100736" y="60664"/>
                  </a:lnTo>
                  <a:lnTo>
                    <a:pt x="101161" y="60734"/>
                  </a:lnTo>
                  <a:lnTo>
                    <a:pt x="101577" y="60821"/>
                  </a:lnTo>
                  <a:lnTo>
                    <a:pt x="101994" y="60916"/>
                  </a:lnTo>
                  <a:lnTo>
                    <a:pt x="102402" y="61012"/>
                  </a:lnTo>
                  <a:lnTo>
                    <a:pt x="102810" y="61116"/>
                  </a:lnTo>
                  <a:lnTo>
                    <a:pt x="103217" y="61228"/>
                  </a:lnTo>
                  <a:lnTo>
                    <a:pt x="103608" y="61350"/>
                  </a:lnTo>
                  <a:lnTo>
                    <a:pt x="104007" y="61471"/>
                  </a:lnTo>
                  <a:lnTo>
                    <a:pt x="104389" y="61602"/>
                  </a:lnTo>
                  <a:lnTo>
                    <a:pt x="104771" y="61740"/>
                  </a:lnTo>
                  <a:lnTo>
                    <a:pt x="105152" y="61888"/>
                  </a:lnTo>
                  <a:lnTo>
                    <a:pt x="105526" y="62044"/>
                  </a:lnTo>
                  <a:lnTo>
                    <a:pt x="105890" y="62200"/>
                  </a:lnTo>
                  <a:lnTo>
                    <a:pt x="106255" y="62365"/>
                  </a:lnTo>
                  <a:lnTo>
                    <a:pt x="106610" y="62539"/>
                  </a:lnTo>
                  <a:lnTo>
                    <a:pt x="106957" y="62712"/>
                  </a:lnTo>
                  <a:lnTo>
                    <a:pt x="107304" y="62895"/>
                  </a:lnTo>
                  <a:lnTo>
                    <a:pt x="107643" y="63077"/>
                  </a:lnTo>
                  <a:lnTo>
                    <a:pt x="107973" y="63276"/>
                  </a:lnTo>
                  <a:lnTo>
                    <a:pt x="108302" y="63476"/>
                  </a:lnTo>
                  <a:lnTo>
                    <a:pt x="108615" y="63675"/>
                  </a:lnTo>
                  <a:lnTo>
                    <a:pt x="108927" y="63884"/>
                  </a:lnTo>
                  <a:lnTo>
                    <a:pt x="109240" y="64101"/>
                  </a:lnTo>
                  <a:lnTo>
                    <a:pt x="109535" y="64318"/>
                  </a:lnTo>
                  <a:lnTo>
                    <a:pt x="109821" y="64543"/>
                  </a:lnTo>
                  <a:lnTo>
                    <a:pt x="110107" y="64777"/>
                  </a:lnTo>
                  <a:lnTo>
                    <a:pt x="110385" y="65012"/>
                  </a:lnTo>
                  <a:lnTo>
                    <a:pt x="110654" y="65246"/>
                  </a:lnTo>
                  <a:lnTo>
                    <a:pt x="110914" y="65489"/>
                  </a:lnTo>
                  <a:lnTo>
                    <a:pt x="111166" y="65741"/>
                  </a:lnTo>
                  <a:lnTo>
                    <a:pt x="111409" y="65992"/>
                  </a:lnTo>
                  <a:lnTo>
                    <a:pt x="111652" y="66244"/>
                  </a:lnTo>
                  <a:lnTo>
                    <a:pt x="111877" y="66504"/>
                  </a:lnTo>
                  <a:lnTo>
                    <a:pt x="112094" y="66765"/>
                  </a:lnTo>
                  <a:lnTo>
                    <a:pt x="112303" y="67034"/>
                  </a:lnTo>
                  <a:lnTo>
                    <a:pt x="112511" y="67303"/>
                  </a:lnTo>
                  <a:lnTo>
                    <a:pt x="112702" y="67580"/>
                  </a:lnTo>
                  <a:lnTo>
                    <a:pt x="112884" y="67858"/>
                  </a:lnTo>
                  <a:lnTo>
                    <a:pt x="113058" y="68144"/>
                  </a:lnTo>
                  <a:lnTo>
                    <a:pt x="113222" y="68431"/>
                  </a:lnTo>
                  <a:lnTo>
                    <a:pt x="113379" y="68717"/>
                  </a:lnTo>
                  <a:lnTo>
                    <a:pt x="113526" y="69003"/>
                  </a:lnTo>
                  <a:lnTo>
                    <a:pt x="113665" y="69298"/>
                  </a:lnTo>
                  <a:lnTo>
                    <a:pt x="113786" y="69602"/>
                  </a:lnTo>
                  <a:lnTo>
                    <a:pt x="113908" y="69897"/>
                  </a:lnTo>
                  <a:lnTo>
                    <a:pt x="114012" y="70201"/>
                  </a:lnTo>
                  <a:lnTo>
                    <a:pt x="114108" y="70505"/>
                  </a:lnTo>
                  <a:lnTo>
                    <a:pt x="114186" y="70817"/>
                  </a:lnTo>
                  <a:lnTo>
                    <a:pt x="114264" y="71121"/>
                  </a:lnTo>
                  <a:lnTo>
                    <a:pt x="114324" y="71433"/>
                  </a:lnTo>
                  <a:lnTo>
                    <a:pt x="114377" y="71745"/>
                  </a:lnTo>
                  <a:lnTo>
                    <a:pt x="114420" y="72066"/>
                  </a:lnTo>
                  <a:lnTo>
                    <a:pt x="114446" y="72388"/>
                  </a:lnTo>
                  <a:lnTo>
                    <a:pt x="114463" y="72700"/>
                  </a:lnTo>
                  <a:lnTo>
                    <a:pt x="114472" y="73021"/>
                  </a:lnTo>
                  <a:lnTo>
                    <a:pt x="114463" y="73368"/>
                  </a:lnTo>
                  <a:lnTo>
                    <a:pt x="114437" y="73707"/>
                  </a:lnTo>
                  <a:lnTo>
                    <a:pt x="114403" y="74045"/>
                  </a:lnTo>
                  <a:lnTo>
                    <a:pt x="114351" y="74375"/>
                  </a:lnTo>
                  <a:lnTo>
                    <a:pt x="114290" y="74713"/>
                  </a:lnTo>
                  <a:lnTo>
                    <a:pt x="114212" y="75043"/>
                  </a:lnTo>
                  <a:lnTo>
                    <a:pt x="114125" y="75381"/>
                  </a:lnTo>
                  <a:lnTo>
                    <a:pt x="114012" y="75711"/>
                  </a:lnTo>
                  <a:lnTo>
                    <a:pt x="113899" y="76032"/>
                  </a:lnTo>
                  <a:lnTo>
                    <a:pt x="113769" y="76362"/>
                  </a:lnTo>
                  <a:lnTo>
                    <a:pt x="113622" y="76683"/>
                  </a:lnTo>
                  <a:lnTo>
                    <a:pt x="113465" y="77013"/>
                  </a:lnTo>
                  <a:lnTo>
                    <a:pt x="113301" y="77334"/>
                  </a:lnTo>
                  <a:lnTo>
                    <a:pt x="113118" y="77646"/>
                  </a:lnTo>
                  <a:lnTo>
                    <a:pt x="112919" y="77967"/>
                  </a:lnTo>
                  <a:lnTo>
                    <a:pt x="112719" y="78288"/>
                  </a:lnTo>
                  <a:lnTo>
                    <a:pt x="112520" y="78583"/>
                  </a:lnTo>
                  <a:lnTo>
                    <a:pt x="112329" y="78887"/>
                  </a:lnTo>
                  <a:lnTo>
                    <a:pt x="112138" y="79191"/>
                  </a:lnTo>
                  <a:lnTo>
                    <a:pt x="111956" y="79503"/>
                  </a:lnTo>
                  <a:lnTo>
                    <a:pt x="111782" y="79815"/>
                  </a:lnTo>
                  <a:lnTo>
                    <a:pt x="111617" y="80128"/>
                  </a:lnTo>
                  <a:lnTo>
                    <a:pt x="111452" y="80440"/>
                  </a:lnTo>
                  <a:lnTo>
                    <a:pt x="111296" y="80761"/>
                  </a:lnTo>
                  <a:lnTo>
                    <a:pt x="111140" y="81074"/>
                  </a:lnTo>
                  <a:lnTo>
                    <a:pt x="110992" y="81395"/>
                  </a:lnTo>
                  <a:lnTo>
                    <a:pt x="110854" y="81724"/>
                  </a:lnTo>
                  <a:lnTo>
                    <a:pt x="110715" y="82045"/>
                  </a:lnTo>
                  <a:lnTo>
                    <a:pt x="110585" y="82375"/>
                  </a:lnTo>
                  <a:lnTo>
                    <a:pt x="110463" y="82705"/>
                  </a:lnTo>
                  <a:lnTo>
                    <a:pt x="110342" y="83035"/>
                  </a:lnTo>
                  <a:lnTo>
                    <a:pt x="110229" y="83364"/>
                  </a:lnTo>
                  <a:lnTo>
                    <a:pt x="110125" y="83694"/>
                  </a:lnTo>
                  <a:lnTo>
                    <a:pt x="110020" y="84033"/>
                  </a:lnTo>
                  <a:lnTo>
                    <a:pt x="109925" y="84371"/>
                  </a:lnTo>
                  <a:lnTo>
                    <a:pt x="109838" y="84701"/>
                  </a:lnTo>
                  <a:lnTo>
                    <a:pt x="109751" y="85048"/>
                  </a:lnTo>
                  <a:lnTo>
                    <a:pt x="109673" y="85386"/>
                  </a:lnTo>
                  <a:lnTo>
                    <a:pt x="109604" y="85725"/>
                  </a:lnTo>
                  <a:lnTo>
                    <a:pt x="109535" y="86063"/>
                  </a:lnTo>
                  <a:lnTo>
                    <a:pt x="109474" y="86410"/>
                  </a:lnTo>
                  <a:lnTo>
                    <a:pt x="109422" y="86749"/>
                  </a:lnTo>
                  <a:lnTo>
                    <a:pt x="109370" y="87096"/>
                  </a:lnTo>
                  <a:lnTo>
                    <a:pt x="109326" y="87443"/>
                  </a:lnTo>
                  <a:lnTo>
                    <a:pt x="109283" y="87781"/>
                  </a:lnTo>
                  <a:lnTo>
                    <a:pt x="109248" y="88128"/>
                  </a:lnTo>
                  <a:lnTo>
                    <a:pt x="109222" y="88475"/>
                  </a:lnTo>
                  <a:lnTo>
                    <a:pt x="109205" y="88822"/>
                  </a:lnTo>
                  <a:lnTo>
                    <a:pt x="109187" y="89170"/>
                  </a:lnTo>
                  <a:lnTo>
                    <a:pt x="109179" y="89517"/>
                  </a:lnTo>
                  <a:lnTo>
                    <a:pt x="109170" y="89864"/>
                  </a:lnTo>
                  <a:lnTo>
                    <a:pt x="109170" y="90211"/>
                  </a:lnTo>
                  <a:lnTo>
                    <a:pt x="109179" y="90558"/>
                  </a:lnTo>
                  <a:lnTo>
                    <a:pt x="109187" y="90905"/>
                  </a:lnTo>
                  <a:lnTo>
                    <a:pt x="109214" y="91252"/>
                  </a:lnTo>
                  <a:lnTo>
                    <a:pt x="109231" y="91599"/>
                  </a:lnTo>
                  <a:lnTo>
                    <a:pt x="109266" y="91946"/>
                  </a:lnTo>
                  <a:lnTo>
                    <a:pt x="109300" y="92293"/>
                  </a:lnTo>
                  <a:lnTo>
                    <a:pt x="109344" y="92641"/>
                  </a:lnTo>
                  <a:lnTo>
                    <a:pt x="109387" y="92988"/>
                  </a:lnTo>
                  <a:lnTo>
                    <a:pt x="109439" y="93335"/>
                  </a:lnTo>
                  <a:lnTo>
                    <a:pt x="109500" y="93682"/>
                  </a:lnTo>
                  <a:lnTo>
                    <a:pt x="109561" y="94020"/>
                  </a:lnTo>
                  <a:lnTo>
                    <a:pt x="109630" y="94367"/>
                  </a:lnTo>
                  <a:lnTo>
                    <a:pt x="109708" y="94706"/>
                  </a:lnTo>
                  <a:lnTo>
                    <a:pt x="109786" y="95044"/>
                  </a:lnTo>
                  <a:lnTo>
                    <a:pt x="109873" y="95383"/>
                  </a:lnTo>
                  <a:lnTo>
                    <a:pt x="109968" y="95730"/>
                  </a:lnTo>
                  <a:lnTo>
                    <a:pt x="110064" y="96059"/>
                  </a:lnTo>
                  <a:lnTo>
                    <a:pt x="110168" y="96398"/>
                  </a:lnTo>
                  <a:lnTo>
                    <a:pt x="110281" y="96736"/>
                  </a:lnTo>
                  <a:lnTo>
                    <a:pt x="110394" y="97066"/>
                  </a:lnTo>
                  <a:lnTo>
                    <a:pt x="110515" y="97404"/>
                  </a:lnTo>
                  <a:lnTo>
                    <a:pt x="110645" y="97734"/>
                  </a:lnTo>
                  <a:lnTo>
                    <a:pt x="110775" y="98064"/>
                  </a:lnTo>
                  <a:lnTo>
                    <a:pt x="110914" y="98385"/>
                  </a:lnTo>
                  <a:lnTo>
                    <a:pt x="111062" y="98715"/>
                  </a:lnTo>
                  <a:lnTo>
                    <a:pt x="111209" y="99036"/>
                  </a:lnTo>
                  <a:lnTo>
                    <a:pt x="111365" y="99357"/>
                  </a:lnTo>
                  <a:lnTo>
                    <a:pt x="111530" y="99678"/>
                  </a:lnTo>
                  <a:lnTo>
                    <a:pt x="111695" y="99999"/>
                  </a:lnTo>
                  <a:lnTo>
                    <a:pt x="111869" y="100311"/>
                  </a:lnTo>
                  <a:lnTo>
                    <a:pt x="112042" y="100624"/>
                  </a:lnTo>
                  <a:lnTo>
                    <a:pt x="112225" y="100927"/>
                  </a:lnTo>
                  <a:lnTo>
                    <a:pt x="112407" y="101231"/>
                  </a:lnTo>
                  <a:lnTo>
                    <a:pt x="112598" y="101526"/>
                  </a:lnTo>
                  <a:lnTo>
                    <a:pt x="112797" y="101821"/>
                  </a:lnTo>
                  <a:lnTo>
                    <a:pt x="112997" y="102116"/>
                  </a:lnTo>
                  <a:lnTo>
                    <a:pt x="113205" y="102403"/>
                  </a:lnTo>
                  <a:lnTo>
                    <a:pt x="113413" y="102680"/>
                  </a:lnTo>
                  <a:lnTo>
                    <a:pt x="113622" y="102958"/>
                  </a:lnTo>
                  <a:lnTo>
                    <a:pt x="113847" y="103236"/>
                  </a:lnTo>
                  <a:lnTo>
                    <a:pt x="114064" y="103505"/>
                  </a:lnTo>
                  <a:lnTo>
                    <a:pt x="114290" y="103774"/>
                  </a:lnTo>
                  <a:lnTo>
                    <a:pt x="114524" y="104034"/>
                  </a:lnTo>
                  <a:lnTo>
                    <a:pt x="114758" y="104294"/>
                  </a:lnTo>
                  <a:lnTo>
                    <a:pt x="115001" y="104555"/>
                  </a:lnTo>
                  <a:lnTo>
                    <a:pt x="115244" y="104798"/>
                  </a:lnTo>
                  <a:lnTo>
                    <a:pt x="115487" y="105049"/>
                  </a:lnTo>
                  <a:lnTo>
                    <a:pt x="115739" y="105292"/>
                  </a:lnTo>
                  <a:lnTo>
                    <a:pt x="115991" y="105526"/>
                  </a:lnTo>
                  <a:lnTo>
                    <a:pt x="116251" y="105761"/>
                  </a:lnTo>
                  <a:lnTo>
                    <a:pt x="116511" y="105986"/>
                  </a:lnTo>
                  <a:lnTo>
                    <a:pt x="116780" y="106212"/>
                  </a:lnTo>
                  <a:lnTo>
                    <a:pt x="117049" y="106429"/>
                  </a:lnTo>
                  <a:lnTo>
                    <a:pt x="117318" y="106646"/>
                  </a:lnTo>
                  <a:lnTo>
                    <a:pt x="117596" y="106854"/>
                  </a:lnTo>
                  <a:lnTo>
                    <a:pt x="117874" y="107062"/>
                  </a:lnTo>
                  <a:lnTo>
                    <a:pt x="118160" y="107262"/>
                  </a:lnTo>
                  <a:lnTo>
                    <a:pt x="118446" y="107453"/>
                  </a:lnTo>
                  <a:lnTo>
                    <a:pt x="118733" y="107644"/>
                  </a:lnTo>
                  <a:lnTo>
                    <a:pt x="119019" y="107835"/>
                  </a:lnTo>
                  <a:lnTo>
                    <a:pt x="119314" y="108017"/>
                  </a:lnTo>
                  <a:lnTo>
                    <a:pt x="119618" y="108190"/>
                  </a:lnTo>
                  <a:lnTo>
                    <a:pt x="119913" y="108364"/>
                  </a:lnTo>
                  <a:lnTo>
                    <a:pt x="120216" y="108529"/>
                  </a:lnTo>
                  <a:lnTo>
                    <a:pt x="120529" y="108694"/>
                  </a:lnTo>
                  <a:lnTo>
                    <a:pt x="120833" y="108850"/>
                  </a:lnTo>
                  <a:lnTo>
                    <a:pt x="121145" y="109006"/>
                  </a:lnTo>
                  <a:lnTo>
                    <a:pt x="121466" y="109154"/>
                  </a:lnTo>
                  <a:lnTo>
                    <a:pt x="121778" y="109292"/>
                  </a:lnTo>
                  <a:lnTo>
                    <a:pt x="122099" y="109431"/>
                  </a:lnTo>
                  <a:lnTo>
                    <a:pt x="122420" y="109561"/>
                  </a:lnTo>
                  <a:lnTo>
                    <a:pt x="122742" y="109683"/>
                  </a:lnTo>
                  <a:lnTo>
                    <a:pt x="123071" y="109804"/>
                  </a:lnTo>
                  <a:lnTo>
                    <a:pt x="123401" y="109926"/>
                  </a:lnTo>
                  <a:lnTo>
                    <a:pt x="123731" y="110030"/>
                  </a:lnTo>
                  <a:lnTo>
                    <a:pt x="124060" y="110134"/>
                  </a:lnTo>
                  <a:lnTo>
                    <a:pt x="124399" y="110238"/>
                  </a:lnTo>
                  <a:lnTo>
                    <a:pt x="124737" y="110325"/>
                  </a:lnTo>
                  <a:lnTo>
                    <a:pt x="125076" y="110420"/>
                  </a:lnTo>
                  <a:lnTo>
                    <a:pt x="125414" y="110499"/>
                  </a:lnTo>
                  <a:lnTo>
                    <a:pt x="125761" y="110577"/>
                  </a:lnTo>
                  <a:lnTo>
                    <a:pt x="126100" y="110646"/>
                  </a:lnTo>
                  <a:lnTo>
                    <a:pt x="126447" y="110716"/>
                  </a:lnTo>
                  <a:lnTo>
                    <a:pt x="126794" y="110776"/>
                  </a:lnTo>
                  <a:lnTo>
                    <a:pt x="127141" y="110828"/>
                  </a:lnTo>
                  <a:lnTo>
                    <a:pt x="127497" y="110880"/>
                  </a:lnTo>
                  <a:lnTo>
                    <a:pt x="127844" y="110924"/>
                  </a:lnTo>
                  <a:lnTo>
                    <a:pt x="128200" y="110958"/>
                  </a:lnTo>
                  <a:lnTo>
                    <a:pt x="128555" y="110985"/>
                  </a:lnTo>
                  <a:lnTo>
                    <a:pt x="128911" y="111011"/>
                  </a:lnTo>
                  <a:lnTo>
                    <a:pt x="129267" y="111028"/>
                  </a:lnTo>
                  <a:lnTo>
                    <a:pt x="129623" y="111045"/>
                  </a:lnTo>
                  <a:lnTo>
                    <a:pt x="130057" y="111063"/>
                  </a:lnTo>
                  <a:lnTo>
                    <a:pt x="130490" y="111080"/>
                  </a:lnTo>
                  <a:lnTo>
                    <a:pt x="130916" y="111115"/>
                  </a:lnTo>
                  <a:lnTo>
                    <a:pt x="131341" y="111149"/>
                  </a:lnTo>
                  <a:lnTo>
                    <a:pt x="131766" y="111193"/>
                  </a:lnTo>
                  <a:lnTo>
                    <a:pt x="132183" y="111245"/>
                  </a:lnTo>
                  <a:lnTo>
                    <a:pt x="132599" y="111306"/>
                  </a:lnTo>
                  <a:lnTo>
                    <a:pt x="133016" y="111375"/>
                  </a:lnTo>
                  <a:lnTo>
                    <a:pt x="133423" y="111453"/>
                  </a:lnTo>
                  <a:lnTo>
                    <a:pt x="133831" y="111531"/>
                  </a:lnTo>
                  <a:lnTo>
                    <a:pt x="134239" y="111627"/>
                  </a:lnTo>
                  <a:lnTo>
                    <a:pt x="134638" y="111722"/>
                  </a:lnTo>
                  <a:lnTo>
                    <a:pt x="135029" y="111826"/>
                  </a:lnTo>
                  <a:lnTo>
                    <a:pt x="135419" y="111939"/>
                  </a:lnTo>
                  <a:lnTo>
                    <a:pt x="135810" y="112052"/>
                  </a:lnTo>
                  <a:lnTo>
                    <a:pt x="136191" y="112182"/>
                  </a:lnTo>
                  <a:lnTo>
                    <a:pt x="136573" y="112312"/>
                  </a:lnTo>
                  <a:lnTo>
                    <a:pt x="136946" y="112442"/>
                  </a:lnTo>
                  <a:lnTo>
                    <a:pt x="137311" y="112590"/>
                  </a:lnTo>
                  <a:lnTo>
                    <a:pt x="137675" y="112737"/>
                  </a:lnTo>
                  <a:lnTo>
                    <a:pt x="138040" y="112894"/>
                  </a:lnTo>
                  <a:lnTo>
                    <a:pt x="138396" y="113050"/>
                  </a:lnTo>
                  <a:lnTo>
                    <a:pt x="138743" y="113223"/>
                  </a:lnTo>
                  <a:lnTo>
                    <a:pt x="139081" y="113388"/>
                  </a:lnTo>
                  <a:lnTo>
                    <a:pt x="139419" y="113570"/>
                  </a:lnTo>
                  <a:lnTo>
                    <a:pt x="139758" y="113753"/>
                  </a:lnTo>
                  <a:lnTo>
                    <a:pt x="140079" y="113944"/>
                  </a:lnTo>
                  <a:lnTo>
                    <a:pt x="140400" y="114134"/>
                  </a:lnTo>
                  <a:lnTo>
                    <a:pt x="140712" y="114334"/>
                  </a:lnTo>
                  <a:lnTo>
                    <a:pt x="141025" y="114542"/>
                  </a:lnTo>
                  <a:lnTo>
                    <a:pt x="141320" y="114751"/>
                  </a:lnTo>
                  <a:lnTo>
                    <a:pt x="141615" y="114959"/>
                  </a:lnTo>
                  <a:lnTo>
                    <a:pt x="141901" y="115184"/>
                  </a:lnTo>
                  <a:lnTo>
                    <a:pt x="142188" y="115401"/>
                  </a:lnTo>
                  <a:lnTo>
                    <a:pt x="142457" y="115636"/>
                  </a:lnTo>
                  <a:lnTo>
                    <a:pt x="142726" y="115861"/>
                  </a:lnTo>
                  <a:lnTo>
                    <a:pt x="142986" y="116095"/>
                  </a:lnTo>
                  <a:lnTo>
                    <a:pt x="143238" y="116338"/>
                  </a:lnTo>
                  <a:lnTo>
                    <a:pt x="143480" y="116581"/>
                  </a:lnTo>
                  <a:lnTo>
                    <a:pt x="143715" y="116833"/>
                  </a:lnTo>
                  <a:lnTo>
                    <a:pt x="143940" y="117085"/>
                  </a:lnTo>
                  <a:lnTo>
                    <a:pt x="144166" y="117336"/>
                  </a:lnTo>
                  <a:lnTo>
                    <a:pt x="144374" y="117597"/>
                  </a:lnTo>
                  <a:lnTo>
                    <a:pt x="144582" y="117866"/>
                  </a:lnTo>
                  <a:lnTo>
                    <a:pt x="144773" y="118126"/>
                  </a:lnTo>
                  <a:lnTo>
                    <a:pt x="144956" y="118395"/>
                  </a:lnTo>
                  <a:lnTo>
                    <a:pt x="145138" y="118673"/>
                  </a:lnTo>
                  <a:lnTo>
                    <a:pt x="145303" y="118942"/>
                  </a:lnTo>
                  <a:lnTo>
                    <a:pt x="145468" y="119219"/>
                  </a:lnTo>
                  <a:lnTo>
                    <a:pt x="145615" y="119506"/>
                  </a:lnTo>
                  <a:lnTo>
                    <a:pt x="145754" y="119792"/>
                  </a:lnTo>
                  <a:lnTo>
                    <a:pt x="145884" y="120078"/>
                  </a:lnTo>
                  <a:lnTo>
                    <a:pt x="146006" y="120365"/>
                  </a:lnTo>
                  <a:lnTo>
                    <a:pt x="146118" y="120651"/>
                  </a:lnTo>
                  <a:lnTo>
                    <a:pt x="146223" y="120946"/>
                  </a:lnTo>
                  <a:lnTo>
                    <a:pt x="146318" y="121241"/>
                  </a:lnTo>
                  <a:lnTo>
                    <a:pt x="146396" y="121545"/>
                  </a:lnTo>
                  <a:lnTo>
                    <a:pt x="146465" y="121840"/>
                  </a:lnTo>
                  <a:lnTo>
                    <a:pt x="146526" y="122144"/>
                  </a:lnTo>
                  <a:lnTo>
                    <a:pt x="146578" y="122447"/>
                  </a:lnTo>
                  <a:lnTo>
                    <a:pt x="146613" y="122751"/>
                  </a:lnTo>
                  <a:lnTo>
                    <a:pt x="146648" y="123055"/>
                  </a:lnTo>
                  <a:lnTo>
                    <a:pt x="146665" y="123358"/>
                  </a:lnTo>
                  <a:lnTo>
                    <a:pt x="146665" y="123671"/>
                  </a:lnTo>
                  <a:lnTo>
                    <a:pt x="146665" y="123975"/>
                  </a:lnTo>
                  <a:lnTo>
                    <a:pt x="146648" y="124278"/>
                  </a:lnTo>
                  <a:lnTo>
                    <a:pt x="146622" y="124582"/>
                  </a:lnTo>
                  <a:lnTo>
                    <a:pt x="146578" y="124868"/>
                  </a:lnTo>
                  <a:lnTo>
                    <a:pt x="146535" y="125163"/>
                  </a:lnTo>
                  <a:lnTo>
                    <a:pt x="146483" y="125450"/>
                  </a:lnTo>
                  <a:lnTo>
                    <a:pt x="146422" y="125727"/>
                  </a:lnTo>
                  <a:lnTo>
                    <a:pt x="146344" y="126005"/>
                  </a:lnTo>
                  <a:lnTo>
                    <a:pt x="146266" y="126274"/>
                  </a:lnTo>
                  <a:lnTo>
                    <a:pt x="146179" y="126543"/>
                  </a:lnTo>
                  <a:lnTo>
                    <a:pt x="146084" y="126803"/>
                  </a:lnTo>
                  <a:lnTo>
                    <a:pt x="145980" y="127064"/>
                  </a:lnTo>
                  <a:lnTo>
                    <a:pt x="145875" y="127315"/>
                  </a:lnTo>
                  <a:lnTo>
                    <a:pt x="145763" y="127567"/>
                  </a:lnTo>
                  <a:lnTo>
                    <a:pt x="145641" y="127810"/>
                  </a:lnTo>
                  <a:lnTo>
                    <a:pt x="145520" y="128044"/>
                  </a:lnTo>
                  <a:lnTo>
                    <a:pt x="145389" y="128279"/>
                  </a:lnTo>
                  <a:lnTo>
                    <a:pt x="145259" y="128504"/>
                  </a:lnTo>
                  <a:lnTo>
                    <a:pt x="145120" y="128721"/>
                  </a:lnTo>
                  <a:lnTo>
                    <a:pt x="144982" y="128938"/>
                  </a:lnTo>
                  <a:lnTo>
                    <a:pt x="144834" y="129155"/>
                  </a:lnTo>
                  <a:lnTo>
                    <a:pt x="144687" y="129363"/>
                  </a:lnTo>
                  <a:lnTo>
                    <a:pt x="144392" y="129754"/>
                  </a:lnTo>
                  <a:lnTo>
                    <a:pt x="144079" y="130127"/>
                  </a:lnTo>
                  <a:lnTo>
                    <a:pt x="143776" y="130474"/>
                  </a:lnTo>
                  <a:lnTo>
                    <a:pt x="143463" y="130804"/>
                  </a:lnTo>
                  <a:lnTo>
                    <a:pt x="143159" y="131107"/>
                  </a:lnTo>
                  <a:lnTo>
                    <a:pt x="142760" y="131498"/>
                  </a:lnTo>
                  <a:lnTo>
                    <a:pt x="142378" y="131897"/>
                  </a:lnTo>
                  <a:lnTo>
                    <a:pt x="142005" y="132314"/>
                  </a:lnTo>
                  <a:lnTo>
                    <a:pt x="141650" y="132730"/>
                  </a:lnTo>
                  <a:lnTo>
                    <a:pt x="141302" y="133155"/>
                  </a:lnTo>
                  <a:lnTo>
                    <a:pt x="140964" y="133589"/>
                  </a:lnTo>
                  <a:lnTo>
                    <a:pt x="140643" y="134040"/>
                  </a:lnTo>
                  <a:lnTo>
                    <a:pt x="140331" y="134492"/>
                  </a:lnTo>
                  <a:lnTo>
                    <a:pt x="140027" y="134943"/>
                  </a:lnTo>
                  <a:lnTo>
                    <a:pt x="139741" y="135411"/>
                  </a:lnTo>
                  <a:lnTo>
                    <a:pt x="139463" y="135889"/>
                  </a:lnTo>
                  <a:lnTo>
                    <a:pt x="139203" y="136366"/>
                  </a:lnTo>
                  <a:lnTo>
                    <a:pt x="138951" y="136852"/>
                  </a:lnTo>
                  <a:lnTo>
                    <a:pt x="138717" y="137338"/>
                  </a:lnTo>
                  <a:lnTo>
                    <a:pt x="138491" y="137832"/>
                  </a:lnTo>
                  <a:lnTo>
                    <a:pt x="138283" y="138336"/>
                  </a:lnTo>
                  <a:lnTo>
                    <a:pt x="138083" y="138848"/>
                  </a:lnTo>
                  <a:lnTo>
                    <a:pt x="137901" y="139360"/>
                  </a:lnTo>
                  <a:lnTo>
                    <a:pt x="137736" y="139872"/>
                  </a:lnTo>
                  <a:lnTo>
                    <a:pt x="137580" y="140392"/>
                  </a:lnTo>
                  <a:lnTo>
                    <a:pt x="137432" y="140921"/>
                  </a:lnTo>
                  <a:lnTo>
                    <a:pt x="137302" y="141451"/>
                  </a:lnTo>
                  <a:lnTo>
                    <a:pt x="137189" y="141980"/>
                  </a:lnTo>
                  <a:lnTo>
                    <a:pt x="137085" y="142518"/>
                  </a:lnTo>
                  <a:lnTo>
                    <a:pt x="136998" y="143056"/>
                  </a:lnTo>
                  <a:lnTo>
                    <a:pt x="136920" y="143594"/>
                  </a:lnTo>
                  <a:lnTo>
                    <a:pt x="136860" y="144141"/>
                  </a:lnTo>
                  <a:lnTo>
                    <a:pt x="136816" y="144687"/>
                  </a:lnTo>
                  <a:lnTo>
                    <a:pt x="136782" y="145234"/>
                  </a:lnTo>
                  <a:lnTo>
                    <a:pt x="136764" y="145781"/>
                  </a:lnTo>
                  <a:lnTo>
                    <a:pt x="136764" y="146336"/>
                  </a:lnTo>
                  <a:lnTo>
                    <a:pt x="136782" y="146883"/>
                  </a:lnTo>
                  <a:lnTo>
                    <a:pt x="136808" y="147447"/>
                  </a:lnTo>
                  <a:lnTo>
                    <a:pt x="136842" y="148002"/>
                  </a:lnTo>
                  <a:lnTo>
                    <a:pt x="136903" y="148549"/>
                  </a:lnTo>
                  <a:lnTo>
                    <a:pt x="136972" y="149104"/>
                  </a:lnTo>
                  <a:lnTo>
                    <a:pt x="137051" y="149642"/>
                  </a:lnTo>
                  <a:lnTo>
                    <a:pt x="137155" y="150189"/>
                  </a:lnTo>
                  <a:lnTo>
                    <a:pt x="137259" y="150727"/>
                  </a:lnTo>
                  <a:lnTo>
                    <a:pt x="137389" y="151256"/>
                  </a:lnTo>
                  <a:lnTo>
                    <a:pt x="137528" y="151786"/>
                  </a:lnTo>
                  <a:lnTo>
                    <a:pt x="137675" y="152315"/>
                  </a:lnTo>
                  <a:lnTo>
                    <a:pt x="137840" y="152836"/>
                  </a:lnTo>
                  <a:lnTo>
                    <a:pt x="138014" y="153347"/>
                  </a:lnTo>
                  <a:lnTo>
                    <a:pt x="138205" y="153859"/>
                  </a:lnTo>
                  <a:lnTo>
                    <a:pt x="138413" y="154363"/>
                  </a:lnTo>
                  <a:lnTo>
                    <a:pt x="138630" y="154866"/>
                  </a:lnTo>
                  <a:lnTo>
                    <a:pt x="138855" y="155361"/>
                  </a:lnTo>
                  <a:lnTo>
                    <a:pt x="139098" y="155847"/>
                  </a:lnTo>
                  <a:lnTo>
                    <a:pt x="139350" y="156324"/>
                  </a:lnTo>
                  <a:lnTo>
                    <a:pt x="139619" y="156801"/>
                  </a:lnTo>
                  <a:lnTo>
                    <a:pt x="139897" y="157261"/>
                  </a:lnTo>
                  <a:lnTo>
                    <a:pt x="140183" y="157721"/>
                  </a:lnTo>
                  <a:lnTo>
                    <a:pt x="140487" y="158181"/>
                  </a:lnTo>
                  <a:lnTo>
                    <a:pt x="140799" y="158623"/>
                  </a:lnTo>
                  <a:lnTo>
                    <a:pt x="141129" y="159057"/>
                  </a:lnTo>
                  <a:lnTo>
                    <a:pt x="141467" y="159491"/>
                  </a:lnTo>
                  <a:lnTo>
                    <a:pt x="141814" y="159908"/>
                  </a:lnTo>
                  <a:lnTo>
                    <a:pt x="142170" y="160324"/>
                  </a:lnTo>
                  <a:lnTo>
                    <a:pt x="142543" y="160723"/>
                  </a:lnTo>
                  <a:lnTo>
                    <a:pt x="142925" y="161122"/>
                  </a:lnTo>
                  <a:lnTo>
                    <a:pt x="143324" y="161504"/>
                  </a:lnTo>
                  <a:lnTo>
                    <a:pt x="143723" y="161886"/>
                  </a:lnTo>
                  <a:lnTo>
                    <a:pt x="144140" y="162250"/>
                  </a:lnTo>
                  <a:lnTo>
                    <a:pt x="144678" y="162728"/>
                  </a:lnTo>
                  <a:lnTo>
                    <a:pt x="145207" y="163205"/>
                  </a:lnTo>
                  <a:lnTo>
                    <a:pt x="145711" y="163700"/>
                  </a:lnTo>
                  <a:lnTo>
                    <a:pt x="146205" y="164194"/>
                  </a:lnTo>
                  <a:lnTo>
                    <a:pt x="146682" y="164697"/>
                  </a:lnTo>
                  <a:lnTo>
                    <a:pt x="147142" y="165209"/>
                  </a:lnTo>
                  <a:lnTo>
                    <a:pt x="147585" y="165721"/>
                  </a:lnTo>
                  <a:lnTo>
                    <a:pt x="148010" y="166242"/>
                  </a:lnTo>
                  <a:lnTo>
                    <a:pt x="148427" y="166771"/>
                  </a:lnTo>
                  <a:lnTo>
                    <a:pt x="148826" y="167301"/>
                  </a:lnTo>
                  <a:lnTo>
                    <a:pt x="149199" y="167839"/>
                  </a:lnTo>
                  <a:lnTo>
                    <a:pt x="149563" y="168377"/>
                  </a:lnTo>
                  <a:lnTo>
                    <a:pt x="149910" y="168923"/>
                  </a:lnTo>
                  <a:lnTo>
                    <a:pt x="150240" y="169479"/>
                  </a:lnTo>
                  <a:lnTo>
                    <a:pt x="150553" y="170034"/>
                  </a:lnTo>
                  <a:lnTo>
                    <a:pt x="150848" y="170598"/>
                  </a:lnTo>
                  <a:lnTo>
                    <a:pt x="151134" y="171162"/>
                  </a:lnTo>
                  <a:lnTo>
                    <a:pt x="151394" y="171726"/>
                  </a:lnTo>
                  <a:lnTo>
                    <a:pt x="151637" y="172299"/>
                  </a:lnTo>
                  <a:lnTo>
                    <a:pt x="151863" y="172872"/>
                  </a:lnTo>
                  <a:lnTo>
                    <a:pt x="152071" y="173453"/>
                  </a:lnTo>
                  <a:lnTo>
                    <a:pt x="152262" y="174034"/>
                  </a:lnTo>
                  <a:lnTo>
                    <a:pt x="152444" y="174624"/>
                  </a:lnTo>
                  <a:lnTo>
                    <a:pt x="152600" y="175206"/>
                  </a:lnTo>
                  <a:lnTo>
                    <a:pt x="152739" y="175796"/>
                  </a:lnTo>
                  <a:lnTo>
                    <a:pt x="152852" y="176395"/>
                  </a:lnTo>
                  <a:lnTo>
                    <a:pt x="152956" y="176985"/>
                  </a:lnTo>
                  <a:lnTo>
                    <a:pt x="153043" y="177583"/>
                  </a:lnTo>
                  <a:lnTo>
                    <a:pt x="153104" y="178182"/>
                  </a:lnTo>
                  <a:lnTo>
                    <a:pt x="153156" y="178781"/>
                  </a:lnTo>
                  <a:lnTo>
                    <a:pt x="153182" y="179388"/>
                  </a:lnTo>
                  <a:lnTo>
                    <a:pt x="153190" y="179996"/>
                  </a:lnTo>
                  <a:lnTo>
                    <a:pt x="153182" y="180482"/>
                  </a:lnTo>
                  <a:lnTo>
                    <a:pt x="153164" y="180968"/>
                  </a:lnTo>
                  <a:lnTo>
                    <a:pt x="153130" y="181454"/>
                  </a:lnTo>
                  <a:lnTo>
                    <a:pt x="153086" y="181939"/>
                  </a:lnTo>
                  <a:lnTo>
                    <a:pt x="153026" y="182417"/>
                  </a:lnTo>
                  <a:lnTo>
                    <a:pt x="152956" y="182903"/>
                  </a:lnTo>
                  <a:lnTo>
                    <a:pt x="152869" y="183380"/>
                  </a:lnTo>
                  <a:lnTo>
                    <a:pt x="152774" y="183848"/>
                  </a:lnTo>
                  <a:lnTo>
                    <a:pt x="152670" y="184326"/>
                  </a:lnTo>
                  <a:lnTo>
                    <a:pt x="152548" y="184794"/>
                  </a:lnTo>
                  <a:lnTo>
                    <a:pt x="152418" y="185263"/>
                  </a:lnTo>
                  <a:lnTo>
                    <a:pt x="152271" y="185723"/>
                  </a:lnTo>
                  <a:lnTo>
                    <a:pt x="152114" y="186183"/>
                  </a:lnTo>
                  <a:lnTo>
                    <a:pt x="151950" y="186643"/>
                  </a:lnTo>
                  <a:lnTo>
                    <a:pt x="151767" y="187102"/>
                  </a:lnTo>
                  <a:lnTo>
                    <a:pt x="151576" y="187554"/>
                  </a:lnTo>
                  <a:lnTo>
                    <a:pt x="151368" y="187996"/>
                  </a:lnTo>
                  <a:lnTo>
                    <a:pt x="151160" y="188439"/>
                  </a:lnTo>
                  <a:lnTo>
                    <a:pt x="150934" y="188881"/>
                  </a:lnTo>
                  <a:lnTo>
                    <a:pt x="150700" y="189324"/>
                  </a:lnTo>
                  <a:lnTo>
                    <a:pt x="150448" y="189749"/>
                  </a:lnTo>
                  <a:lnTo>
                    <a:pt x="150188" y="190183"/>
                  </a:lnTo>
                  <a:lnTo>
                    <a:pt x="149919" y="190608"/>
                  </a:lnTo>
                  <a:lnTo>
                    <a:pt x="149641" y="191025"/>
                  </a:lnTo>
                  <a:lnTo>
                    <a:pt x="149355" y="191441"/>
                  </a:lnTo>
                  <a:lnTo>
                    <a:pt x="149051" y="191849"/>
                  </a:lnTo>
                  <a:lnTo>
                    <a:pt x="148748" y="192257"/>
                  </a:lnTo>
                  <a:lnTo>
                    <a:pt x="148427" y="192656"/>
                  </a:lnTo>
                  <a:lnTo>
                    <a:pt x="148097" y="193055"/>
                  </a:lnTo>
                  <a:lnTo>
                    <a:pt x="147758" y="193446"/>
                  </a:lnTo>
                  <a:lnTo>
                    <a:pt x="147403" y="193836"/>
                  </a:lnTo>
                  <a:lnTo>
                    <a:pt x="147047" y="194218"/>
                  </a:lnTo>
                  <a:lnTo>
                    <a:pt x="146674" y="194591"/>
                  </a:lnTo>
                  <a:lnTo>
                    <a:pt x="146301" y="194956"/>
                  </a:lnTo>
                  <a:lnTo>
                    <a:pt x="145910" y="195320"/>
                  </a:lnTo>
                  <a:lnTo>
                    <a:pt x="145511" y="195684"/>
                  </a:lnTo>
                  <a:lnTo>
                    <a:pt x="145112" y="196032"/>
                  </a:lnTo>
                  <a:lnTo>
                    <a:pt x="144695" y="196379"/>
                  </a:lnTo>
                  <a:lnTo>
                    <a:pt x="144270" y="196717"/>
                  </a:lnTo>
                  <a:lnTo>
                    <a:pt x="143836" y="197055"/>
                  </a:lnTo>
                  <a:lnTo>
                    <a:pt x="143394" y="197385"/>
                  </a:lnTo>
                  <a:lnTo>
                    <a:pt x="142951" y="197706"/>
                  </a:lnTo>
                  <a:lnTo>
                    <a:pt x="142491" y="198019"/>
                  </a:lnTo>
                  <a:lnTo>
                    <a:pt x="142023" y="198322"/>
                  </a:lnTo>
                  <a:lnTo>
                    <a:pt x="141554" y="198626"/>
                  </a:lnTo>
                  <a:lnTo>
                    <a:pt x="141068" y="198921"/>
                  </a:lnTo>
                  <a:lnTo>
                    <a:pt x="140582" y="199207"/>
                  </a:lnTo>
                  <a:lnTo>
                    <a:pt x="140079" y="199485"/>
                  </a:lnTo>
                  <a:lnTo>
                    <a:pt x="139576" y="199754"/>
                  </a:lnTo>
                  <a:lnTo>
                    <a:pt x="139064" y="200023"/>
                  </a:lnTo>
                  <a:lnTo>
                    <a:pt x="138543" y="200275"/>
                  </a:lnTo>
                  <a:lnTo>
                    <a:pt x="138014" y="200526"/>
                  </a:lnTo>
                  <a:lnTo>
                    <a:pt x="137484" y="200769"/>
                  </a:lnTo>
                  <a:lnTo>
                    <a:pt x="136938" y="200995"/>
                  </a:lnTo>
                  <a:lnTo>
                    <a:pt x="136391" y="201221"/>
                  </a:lnTo>
                  <a:lnTo>
                    <a:pt x="135836" y="201438"/>
                  </a:lnTo>
                  <a:lnTo>
                    <a:pt x="135280" y="201646"/>
                  </a:lnTo>
                  <a:lnTo>
                    <a:pt x="134708" y="201845"/>
                  </a:lnTo>
                  <a:lnTo>
                    <a:pt x="134135" y="202036"/>
                  </a:lnTo>
                  <a:lnTo>
                    <a:pt x="133554" y="202218"/>
                  </a:lnTo>
                  <a:lnTo>
                    <a:pt x="132963" y="202392"/>
                  </a:lnTo>
                  <a:lnTo>
                    <a:pt x="132373" y="202557"/>
                  </a:lnTo>
                  <a:lnTo>
                    <a:pt x="131775" y="202713"/>
                  </a:lnTo>
                  <a:lnTo>
                    <a:pt x="131167" y="202861"/>
                  </a:lnTo>
                  <a:lnTo>
                    <a:pt x="130820" y="202939"/>
                  </a:lnTo>
                  <a:lnTo>
                    <a:pt x="130473" y="203025"/>
                  </a:lnTo>
                  <a:lnTo>
                    <a:pt x="130135" y="203121"/>
                  </a:lnTo>
                  <a:lnTo>
                    <a:pt x="129788" y="203216"/>
                  </a:lnTo>
                  <a:lnTo>
                    <a:pt x="129449" y="203321"/>
                  </a:lnTo>
                  <a:lnTo>
                    <a:pt x="129119" y="203433"/>
                  </a:lnTo>
                  <a:lnTo>
                    <a:pt x="128781" y="203555"/>
                  </a:lnTo>
                  <a:lnTo>
                    <a:pt x="128451" y="203676"/>
                  </a:lnTo>
                  <a:lnTo>
                    <a:pt x="128130" y="203798"/>
                  </a:lnTo>
                  <a:lnTo>
                    <a:pt x="127800" y="203928"/>
                  </a:lnTo>
                  <a:lnTo>
                    <a:pt x="127479" y="204067"/>
                  </a:lnTo>
                  <a:lnTo>
                    <a:pt x="127158" y="204214"/>
                  </a:lnTo>
                  <a:lnTo>
                    <a:pt x="126846" y="204362"/>
                  </a:lnTo>
                  <a:lnTo>
                    <a:pt x="126534" y="204509"/>
                  </a:lnTo>
                  <a:lnTo>
                    <a:pt x="126221" y="204674"/>
                  </a:lnTo>
                  <a:lnTo>
                    <a:pt x="125917" y="204830"/>
                  </a:lnTo>
                  <a:lnTo>
                    <a:pt x="125614" y="205004"/>
                  </a:lnTo>
                  <a:lnTo>
                    <a:pt x="125310" y="205177"/>
                  </a:lnTo>
                  <a:lnTo>
                    <a:pt x="125015" y="205351"/>
                  </a:lnTo>
                  <a:lnTo>
                    <a:pt x="124720" y="205533"/>
                  </a:lnTo>
                  <a:lnTo>
                    <a:pt x="124425" y="205724"/>
                  </a:lnTo>
                  <a:lnTo>
                    <a:pt x="124139" y="205915"/>
                  </a:lnTo>
                  <a:lnTo>
                    <a:pt x="123852" y="206115"/>
                  </a:lnTo>
                  <a:lnTo>
                    <a:pt x="123575" y="206314"/>
                  </a:lnTo>
                  <a:lnTo>
                    <a:pt x="123297" y="206522"/>
                  </a:lnTo>
                  <a:lnTo>
                    <a:pt x="123019" y="206731"/>
                  </a:lnTo>
                  <a:lnTo>
                    <a:pt x="122750" y="206948"/>
                  </a:lnTo>
                  <a:lnTo>
                    <a:pt x="122481" y="207165"/>
                  </a:lnTo>
                  <a:lnTo>
                    <a:pt x="122221" y="207390"/>
                  </a:lnTo>
                  <a:lnTo>
                    <a:pt x="121961" y="207616"/>
                  </a:lnTo>
                  <a:lnTo>
                    <a:pt x="121700" y="207850"/>
                  </a:lnTo>
                  <a:lnTo>
                    <a:pt x="121449" y="208084"/>
                  </a:lnTo>
                  <a:lnTo>
                    <a:pt x="121206" y="208327"/>
                  </a:lnTo>
                  <a:lnTo>
                    <a:pt x="120963" y="208570"/>
                  </a:lnTo>
                  <a:lnTo>
                    <a:pt x="120720" y="208813"/>
                  </a:lnTo>
                  <a:lnTo>
                    <a:pt x="120485" y="209074"/>
                  </a:lnTo>
                  <a:lnTo>
                    <a:pt x="120251" y="209325"/>
                  </a:lnTo>
                  <a:lnTo>
                    <a:pt x="120026" y="209586"/>
                  </a:lnTo>
                  <a:lnTo>
                    <a:pt x="119800" y="209846"/>
                  </a:lnTo>
                  <a:lnTo>
                    <a:pt x="119583" y="210115"/>
                  </a:lnTo>
                  <a:lnTo>
                    <a:pt x="119366" y="210393"/>
                  </a:lnTo>
                  <a:lnTo>
                    <a:pt x="119158" y="210662"/>
                  </a:lnTo>
                  <a:lnTo>
                    <a:pt x="118950" y="210939"/>
                  </a:lnTo>
                  <a:lnTo>
                    <a:pt x="118750" y="211226"/>
                  </a:lnTo>
                  <a:lnTo>
                    <a:pt x="118550" y="211512"/>
                  </a:lnTo>
                  <a:lnTo>
                    <a:pt x="118359" y="211798"/>
                  </a:lnTo>
                  <a:lnTo>
                    <a:pt x="118169" y="212093"/>
                  </a:lnTo>
                  <a:lnTo>
                    <a:pt x="117986" y="212388"/>
                  </a:lnTo>
                  <a:lnTo>
                    <a:pt x="117813" y="212683"/>
                  </a:lnTo>
                  <a:lnTo>
                    <a:pt x="117639" y="212987"/>
                  </a:lnTo>
                  <a:lnTo>
                    <a:pt x="117466" y="213291"/>
                  </a:lnTo>
                  <a:lnTo>
                    <a:pt x="117301" y="213603"/>
                  </a:lnTo>
                  <a:lnTo>
                    <a:pt x="117145" y="213916"/>
                  </a:lnTo>
                  <a:lnTo>
                    <a:pt x="116988" y="214228"/>
                  </a:lnTo>
                  <a:lnTo>
                    <a:pt x="116841" y="214540"/>
                  </a:lnTo>
                  <a:lnTo>
                    <a:pt x="116693" y="214861"/>
                  </a:lnTo>
                  <a:lnTo>
                    <a:pt x="116555" y="215182"/>
                  </a:lnTo>
                  <a:lnTo>
                    <a:pt x="116424" y="215512"/>
                  </a:lnTo>
                  <a:lnTo>
                    <a:pt x="116294" y="215842"/>
                  </a:lnTo>
                  <a:lnTo>
                    <a:pt x="116173" y="216172"/>
                  </a:lnTo>
                  <a:lnTo>
                    <a:pt x="116051" y="216501"/>
                  </a:lnTo>
                  <a:lnTo>
                    <a:pt x="115947" y="216840"/>
                  </a:lnTo>
                  <a:lnTo>
                    <a:pt x="115834" y="217178"/>
                  </a:lnTo>
                  <a:lnTo>
                    <a:pt x="115739" y="217517"/>
                  </a:lnTo>
                  <a:lnTo>
                    <a:pt x="115635" y="217864"/>
                  </a:lnTo>
                  <a:lnTo>
                    <a:pt x="115548" y="218202"/>
                  </a:lnTo>
                  <a:lnTo>
                    <a:pt x="115470" y="218549"/>
                  </a:lnTo>
                  <a:lnTo>
                    <a:pt x="115392" y="218896"/>
                  </a:lnTo>
                  <a:lnTo>
                    <a:pt x="115314" y="219235"/>
                  </a:lnTo>
                  <a:lnTo>
                    <a:pt x="115253" y="219582"/>
                  </a:lnTo>
                  <a:lnTo>
                    <a:pt x="115192" y="219929"/>
                  </a:lnTo>
                  <a:lnTo>
                    <a:pt x="115140" y="220276"/>
                  </a:lnTo>
                  <a:lnTo>
                    <a:pt x="115088" y="220623"/>
                  </a:lnTo>
                  <a:lnTo>
                    <a:pt x="115045" y="220970"/>
                  </a:lnTo>
                  <a:lnTo>
                    <a:pt x="115010" y="221317"/>
                  </a:lnTo>
                  <a:lnTo>
                    <a:pt x="114984" y="221664"/>
                  </a:lnTo>
                  <a:lnTo>
                    <a:pt x="114958" y="222020"/>
                  </a:lnTo>
                  <a:lnTo>
                    <a:pt x="114941" y="222367"/>
                  </a:lnTo>
                  <a:lnTo>
                    <a:pt x="114923" y="222714"/>
                  </a:lnTo>
                  <a:lnTo>
                    <a:pt x="114923" y="223062"/>
                  </a:lnTo>
                  <a:lnTo>
                    <a:pt x="114923" y="223409"/>
                  </a:lnTo>
                  <a:lnTo>
                    <a:pt x="114923" y="223756"/>
                  </a:lnTo>
                  <a:lnTo>
                    <a:pt x="114932" y="224103"/>
                  </a:lnTo>
                  <a:lnTo>
                    <a:pt x="114949" y="224450"/>
                  </a:lnTo>
                  <a:lnTo>
                    <a:pt x="114975" y="224797"/>
                  </a:lnTo>
                  <a:lnTo>
                    <a:pt x="115001" y="225135"/>
                  </a:lnTo>
                  <a:lnTo>
                    <a:pt x="115036" y="225483"/>
                  </a:lnTo>
                  <a:lnTo>
                    <a:pt x="115071" y="225830"/>
                  </a:lnTo>
                  <a:lnTo>
                    <a:pt x="115114" y="226168"/>
                  </a:lnTo>
                  <a:lnTo>
                    <a:pt x="115166" y="226515"/>
                  </a:lnTo>
                  <a:lnTo>
                    <a:pt x="115227" y="226854"/>
                  </a:lnTo>
                  <a:lnTo>
                    <a:pt x="115288" y="227192"/>
                  </a:lnTo>
                  <a:lnTo>
                    <a:pt x="115348" y="227530"/>
                  </a:lnTo>
                  <a:lnTo>
                    <a:pt x="115427" y="227869"/>
                  </a:lnTo>
                  <a:lnTo>
                    <a:pt x="115505" y="228207"/>
                  </a:lnTo>
                  <a:lnTo>
                    <a:pt x="115583" y="228537"/>
                  </a:lnTo>
                  <a:lnTo>
                    <a:pt x="115678" y="228875"/>
                  </a:lnTo>
                  <a:lnTo>
                    <a:pt x="115774" y="229205"/>
                  </a:lnTo>
                  <a:lnTo>
                    <a:pt x="115869" y="229535"/>
                  </a:lnTo>
                  <a:lnTo>
                    <a:pt x="115973" y="229865"/>
                  </a:lnTo>
                  <a:lnTo>
                    <a:pt x="116086" y="230194"/>
                  </a:lnTo>
                  <a:lnTo>
                    <a:pt x="116199" y="230524"/>
                  </a:lnTo>
                  <a:lnTo>
                    <a:pt x="116320" y="230845"/>
                  </a:lnTo>
                  <a:lnTo>
                    <a:pt x="116450" y="231166"/>
                  </a:lnTo>
                  <a:lnTo>
                    <a:pt x="116581" y="231487"/>
                  </a:lnTo>
                  <a:lnTo>
                    <a:pt x="116719" y="231808"/>
                  </a:lnTo>
                  <a:lnTo>
                    <a:pt x="116867" y="232121"/>
                  </a:lnTo>
                  <a:lnTo>
                    <a:pt x="117014" y="232433"/>
                  </a:lnTo>
                  <a:lnTo>
                    <a:pt x="117162" y="232745"/>
                  </a:lnTo>
                  <a:lnTo>
                    <a:pt x="117327" y="233058"/>
                  </a:lnTo>
                  <a:lnTo>
                    <a:pt x="117492" y="233362"/>
                  </a:lnTo>
                  <a:lnTo>
                    <a:pt x="117657" y="233665"/>
                  </a:lnTo>
                  <a:lnTo>
                    <a:pt x="117830" y="233969"/>
                  </a:lnTo>
                  <a:lnTo>
                    <a:pt x="118012" y="234264"/>
                  </a:lnTo>
                  <a:lnTo>
                    <a:pt x="118195" y="234568"/>
                  </a:lnTo>
                  <a:lnTo>
                    <a:pt x="118385" y="234863"/>
                  </a:lnTo>
                  <a:lnTo>
                    <a:pt x="118585" y="235149"/>
                  </a:lnTo>
                  <a:lnTo>
                    <a:pt x="118785" y="235435"/>
                  </a:lnTo>
                  <a:lnTo>
                    <a:pt x="118984" y="235722"/>
                  </a:lnTo>
                  <a:lnTo>
                    <a:pt x="119201" y="236008"/>
                  </a:lnTo>
                  <a:lnTo>
                    <a:pt x="119418" y="236286"/>
                  </a:lnTo>
                  <a:lnTo>
                    <a:pt x="119635" y="236555"/>
                  </a:lnTo>
                  <a:lnTo>
                    <a:pt x="119861" y="236833"/>
                  </a:lnTo>
                  <a:lnTo>
                    <a:pt x="120095" y="237102"/>
                  </a:lnTo>
                  <a:lnTo>
                    <a:pt x="120329" y="237362"/>
                  </a:lnTo>
                  <a:lnTo>
                    <a:pt x="120572" y="237631"/>
                  </a:lnTo>
                  <a:lnTo>
                    <a:pt x="120815" y="237883"/>
                  </a:lnTo>
                  <a:lnTo>
                    <a:pt x="121067" y="238143"/>
                  </a:lnTo>
                  <a:lnTo>
                    <a:pt x="121440" y="238525"/>
                  </a:lnTo>
                  <a:lnTo>
                    <a:pt x="121804" y="238924"/>
                  </a:lnTo>
                  <a:lnTo>
                    <a:pt x="122160" y="239323"/>
                  </a:lnTo>
                  <a:lnTo>
                    <a:pt x="122507" y="239731"/>
                  </a:lnTo>
                  <a:lnTo>
                    <a:pt x="122846" y="240139"/>
                  </a:lnTo>
                  <a:lnTo>
                    <a:pt x="123167" y="240564"/>
                  </a:lnTo>
                  <a:lnTo>
                    <a:pt x="123479" y="240989"/>
                  </a:lnTo>
                  <a:lnTo>
                    <a:pt x="123783" y="241423"/>
                  </a:lnTo>
                  <a:lnTo>
                    <a:pt x="124069" y="241865"/>
                  </a:lnTo>
                  <a:lnTo>
                    <a:pt x="124347" y="242308"/>
                  </a:lnTo>
                  <a:lnTo>
                    <a:pt x="124616" y="242759"/>
                  </a:lnTo>
                  <a:lnTo>
                    <a:pt x="124876" y="243210"/>
                  </a:lnTo>
                  <a:lnTo>
                    <a:pt x="125119" y="243670"/>
                  </a:lnTo>
                  <a:lnTo>
                    <a:pt x="125353" y="244139"/>
                  </a:lnTo>
                  <a:lnTo>
                    <a:pt x="125570" y="244607"/>
                  </a:lnTo>
                  <a:lnTo>
                    <a:pt x="125779" y="245076"/>
                  </a:lnTo>
                  <a:lnTo>
                    <a:pt x="125978" y="245553"/>
                  </a:lnTo>
                  <a:lnTo>
                    <a:pt x="126169" y="246031"/>
                  </a:lnTo>
                  <a:lnTo>
                    <a:pt x="126343" y="246516"/>
                  </a:lnTo>
                  <a:lnTo>
                    <a:pt x="126499" y="247002"/>
                  </a:lnTo>
                  <a:lnTo>
                    <a:pt x="126646" y="247497"/>
                  </a:lnTo>
                  <a:lnTo>
                    <a:pt x="126785" y="247992"/>
                  </a:lnTo>
                  <a:lnTo>
                    <a:pt x="126907" y="248486"/>
                  </a:lnTo>
                  <a:lnTo>
                    <a:pt x="127019" y="248981"/>
                  </a:lnTo>
                  <a:lnTo>
                    <a:pt x="127124" y="249484"/>
                  </a:lnTo>
                  <a:lnTo>
                    <a:pt x="127210" y="249979"/>
                  </a:lnTo>
                  <a:lnTo>
                    <a:pt x="127280" y="250482"/>
                  </a:lnTo>
                  <a:lnTo>
                    <a:pt x="127341" y="250985"/>
                  </a:lnTo>
                  <a:lnTo>
                    <a:pt x="127384" y="251489"/>
                  </a:lnTo>
                  <a:lnTo>
                    <a:pt x="127419" y="252001"/>
                  </a:lnTo>
                  <a:lnTo>
                    <a:pt x="127436" y="252504"/>
                  </a:lnTo>
                  <a:lnTo>
                    <a:pt x="127445" y="253007"/>
                  </a:lnTo>
                  <a:lnTo>
                    <a:pt x="127436" y="253563"/>
                  </a:lnTo>
                  <a:lnTo>
                    <a:pt x="127410" y="254109"/>
                  </a:lnTo>
                  <a:lnTo>
                    <a:pt x="127367" y="254656"/>
                  </a:lnTo>
                  <a:lnTo>
                    <a:pt x="127315" y="255203"/>
                  </a:lnTo>
                  <a:lnTo>
                    <a:pt x="127236" y="255741"/>
                  </a:lnTo>
                  <a:lnTo>
                    <a:pt x="127141" y="256287"/>
                  </a:lnTo>
                  <a:lnTo>
                    <a:pt x="127037" y="256817"/>
                  </a:lnTo>
                  <a:lnTo>
                    <a:pt x="126915" y="257355"/>
                  </a:lnTo>
                  <a:lnTo>
                    <a:pt x="126777" y="257884"/>
                  </a:lnTo>
                  <a:lnTo>
                    <a:pt x="126620" y="258404"/>
                  </a:lnTo>
                  <a:lnTo>
                    <a:pt x="126455" y="258934"/>
                  </a:lnTo>
                  <a:lnTo>
                    <a:pt x="126265" y="259446"/>
                  </a:lnTo>
                  <a:lnTo>
                    <a:pt x="126065" y="259966"/>
                  </a:lnTo>
                  <a:lnTo>
                    <a:pt x="125857" y="260470"/>
                  </a:lnTo>
                  <a:lnTo>
                    <a:pt x="125622" y="260982"/>
                  </a:lnTo>
                  <a:lnTo>
                    <a:pt x="125379" y="261476"/>
                  </a:lnTo>
                  <a:lnTo>
                    <a:pt x="125128" y="261980"/>
                  </a:lnTo>
                  <a:lnTo>
                    <a:pt x="124859" y="262466"/>
                  </a:lnTo>
                  <a:lnTo>
                    <a:pt x="124572" y="262951"/>
                  </a:lnTo>
                  <a:lnTo>
                    <a:pt x="124269" y="263437"/>
                  </a:lnTo>
                  <a:lnTo>
                    <a:pt x="123965" y="263915"/>
                  </a:lnTo>
                  <a:lnTo>
                    <a:pt x="123635" y="264383"/>
                  </a:lnTo>
                  <a:lnTo>
                    <a:pt x="123297" y="264843"/>
                  </a:lnTo>
                  <a:lnTo>
                    <a:pt x="122950" y="265303"/>
                  </a:lnTo>
                  <a:lnTo>
                    <a:pt x="122585" y="265754"/>
                  </a:lnTo>
                  <a:lnTo>
                    <a:pt x="122212" y="266197"/>
                  </a:lnTo>
                  <a:lnTo>
                    <a:pt x="121822" y="266639"/>
                  </a:lnTo>
                  <a:lnTo>
                    <a:pt x="121423" y="267073"/>
                  </a:lnTo>
                  <a:lnTo>
                    <a:pt x="121015" y="267498"/>
                  </a:lnTo>
                  <a:lnTo>
                    <a:pt x="120590" y="267915"/>
                  </a:lnTo>
                  <a:lnTo>
                    <a:pt x="120156" y="268331"/>
                  </a:lnTo>
                  <a:lnTo>
                    <a:pt x="119713" y="268731"/>
                  </a:lnTo>
                  <a:lnTo>
                    <a:pt x="119262" y="269130"/>
                  </a:lnTo>
                  <a:lnTo>
                    <a:pt x="118793" y="269520"/>
                  </a:lnTo>
                  <a:lnTo>
                    <a:pt x="118316" y="269902"/>
                  </a:lnTo>
                  <a:lnTo>
                    <a:pt x="117830" y="270275"/>
                  </a:lnTo>
                  <a:lnTo>
                    <a:pt x="117327" y="270640"/>
                  </a:lnTo>
                  <a:lnTo>
                    <a:pt x="116824" y="270995"/>
                  </a:lnTo>
                  <a:lnTo>
                    <a:pt x="116303" y="271342"/>
                  </a:lnTo>
                  <a:lnTo>
                    <a:pt x="115774" y="271681"/>
                  </a:lnTo>
                  <a:lnTo>
                    <a:pt x="115236" y="272011"/>
                  </a:lnTo>
                  <a:lnTo>
                    <a:pt x="114689" y="272332"/>
                  </a:lnTo>
                  <a:lnTo>
                    <a:pt x="114134" y="272644"/>
                  </a:lnTo>
                  <a:lnTo>
                    <a:pt x="113570" y="272939"/>
                  </a:lnTo>
                  <a:lnTo>
                    <a:pt x="112997" y="273234"/>
                  </a:lnTo>
                  <a:lnTo>
                    <a:pt x="112415" y="273520"/>
                  </a:lnTo>
                  <a:lnTo>
                    <a:pt x="111825" y="273789"/>
                  </a:lnTo>
                  <a:lnTo>
                    <a:pt x="111235" y="274050"/>
                  </a:lnTo>
                  <a:lnTo>
                    <a:pt x="110628" y="274301"/>
                  </a:lnTo>
                  <a:lnTo>
                    <a:pt x="110012" y="274544"/>
                  </a:lnTo>
                  <a:lnTo>
                    <a:pt x="109396" y="274779"/>
                  </a:lnTo>
                  <a:lnTo>
                    <a:pt x="108762" y="274996"/>
                  </a:lnTo>
                  <a:lnTo>
                    <a:pt x="108129" y="275204"/>
                  </a:lnTo>
                  <a:lnTo>
                    <a:pt x="107487" y="275403"/>
                  </a:lnTo>
                  <a:lnTo>
                    <a:pt x="106836" y="275586"/>
                  </a:lnTo>
                  <a:lnTo>
                    <a:pt x="106185" y="275759"/>
                  </a:lnTo>
                  <a:lnTo>
                    <a:pt x="105517" y="275924"/>
                  </a:lnTo>
                  <a:lnTo>
                    <a:pt x="104849" y="276072"/>
                  </a:lnTo>
                  <a:lnTo>
                    <a:pt x="104181" y="276210"/>
                  </a:lnTo>
                  <a:lnTo>
                    <a:pt x="103495" y="276341"/>
                  </a:lnTo>
                  <a:lnTo>
                    <a:pt x="102810" y="276453"/>
                  </a:lnTo>
                  <a:lnTo>
                    <a:pt x="102124" y="276558"/>
                  </a:lnTo>
                  <a:lnTo>
                    <a:pt x="101421" y="276644"/>
                  </a:lnTo>
                  <a:lnTo>
                    <a:pt x="100727" y="276722"/>
                  </a:lnTo>
                  <a:lnTo>
                    <a:pt x="100189" y="276783"/>
                  </a:lnTo>
                  <a:lnTo>
                    <a:pt x="99651" y="276861"/>
                  </a:lnTo>
                  <a:lnTo>
                    <a:pt x="99122" y="276957"/>
                  </a:lnTo>
                  <a:lnTo>
                    <a:pt x="98592" y="277061"/>
                  </a:lnTo>
                  <a:lnTo>
                    <a:pt x="98072" y="277182"/>
                  </a:lnTo>
                  <a:lnTo>
                    <a:pt x="97551" y="277313"/>
                  </a:lnTo>
                  <a:lnTo>
                    <a:pt x="97030" y="277451"/>
                  </a:lnTo>
                  <a:lnTo>
                    <a:pt x="96518" y="277608"/>
                  </a:lnTo>
                  <a:lnTo>
                    <a:pt x="96015" y="277772"/>
                  </a:lnTo>
                  <a:lnTo>
                    <a:pt x="95512" y="277955"/>
                  </a:lnTo>
                  <a:lnTo>
                    <a:pt x="95017" y="278146"/>
                  </a:lnTo>
                  <a:lnTo>
                    <a:pt x="94531" y="278345"/>
                  </a:lnTo>
                  <a:lnTo>
                    <a:pt x="94045" y="278562"/>
                  </a:lnTo>
                  <a:lnTo>
                    <a:pt x="93560" y="278788"/>
                  </a:lnTo>
                  <a:lnTo>
                    <a:pt x="93091" y="279031"/>
                  </a:lnTo>
                  <a:lnTo>
                    <a:pt x="92622" y="279282"/>
                  </a:lnTo>
                  <a:lnTo>
                    <a:pt x="92162" y="279543"/>
                  </a:lnTo>
                  <a:lnTo>
                    <a:pt x="91711" y="279820"/>
                  </a:lnTo>
                  <a:lnTo>
                    <a:pt x="91260" y="280098"/>
                  </a:lnTo>
                  <a:lnTo>
                    <a:pt x="90826" y="280393"/>
                  </a:lnTo>
                  <a:lnTo>
                    <a:pt x="90392" y="280705"/>
                  </a:lnTo>
                  <a:lnTo>
                    <a:pt x="89967" y="281026"/>
                  </a:lnTo>
                  <a:lnTo>
                    <a:pt x="89551" y="281347"/>
                  </a:lnTo>
                  <a:lnTo>
                    <a:pt x="89143" y="281695"/>
                  </a:lnTo>
                  <a:lnTo>
                    <a:pt x="88744" y="282042"/>
                  </a:lnTo>
                  <a:lnTo>
                    <a:pt x="88353" y="282406"/>
                  </a:lnTo>
                  <a:lnTo>
                    <a:pt x="87971" y="282771"/>
                  </a:lnTo>
                  <a:lnTo>
                    <a:pt x="87598" y="283152"/>
                  </a:lnTo>
                  <a:lnTo>
                    <a:pt x="87234" y="283552"/>
                  </a:lnTo>
                  <a:lnTo>
                    <a:pt x="86887" y="283951"/>
                  </a:lnTo>
                  <a:lnTo>
                    <a:pt x="86540" y="284367"/>
                  </a:lnTo>
                  <a:lnTo>
                    <a:pt x="86210" y="284784"/>
                  </a:lnTo>
                  <a:lnTo>
                    <a:pt x="85880" y="285218"/>
                  </a:lnTo>
                  <a:lnTo>
                    <a:pt x="85559" y="285651"/>
                  </a:lnTo>
                  <a:lnTo>
                    <a:pt x="85255" y="286103"/>
                  </a:lnTo>
                  <a:lnTo>
                    <a:pt x="84960" y="286554"/>
                  </a:lnTo>
                  <a:lnTo>
                    <a:pt x="84683" y="287014"/>
                  </a:lnTo>
                  <a:lnTo>
                    <a:pt x="84414" y="287474"/>
                  </a:lnTo>
                  <a:lnTo>
                    <a:pt x="84162" y="287942"/>
                  </a:lnTo>
                  <a:lnTo>
                    <a:pt x="83919" y="288420"/>
                  </a:lnTo>
                  <a:lnTo>
                    <a:pt x="83693" y="288905"/>
                  </a:lnTo>
                  <a:lnTo>
                    <a:pt x="83476" y="289391"/>
                  </a:lnTo>
                  <a:lnTo>
                    <a:pt x="83268" y="289877"/>
                  </a:lnTo>
                  <a:lnTo>
                    <a:pt x="83077" y="290372"/>
                  </a:lnTo>
                  <a:lnTo>
                    <a:pt x="82904" y="290875"/>
                  </a:lnTo>
                  <a:lnTo>
                    <a:pt x="82739" y="291379"/>
                  </a:lnTo>
                  <a:lnTo>
                    <a:pt x="82583" y="291891"/>
                  </a:lnTo>
                  <a:lnTo>
                    <a:pt x="82444" y="292394"/>
                  </a:lnTo>
                  <a:lnTo>
                    <a:pt x="82314" y="292914"/>
                  </a:lnTo>
                  <a:lnTo>
                    <a:pt x="82201" y="293426"/>
                  </a:lnTo>
                  <a:lnTo>
                    <a:pt x="82105" y="293947"/>
                  </a:lnTo>
                  <a:lnTo>
                    <a:pt x="82019" y="294476"/>
                  </a:lnTo>
                  <a:lnTo>
                    <a:pt x="81941" y="294997"/>
                  </a:lnTo>
                  <a:lnTo>
                    <a:pt x="81880" y="295526"/>
                  </a:lnTo>
                  <a:lnTo>
                    <a:pt x="81828" y="296056"/>
                  </a:lnTo>
                  <a:lnTo>
                    <a:pt x="81793" y="296585"/>
                  </a:lnTo>
                  <a:lnTo>
                    <a:pt x="81776" y="297114"/>
                  </a:lnTo>
                  <a:lnTo>
                    <a:pt x="81767" y="297652"/>
                  </a:lnTo>
                  <a:lnTo>
                    <a:pt x="81767" y="298182"/>
                  </a:lnTo>
                  <a:lnTo>
                    <a:pt x="81793" y="298720"/>
                  </a:lnTo>
                  <a:lnTo>
                    <a:pt x="81819" y="299249"/>
                  </a:lnTo>
                  <a:lnTo>
                    <a:pt x="81862" y="299787"/>
                  </a:lnTo>
                  <a:lnTo>
                    <a:pt x="81923" y="300316"/>
                  </a:lnTo>
                  <a:lnTo>
                    <a:pt x="82001" y="300846"/>
                  </a:lnTo>
                  <a:lnTo>
                    <a:pt x="82071" y="301279"/>
                  </a:lnTo>
                  <a:lnTo>
                    <a:pt x="82131" y="301696"/>
                  </a:lnTo>
                  <a:lnTo>
                    <a:pt x="82175" y="302078"/>
                  </a:lnTo>
                  <a:lnTo>
                    <a:pt x="82218" y="302434"/>
                  </a:lnTo>
                  <a:lnTo>
                    <a:pt x="82244" y="302772"/>
                  </a:lnTo>
                  <a:lnTo>
                    <a:pt x="82262" y="303093"/>
                  </a:lnTo>
                  <a:lnTo>
                    <a:pt x="82279" y="303379"/>
                  </a:lnTo>
                  <a:lnTo>
                    <a:pt x="82279" y="303657"/>
                  </a:lnTo>
                  <a:lnTo>
                    <a:pt x="82270" y="304264"/>
                  </a:lnTo>
                  <a:lnTo>
                    <a:pt x="82236" y="304863"/>
                  </a:lnTo>
                  <a:lnTo>
                    <a:pt x="82183" y="305462"/>
                  </a:lnTo>
                  <a:lnTo>
                    <a:pt x="82114" y="306061"/>
                  </a:lnTo>
                  <a:lnTo>
                    <a:pt x="82027" y="306659"/>
                  </a:lnTo>
                  <a:lnTo>
                    <a:pt x="81914" y="307241"/>
                  </a:lnTo>
                  <a:lnTo>
                    <a:pt x="81793" y="307831"/>
                  </a:lnTo>
                  <a:lnTo>
                    <a:pt x="81645" y="308412"/>
                  </a:lnTo>
                  <a:lnTo>
                    <a:pt x="81481" y="308985"/>
                  </a:lnTo>
                  <a:lnTo>
                    <a:pt x="81298" y="309558"/>
                  </a:lnTo>
                  <a:lnTo>
                    <a:pt x="81090" y="310122"/>
                  </a:lnTo>
                  <a:lnTo>
                    <a:pt x="80873" y="310686"/>
                  </a:lnTo>
                  <a:lnTo>
                    <a:pt x="80639" y="311232"/>
                  </a:lnTo>
                  <a:lnTo>
                    <a:pt x="80387" y="311788"/>
                  </a:lnTo>
                  <a:lnTo>
                    <a:pt x="80118" y="312326"/>
                  </a:lnTo>
                  <a:lnTo>
                    <a:pt x="79832" y="312864"/>
                  </a:lnTo>
                  <a:lnTo>
                    <a:pt x="79528" y="313402"/>
                  </a:lnTo>
                  <a:lnTo>
                    <a:pt x="79207" y="313922"/>
                  </a:lnTo>
                  <a:lnTo>
                    <a:pt x="78869" y="314443"/>
                  </a:lnTo>
                  <a:lnTo>
                    <a:pt x="78522" y="314955"/>
                  </a:lnTo>
                  <a:lnTo>
                    <a:pt x="78157" y="315458"/>
                  </a:lnTo>
                  <a:lnTo>
                    <a:pt x="77775" y="315953"/>
                  </a:lnTo>
                  <a:lnTo>
                    <a:pt x="77376" y="316447"/>
                  </a:lnTo>
                  <a:lnTo>
                    <a:pt x="76968" y="316925"/>
                  </a:lnTo>
                  <a:lnTo>
                    <a:pt x="76543" y="317402"/>
                  </a:lnTo>
                  <a:lnTo>
                    <a:pt x="76101" y="317862"/>
                  </a:lnTo>
                  <a:lnTo>
                    <a:pt x="75649" y="318322"/>
                  </a:lnTo>
                  <a:lnTo>
                    <a:pt x="75190" y="318773"/>
                  </a:lnTo>
                  <a:lnTo>
                    <a:pt x="74704" y="319216"/>
                  </a:lnTo>
                  <a:lnTo>
                    <a:pt x="74218" y="319641"/>
                  </a:lnTo>
                  <a:lnTo>
                    <a:pt x="73714" y="320066"/>
                  </a:lnTo>
                  <a:lnTo>
                    <a:pt x="73194" y="320482"/>
                  </a:lnTo>
                  <a:lnTo>
                    <a:pt x="72664" y="320882"/>
                  </a:lnTo>
                  <a:lnTo>
                    <a:pt x="72126" y="321281"/>
                  </a:lnTo>
                  <a:lnTo>
                    <a:pt x="71571" y="321663"/>
                  </a:lnTo>
                  <a:lnTo>
                    <a:pt x="71007" y="322036"/>
                  </a:lnTo>
                  <a:lnTo>
                    <a:pt x="70434" y="322400"/>
                  </a:lnTo>
                  <a:lnTo>
                    <a:pt x="69853" y="322756"/>
                  </a:lnTo>
                  <a:lnTo>
                    <a:pt x="69254" y="323094"/>
                  </a:lnTo>
                  <a:lnTo>
                    <a:pt x="68647" y="323424"/>
                  </a:lnTo>
                  <a:lnTo>
                    <a:pt x="68031" y="323745"/>
                  </a:lnTo>
                  <a:lnTo>
                    <a:pt x="67406" y="324058"/>
                  </a:lnTo>
                  <a:lnTo>
                    <a:pt x="66772" y="324353"/>
                  </a:lnTo>
                  <a:lnTo>
                    <a:pt x="66122" y="324639"/>
                  </a:lnTo>
                  <a:lnTo>
                    <a:pt x="65471" y="324917"/>
                  </a:lnTo>
                  <a:lnTo>
                    <a:pt x="64803" y="325177"/>
                  </a:lnTo>
                  <a:lnTo>
                    <a:pt x="64135" y="325429"/>
                  </a:lnTo>
                  <a:lnTo>
                    <a:pt x="63458" y="325663"/>
                  </a:lnTo>
                  <a:lnTo>
                    <a:pt x="62772" y="325888"/>
                  </a:lnTo>
                  <a:lnTo>
                    <a:pt x="62078" y="326097"/>
                  </a:lnTo>
                  <a:lnTo>
                    <a:pt x="61375" y="326296"/>
                  </a:lnTo>
                  <a:lnTo>
                    <a:pt x="60664" y="326479"/>
                  </a:lnTo>
                  <a:lnTo>
                    <a:pt x="59943" y="326652"/>
                  </a:lnTo>
                  <a:lnTo>
                    <a:pt x="59223" y="326808"/>
                  </a:lnTo>
                  <a:lnTo>
                    <a:pt x="58494" y="326947"/>
                  </a:lnTo>
                  <a:lnTo>
                    <a:pt x="57757" y="327077"/>
                  </a:lnTo>
                  <a:lnTo>
                    <a:pt x="57019" y="327190"/>
                  </a:lnTo>
                  <a:lnTo>
                    <a:pt x="56273" y="327294"/>
                  </a:lnTo>
                  <a:lnTo>
                    <a:pt x="55518" y="327381"/>
                  </a:lnTo>
                  <a:lnTo>
                    <a:pt x="54763" y="327450"/>
                  </a:lnTo>
                  <a:lnTo>
                    <a:pt x="53999" y="327502"/>
                  </a:lnTo>
                  <a:lnTo>
                    <a:pt x="53236" y="327546"/>
                  </a:lnTo>
                  <a:lnTo>
                    <a:pt x="52463" y="327563"/>
                  </a:lnTo>
                  <a:lnTo>
                    <a:pt x="51691" y="327572"/>
                  </a:lnTo>
                  <a:lnTo>
                    <a:pt x="51110" y="327572"/>
                  </a:lnTo>
                  <a:lnTo>
                    <a:pt x="50528" y="327555"/>
                  </a:lnTo>
                  <a:lnTo>
                    <a:pt x="49947" y="327537"/>
                  </a:lnTo>
                  <a:lnTo>
                    <a:pt x="49366" y="327502"/>
                  </a:lnTo>
                  <a:lnTo>
                    <a:pt x="48784" y="327459"/>
                  </a:lnTo>
                  <a:lnTo>
                    <a:pt x="48212" y="327416"/>
                  </a:lnTo>
                  <a:lnTo>
                    <a:pt x="47639" y="327355"/>
                  </a:lnTo>
                  <a:lnTo>
                    <a:pt x="47066" y="327294"/>
                  </a:lnTo>
                  <a:lnTo>
                    <a:pt x="46502" y="327216"/>
                  </a:lnTo>
                  <a:lnTo>
                    <a:pt x="45938" y="327129"/>
                  </a:lnTo>
                  <a:lnTo>
                    <a:pt x="45374" y="327043"/>
                  </a:lnTo>
                  <a:lnTo>
                    <a:pt x="44810" y="326938"/>
                  </a:lnTo>
                  <a:lnTo>
                    <a:pt x="44255" y="326834"/>
                  </a:lnTo>
                  <a:lnTo>
                    <a:pt x="43708" y="326722"/>
                  </a:lnTo>
                  <a:lnTo>
                    <a:pt x="43153" y="326591"/>
                  </a:lnTo>
                  <a:lnTo>
                    <a:pt x="42606" y="326461"/>
                  </a:lnTo>
                  <a:lnTo>
                    <a:pt x="42068" y="326322"/>
                  </a:lnTo>
                  <a:lnTo>
                    <a:pt x="41521" y="326175"/>
                  </a:lnTo>
                  <a:lnTo>
                    <a:pt x="40992" y="326019"/>
                  </a:lnTo>
                  <a:lnTo>
                    <a:pt x="40463" y="325862"/>
                  </a:lnTo>
                  <a:lnTo>
                    <a:pt x="39933" y="325689"/>
                  </a:lnTo>
                  <a:lnTo>
                    <a:pt x="39413" y="325507"/>
                  </a:lnTo>
                  <a:lnTo>
                    <a:pt x="38892" y="325324"/>
                  </a:lnTo>
                  <a:lnTo>
                    <a:pt x="38380" y="325134"/>
                  </a:lnTo>
                  <a:lnTo>
                    <a:pt x="37868" y="324934"/>
                  </a:lnTo>
                  <a:lnTo>
                    <a:pt x="37365" y="324726"/>
                  </a:lnTo>
                  <a:lnTo>
                    <a:pt x="36862" y="324509"/>
                  </a:lnTo>
                  <a:lnTo>
                    <a:pt x="36367" y="324283"/>
                  </a:lnTo>
                  <a:lnTo>
                    <a:pt x="35881" y="324058"/>
                  </a:lnTo>
                  <a:lnTo>
                    <a:pt x="35395" y="323823"/>
                  </a:lnTo>
                  <a:lnTo>
                    <a:pt x="34918" y="323580"/>
                  </a:lnTo>
                  <a:lnTo>
                    <a:pt x="34449" y="323329"/>
                  </a:lnTo>
                  <a:lnTo>
                    <a:pt x="33981" y="323068"/>
                  </a:lnTo>
                  <a:lnTo>
                    <a:pt x="33521" y="322808"/>
                  </a:lnTo>
                  <a:lnTo>
                    <a:pt x="33070" y="322539"/>
                  </a:lnTo>
                  <a:lnTo>
                    <a:pt x="32618" y="322261"/>
                  </a:lnTo>
                  <a:lnTo>
                    <a:pt x="32176" y="321984"/>
                  </a:lnTo>
                  <a:lnTo>
                    <a:pt x="31742" y="321689"/>
                  </a:lnTo>
                  <a:lnTo>
                    <a:pt x="31317" y="321394"/>
                  </a:lnTo>
                  <a:lnTo>
                    <a:pt x="30891" y="321090"/>
                  </a:lnTo>
                  <a:lnTo>
                    <a:pt x="30475" y="320786"/>
                  </a:lnTo>
                  <a:lnTo>
                    <a:pt x="30067" y="320474"/>
                  </a:lnTo>
                  <a:lnTo>
                    <a:pt x="29668" y="320153"/>
                  </a:lnTo>
                  <a:lnTo>
                    <a:pt x="29277" y="319823"/>
                  </a:lnTo>
                  <a:lnTo>
                    <a:pt x="28887" y="319493"/>
                  </a:lnTo>
                  <a:lnTo>
                    <a:pt x="28505" y="319155"/>
                  </a:lnTo>
                  <a:lnTo>
                    <a:pt x="28141" y="318808"/>
                  </a:lnTo>
                  <a:lnTo>
                    <a:pt x="27776" y="318461"/>
                  </a:lnTo>
                  <a:lnTo>
                    <a:pt x="27421" y="318105"/>
                  </a:lnTo>
                  <a:lnTo>
                    <a:pt x="27073" y="317740"/>
                  </a:lnTo>
                  <a:lnTo>
                    <a:pt x="26735" y="317376"/>
                  </a:lnTo>
                  <a:lnTo>
                    <a:pt x="26405" y="317003"/>
                  </a:lnTo>
                  <a:lnTo>
                    <a:pt x="26084" y="316630"/>
                  </a:lnTo>
                  <a:lnTo>
                    <a:pt x="25772" y="316239"/>
                  </a:lnTo>
                  <a:lnTo>
                    <a:pt x="25468" y="315857"/>
                  </a:lnTo>
                  <a:lnTo>
                    <a:pt x="25173" y="315467"/>
                  </a:lnTo>
                  <a:lnTo>
                    <a:pt x="24887" y="315068"/>
                  </a:lnTo>
                  <a:lnTo>
                    <a:pt x="24609" y="314660"/>
                  </a:lnTo>
                  <a:lnTo>
                    <a:pt x="24340" y="314252"/>
                  </a:lnTo>
                  <a:lnTo>
                    <a:pt x="24080" y="313844"/>
                  </a:lnTo>
                  <a:lnTo>
                    <a:pt x="23837" y="313419"/>
                  </a:lnTo>
                  <a:lnTo>
                    <a:pt x="23594" y="313003"/>
                  </a:lnTo>
                  <a:lnTo>
                    <a:pt x="23368" y="312577"/>
                  </a:lnTo>
                  <a:lnTo>
                    <a:pt x="23143" y="312144"/>
                  </a:lnTo>
                  <a:lnTo>
                    <a:pt x="22943" y="311736"/>
                  </a:lnTo>
                  <a:lnTo>
                    <a:pt x="22726" y="311337"/>
                  </a:lnTo>
                  <a:lnTo>
                    <a:pt x="22509" y="310937"/>
                  </a:lnTo>
                  <a:lnTo>
                    <a:pt x="22284" y="310547"/>
                  </a:lnTo>
                  <a:lnTo>
                    <a:pt x="22049" y="310165"/>
                  </a:lnTo>
                  <a:lnTo>
                    <a:pt x="21806" y="309783"/>
                  </a:lnTo>
                  <a:lnTo>
                    <a:pt x="21563" y="309410"/>
                  </a:lnTo>
                  <a:lnTo>
                    <a:pt x="21312" y="309037"/>
                  </a:lnTo>
                  <a:lnTo>
                    <a:pt x="21051" y="308673"/>
                  </a:lnTo>
                  <a:lnTo>
                    <a:pt x="20791" y="308317"/>
                  </a:lnTo>
                  <a:lnTo>
                    <a:pt x="20522" y="307961"/>
                  </a:lnTo>
                  <a:lnTo>
                    <a:pt x="20253" y="307614"/>
                  </a:lnTo>
                  <a:lnTo>
                    <a:pt x="19967" y="307267"/>
                  </a:lnTo>
                  <a:lnTo>
                    <a:pt x="19680" y="306928"/>
                  </a:lnTo>
                  <a:lnTo>
                    <a:pt x="19394" y="306599"/>
                  </a:lnTo>
                  <a:lnTo>
                    <a:pt x="19099" y="306269"/>
                  </a:lnTo>
                  <a:lnTo>
                    <a:pt x="18795" y="305948"/>
                  </a:lnTo>
                  <a:lnTo>
                    <a:pt x="18492" y="305635"/>
                  </a:lnTo>
                  <a:lnTo>
                    <a:pt x="18179" y="305323"/>
                  </a:lnTo>
                  <a:lnTo>
                    <a:pt x="17858" y="305019"/>
                  </a:lnTo>
                  <a:lnTo>
                    <a:pt x="17537" y="304716"/>
                  </a:lnTo>
                  <a:lnTo>
                    <a:pt x="17207" y="304429"/>
                  </a:lnTo>
                  <a:lnTo>
                    <a:pt x="16878" y="304143"/>
                  </a:lnTo>
                  <a:lnTo>
                    <a:pt x="16539" y="303857"/>
                  </a:lnTo>
                  <a:lnTo>
                    <a:pt x="16201" y="303588"/>
                  </a:lnTo>
                  <a:lnTo>
                    <a:pt x="15854" y="303319"/>
                  </a:lnTo>
                  <a:lnTo>
                    <a:pt x="15506" y="303050"/>
                  </a:lnTo>
                  <a:lnTo>
                    <a:pt x="15151" y="302798"/>
                  </a:lnTo>
                  <a:lnTo>
                    <a:pt x="14786" y="302546"/>
                  </a:lnTo>
                  <a:lnTo>
                    <a:pt x="14422" y="302303"/>
                  </a:lnTo>
                  <a:lnTo>
                    <a:pt x="14057" y="302060"/>
                  </a:lnTo>
                  <a:lnTo>
                    <a:pt x="13684" y="301835"/>
                  </a:lnTo>
                  <a:lnTo>
                    <a:pt x="13311" y="301609"/>
                  </a:lnTo>
                  <a:lnTo>
                    <a:pt x="12929" y="301384"/>
                  </a:lnTo>
                  <a:lnTo>
                    <a:pt x="12548" y="301175"/>
                  </a:lnTo>
                  <a:lnTo>
                    <a:pt x="12157" y="300967"/>
                  </a:lnTo>
                  <a:lnTo>
                    <a:pt x="11767" y="300767"/>
                  </a:lnTo>
                  <a:lnTo>
                    <a:pt x="11367" y="300577"/>
                  </a:lnTo>
                  <a:lnTo>
                    <a:pt x="10968" y="300394"/>
                  </a:lnTo>
                  <a:lnTo>
                    <a:pt x="10569" y="300212"/>
                  </a:lnTo>
                  <a:lnTo>
                    <a:pt x="10161" y="300039"/>
                  </a:lnTo>
                  <a:lnTo>
                    <a:pt x="9753" y="299874"/>
                  </a:lnTo>
                  <a:lnTo>
                    <a:pt x="9346" y="299718"/>
                  </a:lnTo>
                  <a:lnTo>
                    <a:pt x="8929" y="299561"/>
                  </a:lnTo>
                  <a:lnTo>
                    <a:pt x="8513" y="299414"/>
                  </a:lnTo>
                  <a:lnTo>
                    <a:pt x="8087" y="299275"/>
                  </a:lnTo>
                  <a:lnTo>
                    <a:pt x="7662" y="299145"/>
                  </a:lnTo>
                  <a:lnTo>
                    <a:pt x="7237" y="299023"/>
                  </a:lnTo>
                  <a:lnTo>
                    <a:pt x="6803" y="298911"/>
                  </a:lnTo>
                  <a:lnTo>
                    <a:pt x="6369" y="298798"/>
                  </a:lnTo>
                  <a:lnTo>
                    <a:pt x="5935" y="298694"/>
                  </a:lnTo>
                  <a:lnTo>
                    <a:pt x="5501" y="298598"/>
                  </a:lnTo>
                  <a:lnTo>
                    <a:pt x="5059" y="298511"/>
                  </a:lnTo>
                  <a:lnTo>
                    <a:pt x="4616" y="298433"/>
                  </a:lnTo>
                  <a:lnTo>
                    <a:pt x="4165" y="298355"/>
                  </a:lnTo>
                  <a:lnTo>
                    <a:pt x="3723" y="298294"/>
                  </a:lnTo>
                  <a:lnTo>
                    <a:pt x="3271" y="298234"/>
                  </a:lnTo>
                  <a:lnTo>
                    <a:pt x="2820" y="298182"/>
                  </a:lnTo>
                  <a:lnTo>
                    <a:pt x="2369" y="298138"/>
                  </a:lnTo>
                  <a:lnTo>
                    <a:pt x="1909" y="298104"/>
                  </a:lnTo>
                  <a:lnTo>
                    <a:pt x="1449" y="298077"/>
                  </a:lnTo>
                  <a:lnTo>
                    <a:pt x="989" y="298060"/>
                  </a:lnTo>
                  <a:lnTo>
                    <a:pt x="529" y="298051"/>
                  </a:lnTo>
                  <a:lnTo>
                    <a:pt x="69" y="298043"/>
                  </a:lnTo>
                  <a:lnTo>
                    <a:pt x="69" y="319085"/>
                  </a:lnTo>
                  <a:lnTo>
                    <a:pt x="382" y="319094"/>
                  </a:lnTo>
                  <a:lnTo>
                    <a:pt x="694" y="319129"/>
                  </a:lnTo>
                  <a:lnTo>
                    <a:pt x="1007" y="319172"/>
                  </a:lnTo>
                  <a:lnTo>
                    <a:pt x="1319" y="319242"/>
                  </a:lnTo>
                  <a:lnTo>
                    <a:pt x="1623" y="319328"/>
                  </a:lnTo>
                  <a:lnTo>
                    <a:pt x="1918" y="319441"/>
                  </a:lnTo>
                  <a:lnTo>
                    <a:pt x="2213" y="319563"/>
                  </a:lnTo>
                  <a:lnTo>
                    <a:pt x="2352" y="319632"/>
                  </a:lnTo>
                  <a:lnTo>
                    <a:pt x="2490" y="319710"/>
                  </a:lnTo>
                  <a:lnTo>
                    <a:pt x="2629" y="319788"/>
                  </a:lnTo>
                  <a:lnTo>
                    <a:pt x="2759" y="319875"/>
                  </a:lnTo>
                  <a:lnTo>
                    <a:pt x="2890" y="319962"/>
                  </a:lnTo>
                  <a:lnTo>
                    <a:pt x="3020" y="320057"/>
                  </a:lnTo>
                  <a:lnTo>
                    <a:pt x="3150" y="320153"/>
                  </a:lnTo>
                  <a:lnTo>
                    <a:pt x="3271" y="320257"/>
                  </a:lnTo>
                  <a:lnTo>
                    <a:pt x="3384" y="320361"/>
                  </a:lnTo>
                  <a:lnTo>
                    <a:pt x="3506" y="320474"/>
                  </a:lnTo>
                  <a:lnTo>
                    <a:pt x="3610" y="320595"/>
                  </a:lnTo>
                  <a:lnTo>
                    <a:pt x="3723" y="320717"/>
                  </a:lnTo>
                  <a:lnTo>
                    <a:pt x="3827" y="320838"/>
                  </a:lnTo>
                  <a:lnTo>
                    <a:pt x="3922" y="320977"/>
                  </a:lnTo>
                  <a:lnTo>
                    <a:pt x="4018" y="321107"/>
                  </a:lnTo>
                  <a:lnTo>
                    <a:pt x="4113" y="321246"/>
                  </a:lnTo>
                  <a:lnTo>
                    <a:pt x="4200" y="321394"/>
                  </a:lnTo>
                  <a:lnTo>
                    <a:pt x="4278" y="321541"/>
                  </a:lnTo>
                  <a:lnTo>
                    <a:pt x="4660" y="322287"/>
                  </a:lnTo>
                  <a:lnTo>
                    <a:pt x="5050" y="323025"/>
                  </a:lnTo>
                  <a:lnTo>
                    <a:pt x="5458" y="323754"/>
                  </a:lnTo>
                  <a:lnTo>
                    <a:pt x="5883" y="324483"/>
                  </a:lnTo>
                  <a:lnTo>
                    <a:pt x="6317" y="325194"/>
                  </a:lnTo>
                  <a:lnTo>
                    <a:pt x="6768" y="325906"/>
                  </a:lnTo>
                  <a:lnTo>
                    <a:pt x="7237" y="326609"/>
                  </a:lnTo>
                  <a:lnTo>
                    <a:pt x="7723" y="327303"/>
                  </a:lnTo>
                  <a:lnTo>
                    <a:pt x="8209" y="327980"/>
                  </a:lnTo>
                  <a:lnTo>
                    <a:pt x="8721" y="328657"/>
                  </a:lnTo>
                  <a:lnTo>
                    <a:pt x="9241" y="329325"/>
                  </a:lnTo>
                  <a:lnTo>
                    <a:pt x="9779" y="329984"/>
                  </a:lnTo>
                  <a:lnTo>
                    <a:pt x="10326" y="330635"/>
                  </a:lnTo>
                  <a:lnTo>
                    <a:pt x="10881" y="331277"/>
                  </a:lnTo>
                  <a:lnTo>
                    <a:pt x="11454" y="331911"/>
                  </a:lnTo>
                  <a:lnTo>
                    <a:pt x="12044" y="332527"/>
                  </a:lnTo>
                  <a:lnTo>
                    <a:pt x="12643" y="333143"/>
                  </a:lnTo>
                  <a:lnTo>
                    <a:pt x="13250" y="333741"/>
                  </a:lnTo>
                  <a:lnTo>
                    <a:pt x="13875" y="334340"/>
                  </a:lnTo>
                  <a:lnTo>
                    <a:pt x="14509" y="334922"/>
                  </a:lnTo>
                  <a:lnTo>
                    <a:pt x="15151" y="335494"/>
                  </a:lnTo>
                  <a:lnTo>
                    <a:pt x="15810" y="336058"/>
                  </a:lnTo>
                  <a:lnTo>
                    <a:pt x="16478" y="336614"/>
                  </a:lnTo>
                  <a:lnTo>
                    <a:pt x="17164" y="337160"/>
                  </a:lnTo>
                  <a:lnTo>
                    <a:pt x="17849" y="337690"/>
                  </a:lnTo>
                  <a:lnTo>
                    <a:pt x="18552" y="338210"/>
                  </a:lnTo>
                  <a:lnTo>
                    <a:pt x="19264" y="338722"/>
                  </a:lnTo>
                  <a:lnTo>
                    <a:pt x="19993" y="339226"/>
                  </a:lnTo>
                  <a:lnTo>
                    <a:pt x="20722" y="339712"/>
                  </a:lnTo>
                  <a:lnTo>
                    <a:pt x="21468" y="340189"/>
                  </a:lnTo>
                  <a:lnTo>
                    <a:pt x="22223" y="340657"/>
                  </a:lnTo>
                  <a:lnTo>
                    <a:pt x="22986" y="341109"/>
                  </a:lnTo>
                  <a:lnTo>
                    <a:pt x="23767" y="341551"/>
                  </a:lnTo>
                  <a:lnTo>
                    <a:pt x="24548" y="341985"/>
                  </a:lnTo>
                  <a:lnTo>
                    <a:pt x="25338" y="342402"/>
                  </a:lnTo>
                  <a:lnTo>
                    <a:pt x="26145" y="342809"/>
                  </a:lnTo>
                  <a:lnTo>
                    <a:pt x="26952" y="343209"/>
                  </a:lnTo>
                  <a:lnTo>
                    <a:pt x="27776" y="343590"/>
                  </a:lnTo>
                  <a:lnTo>
                    <a:pt x="28601" y="343955"/>
                  </a:lnTo>
                  <a:lnTo>
                    <a:pt x="29442" y="344311"/>
                  </a:lnTo>
                  <a:lnTo>
                    <a:pt x="30284" y="344658"/>
                  </a:lnTo>
                  <a:lnTo>
                    <a:pt x="31143" y="344987"/>
                  </a:lnTo>
                  <a:lnTo>
                    <a:pt x="32002" y="345308"/>
                  </a:lnTo>
                  <a:lnTo>
                    <a:pt x="32879" y="345612"/>
                  </a:lnTo>
                  <a:lnTo>
                    <a:pt x="33755" y="345899"/>
                  </a:lnTo>
                  <a:lnTo>
                    <a:pt x="34640" y="346176"/>
                  </a:lnTo>
                  <a:lnTo>
                    <a:pt x="35534" y="346445"/>
                  </a:lnTo>
                  <a:lnTo>
                    <a:pt x="36436" y="346697"/>
                  </a:lnTo>
                  <a:lnTo>
                    <a:pt x="37339" y="346931"/>
                  </a:lnTo>
                  <a:lnTo>
                    <a:pt x="38259" y="347148"/>
                  </a:lnTo>
                  <a:lnTo>
                    <a:pt x="39178" y="347356"/>
                  </a:lnTo>
                  <a:lnTo>
                    <a:pt x="40107" y="347547"/>
                  </a:lnTo>
                  <a:lnTo>
                    <a:pt x="41035" y="347729"/>
                  </a:lnTo>
                  <a:lnTo>
                    <a:pt x="41981" y="347894"/>
                  </a:lnTo>
                  <a:lnTo>
                    <a:pt x="42927" y="348042"/>
                  </a:lnTo>
                  <a:lnTo>
                    <a:pt x="43882" y="348172"/>
                  </a:lnTo>
                  <a:lnTo>
                    <a:pt x="44836" y="348293"/>
                  </a:lnTo>
                  <a:lnTo>
                    <a:pt x="45799" y="348398"/>
                  </a:lnTo>
                  <a:lnTo>
                    <a:pt x="46771" y="348484"/>
                  </a:lnTo>
                  <a:lnTo>
                    <a:pt x="47743" y="348554"/>
                  </a:lnTo>
                  <a:lnTo>
                    <a:pt x="48723" y="348615"/>
                  </a:lnTo>
                  <a:lnTo>
                    <a:pt x="49713" y="348649"/>
                  </a:lnTo>
                  <a:lnTo>
                    <a:pt x="50702" y="348675"/>
                  </a:lnTo>
                  <a:lnTo>
                    <a:pt x="51691" y="348684"/>
                  </a:lnTo>
                  <a:lnTo>
                    <a:pt x="52359" y="348684"/>
                  </a:lnTo>
                  <a:lnTo>
                    <a:pt x="53027" y="348667"/>
                  </a:lnTo>
                  <a:lnTo>
                    <a:pt x="53687" y="348649"/>
                  </a:lnTo>
                  <a:lnTo>
                    <a:pt x="54346" y="348623"/>
                  </a:lnTo>
                  <a:lnTo>
                    <a:pt x="55006" y="348597"/>
                  </a:lnTo>
                  <a:lnTo>
                    <a:pt x="55657" y="348554"/>
                  </a:lnTo>
                  <a:lnTo>
                    <a:pt x="56316" y="348510"/>
                  </a:lnTo>
                  <a:lnTo>
                    <a:pt x="56967" y="348450"/>
                  </a:lnTo>
                  <a:lnTo>
                    <a:pt x="57618" y="348389"/>
                  </a:lnTo>
                  <a:lnTo>
                    <a:pt x="58260" y="348328"/>
                  </a:lnTo>
                  <a:lnTo>
                    <a:pt x="58902" y="348250"/>
                  </a:lnTo>
                  <a:lnTo>
                    <a:pt x="59544" y="348163"/>
                  </a:lnTo>
                  <a:lnTo>
                    <a:pt x="60186" y="348077"/>
                  </a:lnTo>
                  <a:lnTo>
                    <a:pt x="60820" y="347981"/>
                  </a:lnTo>
                  <a:lnTo>
                    <a:pt x="61453" y="347877"/>
                  </a:lnTo>
                  <a:lnTo>
                    <a:pt x="62087" y="347773"/>
                  </a:lnTo>
                  <a:lnTo>
                    <a:pt x="62720" y="347660"/>
                  </a:lnTo>
                  <a:lnTo>
                    <a:pt x="63345" y="347530"/>
                  </a:lnTo>
                  <a:lnTo>
                    <a:pt x="63961" y="347408"/>
                  </a:lnTo>
                  <a:lnTo>
                    <a:pt x="64586" y="347270"/>
                  </a:lnTo>
                  <a:lnTo>
                    <a:pt x="65202" y="347131"/>
                  </a:lnTo>
                  <a:lnTo>
                    <a:pt x="65818" y="346983"/>
                  </a:lnTo>
                  <a:lnTo>
                    <a:pt x="66425" y="346827"/>
                  </a:lnTo>
                  <a:lnTo>
                    <a:pt x="67033" y="346662"/>
                  </a:lnTo>
                  <a:lnTo>
                    <a:pt x="67640" y="346497"/>
                  </a:lnTo>
                  <a:lnTo>
                    <a:pt x="68239" y="346324"/>
                  </a:lnTo>
                  <a:lnTo>
                    <a:pt x="68838" y="346141"/>
                  </a:lnTo>
                  <a:lnTo>
                    <a:pt x="69428" y="345959"/>
                  </a:lnTo>
                  <a:lnTo>
                    <a:pt x="70026" y="345768"/>
                  </a:lnTo>
                  <a:lnTo>
                    <a:pt x="70608" y="345569"/>
                  </a:lnTo>
                  <a:lnTo>
                    <a:pt x="71198" y="345361"/>
                  </a:lnTo>
                  <a:lnTo>
                    <a:pt x="71779" y="345152"/>
                  </a:lnTo>
                  <a:lnTo>
                    <a:pt x="72352" y="344935"/>
                  </a:lnTo>
                  <a:lnTo>
                    <a:pt x="72925" y="344710"/>
                  </a:lnTo>
                  <a:lnTo>
                    <a:pt x="73497" y="344484"/>
                  </a:lnTo>
                  <a:lnTo>
                    <a:pt x="74061" y="344250"/>
                  </a:lnTo>
                  <a:lnTo>
                    <a:pt x="74625" y="344016"/>
                  </a:lnTo>
                  <a:lnTo>
                    <a:pt x="75181" y="343764"/>
                  </a:lnTo>
                  <a:lnTo>
                    <a:pt x="75736" y="343512"/>
                  </a:lnTo>
                  <a:lnTo>
                    <a:pt x="76292" y="343261"/>
                  </a:lnTo>
                  <a:lnTo>
                    <a:pt x="76838" y="343000"/>
                  </a:lnTo>
                  <a:lnTo>
                    <a:pt x="77376" y="342731"/>
                  </a:lnTo>
                  <a:lnTo>
                    <a:pt x="77914" y="342454"/>
                  </a:lnTo>
                  <a:lnTo>
                    <a:pt x="78452" y="342176"/>
                  </a:lnTo>
                  <a:lnTo>
                    <a:pt x="78982" y="341890"/>
                  </a:lnTo>
                  <a:lnTo>
                    <a:pt x="79502" y="341603"/>
                  </a:lnTo>
                  <a:lnTo>
                    <a:pt x="80031" y="341308"/>
                  </a:lnTo>
                  <a:lnTo>
                    <a:pt x="80543" y="341004"/>
                  </a:lnTo>
                  <a:lnTo>
                    <a:pt x="81055" y="340701"/>
                  </a:lnTo>
                  <a:lnTo>
                    <a:pt x="81567" y="340388"/>
                  </a:lnTo>
                  <a:lnTo>
                    <a:pt x="82071" y="340076"/>
                  </a:lnTo>
                  <a:lnTo>
                    <a:pt x="82565" y="339755"/>
                  </a:lnTo>
                  <a:lnTo>
                    <a:pt x="83060" y="339425"/>
                  </a:lnTo>
                  <a:lnTo>
                    <a:pt x="83554" y="339095"/>
                  </a:lnTo>
                  <a:lnTo>
                    <a:pt x="84040" y="338757"/>
                  </a:lnTo>
                  <a:lnTo>
                    <a:pt x="84518" y="338419"/>
                  </a:lnTo>
                  <a:lnTo>
                    <a:pt x="84995" y="338072"/>
                  </a:lnTo>
                  <a:lnTo>
                    <a:pt x="85464" y="337724"/>
                  </a:lnTo>
                  <a:lnTo>
                    <a:pt x="85932" y="337369"/>
                  </a:lnTo>
                  <a:lnTo>
                    <a:pt x="86392" y="337004"/>
                  </a:lnTo>
                  <a:lnTo>
                    <a:pt x="86852" y="336640"/>
                  </a:lnTo>
                  <a:lnTo>
                    <a:pt x="87303" y="336267"/>
                  </a:lnTo>
                  <a:lnTo>
                    <a:pt x="87746" y="335893"/>
                  </a:lnTo>
                  <a:lnTo>
                    <a:pt x="88188" y="335520"/>
                  </a:lnTo>
                  <a:lnTo>
                    <a:pt x="88622" y="335130"/>
                  </a:lnTo>
                  <a:lnTo>
                    <a:pt x="89056" y="334748"/>
                  </a:lnTo>
                  <a:lnTo>
                    <a:pt x="89481" y="334349"/>
                  </a:lnTo>
                  <a:lnTo>
                    <a:pt x="89898" y="333958"/>
                  </a:lnTo>
                  <a:lnTo>
                    <a:pt x="90314" y="333551"/>
                  </a:lnTo>
                  <a:lnTo>
                    <a:pt x="90722" y="333151"/>
                  </a:lnTo>
                  <a:lnTo>
                    <a:pt x="91121" y="332735"/>
                  </a:lnTo>
                  <a:lnTo>
                    <a:pt x="91520" y="332327"/>
                  </a:lnTo>
                  <a:lnTo>
                    <a:pt x="91911" y="331902"/>
                  </a:lnTo>
                  <a:lnTo>
                    <a:pt x="92301" y="331485"/>
                  </a:lnTo>
                  <a:lnTo>
                    <a:pt x="92683" y="331060"/>
                  </a:lnTo>
                  <a:lnTo>
                    <a:pt x="93056" y="330626"/>
                  </a:lnTo>
                  <a:lnTo>
                    <a:pt x="93421" y="330192"/>
                  </a:lnTo>
                  <a:lnTo>
                    <a:pt x="93785" y="329750"/>
                  </a:lnTo>
                  <a:lnTo>
                    <a:pt x="94141" y="329307"/>
                  </a:lnTo>
                  <a:lnTo>
                    <a:pt x="94497" y="328865"/>
                  </a:lnTo>
                  <a:lnTo>
                    <a:pt x="94844" y="328414"/>
                  </a:lnTo>
                  <a:lnTo>
                    <a:pt x="95182" y="327962"/>
                  </a:lnTo>
                  <a:lnTo>
                    <a:pt x="95512" y="327502"/>
                  </a:lnTo>
                  <a:lnTo>
                    <a:pt x="95842" y="327043"/>
                  </a:lnTo>
                  <a:lnTo>
                    <a:pt x="96163" y="326574"/>
                  </a:lnTo>
                  <a:lnTo>
                    <a:pt x="96475" y="326105"/>
                  </a:lnTo>
                  <a:lnTo>
                    <a:pt x="96779" y="325628"/>
                  </a:lnTo>
                  <a:lnTo>
                    <a:pt x="97083" y="325160"/>
                  </a:lnTo>
                  <a:lnTo>
                    <a:pt x="97378" y="324674"/>
                  </a:lnTo>
                  <a:lnTo>
                    <a:pt x="97664" y="324196"/>
                  </a:lnTo>
                  <a:lnTo>
                    <a:pt x="97950" y="323710"/>
                  </a:lnTo>
                  <a:lnTo>
                    <a:pt x="98228" y="323216"/>
                  </a:lnTo>
                  <a:lnTo>
                    <a:pt x="98497" y="322721"/>
                  </a:lnTo>
                  <a:lnTo>
                    <a:pt x="98757" y="322227"/>
                  </a:lnTo>
                  <a:lnTo>
                    <a:pt x="99009" y="321732"/>
                  </a:lnTo>
                  <a:lnTo>
                    <a:pt x="99261" y="321229"/>
                  </a:lnTo>
                  <a:lnTo>
                    <a:pt x="99504" y="320717"/>
                  </a:lnTo>
                  <a:lnTo>
                    <a:pt x="99738" y="320213"/>
                  </a:lnTo>
                  <a:lnTo>
                    <a:pt x="99963" y="319702"/>
                  </a:lnTo>
                  <a:lnTo>
                    <a:pt x="100189" y="319181"/>
                  </a:lnTo>
                  <a:lnTo>
                    <a:pt x="100397" y="318669"/>
                  </a:lnTo>
                  <a:lnTo>
                    <a:pt x="100606" y="318148"/>
                  </a:lnTo>
                  <a:lnTo>
                    <a:pt x="100805" y="317619"/>
                  </a:lnTo>
                  <a:lnTo>
                    <a:pt x="100996" y="317098"/>
                  </a:lnTo>
                  <a:lnTo>
                    <a:pt x="101178" y="316569"/>
                  </a:lnTo>
                  <a:lnTo>
                    <a:pt x="101360" y="316031"/>
                  </a:lnTo>
                  <a:lnTo>
                    <a:pt x="101534" y="315502"/>
                  </a:lnTo>
                  <a:lnTo>
                    <a:pt x="101690" y="314964"/>
                  </a:lnTo>
                  <a:lnTo>
                    <a:pt x="101846" y="314417"/>
                  </a:lnTo>
                  <a:lnTo>
                    <a:pt x="101994" y="313879"/>
                  </a:lnTo>
                  <a:lnTo>
                    <a:pt x="102141" y="313332"/>
                  </a:lnTo>
                  <a:lnTo>
                    <a:pt x="102272" y="312786"/>
                  </a:lnTo>
                  <a:lnTo>
                    <a:pt x="102393" y="312239"/>
                  </a:lnTo>
                  <a:lnTo>
                    <a:pt x="102515" y="311684"/>
                  </a:lnTo>
                  <a:lnTo>
                    <a:pt x="102627" y="311128"/>
                  </a:lnTo>
                  <a:lnTo>
                    <a:pt x="102723" y="310573"/>
                  </a:lnTo>
                  <a:lnTo>
                    <a:pt x="102818" y="310009"/>
                  </a:lnTo>
                  <a:lnTo>
                    <a:pt x="102905" y="309454"/>
                  </a:lnTo>
                  <a:lnTo>
                    <a:pt x="102983" y="308889"/>
                  </a:lnTo>
                  <a:lnTo>
                    <a:pt x="103053" y="308325"/>
                  </a:lnTo>
                  <a:lnTo>
                    <a:pt x="103113" y="307753"/>
                  </a:lnTo>
                  <a:lnTo>
                    <a:pt x="103174" y="307180"/>
                  </a:lnTo>
                  <a:lnTo>
                    <a:pt x="103217" y="306616"/>
                  </a:lnTo>
                  <a:lnTo>
                    <a:pt x="103252" y="306035"/>
                  </a:lnTo>
                  <a:lnTo>
                    <a:pt x="103287" y="305462"/>
                  </a:lnTo>
                  <a:lnTo>
                    <a:pt x="103304" y="304889"/>
                  </a:lnTo>
                  <a:lnTo>
                    <a:pt x="103313" y="304308"/>
                  </a:lnTo>
                  <a:lnTo>
                    <a:pt x="103322" y="303726"/>
                  </a:lnTo>
                  <a:lnTo>
                    <a:pt x="103313" y="302963"/>
                  </a:lnTo>
                  <a:lnTo>
                    <a:pt x="103287" y="302208"/>
                  </a:lnTo>
                  <a:lnTo>
                    <a:pt x="103243" y="301462"/>
                  </a:lnTo>
                  <a:lnTo>
                    <a:pt x="103183" y="300715"/>
                  </a:lnTo>
                  <a:lnTo>
                    <a:pt x="103105" y="299978"/>
                  </a:lnTo>
                  <a:lnTo>
                    <a:pt x="103027" y="299240"/>
                  </a:lnTo>
                  <a:lnTo>
                    <a:pt x="102931" y="298503"/>
                  </a:lnTo>
                  <a:lnTo>
                    <a:pt x="102827" y="297765"/>
                  </a:lnTo>
                  <a:lnTo>
                    <a:pt x="103426" y="297696"/>
                  </a:lnTo>
                  <a:lnTo>
                    <a:pt x="104024" y="297626"/>
                  </a:lnTo>
                  <a:lnTo>
                    <a:pt x="104623" y="297557"/>
                  </a:lnTo>
                  <a:lnTo>
                    <a:pt x="105213" y="297470"/>
                  </a:lnTo>
                  <a:lnTo>
                    <a:pt x="105812" y="297383"/>
                  </a:lnTo>
                  <a:lnTo>
                    <a:pt x="106402" y="297288"/>
                  </a:lnTo>
                  <a:lnTo>
                    <a:pt x="106983" y="297192"/>
                  </a:lnTo>
                  <a:lnTo>
                    <a:pt x="107573" y="297088"/>
                  </a:lnTo>
                  <a:lnTo>
                    <a:pt x="108155" y="296975"/>
                  </a:lnTo>
                  <a:lnTo>
                    <a:pt x="108736" y="296863"/>
                  </a:lnTo>
                  <a:lnTo>
                    <a:pt x="109309" y="296741"/>
                  </a:lnTo>
                  <a:lnTo>
                    <a:pt x="109882" y="296611"/>
                  </a:lnTo>
                  <a:lnTo>
                    <a:pt x="110454" y="296481"/>
                  </a:lnTo>
                  <a:lnTo>
                    <a:pt x="111027" y="296342"/>
                  </a:lnTo>
                  <a:lnTo>
                    <a:pt x="111600" y="296194"/>
                  </a:lnTo>
                  <a:lnTo>
                    <a:pt x="112164" y="296047"/>
                  </a:lnTo>
                  <a:lnTo>
                    <a:pt x="112719" y="295891"/>
                  </a:lnTo>
                  <a:lnTo>
                    <a:pt x="113283" y="295726"/>
                  </a:lnTo>
                  <a:lnTo>
                    <a:pt x="113839" y="295561"/>
                  </a:lnTo>
                  <a:lnTo>
                    <a:pt x="114394" y="295387"/>
                  </a:lnTo>
                  <a:lnTo>
                    <a:pt x="114941" y="295214"/>
                  </a:lnTo>
                  <a:lnTo>
                    <a:pt x="115487" y="295032"/>
                  </a:lnTo>
                  <a:lnTo>
                    <a:pt x="116034" y="294849"/>
                  </a:lnTo>
                  <a:lnTo>
                    <a:pt x="116572" y="294650"/>
                  </a:lnTo>
                  <a:lnTo>
                    <a:pt x="117110" y="294459"/>
                  </a:lnTo>
                  <a:lnTo>
                    <a:pt x="117648" y="294251"/>
                  </a:lnTo>
                  <a:lnTo>
                    <a:pt x="118177" y="294042"/>
                  </a:lnTo>
                  <a:lnTo>
                    <a:pt x="118707" y="293834"/>
                  </a:lnTo>
                  <a:lnTo>
                    <a:pt x="119236" y="293617"/>
                  </a:lnTo>
                  <a:lnTo>
                    <a:pt x="119757" y="293392"/>
                  </a:lnTo>
                  <a:lnTo>
                    <a:pt x="120277" y="293166"/>
                  </a:lnTo>
                  <a:lnTo>
                    <a:pt x="120789" y="292932"/>
                  </a:lnTo>
                  <a:lnTo>
                    <a:pt x="121301" y="292698"/>
                  </a:lnTo>
                  <a:lnTo>
                    <a:pt x="121813" y="292455"/>
                  </a:lnTo>
                  <a:lnTo>
                    <a:pt x="122316" y="292203"/>
                  </a:lnTo>
                  <a:lnTo>
                    <a:pt x="122820" y="291951"/>
                  </a:lnTo>
                  <a:lnTo>
                    <a:pt x="123323" y="291700"/>
                  </a:lnTo>
                  <a:lnTo>
                    <a:pt x="123818" y="291439"/>
                  </a:lnTo>
                  <a:lnTo>
                    <a:pt x="124303" y="291170"/>
                  </a:lnTo>
                  <a:lnTo>
                    <a:pt x="124789" y="290901"/>
                  </a:lnTo>
                  <a:lnTo>
                    <a:pt x="125275" y="290624"/>
                  </a:lnTo>
                  <a:lnTo>
                    <a:pt x="125761" y="290346"/>
                  </a:lnTo>
                  <a:lnTo>
                    <a:pt x="126230" y="290060"/>
                  </a:lnTo>
                  <a:lnTo>
                    <a:pt x="126707" y="289773"/>
                  </a:lnTo>
                  <a:lnTo>
                    <a:pt x="127176" y="289478"/>
                  </a:lnTo>
                  <a:lnTo>
                    <a:pt x="127636" y="289174"/>
                  </a:lnTo>
                  <a:lnTo>
                    <a:pt x="128104" y="288879"/>
                  </a:lnTo>
                  <a:lnTo>
                    <a:pt x="128555" y="288567"/>
                  </a:lnTo>
                  <a:lnTo>
                    <a:pt x="129007" y="288263"/>
                  </a:lnTo>
                  <a:lnTo>
                    <a:pt x="129458" y="287942"/>
                  </a:lnTo>
                  <a:lnTo>
                    <a:pt x="129900" y="287621"/>
                  </a:lnTo>
                  <a:lnTo>
                    <a:pt x="130343" y="287300"/>
                  </a:lnTo>
                  <a:lnTo>
                    <a:pt x="130777" y="286970"/>
                  </a:lnTo>
                  <a:lnTo>
                    <a:pt x="131211" y="286641"/>
                  </a:lnTo>
                  <a:lnTo>
                    <a:pt x="131636" y="286302"/>
                  </a:lnTo>
                  <a:lnTo>
                    <a:pt x="132061" y="285964"/>
                  </a:lnTo>
                  <a:lnTo>
                    <a:pt x="132478" y="285625"/>
                  </a:lnTo>
                  <a:lnTo>
                    <a:pt x="132894" y="285270"/>
                  </a:lnTo>
                  <a:lnTo>
                    <a:pt x="133302" y="284923"/>
                  </a:lnTo>
                  <a:lnTo>
                    <a:pt x="133710" y="284567"/>
                  </a:lnTo>
                  <a:lnTo>
                    <a:pt x="134109" y="284202"/>
                  </a:lnTo>
                  <a:lnTo>
                    <a:pt x="134508" y="283838"/>
                  </a:lnTo>
                  <a:lnTo>
                    <a:pt x="134899" y="283473"/>
                  </a:lnTo>
                  <a:lnTo>
                    <a:pt x="135289" y="283100"/>
                  </a:lnTo>
                  <a:lnTo>
                    <a:pt x="135671" y="282727"/>
                  </a:lnTo>
                  <a:lnTo>
                    <a:pt x="136044" y="282345"/>
                  </a:lnTo>
                  <a:lnTo>
                    <a:pt x="136417" y="281964"/>
                  </a:lnTo>
                  <a:lnTo>
                    <a:pt x="136790" y="281582"/>
                  </a:lnTo>
                  <a:lnTo>
                    <a:pt x="137146" y="281191"/>
                  </a:lnTo>
                  <a:lnTo>
                    <a:pt x="137510" y="280801"/>
                  </a:lnTo>
                  <a:lnTo>
                    <a:pt x="137858" y="280402"/>
                  </a:lnTo>
                  <a:lnTo>
                    <a:pt x="138205" y="280002"/>
                  </a:lnTo>
                  <a:lnTo>
                    <a:pt x="138552" y="279595"/>
                  </a:lnTo>
                  <a:lnTo>
                    <a:pt x="138890" y="279187"/>
                  </a:lnTo>
                  <a:lnTo>
                    <a:pt x="139220" y="278779"/>
                  </a:lnTo>
                  <a:lnTo>
                    <a:pt x="139550" y="278362"/>
                  </a:lnTo>
                  <a:lnTo>
                    <a:pt x="139871" y="277946"/>
                  </a:lnTo>
                  <a:lnTo>
                    <a:pt x="140192" y="277529"/>
                  </a:lnTo>
                  <a:lnTo>
                    <a:pt x="140504" y="277104"/>
                  </a:lnTo>
                  <a:lnTo>
                    <a:pt x="140808" y="276679"/>
                  </a:lnTo>
                  <a:lnTo>
                    <a:pt x="141112" y="276245"/>
                  </a:lnTo>
                  <a:lnTo>
                    <a:pt x="141407" y="275811"/>
                  </a:lnTo>
                  <a:lnTo>
                    <a:pt x="141702" y="275377"/>
                  </a:lnTo>
                  <a:lnTo>
                    <a:pt x="141988" y="274935"/>
                  </a:lnTo>
                  <a:lnTo>
                    <a:pt x="142266" y="274492"/>
                  </a:lnTo>
                  <a:lnTo>
                    <a:pt x="142535" y="274050"/>
                  </a:lnTo>
                  <a:lnTo>
                    <a:pt x="142804" y="273599"/>
                  </a:lnTo>
                  <a:lnTo>
                    <a:pt x="143073" y="273147"/>
                  </a:lnTo>
                  <a:lnTo>
                    <a:pt x="143324" y="272696"/>
                  </a:lnTo>
                  <a:lnTo>
                    <a:pt x="143576" y="272236"/>
                  </a:lnTo>
                  <a:lnTo>
                    <a:pt x="143828" y="271776"/>
                  </a:lnTo>
                  <a:lnTo>
                    <a:pt x="144062" y="271316"/>
                  </a:lnTo>
                  <a:lnTo>
                    <a:pt x="144296" y="270848"/>
                  </a:lnTo>
                  <a:lnTo>
                    <a:pt x="144530" y="270379"/>
                  </a:lnTo>
                  <a:lnTo>
                    <a:pt x="144747" y="269911"/>
                  </a:lnTo>
                  <a:lnTo>
                    <a:pt x="144964" y="269433"/>
                  </a:lnTo>
                  <a:lnTo>
                    <a:pt x="145173" y="268956"/>
                  </a:lnTo>
                  <a:lnTo>
                    <a:pt x="145381" y="268479"/>
                  </a:lnTo>
                  <a:lnTo>
                    <a:pt x="145580" y="267993"/>
                  </a:lnTo>
                  <a:lnTo>
                    <a:pt x="145771" y="267516"/>
                  </a:lnTo>
                  <a:lnTo>
                    <a:pt x="145954" y="267030"/>
                  </a:lnTo>
                  <a:lnTo>
                    <a:pt x="146136" y="266535"/>
                  </a:lnTo>
                  <a:lnTo>
                    <a:pt x="146309" y="266049"/>
                  </a:lnTo>
                  <a:lnTo>
                    <a:pt x="146474" y="265555"/>
                  </a:lnTo>
                  <a:lnTo>
                    <a:pt x="146639" y="265060"/>
                  </a:lnTo>
                  <a:lnTo>
                    <a:pt x="146787" y="264557"/>
                  </a:lnTo>
                  <a:lnTo>
                    <a:pt x="146934" y="264053"/>
                  </a:lnTo>
                  <a:lnTo>
                    <a:pt x="147082" y="263559"/>
                  </a:lnTo>
                  <a:lnTo>
                    <a:pt x="147212" y="263047"/>
                  </a:lnTo>
                  <a:lnTo>
                    <a:pt x="147342" y="262544"/>
                  </a:lnTo>
                  <a:lnTo>
                    <a:pt x="147463" y="262032"/>
                  </a:lnTo>
                  <a:lnTo>
                    <a:pt x="147576" y="261520"/>
                  </a:lnTo>
                  <a:lnTo>
                    <a:pt x="147689" y="261008"/>
                  </a:lnTo>
                  <a:lnTo>
                    <a:pt x="147793" y="260496"/>
                  </a:lnTo>
                  <a:lnTo>
                    <a:pt x="147889" y="259975"/>
                  </a:lnTo>
                  <a:lnTo>
                    <a:pt x="147975" y="259454"/>
                  </a:lnTo>
                  <a:lnTo>
                    <a:pt x="148053" y="258934"/>
                  </a:lnTo>
                  <a:lnTo>
                    <a:pt x="148132" y="258413"/>
                  </a:lnTo>
                  <a:lnTo>
                    <a:pt x="148201" y="257884"/>
                  </a:lnTo>
                  <a:lnTo>
                    <a:pt x="148262" y="257363"/>
                  </a:lnTo>
                  <a:lnTo>
                    <a:pt x="148314" y="256834"/>
                  </a:lnTo>
                  <a:lnTo>
                    <a:pt x="148357" y="256305"/>
                  </a:lnTo>
                  <a:lnTo>
                    <a:pt x="148401" y="255767"/>
                  </a:lnTo>
                  <a:lnTo>
                    <a:pt x="148435" y="255237"/>
                  </a:lnTo>
                  <a:lnTo>
                    <a:pt x="148453" y="254699"/>
                  </a:lnTo>
                  <a:lnTo>
                    <a:pt x="148479" y="254161"/>
                  </a:lnTo>
                  <a:lnTo>
                    <a:pt x="148487" y="253623"/>
                  </a:lnTo>
                  <a:lnTo>
                    <a:pt x="148487" y="253085"/>
                  </a:lnTo>
                  <a:lnTo>
                    <a:pt x="148487" y="252582"/>
                  </a:lnTo>
                  <a:lnTo>
                    <a:pt x="148479" y="252087"/>
                  </a:lnTo>
                  <a:lnTo>
                    <a:pt x="148461" y="251584"/>
                  </a:lnTo>
                  <a:lnTo>
                    <a:pt x="148435" y="251081"/>
                  </a:lnTo>
                  <a:lnTo>
                    <a:pt x="148409" y="250578"/>
                  </a:lnTo>
                  <a:lnTo>
                    <a:pt x="148375" y="250083"/>
                  </a:lnTo>
                  <a:lnTo>
                    <a:pt x="148331" y="249580"/>
                  </a:lnTo>
                  <a:lnTo>
                    <a:pt x="148288" y="249076"/>
                  </a:lnTo>
                  <a:lnTo>
                    <a:pt x="148236" y="248582"/>
                  </a:lnTo>
                  <a:lnTo>
                    <a:pt x="148175" y="248078"/>
                  </a:lnTo>
                  <a:lnTo>
                    <a:pt x="148106" y="247584"/>
                  </a:lnTo>
                  <a:lnTo>
                    <a:pt x="148036" y="247081"/>
                  </a:lnTo>
                  <a:lnTo>
                    <a:pt x="147958" y="246586"/>
                  </a:lnTo>
                  <a:lnTo>
                    <a:pt x="147871" y="246083"/>
                  </a:lnTo>
                  <a:lnTo>
                    <a:pt x="147784" y="245588"/>
                  </a:lnTo>
                  <a:lnTo>
                    <a:pt x="147680" y="245093"/>
                  </a:lnTo>
                  <a:lnTo>
                    <a:pt x="147576" y="244599"/>
                  </a:lnTo>
                  <a:lnTo>
                    <a:pt x="147472" y="244104"/>
                  </a:lnTo>
                  <a:lnTo>
                    <a:pt x="147351" y="243610"/>
                  </a:lnTo>
                  <a:lnTo>
                    <a:pt x="147229" y="243115"/>
                  </a:lnTo>
                  <a:lnTo>
                    <a:pt x="147108" y="242620"/>
                  </a:lnTo>
                  <a:lnTo>
                    <a:pt x="146969" y="242126"/>
                  </a:lnTo>
                  <a:lnTo>
                    <a:pt x="146830" y="241640"/>
                  </a:lnTo>
                  <a:lnTo>
                    <a:pt x="146682" y="241154"/>
                  </a:lnTo>
                  <a:lnTo>
                    <a:pt x="146535" y="240659"/>
                  </a:lnTo>
                  <a:lnTo>
                    <a:pt x="146379" y="240173"/>
                  </a:lnTo>
                  <a:lnTo>
                    <a:pt x="146214" y="239687"/>
                  </a:lnTo>
                  <a:lnTo>
                    <a:pt x="146040" y="239210"/>
                  </a:lnTo>
                  <a:lnTo>
                    <a:pt x="145867" y="238724"/>
                  </a:lnTo>
                  <a:lnTo>
                    <a:pt x="145685" y="238247"/>
                  </a:lnTo>
                  <a:lnTo>
                    <a:pt x="145494" y="237770"/>
                  </a:lnTo>
                  <a:lnTo>
                    <a:pt x="145303" y="237292"/>
                  </a:lnTo>
                  <a:lnTo>
                    <a:pt x="145094" y="236815"/>
                  </a:lnTo>
                  <a:lnTo>
                    <a:pt x="144895" y="236347"/>
                  </a:lnTo>
                  <a:lnTo>
                    <a:pt x="144678" y="235869"/>
                  </a:lnTo>
                  <a:lnTo>
                    <a:pt x="144461" y="235401"/>
                  </a:lnTo>
                  <a:lnTo>
                    <a:pt x="144235" y="234932"/>
                  </a:lnTo>
                  <a:lnTo>
                    <a:pt x="144010" y="234472"/>
                  </a:lnTo>
                  <a:lnTo>
                    <a:pt x="143776" y="234004"/>
                  </a:lnTo>
                  <a:lnTo>
                    <a:pt x="143533" y="233544"/>
                  </a:lnTo>
                  <a:lnTo>
                    <a:pt x="143281" y="233084"/>
                  </a:lnTo>
                  <a:lnTo>
                    <a:pt x="143029" y="232633"/>
                  </a:lnTo>
                  <a:lnTo>
                    <a:pt x="142769" y="232181"/>
                  </a:lnTo>
                  <a:lnTo>
                    <a:pt x="142509" y="231730"/>
                  </a:lnTo>
                  <a:lnTo>
                    <a:pt x="142240" y="231279"/>
                  </a:lnTo>
                  <a:lnTo>
                    <a:pt x="141962" y="230836"/>
                  </a:lnTo>
                  <a:lnTo>
                    <a:pt x="141676" y="230394"/>
                  </a:lnTo>
                  <a:lnTo>
                    <a:pt x="141389" y="229951"/>
                  </a:lnTo>
                  <a:lnTo>
                    <a:pt x="141094" y="229518"/>
                  </a:lnTo>
                  <a:lnTo>
                    <a:pt x="140799" y="229084"/>
                  </a:lnTo>
                  <a:lnTo>
                    <a:pt x="140487" y="228650"/>
                  </a:lnTo>
                  <a:lnTo>
                    <a:pt x="140183" y="228216"/>
                  </a:lnTo>
                  <a:lnTo>
                    <a:pt x="139862" y="227791"/>
                  </a:lnTo>
                  <a:lnTo>
                    <a:pt x="139541" y="227374"/>
                  </a:lnTo>
                  <a:lnTo>
                    <a:pt x="139211" y="226958"/>
                  </a:lnTo>
                  <a:lnTo>
                    <a:pt x="138881" y="226541"/>
                  </a:lnTo>
                  <a:lnTo>
                    <a:pt x="138543" y="226125"/>
                  </a:lnTo>
                  <a:lnTo>
                    <a:pt x="138196" y="225717"/>
                  </a:lnTo>
                  <a:lnTo>
                    <a:pt x="137840" y="225309"/>
                  </a:lnTo>
                  <a:lnTo>
                    <a:pt x="137484" y="224910"/>
                  </a:lnTo>
                  <a:lnTo>
                    <a:pt x="137129" y="224511"/>
                  </a:lnTo>
                  <a:lnTo>
                    <a:pt x="136756" y="224120"/>
                  </a:lnTo>
                  <a:lnTo>
                    <a:pt x="136382" y="223730"/>
                  </a:lnTo>
                  <a:lnTo>
                    <a:pt x="136009" y="223339"/>
                  </a:lnTo>
                  <a:lnTo>
                    <a:pt x="137033" y="223096"/>
                  </a:lnTo>
                  <a:lnTo>
                    <a:pt x="138057" y="222827"/>
                  </a:lnTo>
                  <a:lnTo>
                    <a:pt x="139064" y="222541"/>
                  </a:lnTo>
                  <a:lnTo>
                    <a:pt x="140070" y="222237"/>
                  </a:lnTo>
                  <a:lnTo>
                    <a:pt x="141059" y="221916"/>
                  </a:lnTo>
                  <a:lnTo>
                    <a:pt x="142040" y="221586"/>
                  </a:lnTo>
                  <a:lnTo>
                    <a:pt x="143012" y="221231"/>
                  </a:lnTo>
                  <a:lnTo>
                    <a:pt x="143975" y="220857"/>
                  </a:lnTo>
                  <a:lnTo>
                    <a:pt x="144930" y="220476"/>
                  </a:lnTo>
                  <a:lnTo>
                    <a:pt x="145867" y="220068"/>
                  </a:lnTo>
                  <a:lnTo>
                    <a:pt x="146804" y="219651"/>
                  </a:lnTo>
                  <a:lnTo>
                    <a:pt x="147724" y="219217"/>
                  </a:lnTo>
                  <a:lnTo>
                    <a:pt x="148626" y="218766"/>
                  </a:lnTo>
                  <a:lnTo>
                    <a:pt x="149529" y="218298"/>
                  </a:lnTo>
                  <a:lnTo>
                    <a:pt x="150414" y="217820"/>
                  </a:lnTo>
                  <a:lnTo>
                    <a:pt x="151281" y="217326"/>
                  </a:lnTo>
                  <a:lnTo>
                    <a:pt x="152140" y="216814"/>
                  </a:lnTo>
                  <a:lnTo>
                    <a:pt x="152991" y="216293"/>
                  </a:lnTo>
                  <a:lnTo>
                    <a:pt x="153824" y="215747"/>
                  </a:lnTo>
                  <a:lnTo>
                    <a:pt x="154648" y="215200"/>
                  </a:lnTo>
                  <a:lnTo>
                    <a:pt x="155455" y="214627"/>
                  </a:lnTo>
                  <a:lnTo>
                    <a:pt x="156254" y="214046"/>
                  </a:lnTo>
                  <a:lnTo>
                    <a:pt x="157035" y="213447"/>
                  </a:lnTo>
                  <a:lnTo>
                    <a:pt x="157807" y="212840"/>
                  </a:lnTo>
                  <a:lnTo>
                    <a:pt x="158553" y="212223"/>
                  </a:lnTo>
                  <a:lnTo>
                    <a:pt x="159299" y="211581"/>
                  </a:lnTo>
                  <a:lnTo>
                    <a:pt x="160020" y="210939"/>
                  </a:lnTo>
                  <a:lnTo>
                    <a:pt x="160731" y="210280"/>
                  </a:lnTo>
                  <a:lnTo>
                    <a:pt x="161425" y="209603"/>
                  </a:lnTo>
                  <a:lnTo>
                    <a:pt x="162102" y="208917"/>
                  </a:lnTo>
                  <a:lnTo>
                    <a:pt x="162770" y="208223"/>
                  </a:lnTo>
                  <a:lnTo>
                    <a:pt x="163412" y="207512"/>
                  </a:lnTo>
                  <a:lnTo>
                    <a:pt x="164046" y="206791"/>
                  </a:lnTo>
                  <a:lnTo>
                    <a:pt x="164662" y="206063"/>
                  </a:lnTo>
                  <a:lnTo>
                    <a:pt x="165261" y="205316"/>
                  </a:lnTo>
                  <a:lnTo>
                    <a:pt x="165842" y="204570"/>
                  </a:lnTo>
                  <a:lnTo>
                    <a:pt x="166406" y="203806"/>
                  </a:lnTo>
                  <a:lnTo>
                    <a:pt x="166953" y="203025"/>
                  </a:lnTo>
                  <a:lnTo>
                    <a:pt x="167482" y="202245"/>
                  </a:lnTo>
                  <a:lnTo>
                    <a:pt x="167994" y="201446"/>
                  </a:lnTo>
                  <a:lnTo>
                    <a:pt x="168489" y="200639"/>
                  </a:lnTo>
                  <a:lnTo>
                    <a:pt x="168966" y="199824"/>
                  </a:lnTo>
                  <a:lnTo>
                    <a:pt x="169192" y="199416"/>
                  </a:lnTo>
                  <a:lnTo>
                    <a:pt x="169417" y="198999"/>
                  </a:lnTo>
                  <a:lnTo>
                    <a:pt x="169643" y="198591"/>
                  </a:lnTo>
                  <a:lnTo>
                    <a:pt x="169860" y="198166"/>
                  </a:lnTo>
                  <a:lnTo>
                    <a:pt x="170068" y="197750"/>
                  </a:lnTo>
                  <a:lnTo>
                    <a:pt x="170276" y="197324"/>
                  </a:lnTo>
                  <a:lnTo>
                    <a:pt x="170476" y="196899"/>
                  </a:lnTo>
                  <a:lnTo>
                    <a:pt x="170675" y="196474"/>
                  </a:lnTo>
                  <a:lnTo>
                    <a:pt x="170866" y="196049"/>
                  </a:lnTo>
                  <a:lnTo>
                    <a:pt x="171057" y="195615"/>
                  </a:lnTo>
                  <a:lnTo>
                    <a:pt x="171239" y="195181"/>
                  </a:lnTo>
                  <a:lnTo>
                    <a:pt x="171413" y="194747"/>
                  </a:lnTo>
                  <a:lnTo>
                    <a:pt x="171586" y="194305"/>
                  </a:lnTo>
                  <a:lnTo>
                    <a:pt x="171760" y="193871"/>
                  </a:lnTo>
                  <a:lnTo>
                    <a:pt x="171916" y="193428"/>
                  </a:lnTo>
                  <a:lnTo>
                    <a:pt x="172081" y="192986"/>
                  </a:lnTo>
                  <a:lnTo>
                    <a:pt x="172229" y="192535"/>
                  </a:lnTo>
                  <a:lnTo>
                    <a:pt x="172376" y="192092"/>
                  </a:lnTo>
                  <a:lnTo>
                    <a:pt x="172524" y="191641"/>
                  </a:lnTo>
                  <a:lnTo>
                    <a:pt x="172654" y="191190"/>
                  </a:lnTo>
                  <a:lnTo>
                    <a:pt x="172793" y="190738"/>
                  </a:lnTo>
                  <a:lnTo>
                    <a:pt x="172914" y="190278"/>
                  </a:lnTo>
                  <a:lnTo>
                    <a:pt x="173036" y="189827"/>
                  </a:lnTo>
                  <a:lnTo>
                    <a:pt x="173148" y="189367"/>
                  </a:lnTo>
                  <a:lnTo>
                    <a:pt x="173261" y="188907"/>
                  </a:lnTo>
                  <a:lnTo>
                    <a:pt x="173365" y="188439"/>
                  </a:lnTo>
                  <a:lnTo>
                    <a:pt x="173469" y="187979"/>
                  </a:lnTo>
                  <a:lnTo>
                    <a:pt x="173565" y="187510"/>
                  </a:lnTo>
                  <a:lnTo>
                    <a:pt x="173652" y="187042"/>
                  </a:lnTo>
                  <a:lnTo>
                    <a:pt x="173730" y="186573"/>
                  </a:lnTo>
                  <a:lnTo>
                    <a:pt x="173808" y="186105"/>
                  </a:lnTo>
                  <a:lnTo>
                    <a:pt x="173886" y="185636"/>
                  </a:lnTo>
                  <a:lnTo>
                    <a:pt x="173947" y="185159"/>
                  </a:lnTo>
                  <a:lnTo>
                    <a:pt x="174007" y="184681"/>
                  </a:lnTo>
                  <a:lnTo>
                    <a:pt x="174068" y="184204"/>
                  </a:lnTo>
                  <a:lnTo>
                    <a:pt x="174112" y="183727"/>
                  </a:lnTo>
                  <a:lnTo>
                    <a:pt x="174164" y="183250"/>
                  </a:lnTo>
                  <a:lnTo>
                    <a:pt x="174198" y="182772"/>
                  </a:lnTo>
                  <a:lnTo>
                    <a:pt x="174233" y="182287"/>
                  </a:lnTo>
                  <a:lnTo>
                    <a:pt x="174259" y="181801"/>
                  </a:lnTo>
                  <a:lnTo>
                    <a:pt x="174276" y="181315"/>
                  </a:lnTo>
                  <a:lnTo>
                    <a:pt x="174294" y="180829"/>
                  </a:lnTo>
                  <a:lnTo>
                    <a:pt x="174303" y="180343"/>
                  </a:lnTo>
                  <a:lnTo>
                    <a:pt x="174303" y="179857"/>
                  </a:lnTo>
                  <a:lnTo>
                    <a:pt x="174303" y="179293"/>
                  </a:lnTo>
                  <a:lnTo>
                    <a:pt x="174285" y="178729"/>
                  </a:lnTo>
                  <a:lnTo>
                    <a:pt x="174268" y="178165"/>
                  </a:lnTo>
                  <a:lnTo>
                    <a:pt x="174242" y="177601"/>
                  </a:lnTo>
                  <a:lnTo>
                    <a:pt x="174207" y="177037"/>
                  </a:lnTo>
                  <a:lnTo>
                    <a:pt x="174164" y="176481"/>
                  </a:lnTo>
                  <a:lnTo>
                    <a:pt x="174112" y="175917"/>
                  </a:lnTo>
                  <a:lnTo>
                    <a:pt x="174051" y="175353"/>
                  </a:lnTo>
                  <a:lnTo>
                    <a:pt x="173990" y="174789"/>
                  </a:lnTo>
                  <a:lnTo>
                    <a:pt x="173912" y="174225"/>
                  </a:lnTo>
                  <a:lnTo>
                    <a:pt x="173825" y="173670"/>
                  </a:lnTo>
                  <a:lnTo>
                    <a:pt x="173738" y="173106"/>
                  </a:lnTo>
                  <a:lnTo>
                    <a:pt x="173643" y="172542"/>
                  </a:lnTo>
                  <a:lnTo>
                    <a:pt x="173530" y="171986"/>
                  </a:lnTo>
                  <a:lnTo>
                    <a:pt x="173417" y="171422"/>
                  </a:lnTo>
                  <a:lnTo>
                    <a:pt x="173296" y="170867"/>
                  </a:lnTo>
                  <a:lnTo>
                    <a:pt x="173166" y="170303"/>
                  </a:lnTo>
                  <a:lnTo>
                    <a:pt x="173027" y="169748"/>
                  </a:lnTo>
                  <a:lnTo>
                    <a:pt x="172879" y="169192"/>
                  </a:lnTo>
                  <a:lnTo>
                    <a:pt x="172732" y="168637"/>
                  </a:lnTo>
                  <a:lnTo>
                    <a:pt x="172567" y="168082"/>
                  </a:lnTo>
                  <a:lnTo>
                    <a:pt x="172393" y="167526"/>
                  </a:lnTo>
                  <a:lnTo>
                    <a:pt x="172220" y="166980"/>
                  </a:lnTo>
                  <a:lnTo>
                    <a:pt x="172029" y="166424"/>
                  </a:lnTo>
                  <a:lnTo>
                    <a:pt x="171838" y="165878"/>
                  </a:lnTo>
                  <a:lnTo>
                    <a:pt x="171639" y="165331"/>
                  </a:lnTo>
                  <a:lnTo>
                    <a:pt x="171430" y="164784"/>
                  </a:lnTo>
                  <a:lnTo>
                    <a:pt x="171205" y="164238"/>
                  </a:lnTo>
                  <a:lnTo>
                    <a:pt x="170979" y="163691"/>
                  </a:lnTo>
                  <a:lnTo>
                    <a:pt x="170745" y="163153"/>
                  </a:lnTo>
                  <a:lnTo>
                    <a:pt x="170502" y="162615"/>
                  </a:lnTo>
                  <a:lnTo>
                    <a:pt x="170250" y="162077"/>
                  </a:lnTo>
                  <a:lnTo>
                    <a:pt x="169999" y="161539"/>
                  </a:lnTo>
                  <a:lnTo>
                    <a:pt x="169730" y="161001"/>
                  </a:lnTo>
                  <a:lnTo>
                    <a:pt x="169452" y="160472"/>
                  </a:lnTo>
                  <a:lnTo>
                    <a:pt x="169166" y="159942"/>
                  </a:lnTo>
                  <a:lnTo>
                    <a:pt x="168879" y="159413"/>
                  </a:lnTo>
                  <a:lnTo>
                    <a:pt x="168575" y="158884"/>
                  </a:lnTo>
                  <a:lnTo>
                    <a:pt x="168272" y="158363"/>
                  </a:lnTo>
                  <a:lnTo>
                    <a:pt x="167951" y="157834"/>
                  </a:lnTo>
                  <a:lnTo>
                    <a:pt x="167630" y="157322"/>
                  </a:lnTo>
                  <a:lnTo>
                    <a:pt x="167300" y="156801"/>
                  </a:lnTo>
                  <a:lnTo>
                    <a:pt x="166953" y="156289"/>
                  </a:lnTo>
                  <a:lnTo>
                    <a:pt x="166606" y="155777"/>
                  </a:lnTo>
                  <a:lnTo>
                    <a:pt x="166250" y="155265"/>
                  </a:lnTo>
                  <a:lnTo>
                    <a:pt x="165885" y="154762"/>
                  </a:lnTo>
                  <a:lnTo>
                    <a:pt x="165512" y="154259"/>
                  </a:lnTo>
                  <a:lnTo>
                    <a:pt x="165131" y="153755"/>
                  </a:lnTo>
                  <a:lnTo>
                    <a:pt x="164740" y="153252"/>
                  </a:lnTo>
                  <a:lnTo>
                    <a:pt x="164341" y="152757"/>
                  </a:lnTo>
                  <a:lnTo>
                    <a:pt x="163933" y="152271"/>
                  </a:lnTo>
                  <a:lnTo>
                    <a:pt x="163517" y="151777"/>
                  </a:lnTo>
                  <a:lnTo>
                    <a:pt x="163100" y="151300"/>
                  </a:lnTo>
                  <a:lnTo>
                    <a:pt x="162666" y="150814"/>
                  </a:lnTo>
                  <a:lnTo>
                    <a:pt x="162224" y="150336"/>
                  </a:lnTo>
                  <a:lnTo>
                    <a:pt x="161781" y="149859"/>
                  </a:lnTo>
                  <a:lnTo>
                    <a:pt x="161321" y="149391"/>
                  </a:lnTo>
                  <a:lnTo>
                    <a:pt x="160853" y="148922"/>
                  </a:lnTo>
                  <a:lnTo>
                    <a:pt x="160384" y="148453"/>
                  </a:lnTo>
                  <a:lnTo>
                    <a:pt x="159898" y="147994"/>
                  </a:lnTo>
                  <a:lnTo>
                    <a:pt x="159412" y="147534"/>
                  </a:lnTo>
                  <a:lnTo>
                    <a:pt x="158909" y="147082"/>
                  </a:lnTo>
                  <a:lnTo>
                    <a:pt x="158406" y="146631"/>
                  </a:lnTo>
                  <a:lnTo>
                    <a:pt x="157894" y="146189"/>
                  </a:lnTo>
                  <a:lnTo>
                    <a:pt x="158458" y="145625"/>
                  </a:lnTo>
                  <a:lnTo>
                    <a:pt x="159022" y="145043"/>
                  </a:lnTo>
                  <a:lnTo>
                    <a:pt x="159560" y="144462"/>
                  </a:lnTo>
                  <a:lnTo>
                    <a:pt x="160089" y="143863"/>
                  </a:lnTo>
                  <a:lnTo>
                    <a:pt x="160601" y="143256"/>
                  </a:lnTo>
                  <a:lnTo>
                    <a:pt x="161104" y="142640"/>
                  </a:lnTo>
                  <a:lnTo>
                    <a:pt x="161581" y="142015"/>
                  </a:lnTo>
                  <a:lnTo>
                    <a:pt x="162050" y="141373"/>
                  </a:lnTo>
                  <a:lnTo>
                    <a:pt x="162501" y="140731"/>
                  </a:lnTo>
                  <a:lnTo>
                    <a:pt x="162935" y="140071"/>
                  </a:lnTo>
                  <a:lnTo>
                    <a:pt x="163352" y="139412"/>
                  </a:lnTo>
                  <a:lnTo>
                    <a:pt x="163760" y="138735"/>
                  </a:lnTo>
                  <a:lnTo>
                    <a:pt x="164141" y="138049"/>
                  </a:lnTo>
                  <a:lnTo>
                    <a:pt x="164506" y="137364"/>
                  </a:lnTo>
                  <a:lnTo>
                    <a:pt x="164853" y="136661"/>
                  </a:lnTo>
                  <a:lnTo>
                    <a:pt x="165183" y="135949"/>
                  </a:lnTo>
                  <a:lnTo>
                    <a:pt x="165504" y="135238"/>
                  </a:lnTo>
                  <a:lnTo>
                    <a:pt x="165799" y="134509"/>
                  </a:lnTo>
                  <a:lnTo>
                    <a:pt x="166068" y="133780"/>
                  </a:lnTo>
                  <a:lnTo>
                    <a:pt x="166328" y="133042"/>
                  </a:lnTo>
                  <a:lnTo>
                    <a:pt x="166562" y="132296"/>
                  </a:lnTo>
                  <a:lnTo>
                    <a:pt x="166788" y="131541"/>
                  </a:lnTo>
                  <a:lnTo>
                    <a:pt x="166883" y="131168"/>
                  </a:lnTo>
                  <a:lnTo>
                    <a:pt x="166987" y="130786"/>
                  </a:lnTo>
                  <a:lnTo>
                    <a:pt x="167074" y="130404"/>
                  </a:lnTo>
                  <a:lnTo>
                    <a:pt x="167161" y="130014"/>
                  </a:lnTo>
                  <a:lnTo>
                    <a:pt x="167248" y="129632"/>
                  </a:lnTo>
                  <a:lnTo>
                    <a:pt x="167326" y="129242"/>
                  </a:lnTo>
                  <a:lnTo>
                    <a:pt x="167395" y="128860"/>
                  </a:lnTo>
                  <a:lnTo>
                    <a:pt x="167465" y="128469"/>
                  </a:lnTo>
                  <a:lnTo>
                    <a:pt x="167525" y="128070"/>
                  </a:lnTo>
                  <a:lnTo>
                    <a:pt x="167578" y="127680"/>
                  </a:lnTo>
                  <a:lnTo>
                    <a:pt x="167630" y="127289"/>
                  </a:lnTo>
                  <a:lnTo>
                    <a:pt x="167682" y="126890"/>
                  </a:lnTo>
                  <a:lnTo>
                    <a:pt x="167716" y="126491"/>
                  </a:lnTo>
                  <a:lnTo>
                    <a:pt x="167751" y="126092"/>
                  </a:lnTo>
                  <a:lnTo>
                    <a:pt x="167786" y="125693"/>
                  </a:lnTo>
                  <a:lnTo>
                    <a:pt x="167812" y="125294"/>
                  </a:lnTo>
                  <a:lnTo>
                    <a:pt x="167829" y="124886"/>
                  </a:lnTo>
                  <a:lnTo>
                    <a:pt x="167838" y="124487"/>
                  </a:lnTo>
                  <a:lnTo>
                    <a:pt x="167847" y="124079"/>
                  </a:lnTo>
                  <a:lnTo>
                    <a:pt x="167855" y="123671"/>
                  </a:lnTo>
                  <a:lnTo>
                    <a:pt x="167847" y="123246"/>
                  </a:lnTo>
                  <a:lnTo>
                    <a:pt x="167838" y="122820"/>
                  </a:lnTo>
                  <a:lnTo>
                    <a:pt x="167829" y="122395"/>
                  </a:lnTo>
                  <a:lnTo>
                    <a:pt x="167803" y="121970"/>
                  </a:lnTo>
                  <a:lnTo>
                    <a:pt x="167777" y="121554"/>
                  </a:lnTo>
                  <a:lnTo>
                    <a:pt x="167742" y="121128"/>
                  </a:lnTo>
                  <a:lnTo>
                    <a:pt x="167708" y="120712"/>
                  </a:lnTo>
                  <a:lnTo>
                    <a:pt x="167656" y="120295"/>
                  </a:lnTo>
                  <a:lnTo>
                    <a:pt x="167612" y="119879"/>
                  </a:lnTo>
                  <a:lnTo>
                    <a:pt x="167552" y="119462"/>
                  </a:lnTo>
                  <a:lnTo>
                    <a:pt x="167491" y="119046"/>
                  </a:lnTo>
                  <a:lnTo>
                    <a:pt x="167421" y="118638"/>
                  </a:lnTo>
                  <a:lnTo>
                    <a:pt x="167352" y="118230"/>
                  </a:lnTo>
                  <a:lnTo>
                    <a:pt x="167274" y="117822"/>
                  </a:lnTo>
                  <a:lnTo>
                    <a:pt x="167187" y="117414"/>
                  </a:lnTo>
                  <a:lnTo>
                    <a:pt x="167092" y="117007"/>
                  </a:lnTo>
                  <a:lnTo>
                    <a:pt x="166996" y="116607"/>
                  </a:lnTo>
                  <a:lnTo>
                    <a:pt x="166901" y="116208"/>
                  </a:lnTo>
                  <a:lnTo>
                    <a:pt x="166788" y="115809"/>
                  </a:lnTo>
                  <a:lnTo>
                    <a:pt x="166675" y="115410"/>
                  </a:lnTo>
                  <a:lnTo>
                    <a:pt x="166562" y="115011"/>
                  </a:lnTo>
                  <a:lnTo>
                    <a:pt x="166441" y="114620"/>
                  </a:lnTo>
                  <a:lnTo>
                    <a:pt x="166311" y="114230"/>
                  </a:lnTo>
                  <a:lnTo>
                    <a:pt x="166172" y="113839"/>
                  </a:lnTo>
                  <a:lnTo>
                    <a:pt x="166033" y="113449"/>
                  </a:lnTo>
                  <a:lnTo>
                    <a:pt x="165894" y="113067"/>
                  </a:lnTo>
                  <a:lnTo>
                    <a:pt x="165738" y="112685"/>
                  </a:lnTo>
                  <a:lnTo>
                    <a:pt x="165590" y="112303"/>
                  </a:lnTo>
                  <a:lnTo>
                    <a:pt x="165426" y="111922"/>
                  </a:lnTo>
                  <a:lnTo>
                    <a:pt x="165261" y="111540"/>
                  </a:lnTo>
                  <a:lnTo>
                    <a:pt x="165096" y="111167"/>
                  </a:lnTo>
                  <a:lnTo>
                    <a:pt x="164922" y="110794"/>
                  </a:lnTo>
                  <a:lnTo>
                    <a:pt x="164740" y="110420"/>
                  </a:lnTo>
                  <a:lnTo>
                    <a:pt x="164558" y="110056"/>
                  </a:lnTo>
                  <a:lnTo>
                    <a:pt x="164367" y="109692"/>
                  </a:lnTo>
                  <a:lnTo>
                    <a:pt x="164167" y="109327"/>
                  </a:lnTo>
                  <a:lnTo>
                    <a:pt x="163968" y="108963"/>
                  </a:lnTo>
                  <a:lnTo>
                    <a:pt x="163768" y="108607"/>
                  </a:lnTo>
                  <a:lnTo>
                    <a:pt x="163560" y="108251"/>
                  </a:lnTo>
                  <a:lnTo>
                    <a:pt x="163343" y="107895"/>
                  </a:lnTo>
                  <a:lnTo>
                    <a:pt x="163126" y="107540"/>
                  </a:lnTo>
                  <a:lnTo>
                    <a:pt x="162900" y="107193"/>
                  </a:lnTo>
                  <a:lnTo>
                    <a:pt x="162675" y="106845"/>
                  </a:lnTo>
                  <a:lnTo>
                    <a:pt x="162441" y="106498"/>
                  </a:lnTo>
                  <a:lnTo>
                    <a:pt x="161963" y="105821"/>
                  </a:lnTo>
                  <a:lnTo>
                    <a:pt x="161469" y="105153"/>
                  </a:lnTo>
                  <a:lnTo>
                    <a:pt x="160957" y="104494"/>
                  </a:lnTo>
                  <a:lnTo>
                    <a:pt x="160427" y="103843"/>
                  </a:lnTo>
                  <a:lnTo>
                    <a:pt x="159881" y="103210"/>
                  </a:lnTo>
                  <a:lnTo>
                    <a:pt x="159317" y="102585"/>
                  </a:lnTo>
                  <a:lnTo>
                    <a:pt x="158735" y="101969"/>
                  </a:lnTo>
                  <a:lnTo>
                    <a:pt x="158137" y="101370"/>
                  </a:lnTo>
                  <a:lnTo>
                    <a:pt x="157529" y="100780"/>
                  </a:lnTo>
                  <a:lnTo>
                    <a:pt x="156904" y="100207"/>
                  </a:lnTo>
                  <a:lnTo>
                    <a:pt x="156254" y="99643"/>
                  </a:lnTo>
                  <a:lnTo>
                    <a:pt x="155603" y="99097"/>
                  </a:lnTo>
                  <a:lnTo>
                    <a:pt x="154926" y="98559"/>
                  </a:lnTo>
                  <a:lnTo>
                    <a:pt x="154240" y="98038"/>
                  </a:lnTo>
                  <a:lnTo>
                    <a:pt x="153538" y="97526"/>
                  </a:lnTo>
                  <a:lnTo>
                    <a:pt x="152826" y="97031"/>
                  </a:lnTo>
                  <a:lnTo>
                    <a:pt x="152097" y="96554"/>
                  </a:lnTo>
                  <a:lnTo>
                    <a:pt x="151351" y="96094"/>
                  </a:lnTo>
                  <a:lnTo>
                    <a:pt x="150596" y="95643"/>
                  </a:lnTo>
                  <a:lnTo>
                    <a:pt x="149832" y="95209"/>
                  </a:lnTo>
                  <a:lnTo>
                    <a:pt x="149051" y="94793"/>
                  </a:lnTo>
                  <a:lnTo>
                    <a:pt x="148262" y="94385"/>
                  </a:lnTo>
                  <a:lnTo>
                    <a:pt x="147455" y="93994"/>
                  </a:lnTo>
                  <a:lnTo>
                    <a:pt x="146639" y="93630"/>
                  </a:lnTo>
                  <a:lnTo>
                    <a:pt x="145815" y="93274"/>
                  </a:lnTo>
                  <a:lnTo>
                    <a:pt x="144982" y="92936"/>
                  </a:lnTo>
                  <a:lnTo>
                    <a:pt x="144131" y="92615"/>
                  </a:lnTo>
                  <a:lnTo>
                    <a:pt x="143272" y="92311"/>
                  </a:lnTo>
                  <a:lnTo>
                    <a:pt x="142404" y="92024"/>
                  </a:lnTo>
                  <a:lnTo>
                    <a:pt x="141528" y="91755"/>
                  </a:lnTo>
                  <a:lnTo>
                    <a:pt x="140634" y="91504"/>
                  </a:lnTo>
                  <a:lnTo>
                    <a:pt x="139741" y="91270"/>
                  </a:lnTo>
                  <a:lnTo>
                    <a:pt x="138838" y="91053"/>
                  </a:lnTo>
                  <a:lnTo>
                    <a:pt x="137918" y="90862"/>
                  </a:lnTo>
                  <a:lnTo>
                    <a:pt x="136998" y="90688"/>
                  </a:lnTo>
                  <a:lnTo>
                    <a:pt x="136061" y="90523"/>
                  </a:lnTo>
                  <a:lnTo>
                    <a:pt x="135124" y="90393"/>
                  </a:lnTo>
                  <a:lnTo>
                    <a:pt x="134178" y="90272"/>
                  </a:lnTo>
                  <a:lnTo>
                    <a:pt x="133224" y="90176"/>
                  </a:lnTo>
                  <a:lnTo>
                    <a:pt x="132747" y="90133"/>
                  </a:lnTo>
                  <a:lnTo>
                    <a:pt x="132269" y="90098"/>
                  </a:lnTo>
                  <a:lnTo>
                    <a:pt x="131783" y="90063"/>
                  </a:lnTo>
                  <a:lnTo>
                    <a:pt x="131297" y="90037"/>
                  </a:lnTo>
                  <a:lnTo>
                    <a:pt x="130811" y="90020"/>
                  </a:lnTo>
                  <a:lnTo>
                    <a:pt x="130326" y="90003"/>
                  </a:lnTo>
                  <a:lnTo>
                    <a:pt x="130629" y="89534"/>
                  </a:lnTo>
                  <a:lnTo>
                    <a:pt x="130924" y="89057"/>
                  </a:lnTo>
                  <a:lnTo>
                    <a:pt x="131219" y="88580"/>
                  </a:lnTo>
                  <a:lnTo>
                    <a:pt x="131497" y="88094"/>
                  </a:lnTo>
                  <a:lnTo>
                    <a:pt x="131775" y="87608"/>
                  </a:lnTo>
                  <a:lnTo>
                    <a:pt x="132035" y="87122"/>
                  </a:lnTo>
                  <a:lnTo>
                    <a:pt x="132287" y="86627"/>
                  </a:lnTo>
                  <a:lnTo>
                    <a:pt x="132538" y="86124"/>
                  </a:lnTo>
                  <a:lnTo>
                    <a:pt x="132773" y="85621"/>
                  </a:lnTo>
                  <a:lnTo>
                    <a:pt x="133007" y="85117"/>
                  </a:lnTo>
                  <a:lnTo>
                    <a:pt x="133224" y="84605"/>
                  </a:lnTo>
                  <a:lnTo>
                    <a:pt x="133441" y="84093"/>
                  </a:lnTo>
                  <a:lnTo>
                    <a:pt x="133640" y="83573"/>
                  </a:lnTo>
                  <a:lnTo>
                    <a:pt x="133831" y="83052"/>
                  </a:lnTo>
                  <a:lnTo>
                    <a:pt x="134022" y="82523"/>
                  </a:lnTo>
                  <a:lnTo>
                    <a:pt x="134196" y="81993"/>
                  </a:lnTo>
                  <a:lnTo>
                    <a:pt x="134361" y="81464"/>
                  </a:lnTo>
                  <a:lnTo>
                    <a:pt x="134508" y="80926"/>
                  </a:lnTo>
                  <a:lnTo>
                    <a:pt x="134656" y="80388"/>
                  </a:lnTo>
                  <a:lnTo>
                    <a:pt x="134794" y="79841"/>
                  </a:lnTo>
                  <a:lnTo>
                    <a:pt x="134916" y="79295"/>
                  </a:lnTo>
                  <a:lnTo>
                    <a:pt x="135029" y="78748"/>
                  </a:lnTo>
                  <a:lnTo>
                    <a:pt x="135133" y="78193"/>
                  </a:lnTo>
                  <a:lnTo>
                    <a:pt x="135228" y="77637"/>
                  </a:lnTo>
                  <a:lnTo>
                    <a:pt x="135315" y="77082"/>
                  </a:lnTo>
                  <a:lnTo>
                    <a:pt x="135384" y="76518"/>
                  </a:lnTo>
                  <a:lnTo>
                    <a:pt x="135445" y="75954"/>
                  </a:lnTo>
                  <a:lnTo>
                    <a:pt x="135497" y="75390"/>
                  </a:lnTo>
                  <a:lnTo>
                    <a:pt x="135532" y="74817"/>
                  </a:lnTo>
                  <a:lnTo>
                    <a:pt x="135567" y="74245"/>
                  </a:lnTo>
                  <a:lnTo>
                    <a:pt x="135584" y="73672"/>
                  </a:lnTo>
                  <a:lnTo>
                    <a:pt x="135584" y="73090"/>
                  </a:lnTo>
                  <a:lnTo>
                    <a:pt x="135584" y="72657"/>
                  </a:lnTo>
                  <a:lnTo>
                    <a:pt x="135575" y="72223"/>
                  </a:lnTo>
                  <a:lnTo>
                    <a:pt x="135558" y="71789"/>
                  </a:lnTo>
                  <a:lnTo>
                    <a:pt x="135541" y="71355"/>
                  </a:lnTo>
                  <a:lnTo>
                    <a:pt x="135506" y="70921"/>
                  </a:lnTo>
                  <a:lnTo>
                    <a:pt x="135471" y="70496"/>
                  </a:lnTo>
                  <a:lnTo>
                    <a:pt x="135437" y="70071"/>
                  </a:lnTo>
                  <a:lnTo>
                    <a:pt x="135384" y="69637"/>
                  </a:lnTo>
                  <a:lnTo>
                    <a:pt x="135332" y="69212"/>
                  </a:lnTo>
                  <a:lnTo>
                    <a:pt x="135272" y="68795"/>
                  </a:lnTo>
                  <a:lnTo>
                    <a:pt x="135211" y="68370"/>
                  </a:lnTo>
                  <a:lnTo>
                    <a:pt x="135142" y="67953"/>
                  </a:lnTo>
                  <a:lnTo>
                    <a:pt x="135063" y="67528"/>
                  </a:lnTo>
                  <a:lnTo>
                    <a:pt x="134985" y="67112"/>
                  </a:lnTo>
                  <a:lnTo>
                    <a:pt x="134899" y="66704"/>
                  </a:lnTo>
                  <a:lnTo>
                    <a:pt x="134803" y="66287"/>
                  </a:lnTo>
                  <a:lnTo>
                    <a:pt x="134699" y="65880"/>
                  </a:lnTo>
                  <a:lnTo>
                    <a:pt x="134595" y="65463"/>
                  </a:lnTo>
                  <a:lnTo>
                    <a:pt x="134482" y="65064"/>
                  </a:lnTo>
                  <a:lnTo>
                    <a:pt x="134369" y="64656"/>
                  </a:lnTo>
                  <a:lnTo>
                    <a:pt x="134248" y="64248"/>
                  </a:lnTo>
                  <a:lnTo>
                    <a:pt x="134118" y="63849"/>
                  </a:lnTo>
                  <a:lnTo>
                    <a:pt x="133987" y="63450"/>
                  </a:lnTo>
                  <a:lnTo>
                    <a:pt x="133849" y="63051"/>
                  </a:lnTo>
                  <a:lnTo>
                    <a:pt x="133701" y="62660"/>
                  </a:lnTo>
                  <a:lnTo>
                    <a:pt x="133554" y="62261"/>
                  </a:lnTo>
                  <a:lnTo>
                    <a:pt x="133397" y="61871"/>
                  </a:lnTo>
                  <a:lnTo>
                    <a:pt x="133241" y="61480"/>
                  </a:lnTo>
                  <a:lnTo>
                    <a:pt x="133076" y="61098"/>
                  </a:lnTo>
                  <a:lnTo>
                    <a:pt x="132903" y="60716"/>
                  </a:lnTo>
                  <a:lnTo>
                    <a:pt x="132729" y="60335"/>
                  </a:lnTo>
                  <a:lnTo>
                    <a:pt x="132547" y="59953"/>
                  </a:lnTo>
                  <a:lnTo>
                    <a:pt x="132356" y="59571"/>
                  </a:lnTo>
                  <a:lnTo>
                    <a:pt x="132165" y="59198"/>
                  </a:lnTo>
                  <a:lnTo>
                    <a:pt x="131974" y="58825"/>
                  </a:lnTo>
                  <a:lnTo>
                    <a:pt x="131766" y="58460"/>
                  </a:lnTo>
                  <a:lnTo>
                    <a:pt x="131566" y="58087"/>
                  </a:lnTo>
                  <a:lnTo>
                    <a:pt x="131349" y="57723"/>
                  </a:lnTo>
                  <a:lnTo>
                    <a:pt x="131133" y="57358"/>
                  </a:lnTo>
                  <a:lnTo>
                    <a:pt x="130916" y="57003"/>
                  </a:lnTo>
                  <a:lnTo>
                    <a:pt x="130690" y="56647"/>
                  </a:lnTo>
                  <a:lnTo>
                    <a:pt x="130456" y="56291"/>
                  </a:lnTo>
                  <a:lnTo>
                    <a:pt x="130221" y="55935"/>
                  </a:lnTo>
                  <a:lnTo>
                    <a:pt x="129987" y="55588"/>
                  </a:lnTo>
                  <a:lnTo>
                    <a:pt x="129735" y="55241"/>
                  </a:lnTo>
                  <a:lnTo>
                    <a:pt x="129493" y="54903"/>
                  </a:lnTo>
                  <a:lnTo>
                    <a:pt x="129232" y="54556"/>
                  </a:lnTo>
                  <a:lnTo>
                    <a:pt x="128972" y="54217"/>
                  </a:lnTo>
                  <a:lnTo>
                    <a:pt x="128712" y="53887"/>
                  </a:lnTo>
                  <a:lnTo>
                    <a:pt x="128443" y="53549"/>
                  </a:lnTo>
                  <a:lnTo>
                    <a:pt x="128174" y="53228"/>
                  </a:lnTo>
                  <a:lnTo>
                    <a:pt x="127896" y="52898"/>
                  </a:lnTo>
                  <a:lnTo>
                    <a:pt x="127618" y="52577"/>
                  </a:lnTo>
                  <a:lnTo>
                    <a:pt x="127332" y="52256"/>
                  </a:lnTo>
                  <a:lnTo>
                    <a:pt x="127037" y="51935"/>
                  </a:lnTo>
                  <a:lnTo>
                    <a:pt x="126750" y="51623"/>
                  </a:lnTo>
                  <a:lnTo>
                    <a:pt x="126447" y="51310"/>
                  </a:lnTo>
                  <a:lnTo>
                    <a:pt x="126143" y="51006"/>
                  </a:lnTo>
                  <a:lnTo>
                    <a:pt x="125527" y="50399"/>
                  </a:lnTo>
                  <a:lnTo>
                    <a:pt x="124894" y="49809"/>
                  </a:lnTo>
                  <a:lnTo>
                    <a:pt x="124251" y="49228"/>
                  </a:lnTo>
                  <a:lnTo>
                    <a:pt x="123583" y="48664"/>
                  </a:lnTo>
                  <a:lnTo>
                    <a:pt x="122906" y="48108"/>
                  </a:lnTo>
                  <a:lnTo>
                    <a:pt x="122212" y="47579"/>
                  </a:lnTo>
                  <a:lnTo>
                    <a:pt x="121501" y="47050"/>
                  </a:lnTo>
                  <a:lnTo>
                    <a:pt x="120772" y="46546"/>
                  </a:lnTo>
                  <a:lnTo>
                    <a:pt x="120034" y="46052"/>
                  </a:lnTo>
                  <a:lnTo>
                    <a:pt x="119288" y="45574"/>
                  </a:lnTo>
                  <a:lnTo>
                    <a:pt x="118516" y="45115"/>
                  </a:lnTo>
                  <a:lnTo>
                    <a:pt x="117743" y="44663"/>
                  </a:lnTo>
                  <a:lnTo>
                    <a:pt x="116945" y="44238"/>
                  </a:lnTo>
                  <a:lnTo>
                    <a:pt x="116147" y="43822"/>
                  </a:lnTo>
                  <a:lnTo>
                    <a:pt x="115322" y="43422"/>
                  </a:lnTo>
                  <a:lnTo>
                    <a:pt x="114498" y="43041"/>
                  </a:lnTo>
                  <a:lnTo>
                    <a:pt x="113656" y="42676"/>
                  </a:lnTo>
                  <a:lnTo>
                    <a:pt x="112806" y="42329"/>
                  </a:lnTo>
                  <a:lnTo>
                    <a:pt x="111938" y="42008"/>
                  </a:lnTo>
                  <a:lnTo>
                    <a:pt x="111070" y="41696"/>
                  </a:lnTo>
                  <a:lnTo>
                    <a:pt x="110185" y="41401"/>
                  </a:lnTo>
                  <a:lnTo>
                    <a:pt x="109292" y="41123"/>
                  </a:lnTo>
                  <a:lnTo>
                    <a:pt x="108380" y="40871"/>
                  </a:lnTo>
                  <a:lnTo>
                    <a:pt x="107929" y="40750"/>
                  </a:lnTo>
                  <a:lnTo>
                    <a:pt x="107469" y="40637"/>
                  </a:lnTo>
                  <a:lnTo>
                    <a:pt x="107009" y="40524"/>
                  </a:lnTo>
                  <a:lnTo>
                    <a:pt x="106541" y="40420"/>
                  </a:lnTo>
                  <a:lnTo>
                    <a:pt x="106081" y="40316"/>
                  </a:lnTo>
                  <a:lnTo>
                    <a:pt x="105612" y="40221"/>
                  </a:lnTo>
                  <a:lnTo>
                    <a:pt x="105144" y="40125"/>
                  </a:lnTo>
                  <a:lnTo>
                    <a:pt x="104675" y="40038"/>
                  </a:lnTo>
                  <a:lnTo>
                    <a:pt x="104198" y="39960"/>
                  </a:lnTo>
                  <a:lnTo>
                    <a:pt x="103721" y="39882"/>
                  </a:lnTo>
                  <a:lnTo>
                    <a:pt x="103243" y="39813"/>
                  </a:lnTo>
                  <a:lnTo>
                    <a:pt x="102766" y="39743"/>
                  </a:lnTo>
                  <a:lnTo>
                    <a:pt x="102280" y="39683"/>
                  </a:lnTo>
                  <a:lnTo>
                    <a:pt x="101803" y="39630"/>
                  </a:lnTo>
                  <a:lnTo>
                    <a:pt x="101317" y="39578"/>
                  </a:lnTo>
                  <a:lnTo>
                    <a:pt x="100822" y="39526"/>
                  </a:lnTo>
                  <a:lnTo>
                    <a:pt x="100337" y="39492"/>
                  </a:lnTo>
                  <a:lnTo>
                    <a:pt x="99842" y="39457"/>
                  </a:lnTo>
                  <a:lnTo>
                    <a:pt x="99356" y="39422"/>
                  </a:lnTo>
                  <a:lnTo>
                    <a:pt x="98861" y="39396"/>
                  </a:lnTo>
                  <a:lnTo>
                    <a:pt x="98367" y="39379"/>
                  </a:lnTo>
                  <a:lnTo>
                    <a:pt x="97863" y="39370"/>
                  </a:lnTo>
                  <a:lnTo>
                    <a:pt x="97369" y="39361"/>
                  </a:lnTo>
                  <a:lnTo>
                    <a:pt x="96866" y="39353"/>
                  </a:lnTo>
                  <a:lnTo>
                    <a:pt x="96102" y="39361"/>
                  </a:lnTo>
                  <a:lnTo>
                    <a:pt x="95304" y="39396"/>
                  </a:lnTo>
                  <a:lnTo>
                    <a:pt x="94479" y="39440"/>
                  </a:lnTo>
                  <a:lnTo>
                    <a:pt x="93629" y="39500"/>
                  </a:lnTo>
                  <a:lnTo>
                    <a:pt x="92787" y="39570"/>
                  </a:lnTo>
                  <a:lnTo>
                    <a:pt x="91946" y="39656"/>
                  </a:lnTo>
                  <a:lnTo>
                    <a:pt x="91130" y="39752"/>
                  </a:lnTo>
                  <a:lnTo>
                    <a:pt x="90349" y="39847"/>
                  </a:lnTo>
                  <a:lnTo>
                    <a:pt x="90349" y="39691"/>
                  </a:lnTo>
                  <a:lnTo>
                    <a:pt x="90358" y="39544"/>
                  </a:lnTo>
                  <a:lnTo>
                    <a:pt x="90384" y="39257"/>
                  </a:lnTo>
                  <a:lnTo>
                    <a:pt x="90401" y="38988"/>
                  </a:lnTo>
                  <a:lnTo>
                    <a:pt x="90410" y="38858"/>
                  </a:lnTo>
                  <a:lnTo>
                    <a:pt x="90418" y="38728"/>
                  </a:lnTo>
                  <a:lnTo>
                    <a:pt x="90401" y="38233"/>
                  </a:lnTo>
                  <a:lnTo>
                    <a:pt x="90384" y="37747"/>
                  </a:lnTo>
                  <a:lnTo>
                    <a:pt x="90358" y="37262"/>
                  </a:lnTo>
                  <a:lnTo>
                    <a:pt x="90323" y="36784"/>
                  </a:lnTo>
                  <a:lnTo>
                    <a:pt x="90279" y="36298"/>
                  </a:lnTo>
                  <a:lnTo>
                    <a:pt x="90236" y="35821"/>
                  </a:lnTo>
                  <a:lnTo>
                    <a:pt x="90184" y="35335"/>
                  </a:lnTo>
                  <a:lnTo>
                    <a:pt x="90123" y="34858"/>
                  </a:lnTo>
                  <a:lnTo>
                    <a:pt x="90054" y="34381"/>
                  </a:lnTo>
                  <a:lnTo>
                    <a:pt x="89976" y="33903"/>
                  </a:lnTo>
                  <a:lnTo>
                    <a:pt x="89898" y="33435"/>
                  </a:lnTo>
                  <a:lnTo>
                    <a:pt x="89802" y="32966"/>
                  </a:lnTo>
                  <a:lnTo>
                    <a:pt x="89707" y="32489"/>
                  </a:lnTo>
                  <a:lnTo>
                    <a:pt x="89611" y="32020"/>
                  </a:lnTo>
                  <a:lnTo>
                    <a:pt x="89499" y="31560"/>
                  </a:lnTo>
                  <a:lnTo>
                    <a:pt x="89386" y="31092"/>
                  </a:lnTo>
                  <a:lnTo>
                    <a:pt x="89264" y="30632"/>
                  </a:lnTo>
                  <a:lnTo>
                    <a:pt x="89134" y="30163"/>
                  </a:lnTo>
                  <a:lnTo>
                    <a:pt x="88995" y="29704"/>
                  </a:lnTo>
                  <a:lnTo>
                    <a:pt x="88856" y="29252"/>
                  </a:lnTo>
                  <a:lnTo>
                    <a:pt x="88709" y="28792"/>
                  </a:lnTo>
                  <a:lnTo>
                    <a:pt x="88553" y="28341"/>
                  </a:lnTo>
                  <a:lnTo>
                    <a:pt x="88396" y="27890"/>
                  </a:lnTo>
                  <a:lnTo>
                    <a:pt x="88232" y="27439"/>
                  </a:lnTo>
                  <a:lnTo>
                    <a:pt x="88058" y="26996"/>
                  </a:lnTo>
                  <a:lnTo>
                    <a:pt x="87876" y="26545"/>
                  </a:lnTo>
                  <a:lnTo>
                    <a:pt x="87694" y="26102"/>
                  </a:lnTo>
                  <a:lnTo>
                    <a:pt x="87503" y="25669"/>
                  </a:lnTo>
                  <a:lnTo>
                    <a:pt x="87303" y="25226"/>
                  </a:lnTo>
                  <a:lnTo>
                    <a:pt x="87104" y="24792"/>
                  </a:lnTo>
                  <a:lnTo>
                    <a:pt x="86895" y="24358"/>
                  </a:lnTo>
                  <a:lnTo>
                    <a:pt x="86678" y="23924"/>
                  </a:lnTo>
                  <a:lnTo>
                    <a:pt x="86461" y="23499"/>
                  </a:lnTo>
                  <a:lnTo>
                    <a:pt x="86236" y="23074"/>
                  </a:lnTo>
                  <a:lnTo>
                    <a:pt x="86002" y="22649"/>
                  </a:lnTo>
                  <a:lnTo>
                    <a:pt x="85767" y="22224"/>
                  </a:lnTo>
                  <a:lnTo>
                    <a:pt x="85524" y="21807"/>
                  </a:lnTo>
                  <a:lnTo>
                    <a:pt x="85273" y="21391"/>
                  </a:lnTo>
                  <a:lnTo>
                    <a:pt x="85021" y="20983"/>
                  </a:lnTo>
                  <a:lnTo>
                    <a:pt x="84761" y="20566"/>
                  </a:lnTo>
                  <a:lnTo>
                    <a:pt x="84492" y="20167"/>
                  </a:lnTo>
                  <a:lnTo>
                    <a:pt x="84223" y="19759"/>
                  </a:lnTo>
                  <a:lnTo>
                    <a:pt x="83945" y="19360"/>
                  </a:lnTo>
                  <a:lnTo>
                    <a:pt x="83667" y="18961"/>
                  </a:lnTo>
                  <a:lnTo>
                    <a:pt x="83381" y="18562"/>
                  </a:lnTo>
                  <a:lnTo>
                    <a:pt x="83086" y="18171"/>
                  </a:lnTo>
                  <a:lnTo>
                    <a:pt x="82791" y="17781"/>
                  </a:lnTo>
                  <a:lnTo>
                    <a:pt x="82496" y="17390"/>
                  </a:lnTo>
                  <a:lnTo>
                    <a:pt x="82183" y="17009"/>
                  </a:lnTo>
                  <a:lnTo>
                    <a:pt x="81871" y="16627"/>
                  </a:lnTo>
                  <a:lnTo>
                    <a:pt x="81559" y="16254"/>
                  </a:lnTo>
                  <a:lnTo>
                    <a:pt x="81238" y="15880"/>
                  </a:lnTo>
                  <a:lnTo>
                    <a:pt x="80908" y="15507"/>
                  </a:lnTo>
                  <a:lnTo>
                    <a:pt x="80578" y="15143"/>
                  </a:lnTo>
                  <a:lnTo>
                    <a:pt x="80240" y="14778"/>
                  </a:lnTo>
                  <a:lnTo>
                    <a:pt x="79901" y="14414"/>
                  </a:lnTo>
                  <a:lnTo>
                    <a:pt x="79554" y="14058"/>
                  </a:lnTo>
                  <a:lnTo>
                    <a:pt x="79207" y="13702"/>
                  </a:lnTo>
                  <a:lnTo>
                    <a:pt x="78851" y="13355"/>
                  </a:lnTo>
                  <a:lnTo>
                    <a:pt x="78487" y="13008"/>
                  </a:lnTo>
                  <a:lnTo>
                    <a:pt x="78122" y="12670"/>
                  </a:lnTo>
                  <a:lnTo>
                    <a:pt x="77758" y="12323"/>
                  </a:lnTo>
                  <a:lnTo>
                    <a:pt x="77385" y="11993"/>
                  </a:lnTo>
                  <a:lnTo>
                    <a:pt x="77003" y="11663"/>
                  </a:lnTo>
                  <a:lnTo>
                    <a:pt x="76630" y="11334"/>
                  </a:lnTo>
                  <a:lnTo>
                    <a:pt x="76239" y="11004"/>
                  </a:lnTo>
                  <a:lnTo>
                    <a:pt x="75849" y="10683"/>
                  </a:lnTo>
                  <a:lnTo>
                    <a:pt x="75459" y="10370"/>
                  </a:lnTo>
                  <a:lnTo>
                    <a:pt x="75059" y="10058"/>
                  </a:lnTo>
                  <a:lnTo>
                    <a:pt x="74652" y="9746"/>
                  </a:lnTo>
                  <a:lnTo>
                    <a:pt x="74252" y="9442"/>
                  </a:lnTo>
                  <a:lnTo>
                    <a:pt x="73836" y="9147"/>
                  </a:lnTo>
                  <a:lnTo>
                    <a:pt x="73419" y="8843"/>
                  </a:lnTo>
                  <a:lnTo>
                    <a:pt x="73003" y="8557"/>
                  </a:lnTo>
                  <a:lnTo>
                    <a:pt x="72586" y="8262"/>
                  </a:lnTo>
                  <a:lnTo>
                    <a:pt x="72152" y="7984"/>
                  </a:lnTo>
                  <a:lnTo>
                    <a:pt x="71727" y="7706"/>
                  </a:lnTo>
                  <a:lnTo>
                    <a:pt x="71293" y="7429"/>
                  </a:lnTo>
                  <a:lnTo>
                    <a:pt x="70859" y="7151"/>
                  </a:lnTo>
                  <a:lnTo>
                    <a:pt x="70417" y="6891"/>
                  </a:lnTo>
                  <a:lnTo>
                    <a:pt x="69974" y="6630"/>
                  </a:lnTo>
                  <a:lnTo>
                    <a:pt x="69523" y="6370"/>
                  </a:lnTo>
                  <a:lnTo>
                    <a:pt x="69072" y="6118"/>
                  </a:lnTo>
                  <a:lnTo>
                    <a:pt x="68612" y="5867"/>
                  </a:lnTo>
                  <a:lnTo>
                    <a:pt x="68161" y="5624"/>
                  </a:lnTo>
                  <a:lnTo>
                    <a:pt x="67692" y="5381"/>
                  </a:lnTo>
                  <a:lnTo>
                    <a:pt x="67232" y="5147"/>
                  </a:lnTo>
                  <a:lnTo>
                    <a:pt x="66764" y="4912"/>
                  </a:lnTo>
                  <a:lnTo>
                    <a:pt x="66287" y="4687"/>
                  </a:lnTo>
                  <a:lnTo>
                    <a:pt x="65818" y="4470"/>
                  </a:lnTo>
                  <a:lnTo>
                    <a:pt x="65341" y="4253"/>
                  </a:lnTo>
                  <a:lnTo>
                    <a:pt x="64855" y="4045"/>
                  </a:lnTo>
                  <a:lnTo>
                    <a:pt x="64369" y="3836"/>
                  </a:lnTo>
                  <a:lnTo>
                    <a:pt x="63883" y="3637"/>
                  </a:lnTo>
                  <a:lnTo>
                    <a:pt x="63397" y="3437"/>
                  </a:lnTo>
                  <a:lnTo>
                    <a:pt x="62902" y="3246"/>
                  </a:lnTo>
                  <a:lnTo>
                    <a:pt x="62408" y="3055"/>
                  </a:lnTo>
                  <a:lnTo>
                    <a:pt x="61913" y="2882"/>
                  </a:lnTo>
                  <a:lnTo>
                    <a:pt x="61410" y="2700"/>
                  </a:lnTo>
                  <a:lnTo>
                    <a:pt x="60907" y="2535"/>
                  </a:lnTo>
                  <a:lnTo>
                    <a:pt x="60395" y="2361"/>
                  </a:lnTo>
                  <a:lnTo>
                    <a:pt x="59891" y="2205"/>
                  </a:lnTo>
                  <a:lnTo>
                    <a:pt x="59379" y="2049"/>
                  </a:lnTo>
                  <a:lnTo>
                    <a:pt x="58859" y="1901"/>
                  </a:lnTo>
                  <a:lnTo>
                    <a:pt x="58347" y="1754"/>
                  </a:lnTo>
                  <a:lnTo>
                    <a:pt x="57826" y="1615"/>
                  </a:lnTo>
                  <a:lnTo>
                    <a:pt x="57305" y="1485"/>
                  </a:lnTo>
                  <a:lnTo>
                    <a:pt x="56776" y="1355"/>
                  </a:lnTo>
                  <a:lnTo>
                    <a:pt x="56255" y="1233"/>
                  </a:lnTo>
                  <a:lnTo>
                    <a:pt x="55726" y="1112"/>
                  </a:lnTo>
                  <a:lnTo>
                    <a:pt x="55197" y="999"/>
                  </a:lnTo>
                  <a:lnTo>
                    <a:pt x="54659" y="895"/>
                  </a:lnTo>
                  <a:lnTo>
                    <a:pt x="54121" y="799"/>
                  </a:lnTo>
                  <a:lnTo>
                    <a:pt x="53592" y="704"/>
                  </a:lnTo>
                  <a:lnTo>
                    <a:pt x="53045" y="617"/>
                  </a:lnTo>
                  <a:lnTo>
                    <a:pt x="52507" y="530"/>
                  </a:lnTo>
                  <a:lnTo>
                    <a:pt x="51960" y="452"/>
                  </a:lnTo>
                  <a:lnTo>
                    <a:pt x="51422" y="383"/>
                  </a:lnTo>
                  <a:lnTo>
                    <a:pt x="50875" y="322"/>
                  </a:lnTo>
                  <a:lnTo>
                    <a:pt x="50320" y="261"/>
                  </a:lnTo>
                  <a:lnTo>
                    <a:pt x="49773" y="209"/>
                  </a:lnTo>
                  <a:lnTo>
                    <a:pt x="49218" y="157"/>
                  </a:lnTo>
                  <a:lnTo>
                    <a:pt x="48663" y="122"/>
                  </a:lnTo>
                  <a:lnTo>
                    <a:pt x="48107" y="88"/>
                  </a:lnTo>
                  <a:lnTo>
                    <a:pt x="47552" y="53"/>
                  </a:lnTo>
                  <a:lnTo>
                    <a:pt x="46997" y="36"/>
                  </a:lnTo>
                  <a:lnTo>
                    <a:pt x="46433" y="18"/>
                  </a:lnTo>
                  <a:lnTo>
                    <a:pt x="45877" y="10"/>
                  </a:lnTo>
                  <a:lnTo>
                    <a:pt x="450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-3298400" y="-8608700"/>
              <a:ext cx="4357575" cy="8717100"/>
            </a:xfrm>
            <a:custGeom>
              <a:rect b="b" l="l" r="r" t="t"/>
              <a:pathLst>
                <a:path extrusionOk="0" fill="none" h="348684" w="174303">
                  <a:moveTo>
                    <a:pt x="136009" y="223339"/>
                  </a:moveTo>
                  <a:lnTo>
                    <a:pt x="136009" y="223339"/>
                  </a:lnTo>
                  <a:lnTo>
                    <a:pt x="136382" y="223730"/>
                  </a:lnTo>
                  <a:lnTo>
                    <a:pt x="136756" y="224120"/>
                  </a:lnTo>
                  <a:lnTo>
                    <a:pt x="137129" y="224511"/>
                  </a:lnTo>
                  <a:lnTo>
                    <a:pt x="137484" y="224910"/>
                  </a:lnTo>
                  <a:lnTo>
                    <a:pt x="137840" y="225309"/>
                  </a:lnTo>
                  <a:lnTo>
                    <a:pt x="138196" y="225717"/>
                  </a:lnTo>
                  <a:lnTo>
                    <a:pt x="138543" y="226125"/>
                  </a:lnTo>
                  <a:lnTo>
                    <a:pt x="138881" y="226541"/>
                  </a:lnTo>
                  <a:lnTo>
                    <a:pt x="139211" y="226958"/>
                  </a:lnTo>
                  <a:lnTo>
                    <a:pt x="139541" y="227374"/>
                  </a:lnTo>
                  <a:lnTo>
                    <a:pt x="139862" y="227791"/>
                  </a:lnTo>
                  <a:lnTo>
                    <a:pt x="140183" y="228216"/>
                  </a:lnTo>
                  <a:lnTo>
                    <a:pt x="140487" y="228650"/>
                  </a:lnTo>
                  <a:lnTo>
                    <a:pt x="140799" y="229084"/>
                  </a:lnTo>
                  <a:lnTo>
                    <a:pt x="141094" y="229518"/>
                  </a:lnTo>
                  <a:lnTo>
                    <a:pt x="141389" y="229951"/>
                  </a:lnTo>
                  <a:lnTo>
                    <a:pt x="141676" y="230394"/>
                  </a:lnTo>
                  <a:lnTo>
                    <a:pt x="141962" y="230836"/>
                  </a:lnTo>
                  <a:lnTo>
                    <a:pt x="142240" y="231279"/>
                  </a:lnTo>
                  <a:lnTo>
                    <a:pt x="142509" y="231730"/>
                  </a:lnTo>
                  <a:lnTo>
                    <a:pt x="142769" y="232181"/>
                  </a:lnTo>
                  <a:lnTo>
                    <a:pt x="143029" y="232633"/>
                  </a:lnTo>
                  <a:lnTo>
                    <a:pt x="143281" y="233084"/>
                  </a:lnTo>
                  <a:lnTo>
                    <a:pt x="143533" y="233544"/>
                  </a:lnTo>
                  <a:lnTo>
                    <a:pt x="143776" y="234004"/>
                  </a:lnTo>
                  <a:lnTo>
                    <a:pt x="144010" y="234472"/>
                  </a:lnTo>
                  <a:lnTo>
                    <a:pt x="144235" y="234932"/>
                  </a:lnTo>
                  <a:lnTo>
                    <a:pt x="144461" y="235401"/>
                  </a:lnTo>
                  <a:lnTo>
                    <a:pt x="144678" y="235869"/>
                  </a:lnTo>
                  <a:lnTo>
                    <a:pt x="144895" y="236347"/>
                  </a:lnTo>
                  <a:lnTo>
                    <a:pt x="145094" y="236815"/>
                  </a:lnTo>
                  <a:lnTo>
                    <a:pt x="145303" y="237292"/>
                  </a:lnTo>
                  <a:lnTo>
                    <a:pt x="145494" y="237770"/>
                  </a:lnTo>
                  <a:lnTo>
                    <a:pt x="145685" y="238247"/>
                  </a:lnTo>
                  <a:lnTo>
                    <a:pt x="145867" y="238724"/>
                  </a:lnTo>
                  <a:lnTo>
                    <a:pt x="146040" y="239210"/>
                  </a:lnTo>
                  <a:lnTo>
                    <a:pt x="146214" y="239687"/>
                  </a:lnTo>
                  <a:lnTo>
                    <a:pt x="146379" y="240173"/>
                  </a:lnTo>
                  <a:lnTo>
                    <a:pt x="146535" y="240659"/>
                  </a:lnTo>
                  <a:lnTo>
                    <a:pt x="146682" y="241154"/>
                  </a:lnTo>
                  <a:lnTo>
                    <a:pt x="146830" y="241640"/>
                  </a:lnTo>
                  <a:lnTo>
                    <a:pt x="146969" y="242126"/>
                  </a:lnTo>
                  <a:lnTo>
                    <a:pt x="147108" y="242620"/>
                  </a:lnTo>
                  <a:lnTo>
                    <a:pt x="147229" y="243115"/>
                  </a:lnTo>
                  <a:lnTo>
                    <a:pt x="147351" y="243610"/>
                  </a:lnTo>
                  <a:lnTo>
                    <a:pt x="147472" y="244104"/>
                  </a:lnTo>
                  <a:lnTo>
                    <a:pt x="147576" y="244599"/>
                  </a:lnTo>
                  <a:lnTo>
                    <a:pt x="147680" y="245093"/>
                  </a:lnTo>
                  <a:lnTo>
                    <a:pt x="147784" y="245588"/>
                  </a:lnTo>
                  <a:lnTo>
                    <a:pt x="147871" y="246083"/>
                  </a:lnTo>
                  <a:lnTo>
                    <a:pt x="147958" y="246586"/>
                  </a:lnTo>
                  <a:lnTo>
                    <a:pt x="148036" y="247081"/>
                  </a:lnTo>
                  <a:lnTo>
                    <a:pt x="148106" y="247584"/>
                  </a:lnTo>
                  <a:lnTo>
                    <a:pt x="148175" y="248078"/>
                  </a:lnTo>
                  <a:lnTo>
                    <a:pt x="148236" y="248582"/>
                  </a:lnTo>
                  <a:lnTo>
                    <a:pt x="148288" y="249076"/>
                  </a:lnTo>
                  <a:lnTo>
                    <a:pt x="148331" y="249580"/>
                  </a:lnTo>
                  <a:lnTo>
                    <a:pt x="148375" y="250083"/>
                  </a:lnTo>
                  <a:lnTo>
                    <a:pt x="148409" y="250578"/>
                  </a:lnTo>
                  <a:lnTo>
                    <a:pt x="148435" y="251081"/>
                  </a:lnTo>
                  <a:lnTo>
                    <a:pt x="148461" y="251584"/>
                  </a:lnTo>
                  <a:lnTo>
                    <a:pt x="148479" y="252087"/>
                  </a:lnTo>
                  <a:lnTo>
                    <a:pt x="148487" y="252582"/>
                  </a:lnTo>
                  <a:lnTo>
                    <a:pt x="148487" y="253085"/>
                  </a:lnTo>
                  <a:lnTo>
                    <a:pt x="148487" y="253085"/>
                  </a:lnTo>
                  <a:lnTo>
                    <a:pt x="148487" y="253623"/>
                  </a:lnTo>
                  <a:lnTo>
                    <a:pt x="148479" y="254161"/>
                  </a:lnTo>
                  <a:lnTo>
                    <a:pt x="148453" y="254699"/>
                  </a:lnTo>
                  <a:lnTo>
                    <a:pt x="148435" y="255237"/>
                  </a:lnTo>
                  <a:lnTo>
                    <a:pt x="148401" y="255767"/>
                  </a:lnTo>
                  <a:lnTo>
                    <a:pt x="148357" y="256305"/>
                  </a:lnTo>
                  <a:lnTo>
                    <a:pt x="148314" y="256834"/>
                  </a:lnTo>
                  <a:lnTo>
                    <a:pt x="148262" y="257363"/>
                  </a:lnTo>
                  <a:lnTo>
                    <a:pt x="148201" y="257884"/>
                  </a:lnTo>
                  <a:lnTo>
                    <a:pt x="148132" y="258413"/>
                  </a:lnTo>
                  <a:lnTo>
                    <a:pt x="148053" y="258934"/>
                  </a:lnTo>
                  <a:lnTo>
                    <a:pt x="147975" y="259454"/>
                  </a:lnTo>
                  <a:lnTo>
                    <a:pt x="147889" y="259975"/>
                  </a:lnTo>
                  <a:lnTo>
                    <a:pt x="147793" y="260496"/>
                  </a:lnTo>
                  <a:lnTo>
                    <a:pt x="147689" y="261008"/>
                  </a:lnTo>
                  <a:lnTo>
                    <a:pt x="147576" y="261520"/>
                  </a:lnTo>
                  <a:lnTo>
                    <a:pt x="147463" y="262032"/>
                  </a:lnTo>
                  <a:lnTo>
                    <a:pt x="147342" y="262544"/>
                  </a:lnTo>
                  <a:lnTo>
                    <a:pt x="147212" y="263047"/>
                  </a:lnTo>
                  <a:lnTo>
                    <a:pt x="147082" y="263559"/>
                  </a:lnTo>
                  <a:lnTo>
                    <a:pt x="146934" y="264053"/>
                  </a:lnTo>
                  <a:lnTo>
                    <a:pt x="146787" y="264557"/>
                  </a:lnTo>
                  <a:lnTo>
                    <a:pt x="146639" y="265060"/>
                  </a:lnTo>
                  <a:lnTo>
                    <a:pt x="146474" y="265555"/>
                  </a:lnTo>
                  <a:lnTo>
                    <a:pt x="146309" y="266049"/>
                  </a:lnTo>
                  <a:lnTo>
                    <a:pt x="146136" y="266535"/>
                  </a:lnTo>
                  <a:lnTo>
                    <a:pt x="145954" y="267030"/>
                  </a:lnTo>
                  <a:lnTo>
                    <a:pt x="145771" y="267516"/>
                  </a:lnTo>
                  <a:lnTo>
                    <a:pt x="145580" y="267993"/>
                  </a:lnTo>
                  <a:lnTo>
                    <a:pt x="145381" y="268479"/>
                  </a:lnTo>
                  <a:lnTo>
                    <a:pt x="145173" y="268956"/>
                  </a:lnTo>
                  <a:lnTo>
                    <a:pt x="144964" y="269433"/>
                  </a:lnTo>
                  <a:lnTo>
                    <a:pt x="144747" y="269911"/>
                  </a:lnTo>
                  <a:lnTo>
                    <a:pt x="144530" y="270379"/>
                  </a:lnTo>
                  <a:lnTo>
                    <a:pt x="144296" y="270848"/>
                  </a:lnTo>
                  <a:lnTo>
                    <a:pt x="144062" y="271316"/>
                  </a:lnTo>
                  <a:lnTo>
                    <a:pt x="143828" y="271776"/>
                  </a:lnTo>
                  <a:lnTo>
                    <a:pt x="143576" y="272236"/>
                  </a:lnTo>
                  <a:lnTo>
                    <a:pt x="143324" y="272696"/>
                  </a:lnTo>
                  <a:lnTo>
                    <a:pt x="143073" y="273147"/>
                  </a:lnTo>
                  <a:lnTo>
                    <a:pt x="142804" y="273599"/>
                  </a:lnTo>
                  <a:lnTo>
                    <a:pt x="142535" y="274050"/>
                  </a:lnTo>
                  <a:lnTo>
                    <a:pt x="142266" y="274492"/>
                  </a:lnTo>
                  <a:lnTo>
                    <a:pt x="141988" y="274935"/>
                  </a:lnTo>
                  <a:lnTo>
                    <a:pt x="141702" y="275377"/>
                  </a:lnTo>
                  <a:lnTo>
                    <a:pt x="141407" y="275811"/>
                  </a:lnTo>
                  <a:lnTo>
                    <a:pt x="141112" y="276245"/>
                  </a:lnTo>
                  <a:lnTo>
                    <a:pt x="140808" y="276679"/>
                  </a:lnTo>
                  <a:lnTo>
                    <a:pt x="140504" y="277104"/>
                  </a:lnTo>
                  <a:lnTo>
                    <a:pt x="140192" y="277529"/>
                  </a:lnTo>
                  <a:lnTo>
                    <a:pt x="139871" y="277946"/>
                  </a:lnTo>
                  <a:lnTo>
                    <a:pt x="139550" y="278362"/>
                  </a:lnTo>
                  <a:lnTo>
                    <a:pt x="139220" y="278779"/>
                  </a:lnTo>
                  <a:lnTo>
                    <a:pt x="138890" y="279187"/>
                  </a:lnTo>
                  <a:lnTo>
                    <a:pt x="138552" y="279595"/>
                  </a:lnTo>
                  <a:lnTo>
                    <a:pt x="138205" y="280002"/>
                  </a:lnTo>
                  <a:lnTo>
                    <a:pt x="137858" y="280402"/>
                  </a:lnTo>
                  <a:lnTo>
                    <a:pt x="137510" y="280801"/>
                  </a:lnTo>
                  <a:lnTo>
                    <a:pt x="137146" y="281191"/>
                  </a:lnTo>
                  <a:lnTo>
                    <a:pt x="136790" y="281582"/>
                  </a:lnTo>
                  <a:lnTo>
                    <a:pt x="136417" y="281964"/>
                  </a:lnTo>
                  <a:lnTo>
                    <a:pt x="136044" y="282345"/>
                  </a:lnTo>
                  <a:lnTo>
                    <a:pt x="135671" y="282727"/>
                  </a:lnTo>
                  <a:lnTo>
                    <a:pt x="135289" y="283100"/>
                  </a:lnTo>
                  <a:lnTo>
                    <a:pt x="134899" y="283473"/>
                  </a:lnTo>
                  <a:lnTo>
                    <a:pt x="134508" y="283838"/>
                  </a:lnTo>
                  <a:lnTo>
                    <a:pt x="134109" y="284202"/>
                  </a:lnTo>
                  <a:lnTo>
                    <a:pt x="133710" y="284567"/>
                  </a:lnTo>
                  <a:lnTo>
                    <a:pt x="133302" y="284923"/>
                  </a:lnTo>
                  <a:lnTo>
                    <a:pt x="132894" y="285270"/>
                  </a:lnTo>
                  <a:lnTo>
                    <a:pt x="132478" y="285625"/>
                  </a:lnTo>
                  <a:lnTo>
                    <a:pt x="132061" y="285964"/>
                  </a:lnTo>
                  <a:lnTo>
                    <a:pt x="131636" y="286302"/>
                  </a:lnTo>
                  <a:lnTo>
                    <a:pt x="131211" y="286641"/>
                  </a:lnTo>
                  <a:lnTo>
                    <a:pt x="130777" y="286970"/>
                  </a:lnTo>
                  <a:lnTo>
                    <a:pt x="130343" y="287300"/>
                  </a:lnTo>
                  <a:lnTo>
                    <a:pt x="129900" y="287621"/>
                  </a:lnTo>
                  <a:lnTo>
                    <a:pt x="129458" y="287942"/>
                  </a:lnTo>
                  <a:lnTo>
                    <a:pt x="129007" y="288263"/>
                  </a:lnTo>
                  <a:lnTo>
                    <a:pt x="128555" y="288567"/>
                  </a:lnTo>
                  <a:lnTo>
                    <a:pt x="128104" y="288879"/>
                  </a:lnTo>
                  <a:lnTo>
                    <a:pt x="127636" y="289174"/>
                  </a:lnTo>
                  <a:lnTo>
                    <a:pt x="127176" y="289478"/>
                  </a:lnTo>
                  <a:lnTo>
                    <a:pt x="126707" y="289773"/>
                  </a:lnTo>
                  <a:lnTo>
                    <a:pt x="126230" y="290060"/>
                  </a:lnTo>
                  <a:lnTo>
                    <a:pt x="125761" y="290346"/>
                  </a:lnTo>
                  <a:lnTo>
                    <a:pt x="125275" y="290624"/>
                  </a:lnTo>
                  <a:lnTo>
                    <a:pt x="124789" y="290901"/>
                  </a:lnTo>
                  <a:lnTo>
                    <a:pt x="124303" y="291170"/>
                  </a:lnTo>
                  <a:lnTo>
                    <a:pt x="123818" y="291439"/>
                  </a:lnTo>
                  <a:lnTo>
                    <a:pt x="123323" y="291700"/>
                  </a:lnTo>
                  <a:lnTo>
                    <a:pt x="122820" y="291951"/>
                  </a:lnTo>
                  <a:lnTo>
                    <a:pt x="122316" y="292203"/>
                  </a:lnTo>
                  <a:lnTo>
                    <a:pt x="121813" y="292455"/>
                  </a:lnTo>
                  <a:lnTo>
                    <a:pt x="121301" y="292698"/>
                  </a:lnTo>
                  <a:lnTo>
                    <a:pt x="120789" y="292932"/>
                  </a:lnTo>
                  <a:lnTo>
                    <a:pt x="120277" y="293166"/>
                  </a:lnTo>
                  <a:lnTo>
                    <a:pt x="119757" y="293392"/>
                  </a:lnTo>
                  <a:lnTo>
                    <a:pt x="119236" y="293617"/>
                  </a:lnTo>
                  <a:lnTo>
                    <a:pt x="118707" y="293834"/>
                  </a:lnTo>
                  <a:lnTo>
                    <a:pt x="118177" y="294042"/>
                  </a:lnTo>
                  <a:lnTo>
                    <a:pt x="117648" y="294251"/>
                  </a:lnTo>
                  <a:lnTo>
                    <a:pt x="117110" y="294459"/>
                  </a:lnTo>
                  <a:lnTo>
                    <a:pt x="116572" y="294650"/>
                  </a:lnTo>
                  <a:lnTo>
                    <a:pt x="116034" y="294849"/>
                  </a:lnTo>
                  <a:lnTo>
                    <a:pt x="115487" y="295032"/>
                  </a:lnTo>
                  <a:lnTo>
                    <a:pt x="114941" y="295214"/>
                  </a:lnTo>
                  <a:lnTo>
                    <a:pt x="114394" y="295387"/>
                  </a:lnTo>
                  <a:lnTo>
                    <a:pt x="113839" y="295561"/>
                  </a:lnTo>
                  <a:lnTo>
                    <a:pt x="113283" y="295726"/>
                  </a:lnTo>
                  <a:lnTo>
                    <a:pt x="112719" y="295891"/>
                  </a:lnTo>
                  <a:lnTo>
                    <a:pt x="112164" y="296047"/>
                  </a:lnTo>
                  <a:lnTo>
                    <a:pt x="111600" y="296194"/>
                  </a:lnTo>
                  <a:lnTo>
                    <a:pt x="111027" y="296342"/>
                  </a:lnTo>
                  <a:lnTo>
                    <a:pt x="110454" y="296481"/>
                  </a:lnTo>
                  <a:lnTo>
                    <a:pt x="109882" y="296611"/>
                  </a:lnTo>
                  <a:lnTo>
                    <a:pt x="109309" y="296741"/>
                  </a:lnTo>
                  <a:lnTo>
                    <a:pt x="108736" y="296863"/>
                  </a:lnTo>
                  <a:lnTo>
                    <a:pt x="108155" y="296975"/>
                  </a:lnTo>
                  <a:lnTo>
                    <a:pt x="107573" y="297088"/>
                  </a:lnTo>
                  <a:lnTo>
                    <a:pt x="106983" y="297192"/>
                  </a:lnTo>
                  <a:lnTo>
                    <a:pt x="106402" y="297288"/>
                  </a:lnTo>
                  <a:lnTo>
                    <a:pt x="105812" y="297383"/>
                  </a:lnTo>
                  <a:lnTo>
                    <a:pt x="105213" y="297470"/>
                  </a:lnTo>
                  <a:lnTo>
                    <a:pt x="104623" y="297557"/>
                  </a:lnTo>
                  <a:lnTo>
                    <a:pt x="104024" y="297626"/>
                  </a:lnTo>
                  <a:lnTo>
                    <a:pt x="103426" y="297696"/>
                  </a:lnTo>
                  <a:lnTo>
                    <a:pt x="102827" y="297765"/>
                  </a:lnTo>
                  <a:lnTo>
                    <a:pt x="102827" y="297765"/>
                  </a:lnTo>
                  <a:lnTo>
                    <a:pt x="102931" y="298503"/>
                  </a:lnTo>
                  <a:lnTo>
                    <a:pt x="103027" y="299240"/>
                  </a:lnTo>
                  <a:lnTo>
                    <a:pt x="103105" y="299978"/>
                  </a:lnTo>
                  <a:lnTo>
                    <a:pt x="103183" y="300715"/>
                  </a:lnTo>
                  <a:lnTo>
                    <a:pt x="103243" y="301462"/>
                  </a:lnTo>
                  <a:lnTo>
                    <a:pt x="103287" y="302208"/>
                  </a:lnTo>
                  <a:lnTo>
                    <a:pt x="103313" y="302963"/>
                  </a:lnTo>
                  <a:lnTo>
                    <a:pt x="103322" y="303726"/>
                  </a:lnTo>
                  <a:lnTo>
                    <a:pt x="103322" y="303726"/>
                  </a:lnTo>
                  <a:lnTo>
                    <a:pt x="103313" y="304308"/>
                  </a:lnTo>
                  <a:lnTo>
                    <a:pt x="103304" y="304889"/>
                  </a:lnTo>
                  <a:lnTo>
                    <a:pt x="103287" y="305462"/>
                  </a:lnTo>
                  <a:lnTo>
                    <a:pt x="103252" y="306035"/>
                  </a:lnTo>
                  <a:lnTo>
                    <a:pt x="103217" y="306616"/>
                  </a:lnTo>
                  <a:lnTo>
                    <a:pt x="103174" y="307180"/>
                  </a:lnTo>
                  <a:lnTo>
                    <a:pt x="103113" y="307753"/>
                  </a:lnTo>
                  <a:lnTo>
                    <a:pt x="103053" y="308325"/>
                  </a:lnTo>
                  <a:lnTo>
                    <a:pt x="102983" y="308889"/>
                  </a:lnTo>
                  <a:lnTo>
                    <a:pt x="102905" y="309454"/>
                  </a:lnTo>
                  <a:lnTo>
                    <a:pt x="102818" y="310009"/>
                  </a:lnTo>
                  <a:lnTo>
                    <a:pt x="102723" y="310573"/>
                  </a:lnTo>
                  <a:lnTo>
                    <a:pt x="102627" y="311128"/>
                  </a:lnTo>
                  <a:lnTo>
                    <a:pt x="102515" y="311684"/>
                  </a:lnTo>
                  <a:lnTo>
                    <a:pt x="102393" y="312239"/>
                  </a:lnTo>
                  <a:lnTo>
                    <a:pt x="102272" y="312786"/>
                  </a:lnTo>
                  <a:lnTo>
                    <a:pt x="102141" y="313332"/>
                  </a:lnTo>
                  <a:lnTo>
                    <a:pt x="101994" y="313879"/>
                  </a:lnTo>
                  <a:lnTo>
                    <a:pt x="101846" y="314417"/>
                  </a:lnTo>
                  <a:lnTo>
                    <a:pt x="101690" y="314964"/>
                  </a:lnTo>
                  <a:lnTo>
                    <a:pt x="101534" y="315502"/>
                  </a:lnTo>
                  <a:lnTo>
                    <a:pt x="101360" y="316031"/>
                  </a:lnTo>
                  <a:lnTo>
                    <a:pt x="101178" y="316569"/>
                  </a:lnTo>
                  <a:lnTo>
                    <a:pt x="100996" y="317098"/>
                  </a:lnTo>
                  <a:lnTo>
                    <a:pt x="100805" y="317619"/>
                  </a:lnTo>
                  <a:lnTo>
                    <a:pt x="100606" y="318148"/>
                  </a:lnTo>
                  <a:lnTo>
                    <a:pt x="100397" y="318669"/>
                  </a:lnTo>
                  <a:lnTo>
                    <a:pt x="100189" y="319181"/>
                  </a:lnTo>
                  <a:lnTo>
                    <a:pt x="99963" y="319702"/>
                  </a:lnTo>
                  <a:lnTo>
                    <a:pt x="99738" y="320213"/>
                  </a:lnTo>
                  <a:lnTo>
                    <a:pt x="99504" y="320717"/>
                  </a:lnTo>
                  <a:lnTo>
                    <a:pt x="99261" y="321229"/>
                  </a:lnTo>
                  <a:lnTo>
                    <a:pt x="99009" y="321732"/>
                  </a:lnTo>
                  <a:lnTo>
                    <a:pt x="98757" y="322227"/>
                  </a:lnTo>
                  <a:lnTo>
                    <a:pt x="98497" y="322721"/>
                  </a:lnTo>
                  <a:lnTo>
                    <a:pt x="98228" y="323216"/>
                  </a:lnTo>
                  <a:lnTo>
                    <a:pt x="97950" y="323710"/>
                  </a:lnTo>
                  <a:lnTo>
                    <a:pt x="97664" y="324196"/>
                  </a:lnTo>
                  <a:lnTo>
                    <a:pt x="97378" y="324674"/>
                  </a:lnTo>
                  <a:lnTo>
                    <a:pt x="97083" y="325160"/>
                  </a:lnTo>
                  <a:lnTo>
                    <a:pt x="96779" y="325628"/>
                  </a:lnTo>
                  <a:lnTo>
                    <a:pt x="96475" y="326105"/>
                  </a:lnTo>
                  <a:lnTo>
                    <a:pt x="96163" y="326574"/>
                  </a:lnTo>
                  <a:lnTo>
                    <a:pt x="95842" y="327043"/>
                  </a:lnTo>
                  <a:lnTo>
                    <a:pt x="95512" y="327502"/>
                  </a:lnTo>
                  <a:lnTo>
                    <a:pt x="95182" y="327962"/>
                  </a:lnTo>
                  <a:lnTo>
                    <a:pt x="94844" y="328414"/>
                  </a:lnTo>
                  <a:lnTo>
                    <a:pt x="94497" y="328865"/>
                  </a:lnTo>
                  <a:lnTo>
                    <a:pt x="94141" y="329307"/>
                  </a:lnTo>
                  <a:lnTo>
                    <a:pt x="93785" y="329750"/>
                  </a:lnTo>
                  <a:lnTo>
                    <a:pt x="93421" y="330192"/>
                  </a:lnTo>
                  <a:lnTo>
                    <a:pt x="93056" y="330626"/>
                  </a:lnTo>
                  <a:lnTo>
                    <a:pt x="92683" y="331060"/>
                  </a:lnTo>
                  <a:lnTo>
                    <a:pt x="92301" y="331485"/>
                  </a:lnTo>
                  <a:lnTo>
                    <a:pt x="91911" y="331902"/>
                  </a:lnTo>
                  <a:lnTo>
                    <a:pt x="91520" y="332327"/>
                  </a:lnTo>
                  <a:lnTo>
                    <a:pt x="91121" y="332735"/>
                  </a:lnTo>
                  <a:lnTo>
                    <a:pt x="90722" y="333151"/>
                  </a:lnTo>
                  <a:lnTo>
                    <a:pt x="90314" y="333551"/>
                  </a:lnTo>
                  <a:lnTo>
                    <a:pt x="89898" y="333958"/>
                  </a:lnTo>
                  <a:lnTo>
                    <a:pt x="89481" y="334349"/>
                  </a:lnTo>
                  <a:lnTo>
                    <a:pt x="89056" y="334748"/>
                  </a:lnTo>
                  <a:lnTo>
                    <a:pt x="88622" y="335130"/>
                  </a:lnTo>
                  <a:lnTo>
                    <a:pt x="88188" y="335520"/>
                  </a:lnTo>
                  <a:lnTo>
                    <a:pt x="87746" y="335893"/>
                  </a:lnTo>
                  <a:lnTo>
                    <a:pt x="87303" y="336267"/>
                  </a:lnTo>
                  <a:lnTo>
                    <a:pt x="86852" y="336640"/>
                  </a:lnTo>
                  <a:lnTo>
                    <a:pt x="86392" y="337004"/>
                  </a:lnTo>
                  <a:lnTo>
                    <a:pt x="85932" y="337369"/>
                  </a:lnTo>
                  <a:lnTo>
                    <a:pt x="85464" y="337724"/>
                  </a:lnTo>
                  <a:lnTo>
                    <a:pt x="84995" y="338072"/>
                  </a:lnTo>
                  <a:lnTo>
                    <a:pt x="84518" y="338419"/>
                  </a:lnTo>
                  <a:lnTo>
                    <a:pt x="84040" y="338757"/>
                  </a:lnTo>
                  <a:lnTo>
                    <a:pt x="83554" y="339095"/>
                  </a:lnTo>
                  <a:lnTo>
                    <a:pt x="83060" y="339425"/>
                  </a:lnTo>
                  <a:lnTo>
                    <a:pt x="82565" y="339755"/>
                  </a:lnTo>
                  <a:lnTo>
                    <a:pt x="82071" y="340076"/>
                  </a:lnTo>
                  <a:lnTo>
                    <a:pt x="81567" y="340388"/>
                  </a:lnTo>
                  <a:lnTo>
                    <a:pt x="81055" y="340701"/>
                  </a:lnTo>
                  <a:lnTo>
                    <a:pt x="80543" y="341004"/>
                  </a:lnTo>
                  <a:lnTo>
                    <a:pt x="80031" y="341308"/>
                  </a:lnTo>
                  <a:lnTo>
                    <a:pt x="79502" y="341603"/>
                  </a:lnTo>
                  <a:lnTo>
                    <a:pt x="78982" y="341890"/>
                  </a:lnTo>
                  <a:lnTo>
                    <a:pt x="78452" y="342176"/>
                  </a:lnTo>
                  <a:lnTo>
                    <a:pt x="77914" y="342454"/>
                  </a:lnTo>
                  <a:lnTo>
                    <a:pt x="77376" y="342731"/>
                  </a:lnTo>
                  <a:lnTo>
                    <a:pt x="76838" y="343000"/>
                  </a:lnTo>
                  <a:lnTo>
                    <a:pt x="76292" y="343261"/>
                  </a:lnTo>
                  <a:lnTo>
                    <a:pt x="75736" y="343512"/>
                  </a:lnTo>
                  <a:lnTo>
                    <a:pt x="75181" y="343764"/>
                  </a:lnTo>
                  <a:lnTo>
                    <a:pt x="74625" y="344016"/>
                  </a:lnTo>
                  <a:lnTo>
                    <a:pt x="74061" y="344250"/>
                  </a:lnTo>
                  <a:lnTo>
                    <a:pt x="73497" y="344484"/>
                  </a:lnTo>
                  <a:lnTo>
                    <a:pt x="72925" y="344710"/>
                  </a:lnTo>
                  <a:lnTo>
                    <a:pt x="72352" y="344935"/>
                  </a:lnTo>
                  <a:lnTo>
                    <a:pt x="71779" y="345152"/>
                  </a:lnTo>
                  <a:lnTo>
                    <a:pt x="71198" y="345361"/>
                  </a:lnTo>
                  <a:lnTo>
                    <a:pt x="70608" y="345569"/>
                  </a:lnTo>
                  <a:lnTo>
                    <a:pt x="70026" y="345768"/>
                  </a:lnTo>
                  <a:lnTo>
                    <a:pt x="69428" y="345959"/>
                  </a:lnTo>
                  <a:lnTo>
                    <a:pt x="68838" y="346141"/>
                  </a:lnTo>
                  <a:lnTo>
                    <a:pt x="68239" y="346324"/>
                  </a:lnTo>
                  <a:lnTo>
                    <a:pt x="67640" y="346497"/>
                  </a:lnTo>
                  <a:lnTo>
                    <a:pt x="67033" y="346662"/>
                  </a:lnTo>
                  <a:lnTo>
                    <a:pt x="66425" y="346827"/>
                  </a:lnTo>
                  <a:lnTo>
                    <a:pt x="65818" y="346983"/>
                  </a:lnTo>
                  <a:lnTo>
                    <a:pt x="65202" y="347131"/>
                  </a:lnTo>
                  <a:lnTo>
                    <a:pt x="64586" y="347270"/>
                  </a:lnTo>
                  <a:lnTo>
                    <a:pt x="63961" y="347408"/>
                  </a:lnTo>
                  <a:lnTo>
                    <a:pt x="63345" y="347530"/>
                  </a:lnTo>
                  <a:lnTo>
                    <a:pt x="62720" y="347660"/>
                  </a:lnTo>
                  <a:lnTo>
                    <a:pt x="62087" y="347773"/>
                  </a:lnTo>
                  <a:lnTo>
                    <a:pt x="61453" y="347877"/>
                  </a:lnTo>
                  <a:lnTo>
                    <a:pt x="60820" y="347981"/>
                  </a:lnTo>
                  <a:lnTo>
                    <a:pt x="60186" y="348077"/>
                  </a:lnTo>
                  <a:lnTo>
                    <a:pt x="59544" y="348163"/>
                  </a:lnTo>
                  <a:lnTo>
                    <a:pt x="58902" y="348250"/>
                  </a:lnTo>
                  <a:lnTo>
                    <a:pt x="58260" y="348328"/>
                  </a:lnTo>
                  <a:lnTo>
                    <a:pt x="57618" y="348389"/>
                  </a:lnTo>
                  <a:lnTo>
                    <a:pt x="56967" y="348450"/>
                  </a:lnTo>
                  <a:lnTo>
                    <a:pt x="56316" y="348510"/>
                  </a:lnTo>
                  <a:lnTo>
                    <a:pt x="55657" y="348554"/>
                  </a:lnTo>
                  <a:lnTo>
                    <a:pt x="55006" y="348597"/>
                  </a:lnTo>
                  <a:lnTo>
                    <a:pt x="54346" y="348623"/>
                  </a:lnTo>
                  <a:lnTo>
                    <a:pt x="53687" y="348649"/>
                  </a:lnTo>
                  <a:lnTo>
                    <a:pt x="53027" y="348667"/>
                  </a:lnTo>
                  <a:lnTo>
                    <a:pt x="52359" y="348684"/>
                  </a:lnTo>
                  <a:lnTo>
                    <a:pt x="51691" y="348684"/>
                  </a:lnTo>
                  <a:lnTo>
                    <a:pt x="51691" y="348684"/>
                  </a:lnTo>
                  <a:lnTo>
                    <a:pt x="50702" y="348675"/>
                  </a:lnTo>
                  <a:lnTo>
                    <a:pt x="49713" y="348649"/>
                  </a:lnTo>
                  <a:lnTo>
                    <a:pt x="48723" y="348615"/>
                  </a:lnTo>
                  <a:lnTo>
                    <a:pt x="47743" y="348554"/>
                  </a:lnTo>
                  <a:lnTo>
                    <a:pt x="46771" y="348484"/>
                  </a:lnTo>
                  <a:lnTo>
                    <a:pt x="45799" y="348398"/>
                  </a:lnTo>
                  <a:lnTo>
                    <a:pt x="44836" y="348293"/>
                  </a:lnTo>
                  <a:lnTo>
                    <a:pt x="43882" y="348172"/>
                  </a:lnTo>
                  <a:lnTo>
                    <a:pt x="42927" y="348042"/>
                  </a:lnTo>
                  <a:lnTo>
                    <a:pt x="41981" y="347894"/>
                  </a:lnTo>
                  <a:lnTo>
                    <a:pt x="41035" y="347729"/>
                  </a:lnTo>
                  <a:lnTo>
                    <a:pt x="40107" y="347547"/>
                  </a:lnTo>
                  <a:lnTo>
                    <a:pt x="39178" y="347356"/>
                  </a:lnTo>
                  <a:lnTo>
                    <a:pt x="38259" y="347148"/>
                  </a:lnTo>
                  <a:lnTo>
                    <a:pt x="37339" y="346931"/>
                  </a:lnTo>
                  <a:lnTo>
                    <a:pt x="36436" y="346697"/>
                  </a:lnTo>
                  <a:lnTo>
                    <a:pt x="35534" y="346445"/>
                  </a:lnTo>
                  <a:lnTo>
                    <a:pt x="34640" y="346176"/>
                  </a:lnTo>
                  <a:lnTo>
                    <a:pt x="33755" y="345899"/>
                  </a:lnTo>
                  <a:lnTo>
                    <a:pt x="32879" y="345612"/>
                  </a:lnTo>
                  <a:lnTo>
                    <a:pt x="32002" y="345308"/>
                  </a:lnTo>
                  <a:lnTo>
                    <a:pt x="31143" y="344987"/>
                  </a:lnTo>
                  <a:lnTo>
                    <a:pt x="30284" y="344658"/>
                  </a:lnTo>
                  <a:lnTo>
                    <a:pt x="29442" y="344311"/>
                  </a:lnTo>
                  <a:lnTo>
                    <a:pt x="28601" y="343955"/>
                  </a:lnTo>
                  <a:lnTo>
                    <a:pt x="27776" y="343590"/>
                  </a:lnTo>
                  <a:lnTo>
                    <a:pt x="26952" y="343209"/>
                  </a:lnTo>
                  <a:lnTo>
                    <a:pt x="26145" y="342809"/>
                  </a:lnTo>
                  <a:lnTo>
                    <a:pt x="25338" y="342402"/>
                  </a:lnTo>
                  <a:lnTo>
                    <a:pt x="24548" y="341985"/>
                  </a:lnTo>
                  <a:lnTo>
                    <a:pt x="23767" y="341551"/>
                  </a:lnTo>
                  <a:lnTo>
                    <a:pt x="22986" y="341109"/>
                  </a:lnTo>
                  <a:lnTo>
                    <a:pt x="22223" y="340657"/>
                  </a:lnTo>
                  <a:lnTo>
                    <a:pt x="21468" y="340189"/>
                  </a:lnTo>
                  <a:lnTo>
                    <a:pt x="20722" y="339712"/>
                  </a:lnTo>
                  <a:lnTo>
                    <a:pt x="19993" y="339226"/>
                  </a:lnTo>
                  <a:lnTo>
                    <a:pt x="19264" y="338722"/>
                  </a:lnTo>
                  <a:lnTo>
                    <a:pt x="18552" y="338210"/>
                  </a:lnTo>
                  <a:lnTo>
                    <a:pt x="17849" y="337690"/>
                  </a:lnTo>
                  <a:lnTo>
                    <a:pt x="17164" y="337160"/>
                  </a:lnTo>
                  <a:lnTo>
                    <a:pt x="16478" y="336614"/>
                  </a:lnTo>
                  <a:lnTo>
                    <a:pt x="15810" y="336058"/>
                  </a:lnTo>
                  <a:lnTo>
                    <a:pt x="15151" y="335494"/>
                  </a:lnTo>
                  <a:lnTo>
                    <a:pt x="14509" y="334922"/>
                  </a:lnTo>
                  <a:lnTo>
                    <a:pt x="13875" y="334340"/>
                  </a:lnTo>
                  <a:lnTo>
                    <a:pt x="13250" y="333741"/>
                  </a:lnTo>
                  <a:lnTo>
                    <a:pt x="12643" y="333143"/>
                  </a:lnTo>
                  <a:lnTo>
                    <a:pt x="12044" y="332527"/>
                  </a:lnTo>
                  <a:lnTo>
                    <a:pt x="11454" y="331911"/>
                  </a:lnTo>
                  <a:lnTo>
                    <a:pt x="10881" y="331277"/>
                  </a:lnTo>
                  <a:lnTo>
                    <a:pt x="10326" y="330635"/>
                  </a:lnTo>
                  <a:lnTo>
                    <a:pt x="9779" y="329984"/>
                  </a:lnTo>
                  <a:lnTo>
                    <a:pt x="9241" y="329325"/>
                  </a:lnTo>
                  <a:lnTo>
                    <a:pt x="8721" y="328657"/>
                  </a:lnTo>
                  <a:lnTo>
                    <a:pt x="8209" y="327980"/>
                  </a:lnTo>
                  <a:lnTo>
                    <a:pt x="7723" y="327303"/>
                  </a:lnTo>
                  <a:lnTo>
                    <a:pt x="7237" y="326609"/>
                  </a:lnTo>
                  <a:lnTo>
                    <a:pt x="6768" y="325906"/>
                  </a:lnTo>
                  <a:lnTo>
                    <a:pt x="6317" y="325194"/>
                  </a:lnTo>
                  <a:lnTo>
                    <a:pt x="5883" y="324483"/>
                  </a:lnTo>
                  <a:lnTo>
                    <a:pt x="5458" y="323754"/>
                  </a:lnTo>
                  <a:lnTo>
                    <a:pt x="5050" y="323025"/>
                  </a:lnTo>
                  <a:lnTo>
                    <a:pt x="4660" y="322287"/>
                  </a:lnTo>
                  <a:lnTo>
                    <a:pt x="4278" y="321541"/>
                  </a:lnTo>
                  <a:lnTo>
                    <a:pt x="4278" y="321541"/>
                  </a:lnTo>
                  <a:lnTo>
                    <a:pt x="4200" y="321394"/>
                  </a:lnTo>
                  <a:lnTo>
                    <a:pt x="4113" y="321246"/>
                  </a:lnTo>
                  <a:lnTo>
                    <a:pt x="4018" y="321107"/>
                  </a:lnTo>
                  <a:lnTo>
                    <a:pt x="3922" y="320977"/>
                  </a:lnTo>
                  <a:lnTo>
                    <a:pt x="3827" y="320838"/>
                  </a:lnTo>
                  <a:lnTo>
                    <a:pt x="3723" y="320717"/>
                  </a:lnTo>
                  <a:lnTo>
                    <a:pt x="3610" y="320595"/>
                  </a:lnTo>
                  <a:lnTo>
                    <a:pt x="3506" y="320474"/>
                  </a:lnTo>
                  <a:lnTo>
                    <a:pt x="3384" y="320361"/>
                  </a:lnTo>
                  <a:lnTo>
                    <a:pt x="3271" y="320257"/>
                  </a:lnTo>
                  <a:lnTo>
                    <a:pt x="3150" y="320153"/>
                  </a:lnTo>
                  <a:lnTo>
                    <a:pt x="3020" y="320057"/>
                  </a:lnTo>
                  <a:lnTo>
                    <a:pt x="2890" y="319962"/>
                  </a:lnTo>
                  <a:lnTo>
                    <a:pt x="2759" y="319875"/>
                  </a:lnTo>
                  <a:lnTo>
                    <a:pt x="2629" y="319788"/>
                  </a:lnTo>
                  <a:lnTo>
                    <a:pt x="2490" y="319710"/>
                  </a:lnTo>
                  <a:lnTo>
                    <a:pt x="2352" y="319632"/>
                  </a:lnTo>
                  <a:lnTo>
                    <a:pt x="2213" y="319563"/>
                  </a:lnTo>
                  <a:lnTo>
                    <a:pt x="1918" y="319441"/>
                  </a:lnTo>
                  <a:lnTo>
                    <a:pt x="1623" y="319328"/>
                  </a:lnTo>
                  <a:lnTo>
                    <a:pt x="1319" y="319242"/>
                  </a:lnTo>
                  <a:lnTo>
                    <a:pt x="1007" y="319172"/>
                  </a:lnTo>
                  <a:lnTo>
                    <a:pt x="694" y="319129"/>
                  </a:lnTo>
                  <a:lnTo>
                    <a:pt x="382" y="319094"/>
                  </a:lnTo>
                  <a:lnTo>
                    <a:pt x="69" y="319085"/>
                  </a:lnTo>
                  <a:lnTo>
                    <a:pt x="69" y="298043"/>
                  </a:lnTo>
                  <a:lnTo>
                    <a:pt x="69" y="298043"/>
                  </a:lnTo>
                  <a:lnTo>
                    <a:pt x="529" y="298051"/>
                  </a:lnTo>
                  <a:lnTo>
                    <a:pt x="989" y="298060"/>
                  </a:lnTo>
                  <a:lnTo>
                    <a:pt x="1449" y="298077"/>
                  </a:lnTo>
                  <a:lnTo>
                    <a:pt x="1909" y="298104"/>
                  </a:lnTo>
                  <a:lnTo>
                    <a:pt x="2369" y="298138"/>
                  </a:lnTo>
                  <a:lnTo>
                    <a:pt x="2820" y="298182"/>
                  </a:lnTo>
                  <a:lnTo>
                    <a:pt x="3271" y="298234"/>
                  </a:lnTo>
                  <a:lnTo>
                    <a:pt x="3723" y="298294"/>
                  </a:lnTo>
                  <a:lnTo>
                    <a:pt x="4165" y="298355"/>
                  </a:lnTo>
                  <a:lnTo>
                    <a:pt x="4616" y="298433"/>
                  </a:lnTo>
                  <a:lnTo>
                    <a:pt x="5059" y="298511"/>
                  </a:lnTo>
                  <a:lnTo>
                    <a:pt x="5501" y="298598"/>
                  </a:lnTo>
                  <a:lnTo>
                    <a:pt x="5935" y="298694"/>
                  </a:lnTo>
                  <a:lnTo>
                    <a:pt x="6369" y="298798"/>
                  </a:lnTo>
                  <a:lnTo>
                    <a:pt x="6803" y="298911"/>
                  </a:lnTo>
                  <a:lnTo>
                    <a:pt x="7237" y="299023"/>
                  </a:lnTo>
                  <a:lnTo>
                    <a:pt x="7662" y="299145"/>
                  </a:lnTo>
                  <a:lnTo>
                    <a:pt x="8087" y="299275"/>
                  </a:lnTo>
                  <a:lnTo>
                    <a:pt x="8513" y="299414"/>
                  </a:lnTo>
                  <a:lnTo>
                    <a:pt x="8929" y="299561"/>
                  </a:lnTo>
                  <a:lnTo>
                    <a:pt x="9346" y="299718"/>
                  </a:lnTo>
                  <a:lnTo>
                    <a:pt x="9753" y="299874"/>
                  </a:lnTo>
                  <a:lnTo>
                    <a:pt x="10161" y="300039"/>
                  </a:lnTo>
                  <a:lnTo>
                    <a:pt x="10569" y="300212"/>
                  </a:lnTo>
                  <a:lnTo>
                    <a:pt x="10968" y="300394"/>
                  </a:lnTo>
                  <a:lnTo>
                    <a:pt x="11367" y="300577"/>
                  </a:lnTo>
                  <a:lnTo>
                    <a:pt x="11767" y="300767"/>
                  </a:lnTo>
                  <a:lnTo>
                    <a:pt x="12157" y="300967"/>
                  </a:lnTo>
                  <a:lnTo>
                    <a:pt x="12548" y="301175"/>
                  </a:lnTo>
                  <a:lnTo>
                    <a:pt x="12929" y="301384"/>
                  </a:lnTo>
                  <a:lnTo>
                    <a:pt x="13311" y="301609"/>
                  </a:lnTo>
                  <a:lnTo>
                    <a:pt x="13684" y="301835"/>
                  </a:lnTo>
                  <a:lnTo>
                    <a:pt x="14057" y="302060"/>
                  </a:lnTo>
                  <a:lnTo>
                    <a:pt x="14422" y="302303"/>
                  </a:lnTo>
                  <a:lnTo>
                    <a:pt x="14786" y="302546"/>
                  </a:lnTo>
                  <a:lnTo>
                    <a:pt x="15151" y="302798"/>
                  </a:lnTo>
                  <a:lnTo>
                    <a:pt x="15506" y="303050"/>
                  </a:lnTo>
                  <a:lnTo>
                    <a:pt x="15854" y="303319"/>
                  </a:lnTo>
                  <a:lnTo>
                    <a:pt x="16201" y="303588"/>
                  </a:lnTo>
                  <a:lnTo>
                    <a:pt x="16539" y="303857"/>
                  </a:lnTo>
                  <a:lnTo>
                    <a:pt x="16878" y="304143"/>
                  </a:lnTo>
                  <a:lnTo>
                    <a:pt x="17207" y="304429"/>
                  </a:lnTo>
                  <a:lnTo>
                    <a:pt x="17537" y="304716"/>
                  </a:lnTo>
                  <a:lnTo>
                    <a:pt x="17858" y="305019"/>
                  </a:lnTo>
                  <a:lnTo>
                    <a:pt x="18179" y="305323"/>
                  </a:lnTo>
                  <a:lnTo>
                    <a:pt x="18492" y="305635"/>
                  </a:lnTo>
                  <a:lnTo>
                    <a:pt x="18795" y="305948"/>
                  </a:lnTo>
                  <a:lnTo>
                    <a:pt x="19099" y="306269"/>
                  </a:lnTo>
                  <a:lnTo>
                    <a:pt x="19394" y="306599"/>
                  </a:lnTo>
                  <a:lnTo>
                    <a:pt x="19680" y="306928"/>
                  </a:lnTo>
                  <a:lnTo>
                    <a:pt x="19967" y="307267"/>
                  </a:lnTo>
                  <a:lnTo>
                    <a:pt x="20253" y="307614"/>
                  </a:lnTo>
                  <a:lnTo>
                    <a:pt x="20522" y="307961"/>
                  </a:lnTo>
                  <a:lnTo>
                    <a:pt x="20791" y="308317"/>
                  </a:lnTo>
                  <a:lnTo>
                    <a:pt x="21051" y="308673"/>
                  </a:lnTo>
                  <a:lnTo>
                    <a:pt x="21312" y="309037"/>
                  </a:lnTo>
                  <a:lnTo>
                    <a:pt x="21563" y="309410"/>
                  </a:lnTo>
                  <a:lnTo>
                    <a:pt x="21806" y="309783"/>
                  </a:lnTo>
                  <a:lnTo>
                    <a:pt x="22049" y="310165"/>
                  </a:lnTo>
                  <a:lnTo>
                    <a:pt x="22284" y="310547"/>
                  </a:lnTo>
                  <a:lnTo>
                    <a:pt x="22509" y="310937"/>
                  </a:lnTo>
                  <a:lnTo>
                    <a:pt x="22726" y="311337"/>
                  </a:lnTo>
                  <a:lnTo>
                    <a:pt x="22943" y="311736"/>
                  </a:lnTo>
                  <a:lnTo>
                    <a:pt x="23143" y="312144"/>
                  </a:lnTo>
                  <a:lnTo>
                    <a:pt x="23143" y="312144"/>
                  </a:lnTo>
                  <a:lnTo>
                    <a:pt x="23368" y="312577"/>
                  </a:lnTo>
                  <a:lnTo>
                    <a:pt x="23594" y="313003"/>
                  </a:lnTo>
                  <a:lnTo>
                    <a:pt x="23837" y="313419"/>
                  </a:lnTo>
                  <a:lnTo>
                    <a:pt x="24080" y="313844"/>
                  </a:lnTo>
                  <a:lnTo>
                    <a:pt x="24340" y="314252"/>
                  </a:lnTo>
                  <a:lnTo>
                    <a:pt x="24609" y="314660"/>
                  </a:lnTo>
                  <a:lnTo>
                    <a:pt x="24887" y="315068"/>
                  </a:lnTo>
                  <a:lnTo>
                    <a:pt x="25173" y="315467"/>
                  </a:lnTo>
                  <a:lnTo>
                    <a:pt x="25468" y="315857"/>
                  </a:lnTo>
                  <a:lnTo>
                    <a:pt x="25772" y="316239"/>
                  </a:lnTo>
                  <a:lnTo>
                    <a:pt x="26084" y="316630"/>
                  </a:lnTo>
                  <a:lnTo>
                    <a:pt x="26405" y="317003"/>
                  </a:lnTo>
                  <a:lnTo>
                    <a:pt x="26735" y="317376"/>
                  </a:lnTo>
                  <a:lnTo>
                    <a:pt x="27073" y="317740"/>
                  </a:lnTo>
                  <a:lnTo>
                    <a:pt x="27421" y="318105"/>
                  </a:lnTo>
                  <a:lnTo>
                    <a:pt x="27776" y="318461"/>
                  </a:lnTo>
                  <a:lnTo>
                    <a:pt x="28141" y="318808"/>
                  </a:lnTo>
                  <a:lnTo>
                    <a:pt x="28505" y="319155"/>
                  </a:lnTo>
                  <a:lnTo>
                    <a:pt x="28887" y="319493"/>
                  </a:lnTo>
                  <a:lnTo>
                    <a:pt x="29277" y="319823"/>
                  </a:lnTo>
                  <a:lnTo>
                    <a:pt x="29668" y="320153"/>
                  </a:lnTo>
                  <a:lnTo>
                    <a:pt x="30067" y="320474"/>
                  </a:lnTo>
                  <a:lnTo>
                    <a:pt x="30475" y="320786"/>
                  </a:lnTo>
                  <a:lnTo>
                    <a:pt x="30891" y="321090"/>
                  </a:lnTo>
                  <a:lnTo>
                    <a:pt x="31317" y="321394"/>
                  </a:lnTo>
                  <a:lnTo>
                    <a:pt x="31742" y="321689"/>
                  </a:lnTo>
                  <a:lnTo>
                    <a:pt x="32176" y="321984"/>
                  </a:lnTo>
                  <a:lnTo>
                    <a:pt x="32618" y="322261"/>
                  </a:lnTo>
                  <a:lnTo>
                    <a:pt x="33070" y="322539"/>
                  </a:lnTo>
                  <a:lnTo>
                    <a:pt x="33521" y="322808"/>
                  </a:lnTo>
                  <a:lnTo>
                    <a:pt x="33981" y="323068"/>
                  </a:lnTo>
                  <a:lnTo>
                    <a:pt x="34449" y="323329"/>
                  </a:lnTo>
                  <a:lnTo>
                    <a:pt x="34918" y="323580"/>
                  </a:lnTo>
                  <a:lnTo>
                    <a:pt x="35395" y="323823"/>
                  </a:lnTo>
                  <a:lnTo>
                    <a:pt x="35881" y="324058"/>
                  </a:lnTo>
                  <a:lnTo>
                    <a:pt x="36367" y="324283"/>
                  </a:lnTo>
                  <a:lnTo>
                    <a:pt x="36862" y="324509"/>
                  </a:lnTo>
                  <a:lnTo>
                    <a:pt x="37365" y="324726"/>
                  </a:lnTo>
                  <a:lnTo>
                    <a:pt x="37868" y="324934"/>
                  </a:lnTo>
                  <a:lnTo>
                    <a:pt x="38380" y="325134"/>
                  </a:lnTo>
                  <a:lnTo>
                    <a:pt x="38892" y="325324"/>
                  </a:lnTo>
                  <a:lnTo>
                    <a:pt x="39413" y="325507"/>
                  </a:lnTo>
                  <a:lnTo>
                    <a:pt x="39933" y="325689"/>
                  </a:lnTo>
                  <a:lnTo>
                    <a:pt x="40463" y="325862"/>
                  </a:lnTo>
                  <a:lnTo>
                    <a:pt x="40992" y="326019"/>
                  </a:lnTo>
                  <a:lnTo>
                    <a:pt x="41521" y="326175"/>
                  </a:lnTo>
                  <a:lnTo>
                    <a:pt x="42068" y="326322"/>
                  </a:lnTo>
                  <a:lnTo>
                    <a:pt x="42606" y="326461"/>
                  </a:lnTo>
                  <a:lnTo>
                    <a:pt x="43153" y="326591"/>
                  </a:lnTo>
                  <a:lnTo>
                    <a:pt x="43708" y="326722"/>
                  </a:lnTo>
                  <a:lnTo>
                    <a:pt x="44255" y="326834"/>
                  </a:lnTo>
                  <a:lnTo>
                    <a:pt x="44810" y="326938"/>
                  </a:lnTo>
                  <a:lnTo>
                    <a:pt x="45374" y="327043"/>
                  </a:lnTo>
                  <a:lnTo>
                    <a:pt x="45938" y="327129"/>
                  </a:lnTo>
                  <a:lnTo>
                    <a:pt x="46502" y="327216"/>
                  </a:lnTo>
                  <a:lnTo>
                    <a:pt x="47066" y="327294"/>
                  </a:lnTo>
                  <a:lnTo>
                    <a:pt x="47639" y="327355"/>
                  </a:lnTo>
                  <a:lnTo>
                    <a:pt x="48212" y="327416"/>
                  </a:lnTo>
                  <a:lnTo>
                    <a:pt x="48784" y="327459"/>
                  </a:lnTo>
                  <a:lnTo>
                    <a:pt x="49366" y="327502"/>
                  </a:lnTo>
                  <a:lnTo>
                    <a:pt x="49947" y="327537"/>
                  </a:lnTo>
                  <a:lnTo>
                    <a:pt x="50528" y="327555"/>
                  </a:lnTo>
                  <a:lnTo>
                    <a:pt x="51110" y="327572"/>
                  </a:lnTo>
                  <a:lnTo>
                    <a:pt x="51691" y="327572"/>
                  </a:lnTo>
                  <a:lnTo>
                    <a:pt x="51691" y="327572"/>
                  </a:lnTo>
                  <a:lnTo>
                    <a:pt x="52463" y="327563"/>
                  </a:lnTo>
                  <a:lnTo>
                    <a:pt x="53236" y="327546"/>
                  </a:lnTo>
                  <a:lnTo>
                    <a:pt x="53999" y="327502"/>
                  </a:lnTo>
                  <a:lnTo>
                    <a:pt x="54763" y="327450"/>
                  </a:lnTo>
                  <a:lnTo>
                    <a:pt x="55518" y="327381"/>
                  </a:lnTo>
                  <a:lnTo>
                    <a:pt x="56273" y="327294"/>
                  </a:lnTo>
                  <a:lnTo>
                    <a:pt x="57019" y="327190"/>
                  </a:lnTo>
                  <a:lnTo>
                    <a:pt x="57757" y="327077"/>
                  </a:lnTo>
                  <a:lnTo>
                    <a:pt x="58494" y="326947"/>
                  </a:lnTo>
                  <a:lnTo>
                    <a:pt x="59223" y="326808"/>
                  </a:lnTo>
                  <a:lnTo>
                    <a:pt x="59943" y="326652"/>
                  </a:lnTo>
                  <a:lnTo>
                    <a:pt x="60664" y="326479"/>
                  </a:lnTo>
                  <a:lnTo>
                    <a:pt x="61375" y="326296"/>
                  </a:lnTo>
                  <a:lnTo>
                    <a:pt x="62078" y="326097"/>
                  </a:lnTo>
                  <a:lnTo>
                    <a:pt x="62772" y="325888"/>
                  </a:lnTo>
                  <a:lnTo>
                    <a:pt x="63458" y="325663"/>
                  </a:lnTo>
                  <a:lnTo>
                    <a:pt x="64135" y="325429"/>
                  </a:lnTo>
                  <a:lnTo>
                    <a:pt x="64803" y="325177"/>
                  </a:lnTo>
                  <a:lnTo>
                    <a:pt x="65471" y="324917"/>
                  </a:lnTo>
                  <a:lnTo>
                    <a:pt x="66122" y="324639"/>
                  </a:lnTo>
                  <a:lnTo>
                    <a:pt x="66772" y="324353"/>
                  </a:lnTo>
                  <a:lnTo>
                    <a:pt x="67406" y="324058"/>
                  </a:lnTo>
                  <a:lnTo>
                    <a:pt x="68031" y="323745"/>
                  </a:lnTo>
                  <a:lnTo>
                    <a:pt x="68647" y="323424"/>
                  </a:lnTo>
                  <a:lnTo>
                    <a:pt x="69254" y="323094"/>
                  </a:lnTo>
                  <a:lnTo>
                    <a:pt x="69853" y="322756"/>
                  </a:lnTo>
                  <a:lnTo>
                    <a:pt x="70434" y="322400"/>
                  </a:lnTo>
                  <a:lnTo>
                    <a:pt x="71007" y="322036"/>
                  </a:lnTo>
                  <a:lnTo>
                    <a:pt x="71571" y="321663"/>
                  </a:lnTo>
                  <a:lnTo>
                    <a:pt x="72126" y="321281"/>
                  </a:lnTo>
                  <a:lnTo>
                    <a:pt x="72664" y="320882"/>
                  </a:lnTo>
                  <a:lnTo>
                    <a:pt x="73194" y="320482"/>
                  </a:lnTo>
                  <a:lnTo>
                    <a:pt x="73714" y="320066"/>
                  </a:lnTo>
                  <a:lnTo>
                    <a:pt x="74218" y="319641"/>
                  </a:lnTo>
                  <a:lnTo>
                    <a:pt x="74704" y="319216"/>
                  </a:lnTo>
                  <a:lnTo>
                    <a:pt x="75190" y="318773"/>
                  </a:lnTo>
                  <a:lnTo>
                    <a:pt x="75649" y="318322"/>
                  </a:lnTo>
                  <a:lnTo>
                    <a:pt x="76101" y="317862"/>
                  </a:lnTo>
                  <a:lnTo>
                    <a:pt x="76543" y="317402"/>
                  </a:lnTo>
                  <a:lnTo>
                    <a:pt x="76968" y="316925"/>
                  </a:lnTo>
                  <a:lnTo>
                    <a:pt x="77376" y="316447"/>
                  </a:lnTo>
                  <a:lnTo>
                    <a:pt x="77775" y="315953"/>
                  </a:lnTo>
                  <a:lnTo>
                    <a:pt x="78157" y="315458"/>
                  </a:lnTo>
                  <a:lnTo>
                    <a:pt x="78522" y="314955"/>
                  </a:lnTo>
                  <a:lnTo>
                    <a:pt x="78869" y="314443"/>
                  </a:lnTo>
                  <a:lnTo>
                    <a:pt x="79207" y="313922"/>
                  </a:lnTo>
                  <a:lnTo>
                    <a:pt x="79528" y="313402"/>
                  </a:lnTo>
                  <a:lnTo>
                    <a:pt x="79832" y="312864"/>
                  </a:lnTo>
                  <a:lnTo>
                    <a:pt x="80118" y="312326"/>
                  </a:lnTo>
                  <a:lnTo>
                    <a:pt x="80387" y="311788"/>
                  </a:lnTo>
                  <a:lnTo>
                    <a:pt x="80639" y="311232"/>
                  </a:lnTo>
                  <a:lnTo>
                    <a:pt x="80873" y="310686"/>
                  </a:lnTo>
                  <a:lnTo>
                    <a:pt x="81090" y="310122"/>
                  </a:lnTo>
                  <a:lnTo>
                    <a:pt x="81298" y="309558"/>
                  </a:lnTo>
                  <a:lnTo>
                    <a:pt x="81481" y="308985"/>
                  </a:lnTo>
                  <a:lnTo>
                    <a:pt x="81645" y="308412"/>
                  </a:lnTo>
                  <a:lnTo>
                    <a:pt x="81793" y="307831"/>
                  </a:lnTo>
                  <a:lnTo>
                    <a:pt x="81914" y="307241"/>
                  </a:lnTo>
                  <a:lnTo>
                    <a:pt x="82027" y="306659"/>
                  </a:lnTo>
                  <a:lnTo>
                    <a:pt x="82114" y="306061"/>
                  </a:lnTo>
                  <a:lnTo>
                    <a:pt x="82183" y="305462"/>
                  </a:lnTo>
                  <a:lnTo>
                    <a:pt x="82236" y="304863"/>
                  </a:lnTo>
                  <a:lnTo>
                    <a:pt x="82270" y="304264"/>
                  </a:lnTo>
                  <a:lnTo>
                    <a:pt x="82279" y="303657"/>
                  </a:lnTo>
                  <a:lnTo>
                    <a:pt x="82279" y="303657"/>
                  </a:lnTo>
                  <a:lnTo>
                    <a:pt x="82279" y="303379"/>
                  </a:lnTo>
                  <a:lnTo>
                    <a:pt x="82262" y="303093"/>
                  </a:lnTo>
                  <a:lnTo>
                    <a:pt x="82244" y="302772"/>
                  </a:lnTo>
                  <a:lnTo>
                    <a:pt x="82218" y="302434"/>
                  </a:lnTo>
                  <a:lnTo>
                    <a:pt x="82175" y="302078"/>
                  </a:lnTo>
                  <a:lnTo>
                    <a:pt x="82131" y="301696"/>
                  </a:lnTo>
                  <a:lnTo>
                    <a:pt x="82071" y="301279"/>
                  </a:lnTo>
                  <a:lnTo>
                    <a:pt x="82001" y="300846"/>
                  </a:lnTo>
                  <a:lnTo>
                    <a:pt x="82001" y="300846"/>
                  </a:lnTo>
                  <a:lnTo>
                    <a:pt x="81923" y="300316"/>
                  </a:lnTo>
                  <a:lnTo>
                    <a:pt x="81862" y="299787"/>
                  </a:lnTo>
                  <a:lnTo>
                    <a:pt x="81819" y="299249"/>
                  </a:lnTo>
                  <a:lnTo>
                    <a:pt x="81793" y="298720"/>
                  </a:lnTo>
                  <a:lnTo>
                    <a:pt x="81767" y="298182"/>
                  </a:lnTo>
                  <a:lnTo>
                    <a:pt x="81767" y="297652"/>
                  </a:lnTo>
                  <a:lnTo>
                    <a:pt x="81776" y="297114"/>
                  </a:lnTo>
                  <a:lnTo>
                    <a:pt x="81793" y="296585"/>
                  </a:lnTo>
                  <a:lnTo>
                    <a:pt x="81828" y="296056"/>
                  </a:lnTo>
                  <a:lnTo>
                    <a:pt x="81880" y="295526"/>
                  </a:lnTo>
                  <a:lnTo>
                    <a:pt x="81941" y="294997"/>
                  </a:lnTo>
                  <a:lnTo>
                    <a:pt x="82019" y="294476"/>
                  </a:lnTo>
                  <a:lnTo>
                    <a:pt x="82105" y="293947"/>
                  </a:lnTo>
                  <a:lnTo>
                    <a:pt x="82201" y="293426"/>
                  </a:lnTo>
                  <a:lnTo>
                    <a:pt x="82314" y="292914"/>
                  </a:lnTo>
                  <a:lnTo>
                    <a:pt x="82444" y="292394"/>
                  </a:lnTo>
                  <a:lnTo>
                    <a:pt x="82583" y="291891"/>
                  </a:lnTo>
                  <a:lnTo>
                    <a:pt x="82739" y="291379"/>
                  </a:lnTo>
                  <a:lnTo>
                    <a:pt x="82904" y="290875"/>
                  </a:lnTo>
                  <a:lnTo>
                    <a:pt x="83077" y="290372"/>
                  </a:lnTo>
                  <a:lnTo>
                    <a:pt x="83268" y="289877"/>
                  </a:lnTo>
                  <a:lnTo>
                    <a:pt x="83476" y="289391"/>
                  </a:lnTo>
                  <a:lnTo>
                    <a:pt x="83693" y="288905"/>
                  </a:lnTo>
                  <a:lnTo>
                    <a:pt x="83919" y="288420"/>
                  </a:lnTo>
                  <a:lnTo>
                    <a:pt x="84162" y="287942"/>
                  </a:lnTo>
                  <a:lnTo>
                    <a:pt x="84414" y="287474"/>
                  </a:lnTo>
                  <a:lnTo>
                    <a:pt x="84683" y="287014"/>
                  </a:lnTo>
                  <a:lnTo>
                    <a:pt x="84960" y="286554"/>
                  </a:lnTo>
                  <a:lnTo>
                    <a:pt x="85255" y="286103"/>
                  </a:lnTo>
                  <a:lnTo>
                    <a:pt x="85559" y="285651"/>
                  </a:lnTo>
                  <a:lnTo>
                    <a:pt x="85880" y="285218"/>
                  </a:lnTo>
                  <a:lnTo>
                    <a:pt x="86210" y="284784"/>
                  </a:lnTo>
                  <a:lnTo>
                    <a:pt x="86210" y="284784"/>
                  </a:lnTo>
                  <a:lnTo>
                    <a:pt x="86540" y="284367"/>
                  </a:lnTo>
                  <a:lnTo>
                    <a:pt x="86887" y="283951"/>
                  </a:lnTo>
                  <a:lnTo>
                    <a:pt x="87234" y="283552"/>
                  </a:lnTo>
                  <a:lnTo>
                    <a:pt x="87598" y="283152"/>
                  </a:lnTo>
                  <a:lnTo>
                    <a:pt x="87971" y="282771"/>
                  </a:lnTo>
                  <a:lnTo>
                    <a:pt x="88353" y="282406"/>
                  </a:lnTo>
                  <a:lnTo>
                    <a:pt x="88744" y="282042"/>
                  </a:lnTo>
                  <a:lnTo>
                    <a:pt x="89143" y="281695"/>
                  </a:lnTo>
                  <a:lnTo>
                    <a:pt x="89551" y="281347"/>
                  </a:lnTo>
                  <a:lnTo>
                    <a:pt x="89967" y="281026"/>
                  </a:lnTo>
                  <a:lnTo>
                    <a:pt x="90392" y="280705"/>
                  </a:lnTo>
                  <a:lnTo>
                    <a:pt x="90826" y="280393"/>
                  </a:lnTo>
                  <a:lnTo>
                    <a:pt x="91260" y="280098"/>
                  </a:lnTo>
                  <a:lnTo>
                    <a:pt x="91711" y="279820"/>
                  </a:lnTo>
                  <a:lnTo>
                    <a:pt x="92162" y="279543"/>
                  </a:lnTo>
                  <a:lnTo>
                    <a:pt x="92622" y="279282"/>
                  </a:lnTo>
                  <a:lnTo>
                    <a:pt x="93091" y="279031"/>
                  </a:lnTo>
                  <a:lnTo>
                    <a:pt x="93560" y="278788"/>
                  </a:lnTo>
                  <a:lnTo>
                    <a:pt x="94045" y="278562"/>
                  </a:lnTo>
                  <a:lnTo>
                    <a:pt x="94531" y="278345"/>
                  </a:lnTo>
                  <a:lnTo>
                    <a:pt x="95017" y="278146"/>
                  </a:lnTo>
                  <a:lnTo>
                    <a:pt x="95512" y="277955"/>
                  </a:lnTo>
                  <a:lnTo>
                    <a:pt x="96015" y="277772"/>
                  </a:lnTo>
                  <a:lnTo>
                    <a:pt x="96518" y="277608"/>
                  </a:lnTo>
                  <a:lnTo>
                    <a:pt x="97030" y="277451"/>
                  </a:lnTo>
                  <a:lnTo>
                    <a:pt x="97551" y="277313"/>
                  </a:lnTo>
                  <a:lnTo>
                    <a:pt x="98072" y="277182"/>
                  </a:lnTo>
                  <a:lnTo>
                    <a:pt x="98592" y="277061"/>
                  </a:lnTo>
                  <a:lnTo>
                    <a:pt x="99122" y="276957"/>
                  </a:lnTo>
                  <a:lnTo>
                    <a:pt x="99651" y="276861"/>
                  </a:lnTo>
                  <a:lnTo>
                    <a:pt x="100189" y="276783"/>
                  </a:lnTo>
                  <a:lnTo>
                    <a:pt x="100727" y="276722"/>
                  </a:lnTo>
                  <a:lnTo>
                    <a:pt x="100727" y="276722"/>
                  </a:lnTo>
                  <a:lnTo>
                    <a:pt x="101421" y="276644"/>
                  </a:lnTo>
                  <a:lnTo>
                    <a:pt x="102124" y="276558"/>
                  </a:lnTo>
                  <a:lnTo>
                    <a:pt x="102810" y="276453"/>
                  </a:lnTo>
                  <a:lnTo>
                    <a:pt x="103495" y="276341"/>
                  </a:lnTo>
                  <a:lnTo>
                    <a:pt x="104181" y="276210"/>
                  </a:lnTo>
                  <a:lnTo>
                    <a:pt x="104849" y="276072"/>
                  </a:lnTo>
                  <a:lnTo>
                    <a:pt x="105517" y="275924"/>
                  </a:lnTo>
                  <a:lnTo>
                    <a:pt x="106185" y="275759"/>
                  </a:lnTo>
                  <a:lnTo>
                    <a:pt x="106836" y="275586"/>
                  </a:lnTo>
                  <a:lnTo>
                    <a:pt x="107487" y="275403"/>
                  </a:lnTo>
                  <a:lnTo>
                    <a:pt x="108129" y="275204"/>
                  </a:lnTo>
                  <a:lnTo>
                    <a:pt x="108762" y="274996"/>
                  </a:lnTo>
                  <a:lnTo>
                    <a:pt x="109396" y="274779"/>
                  </a:lnTo>
                  <a:lnTo>
                    <a:pt x="110012" y="274544"/>
                  </a:lnTo>
                  <a:lnTo>
                    <a:pt x="110628" y="274301"/>
                  </a:lnTo>
                  <a:lnTo>
                    <a:pt x="111235" y="274050"/>
                  </a:lnTo>
                  <a:lnTo>
                    <a:pt x="111825" y="273789"/>
                  </a:lnTo>
                  <a:lnTo>
                    <a:pt x="112415" y="273520"/>
                  </a:lnTo>
                  <a:lnTo>
                    <a:pt x="112997" y="273234"/>
                  </a:lnTo>
                  <a:lnTo>
                    <a:pt x="113570" y="272939"/>
                  </a:lnTo>
                  <a:lnTo>
                    <a:pt x="114134" y="272644"/>
                  </a:lnTo>
                  <a:lnTo>
                    <a:pt x="114689" y="272332"/>
                  </a:lnTo>
                  <a:lnTo>
                    <a:pt x="115236" y="272011"/>
                  </a:lnTo>
                  <a:lnTo>
                    <a:pt x="115774" y="271681"/>
                  </a:lnTo>
                  <a:lnTo>
                    <a:pt x="116303" y="271342"/>
                  </a:lnTo>
                  <a:lnTo>
                    <a:pt x="116824" y="270995"/>
                  </a:lnTo>
                  <a:lnTo>
                    <a:pt x="117327" y="270640"/>
                  </a:lnTo>
                  <a:lnTo>
                    <a:pt x="117830" y="270275"/>
                  </a:lnTo>
                  <a:lnTo>
                    <a:pt x="118316" y="269902"/>
                  </a:lnTo>
                  <a:lnTo>
                    <a:pt x="118793" y="269520"/>
                  </a:lnTo>
                  <a:lnTo>
                    <a:pt x="119262" y="269130"/>
                  </a:lnTo>
                  <a:lnTo>
                    <a:pt x="119713" y="268731"/>
                  </a:lnTo>
                  <a:lnTo>
                    <a:pt x="120156" y="268331"/>
                  </a:lnTo>
                  <a:lnTo>
                    <a:pt x="120590" y="267915"/>
                  </a:lnTo>
                  <a:lnTo>
                    <a:pt x="121015" y="267498"/>
                  </a:lnTo>
                  <a:lnTo>
                    <a:pt x="121423" y="267073"/>
                  </a:lnTo>
                  <a:lnTo>
                    <a:pt x="121822" y="266639"/>
                  </a:lnTo>
                  <a:lnTo>
                    <a:pt x="122212" y="266197"/>
                  </a:lnTo>
                  <a:lnTo>
                    <a:pt x="122585" y="265754"/>
                  </a:lnTo>
                  <a:lnTo>
                    <a:pt x="122950" y="265303"/>
                  </a:lnTo>
                  <a:lnTo>
                    <a:pt x="123297" y="264843"/>
                  </a:lnTo>
                  <a:lnTo>
                    <a:pt x="123635" y="264383"/>
                  </a:lnTo>
                  <a:lnTo>
                    <a:pt x="123965" y="263915"/>
                  </a:lnTo>
                  <a:lnTo>
                    <a:pt x="124269" y="263437"/>
                  </a:lnTo>
                  <a:lnTo>
                    <a:pt x="124572" y="262951"/>
                  </a:lnTo>
                  <a:lnTo>
                    <a:pt x="124859" y="262466"/>
                  </a:lnTo>
                  <a:lnTo>
                    <a:pt x="125128" y="261980"/>
                  </a:lnTo>
                  <a:lnTo>
                    <a:pt x="125379" y="261476"/>
                  </a:lnTo>
                  <a:lnTo>
                    <a:pt x="125622" y="260982"/>
                  </a:lnTo>
                  <a:lnTo>
                    <a:pt x="125857" y="260470"/>
                  </a:lnTo>
                  <a:lnTo>
                    <a:pt x="126065" y="259966"/>
                  </a:lnTo>
                  <a:lnTo>
                    <a:pt x="126265" y="259446"/>
                  </a:lnTo>
                  <a:lnTo>
                    <a:pt x="126455" y="258934"/>
                  </a:lnTo>
                  <a:lnTo>
                    <a:pt x="126620" y="258404"/>
                  </a:lnTo>
                  <a:lnTo>
                    <a:pt x="126777" y="257884"/>
                  </a:lnTo>
                  <a:lnTo>
                    <a:pt x="126915" y="257355"/>
                  </a:lnTo>
                  <a:lnTo>
                    <a:pt x="127037" y="256817"/>
                  </a:lnTo>
                  <a:lnTo>
                    <a:pt x="127141" y="256287"/>
                  </a:lnTo>
                  <a:lnTo>
                    <a:pt x="127236" y="255741"/>
                  </a:lnTo>
                  <a:lnTo>
                    <a:pt x="127315" y="255203"/>
                  </a:lnTo>
                  <a:lnTo>
                    <a:pt x="127367" y="254656"/>
                  </a:lnTo>
                  <a:lnTo>
                    <a:pt x="127410" y="254109"/>
                  </a:lnTo>
                  <a:lnTo>
                    <a:pt x="127436" y="253563"/>
                  </a:lnTo>
                  <a:lnTo>
                    <a:pt x="127445" y="253007"/>
                  </a:lnTo>
                  <a:lnTo>
                    <a:pt x="127445" y="253007"/>
                  </a:lnTo>
                  <a:lnTo>
                    <a:pt x="127436" y="252504"/>
                  </a:lnTo>
                  <a:lnTo>
                    <a:pt x="127419" y="252001"/>
                  </a:lnTo>
                  <a:lnTo>
                    <a:pt x="127384" y="251489"/>
                  </a:lnTo>
                  <a:lnTo>
                    <a:pt x="127341" y="250985"/>
                  </a:lnTo>
                  <a:lnTo>
                    <a:pt x="127280" y="250482"/>
                  </a:lnTo>
                  <a:lnTo>
                    <a:pt x="127210" y="249979"/>
                  </a:lnTo>
                  <a:lnTo>
                    <a:pt x="127124" y="249484"/>
                  </a:lnTo>
                  <a:lnTo>
                    <a:pt x="127019" y="248981"/>
                  </a:lnTo>
                  <a:lnTo>
                    <a:pt x="126907" y="248486"/>
                  </a:lnTo>
                  <a:lnTo>
                    <a:pt x="126785" y="247992"/>
                  </a:lnTo>
                  <a:lnTo>
                    <a:pt x="126646" y="247497"/>
                  </a:lnTo>
                  <a:lnTo>
                    <a:pt x="126499" y="247002"/>
                  </a:lnTo>
                  <a:lnTo>
                    <a:pt x="126343" y="246516"/>
                  </a:lnTo>
                  <a:lnTo>
                    <a:pt x="126169" y="246031"/>
                  </a:lnTo>
                  <a:lnTo>
                    <a:pt x="125978" y="245553"/>
                  </a:lnTo>
                  <a:lnTo>
                    <a:pt x="125779" y="245076"/>
                  </a:lnTo>
                  <a:lnTo>
                    <a:pt x="125570" y="244607"/>
                  </a:lnTo>
                  <a:lnTo>
                    <a:pt x="125353" y="244139"/>
                  </a:lnTo>
                  <a:lnTo>
                    <a:pt x="125119" y="243670"/>
                  </a:lnTo>
                  <a:lnTo>
                    <a:pt x="124876" y="243210"/>
                  </a:lnTo>
                  <a:lnTo>
                    <a:pt x="124616" y="242759"/>
                  </a:lnTo>
                  <a:lnTo>
                    <a:pt x="124347" y="242308"/>
                  </a:lnTo>
                  <a:lnTo>
                    <a:pt x="124069" y="241865"/>
                  </a:lnTo>
                  <a:lnTo>
                    <a:pt x="123783" y="241423"/>
                  </a:lnTo>
                  <a:lnTo>
                    <a:pt x="123479" y="240989"/>
                  </a:lnTo>
                  <a:lnTo>
                    <a:pt x="123167" y="240564"/>
                  </a:lnTo>
                  <a:lnTo>
                    <a:pt x="122846" y="240139"/>
                  </a:lnTo>
                  <a:lnTo>
                    <a:pt x="122507" y="239731"/>
                  </a:lnTo>
                  <a:lnTo>
                    <a:pt x="122160" y="239323"/>
                  </a:lnTo>
                  <a:lnTo>
                    <a:pt x="121804" y="238924"/>
                  </a:lnTo>
                  <a:lnTo>
                    <a:pt x="121440" y="238525"/>
                  </a:lnTo>
                  <a:lnTo>
                    <a:pt x="121067" y="238143"/>
                  </a:lnTo>
                  <a:lnTo>
                    <a:pt x="121067" y="238143"/>
                  </a:lnTo>
                  <a:lnTo>
                    <a:pt x="120815" y="237883"/>
                  </a:lnTo>
                  <a:lnTo>
                    <a:pt x="120572" y="237631"/>
                  </a:lnTo>
                  <a:lnTo>
                    <a:pt x="120329" y="237362"/>
                  </a:lnTo>
                  <a:lnTo>
                    <a:pt x="120095" y="237102"/>
                  </a:lnTo>
                  <a:lnTo>
                    <a:pt x="119861" y="236833"/>
                  </a:lnTo>
                  <a:lnTo>
                    <a:pt x="119635" y="236555"/>
                  </a:lnTo>
                  <a:lnTo>
                    <a:pt x="119418" y="236286"/>
                  </a:lnTo>
                  <a:lnTo>
                    <a:pt x="119201" y="236008"/>
                  </a:lnTo>
                  <a:lnTo>
                    <a:pt x="118984" y="235722"/>
                  </a:lnTo>
                  <a:lnTo>
                    <a:pt x="118785" y="235435"/>
                  </a:lnTo>
                  <a:lnTo>
                    <a:pt x="118585" y="235149"/>
                  </a:lnTo>
                  <a:lnTo>
                    <a:pt x="118385" y="234863"/>
                  </a:lnTo>
                  <a:lnTo>
                    <a:pt x="118195" y="234568"/>
                  </a:lnTo>
                  <a:lnTo>
                    <a:pt x="118012" y="234264"/>
                  </a:lnTo>
                  <a:lnTo>
                    <a:pt x="117830" y="233969"/>
                  </a:lnTo>
                  <a:lnTo>
                    <a:pt x="117657" y="233665"/>
                  </a:lnTo>
                  <a:lnTo>
                    <a:pt x="117492" y="233362"/>
                  </a:lnTo>
                  <a:lnTo>
                    <a:pt x="117327" y="233058"/>
                  </a:lnTo>
                  <a:lnTo>
                    <a:pt x="117162" y="232745"/>
                  </a:lnTo>
                  <a:lnTo>
                    <a:pt x="117014" y="232433"/>
                  </a:lnTo>
                  <a:lnTo>
                    <a:pt x="116867" y="232121"/>
                  </a:lnTo>
                  <a:lnTo>
                    <a:pt x="116719" y="231808"/>
                  </a:lnTo>
                  <a:lnTo>
                    <a:pt x="116581" y="231487"/>
                  </a:lnTo>
                  <a:lnTo>
                    <a:pt x="116450" y="231166"/>
                  </a:lnTo>
                  <a:lnTo>
                    <a:pt x="116320" y="230845"/>
                  </a:lnTo>
                  <a:lnTo>
                    <a:pt x="116199" y="230524"/>
                  </a:lnTo>
                  <a:lnTo>
                    <a:pt x="116086" y="230194"/>
                  </a:lnTo>
                  <a:lnTo>
                    <a:pt x="115973" y="229865"/>
                  </a:lnTo>
                  <a:lnTo>
                    <a:pt x="115869" y="229535"/>
                  </a:lnTo>
                  <a:lnTo>
                    <a:pt x="115774" y="229205"/>
                  </a:lnTo>
                  <a:lnTo>
                    <a:pt x="115678" y="228875"/>
                  </a:lnTo>
                  <a:lnTo>
                    <a:pt x="115583" y="228537"/>
                  </a:lnTo>
                  <a:lnTo>
                    <a:pt x="115505" y="228207"/>
                  </a:lnTo>
                  <a:lnTo>
                    <a:pt x="115427" y="227869"/>
                  </a:lnTo>
                  <a:lnTo>
                    <a:pt x="115348" y="227530"/>
                  </a:lnTo>
                  <a:lnTo>
                    <a:pt x="115288" y="227192"/>
                  </a:lnTo>
                  <a:lnTo>
                    <a:pt x="115227" y="226854"/>
                  </a:lnTo>
                  <a:lnTo>
                    <a:pt x="115166" y="226515"/>
                  </a:lnTo>
                  <a:lnTo>
                    <a:pt x="115114" y="226168"/>
                  </a:lnTo>
                  <a:lnTo>
                    <a:pt x="115071" y="225830"/>
                  </a:lnTo>
                  <a:lnTo>
                    <a:pt x="115036" y="225483"/>
                  </a:lnTo>
                  <a:lnTo>
                    <a:pt x="115001" y="225135"/>
                  </a:lnTo>
                  <a:lnTo>
                    <a:pt x="114975" y="224797"/>
                  </a:lnTo>
                  <a:lnTo>
                    <a:pt x="114949" y="224450"/>
                  </a:lnTo>
                  <a:lnTo>
                    <a:pt x="114932" y="224103"/>
                  </a:lnTo>
                  <a:lnTo>
                    <a:pt x="114923" y="223756"/>
                  </a:lnTo>
                  <a:lnTo>
                    <a:pt x="114923" y="223409"/>
                  </a:lnTo>
                  <a:lnTo>
                    <a:pt x="114923" y="223062"/>
                  </a:lnTo>
                  <a:lnTo>
                    <a:pt x="114923" y="222714"/>
                  </a:lnTo>
                  <a:lnTo>
                    <a:pt x="114941" y="222367"/>
                  </a:lnTo>
                  <a:lnTo>
                    <a:pt x="114958" y="222020"/>
                  </a:lnTo>
                  <a:lnTo>
                    <a:pt x="114984" y="221664"/>
                  </a:lnTo>
                  <a:lnTo>
                    <a:pt x="115010" y="221317"/>
                  </a:lnTo>
                  <a:lnTo>
                    <a:pt x="115045" y="220970"/>
                  </a:lnTo>
                  <a:lnTo>
                    <a:pt x="115088" y="220623"/>
                  </a:lnTo>
                  <a:lnTo>
                    <a:pt x="115140" y="220276"/>
                  </a:lnTo>
                  <a:lnTo>
                    <a:pt x="115192" y="219929"/>
                  </a:lnTo>
                  <a:lnTo>
                    <a:pt x="115253" y="219582"/>
                  </a:lnTo>
                  <a:lnTo>
                    <a:pt x="115314" y="219235"/>
                  </a:lnTo>
                  <a:lnTo>
                    <a:pt x="115392" y="218896"/>
                  </a:lnTo>
                  <a:lnTo>
                    <a:pt x="115470" y="218549"/>
                  </a:lnTo>
                  <a:lnTo>
                    <a:pt x="115548" y="218202"/>
                  </a:lnTo>
                  <a:lnTo>
                    <a:pt x="115635" y="217864"/>
                  </a:lnTo>
                  <a:lnTo>
                    <a:pt x="115739" y="217517"/>
                  </a:lnTo>
                  <a:lnTo>
                    <a:pt x="115739" y="217517"/>
                  </a:lnTo>
                  <a:lnTo>
                    <a:pt x="115834" y="217178"/>
                  </a:lnTo>
                  <a:lnTo>
                    <a:pt x="115947" y="216840"/>
                  </a:lnTo>
                  <a:lnTo>
                    <a:pt x="116051" y="216501"/>
                  </a:lnTo>
                  <a:lnTo>
                    <a:pt x="116173" y="216172"/>
                  </a:lnTo>
                  <a:lnTo>
                    <a:pt x="116294" y="215842"/>
                  </a:lnTo>
                  <a:lnTo>
                    <a:pt x="116424" y="215512"/>
                  </a:lnTo>
                  <a:lnTo>
                    <a:pt x="116555" y="215182"/>
                  </a:lnTo>
                  <a:lnTo>
                    <a:pt x="116693" y="214861"/>
                  </a:lnTo>
                  <a:lnTo>
                    <a:pt x="116841" y="214540"/>
                  </a:lnTo>
                  <a:lnTo>
                    <a:pt x="116988" y="214228"/>
                  </a:lnTo>
                  <a:lnTo>
                    <a:pt x="117145" y="213916"/>
                  </a:lnTo>
                  <a:lnTo>
                    <a:pt x="117301" y="213603"/>
                  </a:lnTo>
                  <a:lnTo>
                    <a:pt x="117466" y="213291"/>
                  </a:lnTo>
                  <a:lnTo>
                    <a:pt x="117639" y="212987"/>
                  </a:lnTo>
                  <a:lnTo>
                    <a:pt x="117813" y="212683"/>
                  </a:lnTo>
                  <a:lnTo>
                    <a:pt x="117986" y="212388"/>
                  </a:lnTo>
                  <a:lnTo>
                    <a:pt x="118169" y="212093"/>
                  </a:lnTo>
                  <a:lnTo>
                    <a:pt x="118359" y="211798"/>
                  </a:lnTo>
                  <a:lnTo>
                    <a:pt x="118550" y="211512"/>
                  </a:lnTo>
                  <a:lnTo>
                    <a:pt x="118750" y="211226"/>
                  </a:lnTo>
                  <a:lnTo>
                    <a:pt x="118950" y="210939"/>
                  </a:lnTo>
                  <a:lnTo>
                    <a:pt x="119158" y="210662"/>
                  </a:lnTo>
                  <a:lnTo>
                    <a:pt x="119366" y="210393"/>
                  </a:lnTo>
                  <a:lnTo>
                    <a:pt x="119583" y="210115"/>
                  </a:lnTo>
                  <a:lnTo>
                    <a:pt x="119800" y="209846"/>
                  </a:lnTo>
                  <a:lnTo>
                    <a:pt x="120026" y="209586"/>
                  </a:lnTo>
                  <a:lnTo>
                    <a:pt x="120251" y="209325"/>
                  </a:lnTo>
                  <a:lnTo>
                    <a:pt x="120485" y="209074"/>
                  </a:lnTo>
                  <a:lnTo>
                    <a:pt x="120720" y="208813"/>
                  </a:lnTo>
                  <a:lnTo>
                    <a:pt x="120963" y="208570"/>
                  </a:lnTo>
                  <a:lnTo>
                    <a:pt x="121206" y="208327"/>
                  </a:lnTo>
                  <a:lnTo>
                    <a:pt x="121449" y="208084"/>
                  </a:lnTo>
                  <a:lnTo>
                    <a:pt x="121700" y="207850"/>
                  </a:lnTo>
                  <a:lnTo>
                    <a:pt x="121961" y="207616"/>
                  </a:lnTo>
                  <a:lnTo>
                    <a:pt x="122221" y="207390"/>
                  </a:lnTo>
                  <a:lnTo>
                    <a:pt x="122481" y="207165"/>
                  </a:lnTo>
                  <a:lnTo>
                    <a:pt x="122750" y="206948"/>
                  </a:lnTo>
                  <a:lnTo>
                    <a:pt x="123019" y="206731"/>
                  </a:lnTo>
                  <a:lnTo>
                    <a:pt x="123297" y="206522"/>
                  </a:lnTo>
                  <a:lnTo>
                    <a:pt x="123575" y="206314"/>
                  </a:lnTo>
                  <a:lnTo>
                    <a:pt x="123852" y="206115"/>
                  </a:lnTo>
                  <a:lnTo>
                    <a:pt x="124139" y="205915"/>
                  </a:lnTo>
                  <a:lnTo>
                    <a:pt x="124425" y="205724"/>
                  </a:lnTo>
                  <a:lnTo>
                    <a:pt x="124720" y="205533"/>
                  </a:lnTo>
                  <a:lnTo>
                    <a:pt x="125015" y="205351"/>
                  </a:lnTo>
                  <a:lnTo>
                    <a:pt x="125310" y="205177"/>
                  </a:lnTo>
                  <a:lnTo>
                    <a:pt x="125614" y="205004"/>
                  </a:lnTo>
                  <a:lnTo>
                    <a:pt x="125917" y="204830"/>
                  </a:lnTo>
                  <a:lnTo>
                    <a:pt x="126221" y="204674"/>
                  </a:lnTo>
                  <a:lnTo>
                    <a:pt x="126534" y="204509"/>
                  </a:lnTo>
                  <a:lnTo>
                    <a:pt x="126846" y="204362"/>
                  </a:lnTo>
                  <a:lnTo>
                    <a:pt x="127158" y="204214"/>
                  </a:lnTo>
                  <a:lnTo>
                    <a:pt x="127479" y="204067"/>
                  </a:lnTo>
                  <a:lnTo>
                    <a:pt x="127800" y="203928"/>
                  </a:lnTo>
                  <a:lnTo>
                    <a:pt x="128130" y="203798"/>
                  </a:lnTo>
                  <a:lnTo>
                    <a:pt x="128451" y="203676"/>
                  </a:lnTo>
                  <a:lnTo>
                    <a:pt x="128781" y="203555"/>
                  </a:lnTo>
                  <a:lnTo>
                    <a:pt x="129119" y="203433"/>
                  </a:lnTo>
                  <a:lnTo>
                    <a:pt x="129449" y="203321"/>
                  </a:lnTo>
                  <a:lnTo>
                    <a:pt x="129788" y="203216"/>
                  </a:lnTo>
                  <a:lnTo>
                    <a:pt x="130135" y="203121"/>
                  </a:lnTo>
                  <a:lnTo>
                    <a:pt x="130473" y="203025"/>
                  </a:lnTo>
                  <a:lnTo>
                    <a:pt x="130820" y="202939"/>
                  </a:lnTo>
                  <a:lnTo>
                    <a:pt x="131167" y="202861"/>
                  </a:lnTo>
                  <a:lnTo>
                    <a:pt x="131167" y="202861"/>
                  </a:lnTo>
                  <a:lnTo>
                    <a:pt x="131775" y="202713"/>
                  </a:lnTo>
                  <a:lnTo>
                    <a:pt x="132373" y="202557"/>
                  </a:lnTo>
                  <a:lnTo>
                    <a:pt x="132963" y="202392"/>
                  </a:lnTo>
                  <a:lnTo>
                    <a:pt x="133554" y="202218"/>
                  </a:lnTo>
                  <a:lnTo>
                    <a:pt x="134135" y="202036"/>
                  </a:lnTo>
                  <a:lnTo>
                    <a:pt x="134708" y="201845"/>
                  </a:lnTo>
                  <a:lnTo>
                    <a:pt x="135280" y="201646"/>
                  </a:lnTo>
                  <a:lnTo>
                    <a:pt x="135836" y="201438"/>
                  </a:lnTo>
                  <a:lnTo>
                    <a:pt x="136391" y="201221"/>
                  </a:lnTo>
                  <a:lnTo>
                    <a:pt x="136938" y="200995"/>
                  </a:lnTo>
                  <a:lnTo>
                    <a:pt x="137484" y="200769"/>
                  </a:lnTo>
                  <a:lnTo>
                    <a:pt x="138014" y="200526"/>
                  </a:lnTo>
                  <a:lnTo>
                    <a:pt x="138543" y="200275"/>
                  </a:lnTo>
                  <a:lnTo>
                    <a:pt x="139064" y="200023"/>
                  </a:lnTo>
                  <a:lnTo>
                    <a:pt x="139576" y="199754"/>
                  </a:lnTo>
                  <a:lnTo>
                    <a:pt x="140079" y="199485"/>
                  </a:lnTo>
                  <a:lnTo>
                    <a:pt x="140582" y="199207"/>
                  </a:lnTo>
                  <a:lnTo>
                    <a:pt x="141068" y="198921"/>
                  </a:lnTo>
                  <a:lnTo>
                    <a:pt x="141554" y="198626"/>
                  </a:lnTo>
                  <a:lnTo>
                    <a:pt x="142023" y="198322"/>
                  </a:lnTo>
                  <a:lnTo>
                    <a:pt x="142491" y="198019"/>
                  </a:lnTo>
                  <a:lnTo>
                    <a:pt x="142951" y="197706"/>
                  </a:lnTo>
                  <a:lnTo>
                    <a:pt x="143394" y="197385"/>
                  </a:lnTo>
                  <a:lnTo>
                    <a:pt x="143836" y="197055"/>
                  </a:lnTo>
                  <a:lnTo>
                    <a:pt x="144270" y="196717"/>
                  </a:lnTo>
                  <a:lnTo>
                    <a:pt x="144695" y="196379"/>
                  </a:lnTo>
                  <a:lnTo>
                    <a:pt x="145112" y="196032"/>
                  </a:lnTo>
                  <a:lnTo>
                    <a:pt x="145511" y="195684"/>
                  </a:lnTo>
                  <a:lnTo>
                    <a:pt x="145910" y="195320"/>
                  </a:lnTo>
                  <a:lnTo>
                    <a:pt x="146301" y="194956"/>
                  </a:lnTo>
                  <a:lnTo>
                    <a:pt x="146674" y="194591"/>
                  </a:lnTo>
                  <a:lnTo>
                    <a:pt x="147047" y="194218"/>
                  </a:lnTo>
                  <a:lnTo>
                    <a:pt x="147403" y="193836"/>
                  </a:lnTo>
                  <a:lnTo>
                    <a:pt x="147758" y="193446"/>
                  </a:lnTo>
                  <a:lnTo>
                    <a:pt x="148097" y="193055"/>
                  </a:lnTo>
                  <a:lnTo>
                    <a:pt x="148427" y="192656"/>
                  </a:lnTo>
                  <a:lnTo>
                    <a:pt x="148748" y="192257"/>
                  </a:lnTo>
                  <a:lnTo>
                    <a:pt x="149051" y="191849"/>
                  </a:lnTo>
                  <a:lnTo>
                    <a:pt x="149355" y="191441"/>
                  </a:lnTo>
                  <a:lnTo>
                    <a:pt x="149641" y="191025"/>
                  </a:lnTo>
                  <a:lnTo>
                    <a:pt x="149919" y="190608"/>
                  </a:lnTo>
                  <a:lnTo>
                    <a:pt x="150188" y="190183"/>
                  </a:lnTo>
                  <a:lnTo>
                    <a:pt x="150448" y="189749"/>
                  </a:lnTo>
                  <a:lnTo>
                    <a:pt x="150700" y="189324"/>
                  </a:lnTo>
                  <a:lnTo>
                    <a:pt x="150934" y="188881"/>
                  </a:lnTo>
                  <a:lnTo>
                    <a:pt x="151160" y="188439"/>
                  </a:lnTo>
                  <a:lnTo>
                    <a:pt x="151368" y="187996"/>
                  </a:lnTo>
                  <a:lnTo>
                    <a:pt x="151576" y="187554"/>
                  </a:lnTo>
                  <a:lnTo>
                    <a:pt x="151767" y="187102"/>
                  </a:lnTo>
                  <a:lnTo>
                    <a:pt x="151950" y="186643"/>
                  </a:lnTo>
                  <a:lnTo>
                    <a:pt x="152114" y="186183"/>
                  </a:lnTo>
                  <a:lnTo>
                    <a:pt x="152271" y="185723"/>
                  </a:lnTo>
                  <a:lnTo>
                    <a:pt x="152418" y="185263"/>
                  </a:lnTo>
                  <a:lnTo>
                    <a:pt x="152548" y="184794"/>
                  </a:lnTo>
                  <a:lnTo>
                    <a:pt x="152670" y="184326"/>
                  </a:lnTo>
                  <a:lnTo>
                    <a:pt x="152774" y="183848"/>
                  </a:lnTo>
                  <a:lnTo>
                    <a:pt x="152869" y="183380"/>
                  </a:lnTo>
                  <a:lnTo>
                    <a:pt x="152956" y="182903"/>
                  </a:lnTo>
                  <a:lnTo>
                    <a:pt x="153026" y="182417"/>
                  </a:lnTo>
                  <a:lnTo>
                    <a:pt x="153086" y="181939"/>
                  </a:lnTo>
                  <a:lnTo>
                    <a:pt x="153130" y="181454"/>
                  </a:lnTo>
                  <a:lnTo>
                    <a:pt x="153164" y="180968"/>
                  </a:lnTo>
                  <a:lnTo>
                    <a:pt x="153182" y="180482"/>
                  </a:lnTo>
                  <a:lnTo>
                    <a:pt x="153190" y="179996"/>
                  </a:lnTo>
                  <a:lnTo>
                    <a:pt x="153190" y="179996"/>
                  </a:lnTo>
                  <a:lnTo>
                    <a:pt x="153182" y="179388"/>
                  </a:lnTo>
                  <a:lnTo>
                    <a:pt x="153156" y="178781"/>
                  </a:lnTo>
                  <a:lnTo>
                    <a:pt x="153104" y="178182"/>
                  </a:lnTo>
                  <a:lnTo>
                    <a:pt x="153043" y="177583"/>
                  </a:lnTo>
                  <a:lnTo>
                    <a:pt x="152956" y="176985"/>
                  </a:lnTo>
                  <a:lnTo>
                    <a:pt x="152852" y="176395"/>
                  </a:lnTo>
                  <a:lnTo>
                    <a:pt x="152739" y="175796"/>
                  </a:lnTo>
                  <a:lnTo>
                    <a:pt x="152600" y="175206"/>
                  </a:lnTo>
                  <a:lnTo>
                    <a:pt x="152444" y="174624"/>
                  </a:lnTo>
                  <a:lnTo>
                    <a:pt x="152262" y="174034"/>
                  </a:lnTo>
                  <a:lnTo>
                    <a:pt x="152071" y="173453"/>
                  </a:lnTo>
                  <a:lnTo>
                    <a:pt x="151863" y="172872"/>
                  </a:lnTo>
                  <a:lnTo>
                    <a:pt x="151637" y="172299"/>
                  </a:lnTo>
                  <a:lnTo>
                    <a:pt x="151394" y="171726"/>
                  </a:lnTo>
                  <a:lnTo>
                    <a:pt x="151134" y="171162"/>
                  </a:lnTo>
                  <a:lnTo>
                    <a:pt x="150848" y="170598"/>
                  </a:lnTo>
                  <a:lnTo>
                    <a:pt x="150553" y="170034"/>
                  </a:lnTo>
                  <a:lnTo>
                    <a:pt x="150240" y="169479"/>
                  </a:lnTo>
                  <a:lnTo>
                    <a:pt x="149910" y="168923"/>
                  </a:lnTo>
                  <a:lnTo>
                    <a:pt x="149563" y="168377"/>
                  </a:lnTo>
                  <a:lnTo>
                    <a:pt x="149199" y="167839"/>
                  </a:lnTo>
                  <a:lnTo>
                    <a:pt x="148826" y="167301"/>
                  </a:lnTo>
                  <a:lnTo>
                    <a:pt x="148427" y="166771"/>
                  </a:lnTo>
                  <a:lnTo>
                    <a:pt x="148010" y="166242"/>
                  </a:lnTo>
                  <a:lnTo>
                    <a:pt x="147585" y="165721"/>
                  </a:lnTo>
                  <a:lnTo>
                    <a:pt x="147142" y="165209"/>
                  </a:lnTo>
                  <a:lnTo>
                    <a:pt x="146682" y="164697"/>
                  </a:lnTo>
                  <a:lnTo>
                    <a:pt x="146205" y="164194"/>
                  </a:lnTo>
                  <a:lnTo>
                    <a:pt x="145711" y="163700"/>
                  </a:lnTo>
                  <a:lnTo>
                    <a:pt x="145207" y="163205"/>
                  </a:lnTo>
                  <a:lnTo>
                    <a:pt x="144678" y="162728"/>
                  </a:lnTo>
                  <a:lnTo>
                    <a:pt x="144140" y="162250"/>
                  </a:lnTo>
                  <a:lnTo>
                    <a:pt x="144140" y="162250"/>
                  </a:lnTo>
                  <a:lnTo>
                    <a:pt x="143723" y="161886"/>
                  </a:lnTo>
                  <a:lnTo>
                    <a:pt x="143324" y="161504"/>
                  </a:lnTo>
                  <a:lnTo>
                    <a:pt x="142925" y="161122"/>
                  </a:lnTo>
                  <a:lnTo>
                    <a:pt x="142543" y="160723"/>
                  </a:lnTo>
                  <a:lnTo>
                    <a:pt x="142170" y="160324"/>
                  </a:lnTo>
                  <a:lnTo>
                    <a:pt x="141814" y="159908"/>
                  </a:lnTo>
                  <a:lnTo>
                    <a:pt x="141467" y="159491"/>
                  </a:lnTo>
                  <a:lnTo>
                    <a:pt x="141129" y="159057"/>
                  </a:lnTo>
                  <a:lnTo>
                    <a:pt x="140799" y="158623"/>
                  </a:lnTo>
                  <a:lnTo>
                    <a:pt x="140487" y="158181"/>
                  </a:lnTo>
                  <a:lnTo>
                    <a:pt x="140183" y="157721"/>
                  </a:lnTo>
                  <a:lnTo>
                    <a:pt x="139897" y="157261"/>
                  </a:lnTo>
                  <a:lnTo>
                    <a:pt x="139619" y="156801"/>
                  </a:lnTo>
                  <a:lnTo>
                    <a:pt x="139350" y="156324"/>
                  </a:lnTo>
                  <a:lnTo>
                    <a:pt x="139098" y="155847"/>
                  </a:lnTo>
                  <a:lnTo>
                    <a:pt x="138855" y="155361"/>
                  </a:lnTo>
                  <a:lnTo>
                    <a:pt x="138630" y="154866"/>
                  </a:lnTo>
                  <a:lnTo>
                    <a:pt x="138413" y="154363"/>
                  </a:lnTo>
                  <a:lnTo>
                    <a:pt x="138205" y="153859"/>
                  </a:lnTo>
                  <a:lnTo>
                    <a:pt x="138014" y="153347"/>
                  </a:lnTo>
                  <a:lnTo>
                    <a:pt x="137840" y="152836"/>
                  </a:lnTo>
                  <a:lnTo>
                    <a:pt x="137675" y="152315"/>
                  </a:lnTo>
                  <a:lnTo>
                    <a:pt x="137528" y="151786"/>
                  </a:lnTo>
                  <a:lnTo>
                    <a:pt x="137389" y="151256"/>
                  </a:lnTo>
                  <a:lnTo>
                    <a:pt x="137259" y="150727"/>
                  </a:lnTo>
                  <a:lnTo>
                    <a:pt x="137155" y="150189"/>
                  </a:lnTo>
                  <a:lnTo>
                    <a:pt x="137051" y="149642"/>
                  </a:lnTo>
                  <a:lnTo>
                    <a:pt x="136972" y="149104"/>
                  </a:lnTo>
                  <a:lnTo>
                    <a:pt x="136903" y="148549"/>
                  </a:lnTo>
                  <a:lnTo>
                    <a:pt x="136842" y="148002"/>
                  </a:lnTo>
                  <a:lnTo>
                    <a:pt x="136808" y="147447"/>
                  </a:lnTo>
                  <a:lnTo>
                    <a:pt x="136782" y="146883"/>
                  </a:lnTo>
                  <a:lnTo>
                    <a:pt x="136782" y="146883"/>
                  </a:lnTo>
                  <a:lnTo>
                    <a:pt x="136764" y="146336"/>
                  </a:lnTo>
                  <a:lnTo>
                    <a:pt x="136764" y="145781"/>
                  </a:lnTo>
                  <a:lnTo>
                    <a:pt x="136782" y="145234"/>
                  </a:lnTo>
                  <a:lnTo>
                    <a:pt x="136816" y="144687"/>
                  </a:lnTo>
                  <a:lnTo>
                    <a:pt x="136860" y="144141"/>
                  </a:lnTo>
                  <a:lnTo>
                    <a:pt x="136920" y="143594"/>
                  </a:lnTo>
                  <a:lnTo>
                    <a:pt x="136998" y="143056"/>
                  </a:lnTo>
                  <a:lnTo>
                    <a:pt x="137085" y="142518"/>
                  </a:lnTo>
                  <a:lnTo>
                    <a:pt x="137189" y="141980"/>
                  </a:lnTo>
                  <a:lnTo>
                    <a:pt x="137302" y="141451"/>
                  </a:lnTo>
                  <a:lnTo>
                    <a:pt x="137432" y="140921"/>
                  </a:lnTo>
                  <a:lnTo>
                    <a:pt x="137580" y="140392"/>
                  </a:lnTo>
                  <a:lnTo>
                    <a:pt x="137736" y="139872"/>
                  </a:lnTo>
                  <a:lnTo>
                    <a:pt x="137901" y="139360"/>
                  </a:lnTo>
                  <a:lnTo>
                    <a:pt x="138083" y="138848"/>
                  </a:lnTo>
                  <a:lnTo>
                    <a:pt x="138283" y="138336"/>
                  </a:lnTo>
                  <a:lnTo>
                    <a:pt x="138491" y="137832"/>
                  </a:lnTo>
                  <a:lnTo>
                    <a:pt x="138717" y="137338"/>
                  </a:lnTo>
                  <a:lnTo>
                    <a:pt x="138951" y="136852"/>
                  </a:lnTo>
                  <a:lnTo>
                    <a:pt x="139203" y="136366"/>
                  </a:lnTo>
                  <a:lnTo>
                    <a:pt x="139463" y="135889"/>
                  </a:lnTo>
                  <a:lnTo>
                    <a:pt x="139741" y="135411"/>
                  </a:lnTo>
                  <a:lnTo>
                    <a:pt x="140027" y="134943"/>
                  </a:lnTo>
                  <a:lnTo>
                    <a:pt x="140331" y="134492"/>
                  </a:lnTo>
                  <a:lnTo>
                    <a:pt x="140643" y="134040"/>
                  </a:lnTo>
                  <a:lnTo>
                    <a:pt x="140964" y="133589"/>
                  </a:lnTo>
                  <a:lnTo>
                    <a:pt x="141302" y="133155"/>
                  </a:lnTo>
                  <a:lnTo>
                    <a:pt x="141650" y="132730"/>
                  </a:lnTo>
                  <a:lnTo>
                    <a:pt x="142005" y="132314"/>
                  </a:lnTo>
                  <a:lnTo>
                    <a:pt x="142378" y="131897"/>
                  </a:lnTo>
                  <a:lnTo>
                    <a:pt x="142760" y="131498"/>
                  </a:lnTo>
                  <a:lnTo>
                    <a:pt x="143159" y="131107"/>
                  </a:lnTo>
                  <a:lnTo>
                    <a:pt x="143159" y="131107"/>
                  </a:lnTo>
                  <a:lnTo>
                    <a:pt x="143463" y="130804"/>
                  </a:lnTo>
                  <a:lnTo>
                    <a:pt x="143776" y="130474"/>
                  </a:lnTo>
                  <a:lnTo>
                    <a:pt x="144079" y="130127"/>
                  </a:lnTo>
                  <a:lnTo>
                    <a:pt x="144392" y="129754"/>
                  </a:lnTo>
                  <a:lnTo>
                    <a:pt x="144687" y="129363"/>
                  </a:lnTo>
                  <a:lnTo>
                    <a:pt x="144834" y="129155"/>
                  </a:lnTo>
                  <a:lnTo>
                    <a:pt x="144982" y="128938"/>
                  </a:lnTo>
                  <a:lnTo>
                    <a:pt x="145120" y="128721"/>
                  </a:lnTo>
                  <a:lnTo>
                    <a:pt x="145259" y="128504"/>
                  </a:lnTo>
                  <a:lnTo>
                    <a:pt x="145389" y="128279"/>
                  </a:lnTo>
                  <a:lnTo>
                    <a:pt x="145520" y="128044"/>
                  </a:lnTo>
                  <a:lnTo>
                    <a:pt x="145641" y="127810"/>
                  </a:lnTo>
                  <a:lnTo>
                    <a:pt x="145763" y="127567"/>
                  </a:lnTo>
                  <a:lnTo>
                    <a:pt x="145875" y="127315"/>
                  </a:lnTo>
                  <a:lnTo>
                    <a:pt x="145980" y="127064"/>
                  </a:lnTo>
                  <a:lnTo>
                    <a:pt x="146084" y="126803"/>
                  </a:lnTo>
                  <a:lnTo>
                    <a:pt x="146179" y="126543"/>
                  </a:lnTo>
                  <a:lnTo>
                    <a:pt x="146266" y="126274"/>
                  </a:lnTo>
                  <a:lnTo>
                    <a:pt x="146344" y="126005"/>
                  </a:lnTo>
                  <a:lnTo>
                    <a:pt x="146422" y="125727"/>
                  </a:lnTo>
                  <a:lnTo>
                    <a:pt x="146483" y="125450"/>
                  </a:lnTo>
                  <a:lnTo>
                    <a:pt x="146535" y="125163"/>
                  </a:lnTo>
                  <a:lnTo>
                    <a:pt x="146578" y="124868"/>
                  </a:lnTo>
                  <a:lnTo>
                    <a:pt x="146622" y="124582"/>
                  </a:lnTo>
                  <a:lnTo>
                    <a:pt x="146648" y="124278"/>
                  </a:lnTo>
                  <a:lnTo>
                    <a:pt x="146665" y="123975"/>
                  </a:lnTo>
                  <a:lnTo>
                    <a:pt x="146665" y="123671"/>
                  </a:lnTo>
                  <a:lnTo>
                    <a:pt x="146665" y="123671"/>
                  </a:lnTo>
                  <a:lnTo>
                    <a:pt x="146665" y="123358"/>
                  </a:lnTo>
                  <a:lnTo>
                    <a:pt x="146648" y="123055"/>
                  </a:lnTo>
                  <a:lnTo>
                    <a:pt x="146613" y="122751"/>
                  </a:lnTo>
                  <a:lnTo>
                    <a:pt x="146578" y="122447"/>
                  </a:lnTo>
                  <a:lnTo>
                    <a:pt x="146526" y="122144"/>
                  </a:lnTo>
                  <a:lnTo>
                    <a:pt x="146465" y="121840"/>
                  </a:lnTo>
                  <a:lnTo>
                    <a:pt x="146396" y="121545"/>
                  </a:lnTo>
                  <a:lnTo>
                    <a:pt x="146318" y="121241"/>
                  </a:lnTo>
                  <a:lnTo>
                    <a:pt x="146223" y="120946"/>
                  </a:lnTo>
                  <a:lnTo>
                    <a:pt x="146118" y="120651"/>
                  </a:lnTo>
                  <a:lnTo>
                    <a:pt x="146006" y="120365"/>
                  </a:lnTo>
                  <a:lnTo>
                    <a:pt x="145884" y="120078"/>
                  </a:lnTo>
                  <a:lnTo>
                    <a:pt x="145754" y="119792"/>
                  </a:lnTo>
                  <a:lnTo>
                    <a:pt x="145615" y="119506"/>
                  </a:lnTo>
                  <a:lnTo>
                    <a:pt x="145468" y="119219"/>
                  </a:lnTo>
                  <a:lnTo>
                    <a:pt x="145303" y="118942"/>
                  </a:lnTo>
                  <a:lnTo>
                    <a:pt x="145138" y="118673"/>
                  </a:lnTo>
                  <a:lnTo>
                    <a:pt x="144956" y="118395"/>
                  </a:lnTo>
                  <a:lnTo>
                    <a:pt x="144773" y="118126"/>
                  </a:lnTo>
                  <a:lnTo>
                    <a:pt x="144582" y="117866"/>
                  </a:lnTo>
                  <a:lnTo>
                    <a:pt x="144374" y="117597"/>
                  </a:lnTo>
                  <a:lnTo>
                    <a:pt x="144166" y="117336"/>
                  </a:lnTo>
                  <a:lnTo>
                    <a:pt x="143940" y="117085"/>
                  </a:lnTo>
                  <a:lnTo>
                    <a:pt x="143715" y="116833"/>
                  </a:lnTo>
                  <a:lnTo>
                    <a:pt x="143480" y="116581"/>
                  </a:lnTo>
                  <a:lnTo>
                    <a:pt x="143238" y="116338"/>
                  </a:lnTo>
                  <a:lnTo>
                    <a:pt x="142986" y="116095"/>
                  </a:lnTo>
                  <a:lnTo>
                    <a:pt x="142726" y="115861"/>
                  </a:lnTo>
                  <a:lnTo>
                    <a:pt x="142457" y="115636"/>
                  </a:lnTo>
                  <a:lnTo>
                    <a:pt x="142188" y="115401"/>
                  </a:lnTo>
                  <a:lnTo>
                    <a:pt x="141901" y="115184"/>
                  </a:lnTo>
                  <a:lnTo>
                    <a:pt x="141615" y="114959"/>
                  </a:lnTo>
                  <a:lnTo>
                    <a:pt x="141320" y="114751"/>
                  </a:lnTo>
                  <a:lnTo>
                    <a:pt x="141025" y="114542"/>
                  </a:lnTo>
                  <a:lnTo>
                    <a:pt x="140712" y="114334"/>
                  </a:lnTo>
                  <a:lnTo>
                    <a:pt x="140400" y="114134"/>
                  </a:lnTo>
                  <a:lnTo>
                    <a:pt x="140079" y="113944"/>
                  </a:lnTo>
                  <a:lnTo>
                    <a:pt x="139758" y="113753"/>
                  </a:lnTo>
                  <a:lnTo>
                    <a:pt x="139419" y="113570"/>
                  </a:lnTo>
                  <a:lnTo>
                    <a:pt x="139081" y="113388"/>
                  </a:lnTo>
                  <a:lnTo>
                    <a:pt x="138743" y="113223"/>
                  </a:lnTo>
                  <a:lnTo>
                    <a:pt x="138396" y="113050"/>
                  </a:lnTo>
                  <a:lnTo>
                    <a:pt x="138040" y="112894"/>
                  </a:lnTo>
                  <a:lnTo>
                    <a:pt x="137675" y="112737"/>
                  </a:lnTo>
                  <a:lnTo>
                    <a:pt x="137311" y="112590"/>
                  </a:lnTo>
                  <a:lnTo>
                    <a:pt x="136946" y="112442"/>
                  </a:lnTo>
                  <a:lnTo>
                    <a:pt x="136573" y="112312"/>
                  </a:lnTo>
                  <a:lnTo>
                    <a:pt x="136191" y="112182"/>
                  </a:lnTo>
                  <a:lnTo>
                    <a:pt x="135810" y="112052"/>
                  </a:lnTo>
                  <a:lnTo>
                    <a:pt x="135419" y="111939"/>
                  </a:lnTo>
                  <a:lnTo>
                    <a:pt x="135029" y="111826"/>
                  </a:lnTo>
                  <a:lnTo>
                    <a:pt x="134638" y="111722"/>
                  </a:lnTo>
                  <a:lnTo>
                    <a:pt x="134239" y="111627"/>
                  </a:lnTo>
                  <a:lnTo>
                    <a:pt x="133831" y="111531"/>
                  </a:lnTo>
                  <a:lnTo>
                    <a:pt x="133423" y="111453"/>
                  </a:lnTo>
                  <a:lnTo>
                    <a:pt x="133016" y="111375"/>
                  </a:lnTo>
                  <a:lnTo>
                    <a:pt x="132599" y="111306"/>
                  </a:lnTo>
                  <a:lnTo>
                    <a:pt x="132183" y="111245"/>
                  </a:lnTo>
                  <a:lnTo>
                    <a:pt x="131766" y="111193"/>
                  </a:lnTo>
                  <a:lnTo>
                    <a:pt x="131341" y="111149"/>
                  </a:lnTo>
                  <a:lnTo>
                    <a:pt x="130916" y="111115"/>
                  </a:lnTo>
                  <a:lnTo>
                    <a:pt x="130490" y="111080"/>
                  </a:lnTo>
                  <a:lnTo>
                    <a:pt x="130057" y="111063"/>
                  </a:lnTo>
                  <a:lnTo>
                    <a:pt x="129623" y="111045"/>
                  </a:lnTo>
                  <a:lnTo>
                    <a:pt x="129623" y="111045"/>
                  </a:lnTo>
                  <a:lnTo>
                    <a:pt x="129267" y="111028"/>
                  </a:lnTo>
                  <a:lnTo>
                    <a:pt x="128911" y="111011"/>
                  </a:lnTo>
                  <a:lnTo>
                    <a:pt x="128555" y="110985"/>
                  </a:lnTo>
                  <a:lnTo>
                    <a:pt x="128200" y="110958"/>
                  </a:lnTo>
                  <a:lnTo>
                    <a:pt x="127844" y="110924"/>
                  </a:lnTo>
                  <a:lnTo>
                    <a:pt x="127497" y="110880"/>
                  </a:lnTo>
                  <a:lnTo>
                    <a:pt x="127141" y="110828"/>
                  </a:lnTo>
                  <a:lnTo>
                    <a:pt x="126794" y="110776"/>
                  </a:lnTo>
                  <a:lnTo>
                    <a:pt x="126447" y="110716"/>
                  </a:lnTo>
                  <a:lnTo>
                    <a:pt x="126100" y="110646"/>
                  </a:lnTo>
                  <a:lnTo>
                    <a:pt x="125761" y="110577"/>
                  </a:lnTo>
                  <a:lnTo>
                    <a:pt x="125414" y="110499"/>
                  </a:lnTo>
                  <a:lnTo>
                    <a:pt x="125076" y="110420"/>
                  </a:lnTo>
                  <a:lnTo>
                    <a:pt x="124737" y="110325"/>
                  </a:lnTo>
                  <a:lnTo>
                    <a:pt x="124399" y="110238"/>
                  </a:lnTo>
                  <a:lnTo>
                    <a:pt x="124060" y="110134"/>
                  </a:lnTo>
                  <a:lnTo>
                    <a:pt x="123731" y="110030"/>
                  </a:lnTo>
                  <a:lnTo>
                    <a:pt x="123401" y="109926"/>
                  </a:lnTo>
                  <a:lnTo>
                    <a:pt x="123071" y="109804"/>
                  </a:lnTo>
                  <a:lnTo>
                    <a:pt x="122742" y="109683"/>
                  </a:lnTo>
                  <a:lnTo>
                    <a:pt x="122420" y="109561"/>
                  </a:lnTo>
                  <a:lnTo>
                    <a:pt x="122099" y="109431"/>
                  </a:lnTo>
                  <a:lnTo>
                    <a:pt x="121778" y="109292"/>
                  </a:lnTo>
                  <a:lnTo>
                    <a:pt x="121466" y="109154"/>
                  </a:lnTo>
                  <a:lnTo>
                    <a:pt x="121145" y="109006"/>
                  </a:lnTo>
                  <a:lnTo>
                    <a:pt x="120833" y="108850"/>
                  </a:lnTo>
                  <a:lnTo>
                    <a:pt x="120529" y="108694"/>
                  </a:lnTo>
                  <a:lnTo>
                    <a:pt x="120216" y="108529"/>
                  </a:lnTo>
                  <a:lnTo>
                    <a:pt x="119913" y="108364"/>
                  </a:lnTo>
                  <a:lnTo>
                    <a:pt x="119618" y="108190"/>
                  </a:lnTo>
                  <a:lnTo>
                    <a:pt x="119314" y="108017"/>
                  </a:lnTo>
                  <a:lnTo>
                    <a:pt x="119019" y="107835"/>
                  </a:lnTo>
                  <a:lnTo>
                    <a:pt x="118733" y="107644"/>
                  </a:lnTo>
                  <a:lnTo>
                    <a:pt x="118446" y="107453"/>
                  </a:lnTo>
                  <a:lnTo>
                    <a:pt x="118160" y="107262"/>
                  </a:lnTo>
                  <a:lnTo>
                    <a:pt x="117874" y="107062"/>
                  </a:lnTo>
                  <a:lnTo>
                    <a:pt x="117596" y="106854"/>
                  </a:lnTo>
                  <a:lnTo>
                    <a:pt x="117318" y="106646"/>
                  </a:lnTo>
                  <a:lnTo>
                    <a:pt x="117049" y="106429"/>
                  </a:lnTo>
                  <a:lnTo>
                    <a:pt x="116780" y="106212"/>
                  </a:lnTo>
                  <a:lnTo>
                    <a:pt x="116511" y="105986"/>
                  </a:lnTo>
                  <a:lnTo>
                    <a:pt x="116251" y="105761"/>
                  </a:lnTo>
                  <a:lnTo>
                    <a:pt x="115991" y="105526"/>
                  </a:lnTo>
                  <a:lnTo>
                    <a:pt x="115739" y="105292"/>
                  </a:lnTo>
                  <a:lnTo>
                    <a:pt x="115487" y="105049"/>
                  </a:lnTo>
                  <a:lnTo>
                    <a:pt x="115244" y="104798"/>
                  </a:lnTo>
                  <a:lnTo>
                    <a:pt x="115001" y="104555"/>
                  </a:lnTo>
                  <a:lnTo>
                    <a:pt x="114758" y="104294"/>
                  </a:lnTo>
                  <a:lnTo>
                    <a:pt x="114524" y="104034"/>
                  </a:lnTo>
                  <a:lnTo>
                    <a:pt x="114290" y="103774"/>
                  </a:lnTo>
                  <a:lnTo>
                    <a:pt x="114064" y="103505"/>
                  </a:lnTo>
                  <a:lnTo>
                    <a:pt x="113847" y="103236"/>
                  </a:lnTo>
                  <a:lnTo>
                    <a:pt x="113622" y="102958"/>
                  </a:lnTo>
                  <a:lnTo>
                    <a:pt x="113413" y="102680"/>
                  </a:lnTo>
                  <a:lnTo>
                    <a:pt x="113205" y="102403"/>
                  </a:lnTo>
                  <a:lnTo>
                    <a:pt x="112997" y="102116"/>
                  </a:lnTo>
                  <a:lnTo>
                    <a:pt x="112797" y="101821"/>
                  </a:lnTo>
                  <a:lnTo>
                    <a:pt x="112598" y="101526"/>
                  </a:lnTo>
                  <a:lnTo>
                    <a:pt x="112407" y="101231"/>
                  </a:lnTo>
                  <a:lnTo>
                    <a:pt x="112225" y="100927"/>
                  </a:lnTo>
                  <a:lnTo>
                    <a:pt x="112042" y="100624"/>
                  </a:lnTo>
                  <a:lnTo>
                    <a:pt x="111869" y="100311"/>
                  </a:lnTo>
                  <a:lnTo>
                    <a:pt x="111695" y="99999"/>
                  </a:lnTo>
                  <a:lnTo>
                    <a:pt x="111530" y="99678"/>
                  </a:lnTo>
                  <a:lnTo>
                    <a:pt x="111530" y="99678"/>
                  </a:lnTo>
                  <a:lnTo>
                    <a:pt x="111365" y="99357"/>
                  </a:lnTo>
                  <a:lnTo>
                    <a:pt x="111209" y="99036"/>
                  </a:lnTo>
                  <a:lnTo>
                    <a:pt x="111062" y="98715"/>
                  </a:lnTo>
                  <a:lnTo>
                    <a:pt x="110914" y="98385"/>
                  </a:lnTo>
                  <a:lnTo>
                    <a:pt x="110775" y="98064"/>
                  </a:lnTo>
                  <a:lnTo>
                    <a:pt x="110645" y="97734"/>
                  </a:lnTo>
                  <a:lnTo>
                    <a:pt x="110515" y="97404"/>
                  </a:lnTo>
                  <a:lnTo>
                    <a:pt x="110394" y="97066"/>
                  </a:lnTo>
                  <a:lnTo>
                    <a:pt x="110281" y="96736"/>
                  </a:lnTo>
                  <a:lnTo>
                    <a:pt x="110168" y="96398"/>
                  </a:lnTo>
                  <a:lnTo>
                    <a:pt x="110064" y="96059"/>
                  </a:lnTo>
                  <a:lnTo>
                    <a:pt x="109968" y="95730"/>
                  </a:lnTo>
                  <a:lnTo>
                    <a:pt x="109873" y="95383"/>
                  </a:lnTo>
                  <a:lnTo>
                    <a:pt x="109786" y="95044"/>
                  </a:lnTo>
                  <a:lnTo>
                    <a:pt x="109708" y="94706"/>
                  </a:lnTo>
                  <a:lnTo>
                    <a:pt x="109630" y="94367"/>
                  </a:lnTo>
                  <a:lnTo>
                    <a:pt x="109561" y="94020"/>
                  </a:lnTo>
                  <a:lnTo>
                    <a:pt x="109500" y="93682"/>
                  </a:lnTo>
                  <a:lnTo>
                    <a:pt x="109439" y="93335"/>
                  </a:lnTo>
                  <a:lnTo>
                    <a:pt x="109387" y="92988"/>
                  </a:lnTo>
                  <a:lnTo>
                    <a:pt x="109344" y="92641"/>
                  </a:lnTo>
                  <a:lnTo>
                    <a:pt x="109300" y="92293"/>
                  </a:lnTo>
                  <a:lnTo>
                    <a:pt x="109266" y="91946"/>
                  </a:lnTo>
                  <a:lnTo>
                    <a:pt x="109231" y="91599"/>
                  </a:lnTo>
                  <a:lnTo>
                    <a:pt x="109214" y="91252"/>
                  </a:lnTo>
                  <a:lnTo>
                    <a:pt x="109187" y="90905"/>
                  </a:lnTo>
                  <a:lnTo>
                    <a:pt x="109179" y="90558"/>
                  </a:lnTo>
                  <a:lnTo>
                    <a:pt x="109170" y="90211"/>
                  </a:lnTo>
                  <a:lnTo>
                    <a:pt x="109170" y="89864"/>
                  </a:lnTo>
                  <a:lnTo>
                    <a:pt x="109179" y="89517"/>
                  </a:lnTo>
                  <a:lnTo>
                    <a:pt x="109187" y="89170"/>
                  </a:lnTo>
                  <a:lnTo>
                    <a:pt x="109205" y="88822"/>
                  </a:lnTo>
                  <a:lnTo>
                    <a:pt x="109222" y="88475"/>
                  </a:lnTo>
                  <a:lnTo>
                    <a:pt x="109248" y="88128"/>
                  </a:lnTo>
                  <a:lnTo>
                    <a:pt x="109283" y="87781"/>
                  </a:lnTo>
                  <a:lnTo>
                    <a:pt x="109326" y="87443"/>
                  </a:lnTo>
                  <a:lnTo>
                    <a:pt x="109370" y="87096"/>
                  </a:lnTo>
                  <a:lnTo>
                    <a:pt x="109422" y="86749"/>
                  </a:lnTo>
                  <a:lnTo>
                    <a:pt x="109474" y="86410"/>
                  </a:lnTo>
                  <a:lnTo>
                    <a:pt x="109535" y="86063"/>
                  </a:lnTo>
                  <a:lnTo>
                    <a:pt x="109604" y="85725"/>
                  </a:lnTo>
                  <a:lnTo>
                    <a:pt x="109673" y="85386"/>
                  </a:lnTo>
                  <a:lnTo>
                    <a:pt x="109751" y="85048"/>
                  </a:lnTo>
                  <a:lnTo>
                    <a:pt x="109838" y="84701"/>
                  </a:lnTo>
                  <a:lnTo>
                    <a:pt x="109925" y="84371"/>
                  </a:lnTo>
                  <a:lnTo>
                    <a:pt x="110020" y="84033"/>
                  </a:lnTo>
                  <a:lnTo>
                    <a:pt x="110125" y="83694"/>
                  </a:lnTo>
                  <a:lnTo>
                    <a:pt x="110229" y="83364"/>
                  </a:lnTo>
                  <a:lnTo>
                    <a:pt x="110342" y="83035"/>
                  </a:lnTo>
                  <a:lnTo>
                    <a:pt x="110463" y="82705"/>
                  </a:lnTo>
                  <a:lnTo>
                    <a:pt x="110585" y="82375"/>
                  </a:lnTo>
                  <a:lnTo>
                    <a:pt x="110715" y="82045"/>
                  </a:lnTo>
                  <a:lnTo>
                    <a:pt x="110854" y="81724"/>
                  </a:lnTo>
                  <a:lnTo>
                    <a:pt x="110992" y="81395"/>
                  </a:lnTo>
                  <a:lnTo>
                    <a:pt x="111140" y="81074"/>
                  </a:lnTo>
                  <a:lnTo>
                    <a:pt x="111296" y="80761"/>
                  </a:lnTo>
                  <a:lnTo>
                    <a:pt x="111452" y="80440"/>
                  </a:lnTo>
                  <a:lnTo>
                    <a:pt x="111617" y="80128"/>
                  </a:lnTo>
                  <a:lnTo>
                    <a:pt x="111782" y="79815"/>
                  </a:lnTo>
                  <a:lnTo>
                    <a:pt x="111956" y="79503"/>
                  </a:lnTo>
                  <a:lnTo>
                    <a:pt x="112138" y="79191"/>
                  </a:lnTo>
                  <a:lnTo>
                    <a:pt x="112329" y="78887"/>
                  </a:lnTo>
                  <a:lnTo>
                    <a:pt x="112520" y="78583"/>
                  </a:lnTo>
                  <a:lnTo>
                    <a:pt x="112719" y="78288"/>
                  </a:lnTo>
                  <a:lnTo>
                    <a:pt x="112719" y="78288"/>
                  </a:lnTo>
                  <a:lnTo>
                    <a:pt x="112919" y="77967"/>
                  </a:lnTo>
                  <a:lnTo>
                    <a:pt x="113118" y="77646"/>
                  </a:lnTo>
                  <a:lnTo>
                    <a:pt x="113301" y="77334"/>
                  </a:lnTo>
                  <a:lnTo>
                    <a:pt x="113465" y="77013"/>
                  </a:lnTo>
                  <a:lnTo>
                    <a:pt x="113622" y="76683"/>
                  </a:lnTo>
                  <a:lnTo>
                    <a:pt x="113769" y="76362"/>
                  </a:lnTo>
                  <a:lnTo>
                    <a:pt x="113899" y="76032"/>
                  </a:lnTo>
                  <a:lnTo>
                    <a:pt x="114012" y="75711"/>
                  </a:lnTo>
                  <a:lnTo>
                    <a:pt x="114125" y="75381"/>
                  </a:lnTo>
                  <a:lnTo>
                    <a:pt x="114212" y="75043"/>
                  </a:lnTo>
                  <a:lnTo>
                    <a:pt x="114290" y="74713"/>
                  </a:lnTo>
                  <a:lnTo>
                    <a:pt x="114351" y="74375"/>
                  </a:lnTo>
                  <a:lnTo>
                    <a:pt x="114403" y="74045"/>
                  </a:lnTo>
                  <a:lnTo>
                    <a:pt x="114437" y="73707"/>
                  </a:lnTo>
                  <a:lnTo>
                    <a:pt x="114463" y="73368"/>
                  </a:lnTo>
                  <a:lnTo>
                    <a:pt x="114472" y="73021"/>
                  </a:lnTo>
                  <a:lnTo>
                    <a:pt x="114472" y="73021"/>
                  </a:lnTo>
                  <a:lnTo>
                    <a:pt x="114463" y="72700"/>
                  </a:lnTo>
                  <a:lnTo>
                    <a:pt x="114446" y="72388"/>
                  </a:lnTo>
                  <a:lnTo>
                    <a:pt x="114420" y="72066"/>
                  </a:lnTo>
                  <a:lnTo>
                    <a:pt x="114377" y="71745"/>
                  </a:lnTo>
                  <a:lnTo>
                    <a:pt x="114324" y="71433"/>
                  </a:lnTo>
                  <a:lnTo>
                    <a:pt x="114264" y="71121"/>
                  </a:lnTo>
                  <a:lnTo>
                    <a:pt x="114186" y="70817"/>
                  </a:lnTo>
                  <a:lnTo>
                    <a:pt x="114108" y="70505"/>
                  </a:lnTo>
                  <a:lnTo>
                    <a:pt x="114012" y="70201"/>
                  </a:lnTo>
                  <a:lnTo>
                    <a:pt x="113908" y="69897"/>
                  </a:lnTo>
                  <a:lnTo>
                    <a:pt x="113786" y="69602"/>
                  </a:lnTo>
                  <a:lnTo>
                    <a:pt x="113665" y="69298"/>
                  </a:lnTo>
                  <a:lnTo>
                    <a:pt x="113526" y="69003"/>
                  </a:lnTo>
                  <a:lnTo>
                    <a:pt x="113379" y="68717"/>
                  </a:lnTo>
                  <a:lnTo>
                    <a:pt x="113222" y="68431"/>
                  </a:lnTo>
                  <a:lnTo>
                    <a:pt x="113058" y="68144"/>
                  </a:lnTo>
                  <a:lnTo>
                    <a:pt x="112884" y="67858"/>
                  </a:lnTo>
                  <a:lnTo>
                    <a:pt x="112702" y="67580"/>
                  </a:lnTo>
                  <a:lnTo>
                    <a:pt x="112511" y="67303"/>
                  </a:lnTo>
                  <a:lnTo>
                    <a:pt x="112303" y="67034"/>
                  </a:lnTo>
                  <a:lnTo>
                    <a:pt x="112094" y="66765"/>
                  </a:lnTo>
                  <a:lnTo>
                    <a:pt x="111877" y="66504"/>
                  </a:lnTo>
                  <a:lnTo>
                    <a:pt x="111652" y="66244"/>
                  </a:lnTo>
                  <a:lnTo>
                    <a:pt x="111409" y="65992"/>
                  </a:lnTo>
                  <a:lnTo>
                    <a:pt x="111166" y="65741"/>
                  </a:lnTo>
                  <a:lnTo>
                    <a:pt x="110914" y="65489"/>
                  </a:lnTo>
                  <a:lnTo>
                    <a:pt x="110654" y="65246"/>
                  </a:lnTo>
                  <a:lnTo>
                    <a:pt x="110385" y="65012"/>
                  </a:lnTo>
                  <a:lnTo>
                    <a:pt x="110107" y="64777"/>
                  </a:lnTo>
                  <a:lnTo>
                    <a:pt x="109821" y="64543"/>
                  </a:lnTo>
                  <a:lnTo>
                    <a:pt x="109535" y="64318"/>
                  </a:lnTo>
                  <a:lnTo>
                    <a:pt x="109240" y="64101"/>
                  </a:lnTo>
                  <a:lnTo>
                    <a:pt x="108927" y="63884"/>
                  </a:lnTo>
                  <a:lnTo>
                    <a:pt x="108615" y="63675"/>
                  </a:lnTo>
                  <a:lnTo>
                    <a:pt x="108302" y="63476"/>
                  </a:lnTo>
                  <a:lnTo>
                    <a:pt x="107973" y="63276"/>
                  </a:lnTo>
                  <a:lnTo>
                    <a:pt x="107643" y="63077"/>
                  </a:lnTo>
                  <a:lnTo>
                    <a:pt x="107304" y="62895"/>
                  </a:lnTo>
                  <a:lnTo>
                    <a:pt x="106957" y="62712"/>
                  </a:lnTo>
                  <a:lnTo>
                    <a:pt x="106610" y="62539"/>
                  </a:lnTo>
                  <a:lnTo>
                    <a:pt x="106255" y="62365"/>
                  </a:lnTo>
                  <a:lnTo>
                    <a:pt x="105890" y="62200"/>
                  </a:lnTo>
                  <a:lnTo>
                    <a:pt x="105526" y="62044"/>
                  </a:lnTo>
                  <a:lnTo>
                    <a:pt x="105152" y="61888"/>
                  </a:lnTo>
                  <a:lnTo>
                    <a:pt x="104771" y="61740"/>
                  </a:lnTo>
                  <a:lnTo>
                    <a:pt x="104389" y="61602"/>
                  </a:lnTo>
                  <a:lnTo>
                    <a:pt x="104007" y="61471"/>
                  </a:lnTo>
                  <a:lnTo>
                    <a:pt x="103608" y="61350"/>
                  </a:lnTo>
                  <a:lnTo>
                    <a:pt x="103217" y="61228"/>
                  </a:lnTo>
                  <a:lnTo>
                    <a:pt x="102810" y="61116"/>
                  </a:lnTo>
                  <a:lnTo>
                    <a:pt x="102402" y="61012"/>
                  </a:lnTo>
                  <a:lnTo>
                    <a:pt x="101994" y="60916"/>
                  </a:lnTo>
                  <a:lnTo>
                    <a:pt x="101577" y="60821"/>
                  </a:lnTo>
                  <a:lnTo>
                    <a:pt x="101161" y="60734"/>
                  </a:lnTo>
                  <a:lnTo>
                    <a:pt x="100736" y="60664"/>
                  </a:lnTo>
                  <a:lnTo>
                    <a:pt x="100311" y="60595"/>
                  </a:lnTo>
                  <a:lnTo>
                    <a:pt x="99885" y="60534"/>
                  </a:lnTo>
                  <a:lnTo>
                    <a:pt x="99451" y="60482"/>
                  </a:lnTo>
                  <a:lnTo>
                    <a:pt x="99018" y="60430"/>
                  </a:lnTo>
                  <a:lnTo>
                    <a:pt x="98575" y="60395"/>
                  </a:lnTo>
                  <a:lnTo>
                    <a:pt x="98132" y="60369"/>
                  </a:lnTo>
                  <a:lnTo>
                    <a:pt x="97690" y="60343"/>
                  </a:lnTo>
                  <a:lnTo>
                    <a:pt x="97247" y="60335"/>
                  </a:lnTo>
                  <a:lnTo>
                    <a:pt x="96796" y="60326"/>
                  </a:lnTo>
                  <a:lnTo>
                    <a:pt x="96796" y="60326"/>
                  </a:lnTo>
                  <a:lnTo>
                    <a:pt x="96475" y="60335"/>
                  </a:lnTo>
                  <a:lnTo>
                    <a:pt x="96085" y="60352"/>
                  </a:lnTo>
                  <a:lnTo>
                    <a:pt x="95651" y="60378"/>
                  </a:lnTo>
                  <a:lnTo>
                    <a:pt x="95165" y="60413"/>
                  </a:lnTo>
                  <a:lnTo>
                    <a:pt x="94115" y="60508"/>
                  </a:lnTo>
                  <a:lnTo>
                    <a:pt x="93004" y="60612"/>
                  </a:lnTo>
                  <a:lnTo>
                    <a:pt x="93004" y="60612"/>
                  </a:lnTo>
                  <a:lnTo>
                    <a:pt x="92414" y="60682"/>
                  </a:lnTo>
                  <a:lnTo>
                    <a:pt x="91824" y="60734"/>
                  </a:lnTo>
                  <a:lnTo>
                    <a:pt x="91234" y="60769"/>
                  </a:lnTo>
                  <a:lnTo>
                    <a:pt x="90644" y="60786"/>
                  </a:lnTo>
                  <a:lnTo>
                    <a:pt x="90054" y="60795"/>
                  </a:lnTo>
                  <a:lnTo>
                    <a:pt x="89464" y="60777"/>
                  </a:lnTo>
                  <a:lnTo>
                    <a:pt x="88882" y="60751"/>
                  </a:lnTo>
                  <a:lnTo>
                    <a:pt x="88301" y="60699"/>
                  </a:lnTo>
                  <a:lnTo>
                    <a:pt x="87720" y="60638"/>
                  </a:lnTo>
                  <a:lnTo>
                    <a:pt x="87138" y="60560"/>
                  </a:lnTo>
                  <a:lnTo>
                    <a:pt x="86566" y="60465"/>
                  </a:lnTo>
                  <a:lnTo>
                    <a:pt x="85993" y="60352"/>
                  </a:lnTo>
                  <a:lnTo>
                    <a:pt x="85429" y="60222"/>
                  </a:lnTo>
                  <a:lnTo>
                    <a:pt x="84865" y="60083"/>
                  </a:lnTo>
                  <a:lnTo>
                    <a:pt x="84301" y="59927"/>
                  </a:lnTo>
                  <a:lnTo>
                    <a:pt x="83745" y="59753"/>
                  </a:lnTo>
                  <a:lnTo>
                    <a:pt x="83199" y="59562"/>
                  </a:lnTo>
                  <a:lnTo>
                    <a:pt x="82652" y="59363"/>
                  </a:lnTo>
                  <a:lnTo>
                    <a:pt x="82114" y="59137"/>
                  </a:lnTo>
                  <a:lnTo>
                    <a:pt x="81585" y="58903"/>
                  </a:lnTo>
                  <a:lnTo>
                    <a:pt x="81055" y="58660"/>
                  </a:lnTo>
                  <a:lnTo>
                    <a:pt x="80535" y="58400"/>
                  </a:lnTo>
                  <a:lnTo>
                    <a:pt x="80023" y="58122"/>
                  </a:lnTo>
                  <a:lnTo>
                    <a:pt x="79511" y="57827"/>
                  </a:lnTo>
                  <a:lnTo>
                    <a:pt x="79016" y="57523"/>
                  </a:lnTo>
                  <a:lnTo>
                    <a:pt x="78522" y="57202"/>
                  </a:lnTo>
                  <a:lnTo>
                    <a:pt x="78036" y="56872"/>
                  </a:lnTo>
                  <a:lnTo>
                    <a:pt x="77567" y="56525"/>
                  </a:lnTo>
                  <a:lnTo>
                    <a:pt x="77099" y="56161"/>
                  </a:lnTo>
                  <a:lnTo>
                    <a:pt x="76639" y="55788"/>
                  </a:lnTo>
                  <a:lnTo>
                    <a:pt x="76196" y="55397"/>
                  </a:lnTo>
                  <a:lnTo>
                    <a:pt x="75754" y="54998"/>
                  </a:lnTo>
                  <a:lnTo>
                    <a:pt x="75754" y="54998"/>
                  </a:lnTo>
                  <a:lnTo>
                    <a:pt x="75328" y="54590"/>
                  </a:lnTo>
                  <a:lnTo>
                    <a:pt x="74921" y="54174"/>
                  </a:lnTo>
                  <a:lnTo>
                    <a:pt x="74530" y="53749"/>
                  </a:lnTo>
                  <a:lnTo>
                    <a:pt x="74148" y="53315"/>
                  </a:lnTo>
                  <a:lnTo>
                    <a:pt x="73775" y="52863"/>
                  </a:lnTo>
                  <a:lnTo>
                    <a:pt x="73419" y="52412"/>
                  </a:lnTo>
                  <a:lnTo>
                    <a:pt x="73081" y="51944"/>
                  </a:lnTo>
                  <a:lnTo>
                    <a:pt x="72751" y="51475"/>
                  </a:lnTo>
                  <a:lnTo>
                    <a:pt x="72439" y="50998"/>
                  </a:lnTo>
                  <a:lnTo>
                    <a:pt x="72135" y="50503"/>
                  </a:lnTo>
                  <a:lnTo>
                    <a:pt x="71849" y="50009"/>
                  </a:lnTo>
                  <a:lnTo>
                    <a:pt x="71571" y="49505"/>
                  </a:lnTo>
                  <a:lnTo>
                    <a:pt x="71319" y="48993"/>
                  </a:lnTo>
                  <a:lnTo>
                    <a:pt x="71068" y="48481"/>
                  </a:lnTo>
                  <a:lnTo>
                    <a:pt x="70842" y="47952"/>
                  </a:lnTo>
                  <a:lnTo>
                    <a:pt x="70625" y="47423"/>
                  </a:lnTo>
                  <a:lnTo>
                    <a:pt x="70426" y="46885"/>
                  </a:lnTo>
                  <a:lnTo>
                    <a:pt x="70235" y="46347"/>
                  </a:lnTo>
                  <a:lnTo>
                    <a:pt x="70061" y="45800"/>
                  </a:lnTo>
                  <a:lnTo>
                    <a:pt x="69905" y="45253"/>
                  </a:lnTo>
                  <a:lnTo>
                    <a:pt x="69766" y="44698"/>
                  </a:lnTo>
                  <a:lnTo>
                    <a:pt x="69636" y="44134"/>
                  </a:lnTo>
                  <a:lnTo>
                    <a:pt x="69523" y="43570"/>
                  </a:lnTo>
                  <a:lnTo>
                    <a:pt x="69428" y="43006"/>
                  </a:lnTo>
                  <a:lnTo>
                    <a:pt x="69350" y="42433"/>
                  </a:lnTo>
                  <a:lnTo>
                    <a:pt x="69280" y="41861"/>
                  </a:lnTo>
                  <a:lnTo>
                    <a:pt x="69237" y="41279"/>
                  </a:lnTo>
                  <a:lnTo>
                    <a:pt x="69202" y="40706"/>
                  </a:lnTo>
                  <a:lnTo>
                    <a:pt x="69185" y="40125"/>
                  </a:lnTo>
                  <a:lnTo>
                    <a:pt x="69185" y="39544"/>
                  </a:lnTo>
                  <a:lnTo>
                    <a:pt x="69193" y="38962"/>
                  </a:lnTo>
                  <a:lnTo>
                    <a:pt x="69228" y="38372"/>
                  </a:lnTo>
                  <a:lnTo>
                    <a:pt x="69228" y="38372"/>
                  </a:lnTo>
                  <a:lnTo>
                    <a:pt x="69185" y="37912"/>
                  </a:lnTo>
                  <a:lnTo>
                    <a:pt x="69133" y="37461"/>
                  </a:lnTo>
                  <a:lnTo>
                    <a:pt x="69055" y="37010"/>
                  </a:lnTo>
                  <a:lnTo>
                    <a:pt x="68968" y="36559"/>
                  </a:lnTo>
                  <a:lnTo>
                    <a:pt x="68864" y="36116"/>
                  </a:lnTo>
                  <a:lnTo>
                    <a:pt x="68742" y="35682"/>
                  </a:lnTo>
                  <a:lnTo>
                    <a:pt x="68603" y="35240"/>
                  </a:lnTo>
                  <a:lnTo>
                    <a:pt x="68447" y="34815"/>
                  </a:lnTo>
                  <a:lnTo>
                    <a:pt x="68282" y="34389"/>
                  </a:lnTo>
                  <a:lnTo>
                    <a:pt x="68109" y="33964"/>
                  </a:lnTo>
                  <a:lnTo>
                    <a:pt x="67909" y="33548"/>
                  </a:lnTo>
                  <a:lnTo>
                    <a:pt x="67710" y="33131"/>
                  </a:lnTo>
                  <a:lnTo>
                    <a:pt x="67484" y="32723"/>
                  </a:lnTo>
                  <a:lnTo>
                    <a:pt x="67250" y="32324"/>
                  </a:lnTo>
                  <a:lnTo>
                    <a:pt x="67007" y="31925"/>
                  </a:lnTo>
                  <a:lnTo>
                    <a:pt x="66746" y="31534"/>
                  </a:lnTo>
                  <a:lnTo>
                    <a:pt x="66477" y="31144"/>
                  </a:lnTo>
                  <a:lnTo>
                    <a:pt x="66191" y="30762"/>
                  </a:lnTo>
                  <a:lnTo>
                    <a:pt x="65905" y="30389"/>
                  </a:lnTo>
                  <a:lnTo>
                    <a:pt x="65592" y="30016"/>
                  </a:lnTo>
                  <a:lnTo>
                    <a:pt x="65280" y="29651"/>
                  </a:lnTo>
                  <a:lnTo>
                    <a:pt x="64950" y="29296"/>
                  </a:lnTo>
                  <a:lnTo>
                    <a:pt x="64612" y="28940"/>
                  </a:lnTo>
                  <a:lnTo>
                    <a:pt x="64265" y="28593"/>
                  </a:lnTo>
                  <a:lnTo>
                    <a:pt x="63909" y="28254"/>
                  </a:lnTo>
                  <a:lnTo>
                    <a:pt x="63544" y="27916"/>
                  </a:lnTo>
                  <a:lnTo>
                    <a:pt x="63171" y="27586"/>
                  </a:lnTo>
                  <a:lnTo>
                    <a:pt x="62781" y="27265"/>
                  </a:lnTo>
                  <a:lnTo>
                    <a:pt x="62390" y="26953"/>
                  </a:lnTo>
                  <a:lnTo>
                    <a:pt x="61991" y="26640"/>
                  </a:lnTo>
                  <a:lnTo>
                    <a:pt x="61583" y="26337"/>
                  </a:lnTo>
                  <a:lnTo>
                    <a:pt x="61167" y="26050"/>
                  </a:lnTo>
                  <a:lnTo>
                    <a:pt x="60742" y="25755"/>
                  </a:lnTo>
                  <a:lnTo>
                    <a:pt x="60308" y="25478"/>
                  </a:lnTo>
                  <a:lnTo>
                    <a:pt x="59865" y="25209"/>
                  </a:lnTo>
                  <a:lnTo>
                    <a:pt x="59423" y="24940"/>
                  </a:lnTo>
                  <a:lnTo>
                    <a:pt x="58971" y="24679"/>
                  </a:lnTo>
                  <a:lnTo>
                    <a:pt x="58520" y="24436"/>
                  </a:lnTo>
                  <a:lnTo>
                    <a:pt x="58052" y="24193"/>
                  </a:lnTo>
                  <a:lnTo>
                    <a:pt x="57583" y="23959"/>
                  </a:lnTo>
                  <a:lnTo>
                    <a:pt x="57115" y="23725"/>
                  </a:lnTo>
                  <a:lnTo>
                    <a:pt x="56637" y="23508"/>
                  </a:lnTo>
                  <a:lnTo>
                    <a:pt x="56151" y="23300"/>
                  </a:lnTo>
                  <a:lnTo>
                    <a:pt x="55665" y="23100"/>
                  </a:lnTo>
                  <a:lnTo>
                    <a:pt x="55179" y="22900"/>
                  </a:lnTo>
                  <a:lnTo>
                    <a:pt x="54685" y="22718"/>
                  </a:lnTo>
                  <a:lnTo>
                    <a:pt x="54182" y="22545"/>
                  </a:lnTo>
                  <a:lnTo>
                    <a:pt x="53687" y="22380"/>
                  </a:lnTo>
                  <a:lnTo>
                    <a:pt x="53184" y="22215"/>
                  </a:lnTo>
                  <a:lnTo>
                    <a:pt x="52680" y="22067"/>
                  </a:lnTo>
                  <a:lnTo>
                    <a:pt x="52168" y="21929"/>
                  </a:lnTo>
                  <a:lnTo>
                    <a:pt x="51665" y="21798"/>
                  </a:lnTo>
                  <a:lnTo>
                    <a:pt x="51153" y="21677"/>
                  </a:lnTo>
                  <a:lnTo>
                    <a:pt x="50641" y="21564"/>
                  </a:lnTo>
                  <a:lnTo>
                    <a:pt x="50129" y="21460"/>
                  </a:lnTo>
                  <a:lnTo>
                    <a:pt x="49617" y="21365"/>
                  </a:lnTo>
                  <a:lnTo>
                    <a:pt x="49097" y="21278"/>
                  </a:lnTo>
                  <a:lnTo>
                    <a:pt x="48585" y="21208"/>
                  </a:lnTo>
                  <a:lnTo>
                    <a:pt x="48073" y="21148"/>
                  </a:lnTo>
                  <a:lnTo>
                    <a:pt x="47561" y="21087"/>
                  </a:lnTo>
                  <a:lnTo>
                    <a:pt x="47049" y="21044"/>
                  </a:lnTo>
                  <a:lnTo>
                    <a:pt x="46537" y="21017"/>
                  </a:lnTo>
                  <a:lnTo>
                    <a:pt x="46034" y="20991"/>
                  </a:lnTo>
                  <a:lnTo>
                    <a:pt x="45522" y="20983"/>
                  </a:lnTo>
                  <a:lnTo>
                    <a:pt x="45174" y="20983"/>
                  </a:lnTo>
                  <a:lnTo>
                    <a:pt x="45174" y="20983"/>
                  </a:lnTo>
                  <a:lnTo>
                    <a:pt x="44715" y="20983"/>
                  </a:lnTo>
                  <a:lnTo>
                    <a:pt x="44263" y="20991"/>
                  </a:lnTo>
                  <a:lnTo>
                    <a:pt x="43803" y="21009"/>
                  </a:lnTo>
                  <a:lnTo>
                    <a:pt x="43352" y="21035"/>
                  </a:lnTo>
                  <a:lnTo>
                    <a:pt x="42901" y="21061"/>
                  </a:lnTo>
                  <a:lnTo>
                    <a:pt x="42450" y="21104"/>
                  </a:lnTo>
                  <a:lnTo>
                    <a:pt x="42007" y="21148"/>
                  </a:lnTo>
                  <a:lnTo>
                    <a:pt x="41565" y="21191"/>
                  </a:lnTo>
                  <a:lnTo>
                    <a:pt x="41113" y="21252"/>
                  </a:lnTo>
                  <a:lnTo>
                    <a:pt x="40671" y="21313"/>
                  </a:lnTo>
                  <a:lnTo>
                    <a:pt x="40237" y="21382"/>
                  </a:lnTo>
                  <a:lnTo>
                    <a:pt x="39794" y="21451"/>
                  </a:lnTo>
                  <a:lnTo>
                    <a:pt x="39361" y="21538"/>
                  </a:lnTo>
                  <a:lnTo>
                    <a:pt x="38927" y="21625"/>
                  </a:lnTo>
                  <a:lnTo>
                    <a:pt x="38502" y="21712"/>
                  </a:lnTo>
                  <a:lnTo>
                    <a:pt x="38076" y="21816"/>
                  </a:lnTo>
                  <a:lnTo>
                    <a:pt x="37651" y="21920"/>
                  </a:lnTo>
                  <a:lnTo>
                    <a:pt x="37226" y="22033"/>
                  </a:lnTo>
                  <a:lnTo>
                    <a:pt x="36809" y="22146"/>
                  </a:lnTo>
                  <a:lnTo>
                    <a:pt x="36393" y="22267"/>
                  </a:lnTo>
                  <a:lnTo>
                    <a:pt x="35985" y="22397"/>
                  </a:lnTo>
                  <a:lnTo>
                    <a:pt x="35569" y="22527"/>
                  </a:lnTo>
                  <a:lnTo>
                    <a:pt x="35169" y="22666"/>
                  </a:lnTo>
                  <a:lnTo>
                    <a:pt x="34762" y="22814"/>
                  </a:lnTo>
                  <a:lnTo>
                    <a:pt x="34362" y="22970"/>
                  </a:lnTo>
                  <a:lnTo>
                    <a:pt x="33972" y="23126"/>
                  </a:lnTo>
                  <a:lnTo>
                    <a:pt x="33581" y="23282"/>
                  </a:lnTo>
                  <a:lnTo>
                    <a:pt x="33191" y="23447"/>
                  </a:lnTo>
                  <a:lnTo>
                    <a:pt x="32809" y="23621"/>
                  </a:lnTo>
                  <a:lnTo>
                    <a:pt x="32427" y="23803"/>
                  </a:lnTo>
                  <a:lnTo>
                    <a:pt x="32054" y="23985"/>
                  </a:lnTo>
                  <a:lnTo>
                    <a:pt x="31690" y="24167"/>
                  </a:lnTo>
                  <a:lnTo>
                    <a:pt x="31317" y="24367"/>
                  </a:lnTo>
                  <a:lnTo>
                    <a:pt x="30961" y="24567"/>
                  </a:lnTo>
                  <a:lnTo>
                    <a:pt x="30605" y="24766"/>
                  </a:lnTo>
                  <a:lnTo>
                    <a:pt x="30249" y="24974"/>
                  </a:lnTo>
                  <a:lnTo>
                    <a:pt x="29902" y="25191"/>
                  </a:lnTo>
                  <a:lnTo>
                    <a:pt x="29555" y="25408"/>
                  </a:lnTo>
                  <a:lnTo>
                    <a:pt x="29225" y="25625"/>
                  </a:lnTo>
                  <a:lnTo>
                    <a:pt x="28887" y="25859"/>
                  </a:lnTo>
                  <a:lnTo>
                    <a:pt x="28566" y="26094"/>
                  </a:lnTo>
                  <a:lnTo>
                    <a:pt x="28245" y="26328"/>
                  </a:lnTo>
                  <a:lnTo>
                    <a:pt x="27924" y="26571"/>
                  </a:lnTo>
                  <a:lnTo>
                    <a:pt x="27611" y="26814"/>
                  </a:lnTo>
                  <a:lnTo>
                    <a:pt x="27308" y="27066"/>
                  </a:lnTo>
                  <a:lnTo>
                    <a:pt x="27013" y="27317"/>
                  </a:lnTo>
                  <a:lnTo>
                    <a:pt x="26718" y="27578"/>
                  </a:lnTo>
                  <a:lnTo>
                    <a:pt x="26431" y="27847"/>
                  </a:lnTo>
                  <a:lnTo>
                    <a:pt x="26145" y="28116"/>
                  </a:lnTo>
                  <a:lnTo>
                    <a:pt x="25876" y="28385"/>
                  </a:lnTo>
                  <a:lnTo>
                    <a:pt x="25607" y="28662"/>
                  </a:lnTo>
                  <a:lnTo>
                    <a:pt x="25338" y="28940"/>
                  </a:lnTo>
                  <a:lnTo>
                    <a:pt x="25086" y="29226"/>
                  </a:lnTo>
                  <a:lnTo>
                    <a:pt x="24835" y="29521"/>
                  </a:lnTo>
                  <a:lnTo>
                    <a:pt x="24592" y="29808"/>
                  </a:lnTo>
                  <a:lnTo>
                    <a:pt x="24357" y="30111"/>
                  </a:lnTo>
                  <a:lnTo>
                    <a:pt x="24132" y="30406"/>
                  </a:lnTo>
                  <a:lnTo>
                    <a:pt x="23906" y="30719"/>
                  </a:lnTo>
                  <a:lnTo>
                    <a:pt x="23689" y="31022"/>
                  </a:lnTo>
                  <a:lnTo>
                    <a:pt x="23481" y="31335"/>
                  </a:lnTo>
                  <a:lnTo>
                    <a:pt x="23281" y="31656"/>
                  </a:lnTo>
                  <a:lnTo>
                    <a:pt x="23091" y="31977"/>
                  </a:lnTo>
                  <a:lnTo>
                    <a:pt x="22908" y="32298"/>
                  </a:lnTo>
                  <a:lnTo>
                    <a:pt x="22726" y="32619"/>
                  </a:lnTo>
                  <a:lnTo>
                    <a:pt x="22726" y="32619"/>
                  </a:lnTo>
                  <a:lnTo>
                    <a:pt x="22509" y="33018"/>
                  </a:lnTo>
                  <a:lnTo>
                    <a:pt x="22292" y="33409"/>
                  </a:lnTo>
                  <a:lnTo>
                    <a:pt x="22067" y="33791"/>
                  </a:lnTo>
                  <a:lnTo>
                    <a:pt x="21832" y="34164"/>
                  </a:lnTo>
                  <a:lnTo>
                    <a:pt x="21589" y="34528"/>
                  </a:lnTo>
                  <a:lnTo>
                    <a:pt x="21338" y="34893"/>
                  </a:lnTo>
                  <a:lnTo>
                    <a:pt x="21086" y="35248"/>
                  </a:lnTo>
                  <a:lnTo>
                    <a:pt x="20826" y="35595"/>
                  </a:lnTo>
                  <a:lnTo>
                    <a:pt x="20557" y="35943"/>
                  </a:lnTo>
                  <a:lnTo>
                    <a:pt x="20288" y="36281"/>
                  </a:lnTo>
                  <a:lnTo>
                    <a:pt x="20010" y="36602"/>
                  </a:lnTo>
                  <a:lnTo>
                    <a:pt x="19724" y="36932"/>
                  </a:lnTo>
                  <a:lnTo>
                    <a:pt x="19437" y="37244"/>
                  </a:lnTo>
                  <a:lnTo>
                    <a:pt x="19142" y="37548"/>
                  </a:lnTo>
                  <a:lnTo>
                    <a:pt x="18839" y="37852"/>
                  </a:lnTo>
                  <a:lnTo>
                    <a:pt x="18535" y="38147"/>
                  </a:lnTo>
                  <a:lnTo>
                    <a:pt x="18223" y="38433"/>
                  </a:lnTo>
                  <a:lnTo>
                    <a:pt x="17910" y="38719"/>
                  </a:lnTo>
                  <a:lnTo>
                    <a:pt x="17589" y="38988"/>
                  </a:lnTo>
                  <a:lnTo>
                    <a:pt x="17259" y="39257"/>
                  </a:lnTo>
                  <a:lnTo>
                    <a:pt x="16930" y="39518"/>
                  </a:lnTo>
                  <a:lnTo>
                    <a:pt x="16591" y="39769"/>
                  </a:lnTo>
                  <a:lnTo>
                    <a:pt x="16253" y="40012"/>
                  </a:lnTo>
                  <a:lnTo>
                    <a:pt x="15914" y="40255"/>
                  </a:lnTo>
                  <a:lnTo>
                    <a:pt x="15559" y="40481"/>
                  </a:lnTo>
                  <a:lnTo>
                    <a:pt x="15211" y="40706"/>
                  </a:lnTo>
                  <a:lnTo>
                    <a:pt x="14856" y="40923"/>
                  </a:lnTo>
                  <a:lnTo>
                    <a:pt x="14491" y="41132"/>
                  </a:lnTo>
                  <a:lnTo>
                    <a:pt x="14127" y="41331"/>
                  </a:lnTo>
                  <a:lnTo>
                    <a:pt x="13762" y="41522"/>
                  </a:lnTo>
                  <a:lnTo>
                    <a:pt x="13389" y="41713"/>
                  </a:lnTo>
                  <a:lnTo>
                    <a:pt x="13016" y="41887"/>
                  </a:lnTo>
                  <a:lnTo>
                    <a:pt x="12643" y="42060"/>
                  </a:lnTo>
                  <a:lnTo>
                    <a:pt x="12261" y="42225"/>
                  </a:lnTo>
                  <a:lnTo>
                    <a:pt x="11879" y="42381"/>
                  </a:lnTo>
                  <a:lnTo>
                    <a:pt x="11489" y="42529"/>
                  </a:lnTo>
                  <a:lnTo>
                    <a:pt x="11098" y="42668"/>
                  </a:lnTo>
                  <a:lnTo>
                    <a:pt x="10708" y="42806"/>
                  </a:lnTo>
                  <a:lnTo>
                    <a:pt x="10317" y="42928"/>
                  </a:lnTo>
                  <a:lnTo>
                    <a:pt x="9918" y="43049"/>
                  </a:lnTo>
                  <a:lnTo>
                    <a:pt x="9519" y="43153"/>
                  </a:lnTo>
                  <a:lnTo>
                    <a:pt x="9120" y="43258"/>
                  </a:lnTo>
                  <a:lnTo>
                    <a:pt x="8721" y="43353"/>
                  </a:lnTo>
                  <a:lnTo>
                    <a:pt x="8313" y="43440"/>
                  </a:lnTo>
                  <a:lnTo>
                    <a:pt x="7905" y="43518"/>
                  </a:lnTo>
                  <a:lnTo>
                    <a:pt x="7497" y="43587"/>
                  </a:lnTo>
                  <a:lnTo>
                    <a:pt x="7089" y="43648"/>
                  </a:lnTo>
                  <a:lnTo>
                    <a:pt x="6673" y="43700"/>
                  </a:lnTo>
                  <a:lnTo>
                    <a:pt x="6265" y="43744"/>
                  </a:lnTo>
                  <a:lnTo>
                    <a:pt x="5849" y="43787"/>
                  </a:lnTo>
                  <a:lnTo>
                    <a:pt x="5432" y="43813"/>
                  </a:lnTo>
                  <a:lnTo>
                    <a:pt x="5016" y="43830"/>
                  </a:lnTo>
                  <a:lnTo>
                    <a:pt x="4599" y="43848"/>
                  </a:lnTo>
                  <a:lnTo>
                    <a:pt x="4183" y="43848"/>
                  </a:lnTo>
                  <a:lnTo>
                    <a:pt x="3766" y="43848"/>
                  </a:lnTo>
                  <a:lnTo>
                    <a:pt x="3349" y="43830"/>
                  </a:lnTo>
                  <a:lnTo>
                    <a:pt x="2933" y="43813"/>
                  </a:lnTo>
                  <a:lnTo>
                    <a:pt x="2508" y="43787"/>
                  </a:lnTo>
                  <a:lnTo>
                    <a:pt x="2091" y="43744"/>
                  </a:lnTo>
                  <a:lnTo>
                    <a:pt x="1675" y="43700"/>
                  </a:lnTo>
                  <a:lnTo>
                    <a:pt x="1258" y="43639"/>
                  </a:lnTo>
                  <a:lnTo>
                    <a:pt x="833" y="43579"/>
                  </a:lnTo>
                  <a:lnTo>
                    <a:pt x="417" y="43509"/>
                  </a:lnTo>
                  <a:lnTo>
                    <a:pt x="0" y="43422"/>
                  </a:lnTo>
                  <a:lnTo>
                    <a:pt x="0" y="25191"/>
                  </a:lnTo>
                  <a:lnTo>
                    <a:pt x="0" y="25191"/>
                  </a:lnTo>
                  <a:lnTo>
                    <a:pt x="312" y="25183"/>
                  </a:lnTo>
                  <a:lnTo>
                    <a:pt x="633" y="25157"/>
                  </a:lnTo>
                  <a:lnTo>
                    <a:pt x="937" y="25105"/>
                  </a:lnTo>
                  <a:lnTo>
                    <a:pt x="1250" y="25044"/>
                  </a:lnTo>
                  <a:lnTo>
                    <a:pt x="1553" y="24957"/>
                  </a:lnTo>
                  <a:lnTo>
                    <a:pt x="1848" y="24862"/>
                  </a:lnTo>
                  <a:lnTo>
                    <a:pt x="2143" y="24740"/>
                  </a:lnTo>
                  <a:lnTo>
                    <a:pt x="2282" y="24671"/>
                  </a:lnTo>
                  <a:lnTo>
                    <a:pt x="2421" y="24601"/>
                  </a:lnTo>
                  <a:lnTo>
                    <a:pt x="2560" y="24523"/>
                  </a:lnTo>
                  <a:lnTo>
                    <a:pt x="2690" y="24445"/>
                  </a:lnTo>
                  <a:lnTo>
                    <a:pt x="2820" y="24358"/>
                  </a:lnTo>
                  <a:lnTo>
                    <a:pt x="2950" y="24271"/>
                  </a:lnTo>
                  <a:lnTo>
                    <a:pt x="3080" y="24176"/>
                  </a:lnTo>
                  <a:lnTo>
                    <a:pt x="3202" y="24072"/>
                  </a:lnTo>
                  <a:lnTo>
                    <a:pt x="3315" y="23968"/>
                  </a:lnTo>
                  <a:lnTo>
                    <a:pt x="3436" y="23855"/>
                  </a:lnTo>
                  <a:lnTo>
                    <a:pt x="3540" y="23742"/>
                  </a:lnTo>
                  <a:lnTo>
                    <a:pt x="3653" y="23621"/>
                  </a:lnTo>
                  <a:lnTo>
                    <a:pt x="3757" y="23499"/>
                  </a:lnTo>
                  <a:lnTo>
                    <a:pt x="3853" y="23369"/>
                  </a:lnTo>
                  <a:lnTo>
                    <a:pt x="3948" y="23239"/>
                  </a:lnTo>
                  <a:lnTo>
                    <a:pt x="4044" y="23100"/>
                  </a:lnTo>
                  <a:lnTo>
                    <a:pt x="4130" y="22953"/>
                  </a:lnTo>
                  <a:lnTo>
                    <a:pt x="4209" y="22805"/>
                  </a:lnTo>
                  <a:lnTo>
                    <a:pt x="4209" y="22805"/>
                  </a:lnTo>
                  <a:lnTo>
                    <a:pt x="4556" y="22172"/>
                  </a:lnTo>
                  <a:lnTo>
                    <a:pt x="4920" y="21538"/>
                  </a:lnTo>
                  <a:lnTo>
                    <a:pt x="5293" y="20922"/>
                  </a:lnTo>
                  <a:lnTo>
                    <a:pt x="5675" y="20306"/>
                  </a:lnTo>
                  <a:lnTo>
                    <a:pt x="6074" y="19690"/>
                  </a:lnTo>
                  <a:lnTo>
                    <a:pt x="6482" y="19091"/>
                  </a:lnTo>
                  <a:lnTo>
                    <a:pt x="6907" y="18492"/>
                  </a:lnTo>
                  <a:lnTo>
                    <a:pt x="7332" y="17911"/>
                  </a:lnTo>
                  <a:lnTo>
                    <a:pt x="7784" y="17330"/>
                  </a:lnTo>
                  <a:lnTo>
                    <a:pt x="8235" y="16757"/>
                  </a:lnTo>
                  <a:lnTo>
                    <a:pt x="8703" y="16184"/>
                  </a:lnTo>
                  <a:lnTo>
                    <a:pt x="9181" y="15629"/>
                  </a:lnTo>
                  <a:lnTo>
                    <a:pt x="9667" y="15073"/>
                  </a:lnTo>
                  <a:lnTo>
                    <a:pt x="10170" y="14535"/>
                  </a:lnTo>
                  <a:lnTo>
                    <a:pt x="10682" y="13997"/>
                  </a:lnTo>
                  <a:lnTo>
                    <a:pt x="11203" y="13468"/>
                  </a:lnTo>
                  <a:lnTo>
                    <a:pt x="11732" y="12948"/>
                  </a:lnTo>
                  <a:lnTo>
                    <a:pt x="12279" y="12444"/>
                  </a:lnTo>
                  <a:lnTo>
                    <a:pt x="12825" y="11941"/>
                  </a:lnTo>
                  <a:lnTo>
                    <a:pt x="13389" y="11446"/>
                  </a:lnTo>
                  <a:lnTo>
                    <a:pt x="13962" y="10960"/>
                  </a:lnTo>
                  <a:lnTo>
                    <a:pt x="14543" y="10483"/>
                  </a:lnTo>
                  <a:lnTo>
                    <a:pt x="15133" y="10015"/>
                  </a:lnTo>
                  <a:lnTo>
                    <a:pt x="15732" y="9555"/>
                  </a:lnTo>
                  <a:lnTo>
                    <a:pt x="16340" y="9103"/>
                  </a:lnTo>
                  <a:lnTo>
                    <a:pt x="16964" y="8661"/>
                  </a:lnTo>
                  <a:lnTo>
                    <a:pt x="17589" y="8236"/>
                  </a:lnTo>
                  <a:lnTo>
                    <a:pt x="18223" y="7811"/>
                  </a:lnTo>
                  <a:lnTo>
                    <a:pt x="18873" y="7403"/>
                  </a:lnTo>
                  <a:lnTo>
                    <a:pt x="19524" y="6995"/>
                  </a:lnTo>
                  <a:lnTo>
                    <a:pt x="20184" y="6604"/>
                  </a:lnTo>
                  <a:lnTo>
                    <a:pt x="20860" y="6223"/>
                  </a:lnTo>
                  <a:lnTo>
                    <a:pt x="21537" y="5849"/>
                  </a:lnTo>
                  <a:lnTo>
                    <a:pt x="22223" y="5485"/>
                  </a:lnTo>
                  <a:lnTo>
                    <a:pt x="22917" y="5138"/>
                  </a:lnTo>
                  <a:lnTo>
                    <a:pt x="23620" y="4799"/>
                  </a:lnTo>
                  <a:lnTo>
                    <a:pt x="24331" y="4461"/>
                  </a:lnTo>
                  <a:lnTo>
                    <a:pt x="25052" y="4149"/>
                  </a:lnTo>
                  <a:lnTo>
                    <a:pt x="25772" y="3836"/>
                  </a:lnTo>
                  <a:lnTo>
                    <a:pt x="26509" y="3541"/>
                  </a:lnTo>
                  <a:lnTo>
                    <a:pt x="27247" y="3255"/>
                  </a:lnTo>
                  <a:lnTo>
                    <a:pt x="27993" y="2977"/>
                  </a:lnTo>
                  <a:lnTo>
                    <a:pt x="28748" y="2708"/>
                  </a:lnTo>
                  <a:lnTo>
                    <a:pt x="29503" y="2457"/>
                  </a:lnTo>
                  <a:lnTo>
                    <a:pt x="30267" y="2222"/>
                  </a:lnTo>
                  <a:lnTo>
                    <a:pt x="31039" y="1988"/>
                  </a:lnTo>
                  <a:lnTo>
                    <a:pt x="31820" y="1771"/>
                  </a:lnTo>
                  <a:lnTo>
                    <a:pt x="32610" y="1563"/>
                  </a:lnTo>
                  <a:lnTo>
                    <a:pt x="33399" y="1372"/>
                  </a:lnTo>
                  <a:lnTo>
                    <a:pt x="34189" y="1190"/>
                  </a:lnTo>
                  <a:lnTo>
                    <a:pt x="34996" y="1025"/>
                  </a:lnTo>
                  <a:lnTo>
                    <a:pt x="35803" y="869"/>
                  </a:lnTo>
                  <a:lnTo>
                    <a:pt x="36619" y="721"/>
                  </a:lnTo>
                  <a:lnTo>
                    <a:pt x="37434" y="591"/>
                  </a:lnTo>
                  <a:lnTo>
                    <a:pt x="38259" y="469"/>
                  </a:lnTo>
                  <a:lnTo>
                    <a:pt x="39083" y="365"/>
                  </a:lnTo>
                  <a:lnTo>
                    <a:pt x="39916" y="279"/>
                  </a:lnTo>
                  <a:lnTo>
                    <a:pt x="40758" y="200"/>
                  </a:lnTo>
                  <a:lnTo>
                    <a:pt x="41599" y="131"/>
                  </a:lnTo>
                  <a:lnTo>
                    <a:pt x="42441" y="79"/>
                  </a:lnTo>
                  <a:lnTo>
                    <a:pt x="43300" y="36"/>
                  </a:lnTo>
                  <a:lnTo>
                    <a:pt x="44151" y="18"/>
                  </a:lnTo>
                  <a:lnTo>
                    <a:pt x="45010" y="1"/>
                  </a:lnTo>
                  <a:lnTo>
                    <a:pt x="45877" y="10"/>
                  </a:lnTo>
                  <a:lnTo>
                    <a:pt x="45877" y="10"/>
                  </a:lnTo>
                  <a:lnTo>
                    <a:pt x="46433" y="18"/>
                  </a:lnTo>
                  <a:lnTo>
                    <a:pt x="46997" y="36"/>
                  </a:lnTo>
                  <a:lnTo>
                    <a:pt x="47552" y="53"/>
                  </a:lnTo>
                  <a:lnTo>
                    <a:pt x="48107" y="88"/>
                  </a:lnTo>
                  <a:lnTo>
                    <a:pt x="48663" y="122"/>
                  </a:lnTo>
                  <a:lnTo>
                    <a:pt x="49218" y="157"/>
                  </a:lnTo>
                  <a:lnTo>
                    <a:pt x="49773" y="209"/>
                  </a:lnTo>
                  <a:lnTo>
                    <a:pt x="50320" y="261"/>
                  </a:lnTo>
                  <a:lnTo>
                    <a:pt x="50875" y="322"/>
                  </a:lnTo>
                  <a:lnTo>
                    <a:pt x="51422" y="383"/>
                  </a:lnTo>
                  <a:lnTo>
                    <a:pt x="51960" y="452"/>
                  </a:lnTo>
                  <a:lnTo>
                    <a:pt x="52507" y="530"/>
                  </a:lnTo>
                  <a:lnTo>
                    <a:pt x="53045" y="617"/>
                  </a:lnTo>
                  <a:lnTo>
                    <a:pt x="53592" y="704"/>
                  </a:lnTo>
                  <a:lnTo>
                    <a:pt x="54121" y="799"/>
                  </a:lnTo>
                  <a:lnTo>
                    <a:pt x="54659" y="895"/>
                  </a:lnTo>
                  <a:lnTo>
                    <a:pt x="55197" y="999"/>
                  </a:lnTo>
                  <a:lnTo>
                    <a:pt x="55726" y="1112"/>
                  </a:lnTo>
                  <a:lnTo>
                    <a:pt x="56255" y="1233"/>
                  </a:lnTo>
                  <a:lnTo>
                    <a:pt x="56776" y="1355"/>
                  </a:lnTo>
                  <a:lnTo>
                    <a:pt x="57305" y="1485"/>
                  </a:lnTo>
                  <a:lnTo>
                    <a:pt x="57826" y="1615"/>
                  </a:lnTo>
                  <a:lnTo>
                    <a:pt x="58347" y="1754"/>
                  </a:lnTo>
                  <a:lnTo>
                    <a:pt x="58859" y="1901"/>
                  </a:lnTo>
                  <a:lnTo>
                    <a:pt x="59379" y="2049"/>
                  </a:lnTo>
                  <a:lnTo>
                    <a:pt x="59891" y="2205"/>
                  </a:lnTo>
                  <a:lnTo>
                    <a:pt x="60395" y="2361"/>
                  </a:lnTo>
                  <a:lnTo>
                    <a:pt x="60907" y="2535"/>
                  </a:lnTo>
                  <a:lnTo>
                    <a:pt x="61410" y="2700"/>
                  </a:lnTo>
                  <a:lnTo>
                    <a:pt x="61913" y="2882"/>
                  </a:lnTo>
                  <a:lnTo>
                    <a:pt x="62408" y="3055"/>
                  </a:lnTo>
                  <a:lnTo>
                    <a:pt x="62902" y="3246"/>
                  </a:lnTo>
                  <a:lnTo>
                    <a:pt x="63397" y="3437"/>
                  </a:lnTo>
                  <a:lnTo>
                    <a:pt x="63883" y="3637"/>
                  </a:lnTo>
                  <a:lnTo>
                    <a:pt x="64369" y="3836"/>
                  </a:lnTo>
                  <a:lnTo>
                    <a:pt x="64855" y="4045"/>
                  </a:lnTo>
                  <a:lnTo>
                    <a:pt x="65341" y="4253"/>
                  </a:lnTo>
                  <a:lnTo>
                    <a:pt x="65818" y="4470"/>
                  </a:lnTo>
                  <a:lnTo>
                    <a:pt x="66287" y="4687"/>
                  </a:lnTo>
                  <a:lnTo>
                    <a:pt x="66764" y="4912"/>
                  </a:lnTo>
                  <a:lnTo>
                    <a:pt x="67232" y="5147"/>
                  </a:lnTo>
                  <a:lnTo>
                    <a:pt x="67692" y="5381"/>
                  </a:lnTo>
                  <a:lnTo>
                    <a:pt x="68161" y="5624"/>
                  </a:lnTo>
                  <a:lnTo>
                    <a:pt x="68612" y="5867"/>
                  </a:lnTo>
                  <a:lnTo>
                    <a:pt x="69072" y="6118"/>
                  </a:lnTo>
                  <a:lnTo>
                    <a:pt x="69523" y="6370"/>
                  </a:lnTo>
                  <a:lnTo>
                    <a:pt x="69974" y="6630"/>
                  </a:lnTo>
                  <a:lnTo>
                    <a:pt x="70417" y="6891"/>
                  </a:lnTo>
                  <a:lnTo>
                    <a:pt x="70859" y="7151"/>
                  </a:lnTo>
                  <a:lnTo>
                    <a:pt x="71293" y="7429"/>
                  </a:lnTo>
                  <a:lnTo>
                    <a:pt x="71727" y="7706"/>
                  </a:lnTo>
                  <a:lnTo>
                    <a:pt x="72152" y="7984"/>
                  </a:lnTo>
                  <a:lnTo>
                    <a:pt x="72586" y="8262"/>
                  </a:lnTo>
                  <a:lnTo>
                    <a:pt x="73003" y="8557"/>
                  </a:lnTo>
                  <a:lnTo>
                    <a:pt x="73419" y="8843"/>
                  </a:lnTo>
                  <a:lnTo>
                    <a:pt x="73836" y="9147"/>
                  </a:lnTo>
                  <a:lnTo>
                    <a:pt x="74252" y="9442"/>
                  </a:lnTo>
                  <a:lnTo>
                    <a:pt x="74652" y="9746"/>
                  </a:lnTo>
                  <a:lnTo>
                    <a:pt x="75059" y="10058"/>
                  </a:lnTo>
                  <a:lnTo>
                    <a:pt x="75459" y="10370"/>
                  </a:lnTo>
                  <a:lnTo>
                    <a:pt x="75849" y="10683"/>
                  </a:lnTo>
                  <a:lnTo>
                    <a:pt x="76239" y="11004"/>
                  </a:lnTo>
                  <a:lnTo>
                    <a:pt x="76630" y="11334"/>
                  </a:lnTo>
                  <a:lnTo>
                    <a:pt x="77003" y="11663"/>
                  </a:lnTo>
                  <a:lnTo>
                    <a:pt x="77385" y="11993"/>
                  </a:lnTo>
                  <a:lnTo>
                    <a:pt x="77758" y="12323"/>
                  </a:lnTo>
                  <a:lnTo>
                    <a:pt x="78122" y="12670"/>
                  </a:lnTo>
                  <a:lnTo>
                    <a:pt x="78487" y="13008"/>
                  </a:lnTo>
                  <a:lnTo>
                    <a:pt x="78851" y="13355"/>
                  </a:lnTo>
                  <a:lnTo>
                    <a:pt x="79207" y="13702"/>
                  </a:lnTo>
                  <a:lnTo>
                    <a:pt x="79554" y="14058"/>
                  </a:lnTo>
                  <a:lnTo>
                    <a:pt x="79901" y="14414"/>
                  </a:lnTo>
                  <a:lnTo>
                    <a:pt x="80240" y="14778"/>
                  </a:lnTo>
                  <a:lnTo>
                    <a:pt x="80578" y="15143"/>
                  </a:lnTo>
                  <a:lnTo>
                    <a:pt x="80908" y="15507"/>
                  </a:lnTo>
                  <a:lnTo>
                    <a:pt x="81238" y="15880"/>
                  </a:lnTo>
                  <a:lnTo>
                    <a:pt x="81559" y="16254"/>
                  </a:lnTo>
                  <a:lnTo>
                    <a:pt x="81871" y="16627"/>
                  </a:lnTo>
                  <a:lnTo>
                    <a:pt x="82183" y="17009"/>
                  </a:lnTo>
                  <a:lnTo>
                    <a:pt x="82496" y="17390"/>
                  </a:lnTo>
                  <a:lnTo>
                    <a:pt x="82791" y="17781"/>
                  </a:lnTo>
                  <a:lnTo>
                    <a:pt x="83086" y="18171"/>
                  </a:lnTo>
                  <a:lnTo>
                    <a:pt x="83381" y="18562"/>
                  </a:lnTo>
                  <a:lnTo>
                    <a:pt x="83667" y="18961"/>
                  </a:lnTo>
                  <a:lnTo>
                    <a:pt x="83945" y="19360"/>
                  </a:lnTo>
                  <a:lnTo>
                    <a:pt x="84223" y="19759"/>
                  </a:lnTo>
                  <a:lnTo>
                    <a:pt x="84492" y="20167"/>
                  </a:lnTo>
                  <a:lnTo>
                    <a:pt x="84761" y="20566"/>
                  </a:lnTo>
                  <a:lnTo>
                    <a:pt x="85021" y="20983"/>
                  </a:lnTo>
                  <a:lnTo>
                    <a:pt x="85273" y="21391"/>
                  </a:lnTo>
                  <a:lnTo>
                    <a:pt x="85524" y="21807"/>
                  </a:lnTo>
                  <a:lnTo>
                    <a:pt x="85767" y="22224"/>
                  </a:lnTo>
                  <a:lnTo>
                    <a:pt x="86002" y="22649"/>
                  </a:lnTo>
                  <a:lnTo>
                    <a:pt x="86236" y="23074"/>
                  </a:lnTo>
                  <a:lnTo>
                    <a:pt x="86461" y="23499"/>
                  </a:lnTo>
                  <a:lnTo>
                    <a:pt x="86678" y="23924"/>
                  </a:lnTo>
                  <a:lnTo>
                    <a:pt x="86895" y="24358"/>
                  </a:lnTo>
                  <a:lnTo>
                    <a:pt x="87104" y="24792"/>
                  </a:lnTo>
                  <a:lnTo>
                    <a:pt x="87303" y="25226"/>
                  </a:lnTo>
                  <a:lnTo>
                    <a:pt x="87503" y="25669"/>
                  </a:lnTo>
                  <a:lnTo>
                    <a:pt x="87694" y="26102"/>
                  </a:lnTo>
                  <a:lnTo>
                    <a:pt x="87876" y="26545"/>
                  </a:lnTo>
                  <a:lnTo>
                    <a:pt x="88058" y="26996"/>
                  </a:lnTo>
                  <a:lnTo>
                    <a:pt x="88232" y="27439"/>
                  </a:lnTo>
                  <a:lnTo>
                    <a:pt x="88396" y="27890"/>
                  </a:lnTo>
                  <a:lnTo>
                    <a:pt x="88553" y="28341"/>
                  </a:lnTo>
                  <a:lnTo>
                    <a:pt x="88709" y="28792"/>
                  </a:lnTo>
                  <a:lnTo>
                    <a:pt x="88856" y="29252"/>
                  </a:lnTo>
                  <a:lnTo>
                    <a:pt x="88995" y="29704"/>
                  </a:lnTo>
                  <a:lnTo>
                    <a:pt x="89134" y="30163"/>
                  </a:lnTo>
                  <a:lnTo>
                    <a:pt x="89264" y="30632"/>
                  </a:lnTo>
                  <a:lnTo>
                    <a:pt x="89386" y="31092"/>
                  </a:lnTo>
                  <a:lnTo>
                    <a:pt x="89499" y="31560"/>
                  </a:lnTo>
                  <a:lnTo>
                    <a:pt x="89611" y="32020"/>
                  </a:lnTo>
                  <a:lnTo>
                    <a:pt x="89707" y="32489"/>
                  </a:lnTo>
                  <a:lnTo>
                    <a:pt x="89802" y="32966"/>
                  </a:lnTo>
                  <a:lnTo>
                    <a:pt x="89898" y="33435"/>
                  </a:lnTo>
                  <a:lnTo>
                    <a:pt x="89976" y="33903"/>
                  </a:lnTo>
                  <a:lnTo>
                    <a:pt x="90054" y="34381"/>
                  </a:lnTo>
                  <a:lnTo>
                    <a:pt x="90123" y="34858"/>
                  </a:lnTo>
                  <a:lnTo>
                    <a:pt x="90184" y="35335"/>
                  </a:lnTo>
                  <a:lnTo>
                    <a:pt x="90236" y="35821"/>
                  </a:lnTo>
                  <a:lnTo>
                    <a:pt x="90279" y="36298"/>
                  </a:lnTo>
                  <a:lnTo>
                    <a:pt x="90323" y="36784"/>
                  </a:lnTo>
                  <a:lnTo>
                    <a:pt x="90358" y="37262"/>
                  </a:lnTo>
                  <a:lnTo>
                    <a:pt x="90384" y="37747"/>
                  </a:lnTo>
                  <a:lnTo>
                    <a:pt x="90401" y="38233"/>
                  </a:lnTo>
                  <a:lnTo>
                    <a:pt x="90418" y="38728"/>
                  </a:lnTo>
                  <a:lnTo>
                    <a:pt x="90418" y="38728"/>
                  </a:lnTo>
                  <a:lnTo>
                    <a:pt x="90410" y="38858"/>
                  </a:lnTo>
                  <a:lnTo>
                    <a:pt x="90401" y="38988"/>
                  </a:lnTo>
                  <a:lnTo>
                    <a:pt x="90384" y="39257"/>
                  </a:lnTo>
                  <a:lnTo>
                    <a:pt x="90358" y="39544"/>
                  </a:lnTo>
                  <a:lnTo>
                    <a:pt x="90349" y="39691"/>
                  </a:lnTo>
                  <a:lnTo>
                    <a:pt x="90349" y="39847"/>
                  </a:lnTo>
                  <a:lnTo>
                    <a:pt x="90349" y="39847"/>
                  </a:lnTo>
                  <a:lnTo>
                    <a:pt x="91130" y="39752"/>
                  </a:lnTo>
                  <a:lnTo>
                    <a:pt x="91946" y="39656"/>
                  </a:lnTo>
                  <a:lnTo>
                    <a:pt x="92787" y="39570"/>
                  </a:lnTo>
                  <a:lnTo>
                    <a:pt x="93629" y="39500"/>
                  </a:lnTo>
                  <a:lnTo>
                    <a:pt x="94479" y="39440"/>
                  </a:lnTo>
                  <a:lnTo>
                    <a:pt x="95304" y="39396"/>
                  </a:lnTo>
                  <a:lnTo>
                    <a:pt x="96102" y="39361"/>
                  </a:lnTo>
                  <a:lnTo>
                    <a:pt x="96866" y="39353"/>
                  </a:lnTo>
                  <a:lnTo>
                    <a:pt x="96866" y="39353"/>
                  </a:lnTo>
                  <a:lnTo>
                    <a:pt x="97369" y="39361"/>
                  </a:lnTo>
                  <a:lnTo>
                    <a:pt x="97863" y="39370"/>
                  </a:lnTo>
                  <a:lnTo>
                    <a:pt x="98367" y="39379"/>
                  </a:lnTo>
                  <a:lnTo>
                    <a:pt x="98861" y="39396"/>
                  </a:lnTo>
                  <a:lnTo>
                    <a:pt x="99356" y="39422"/>
                  </a:lnTo>
                  <a:lnTo>
                    <a:pt x="99842" y="39457"/>
                  </a:lnTo>
                  <a:lnTo>
                    <a:pt x="100337" y="39492"/>
                  </a:lnTo>
                  <a:lnTo>
                    <a:pt x="100822" y="39526"/>
                  </a:lnTo>
                  <a:lnTo>
                    <a:pt x="101317" y="39578"/>
                  </a:lnTo>
                  <a:lnTo>
                    <a:pt x="101803" y="39630"/>
                  </a:lnTo>
                  <a:lnTo>
                    <a:pt x="102280" y="39683"/>
                  </a:lnTo>
                  <a:lnTo>
                    <a:pt x="102766" y="39743"/>
                  </a:lnTo>
                  <a:lnTo>
                    <a:pt x="103243" y="39813"/>
                  </a:lnTo>
                  <a:lnTo>
                    <a:pt x="103721" y="39882"/>
                  </a:lnTo>
                  <a:lnTo>
                    <a:pt x="104198" y="39960"/>
                  </a:lnTo>
                  <a:lnTo>
                    <a:pt x="104675" y="40038"/>
                  </a:lnTo>
                  <a:lnTo>
                    <a:pt x="105144" y="40125"/>
                  </a:lnTo>
                  <a:lnTo>
                    <a:pt x="105612" y="40221"/>
                  </a:lnTo>
                  <a:lnTo>
                    <a:pt x="106081" y="40316"/>
                  </a:lnTo>
                  <a:lnTo>
                    <a:pt x="106541" y="40420"/>
                  </a:lnTo>
                  <a:lnTo>
                    <a:pt x="107009" y="40524"/>
                  </a:lnTo>
                  <a:lnTo>
                    <a:pt x="107469" y="40637"/>
                  </a:lnTo>
                  <a:lnTo>
                    <a:pt x="107929" y="40750"/>
                  </a:lnTo>
                  <a:lnTo>
                    <a:pt x="108380" y="40871"/>
                  </a:lnTo>
                  <a:lnTo>
                    <a:pt x="109292" y="41123"/>
                  </a:lnTo>
                  <a:lnTo>
                    <a:pt x="110185" y="41401"/>
                  </a:lnTo>
                  <a:lnTo>
                    <a:pt x="111070" y="41696"/>
                  </a:lnTo>
                  <a:lnTo>
                    <a:pt x="111938" y="42008"/>
                  </a:lnTo>
                  <a:lnTo>
                    <a:pt x="112806" y="42329"/>
                  </a:lnTo>
                  <a:lnTo>
                    <a:pt x="113656" y="42676"/>
                  </a:lnTo>
                  <a:lnTo>
                    <a:pt x="114498" y="43041"/>
                  </a:lnTo>
                  <a:lnTo>
                    <a:pt x="115322" y="43422"/>
                  </a:lnTo>
                  <a:lnTo>
                    <a:pt x="116147" y="43822"/>
                  </a:lnTo>
                  <a:lnTo>
                    <a:pt x="116945" y="44238"/>
                  </a:lnTo>
                  <a:lnTo>
                    <a:pt x="117743" y="44663"/>
                  </a:lnTo>
                  <a:lnTo>
                    <a:pt x="118516" y="45115"/>
                  </a:lnTo>
                  <a:lnTo>
                    <a:pt x="119288" y="45574"/>
                  </a:lnTo>
                  <a:lnTo>
                    <a:pt x="120034" y="46052"/>
                  </a:lnTo>
                  <a:lnTo>
                    <a:pt x="120772" y="46546"/>
                  </a:lnTo>
                  <a:lnTo>
                    <a:pt x="121501" y="47050"/>
                  </a:lnTo>
                  <a:lnTo>
                    <a:pt x="122212" y="47579"/>
                  </a:lnTo>
                  <a:lnTo>
                    <a:pt x="122906" y="48108"/>
                  </a:lnTo>
                  <a:lnTo>
                    <a:pt x="123583" y="48664"/>
                  </a:lnTo>
                  <a:lnTo>
                    <a:pt x="124251" y="49228"/>
                  </a:lnTo>
                  <a:lnTo>
                    <a:pt x="124894" y="49809"/>
                  </a:lnTo>
                  <a:lnTo>
                    <a:pt x="125527" y="50399"/>
                  </a:lnTo>
                  <a:lnTo>
                    <a:pt x="126143" y="51006"/>
                  </a:lnTo>
                  <a:lnTo>
                    <a:pt x="126447" y="51310"/>
                  </a:lnTo>
                  <a:lnTo>
                    <a:pt x="126750" y="51623"/>
                  </a:lnTo>
                  <a:lnTo>
                    <a:pt x="127037" y="51935"/>
                  </a:lnTo>
                  <a:lnTo>
                    <a:pt x="127332" y="52256"/>
                  </a:lnTo>
                  <a:lnTo>
                    <a:pt x="127618" y="52577"/>
                  </a:lnTo>
                  <a:lnTo>
                    <a:pt x="127896" y="52898"/>
                  </a:lnTo>
                  <a:lnTo>
                    <a:pt x="128174" y="53228"/>
                  </a:lnTo>
                  <a:lnTo>
                    <a:pt x="128443" y="53549"/>
                  </a:lnTo>
                  <a:lnTo>
                    <a:pt x="128712" y="53887"/>
                  </a:lnTo>
                  <a:lnTo>
                    <a:pt x="128972" y="54217"/>
                  </a:lnTo>
                  <a:lnTo>
                    <a:pt x="129232" y="54556"/>
                  </a:lnTo>
                  <a:lnTo>
                    <a:pt x="129493" y="54903"/>
                  </a:lnTo>
                  <a:lnTo>
                    <a:pt x="129735" y="55241"/>
                  </a:lnTo>
                  <a:lnTo>
                    <a:pt x="129987" y="55588"/>
                  </a:lnTo>
                  <a:lnTo>
                    <a:pt x="130221" y="55935"/>
                  </a:lnTo>
                  <a:lnTo>
                    <a:pt x="130456" y="56291"/>
                  </a:lnTo>
                  <a:lnTo>
                    <a:pt x="130690" y="56647"/>
                  </a:lnTo>
                  <a:lnTo>
                    <a:pt x="130916" y="57003"/>
                  </a:lnTo>
                  <a:lnTo>
                    <a:pt x="131133" y="57358"/>
                  </a:lnTo>
                  <a:lnTo>
                    <a:pt x="131349" y="57723"/>
                  </a:lnTo>
                  <a:lnTo>
                    <a:pt x="131566" y="58087"/>
                  </a:lnTo>
                  <a:lnTo>
                    <a:pt x="131766" y="58460"/>
                  </a:lnTo>
                  <a:lnTo>
                    <a:pt x="131974" y="58825"/>
                  </a:lnTo>
                  <a:lnTo>
                    <a:pt x="132165" y="59198"/>
                  </a:lnTo>
                  <a:lnTo>
                    <a:pt x="132356" y="59571"/>
                  </a:lnTo>
                  <a:lnTo>
                    <a:pt x="132547" y="59953"/>
                  </a:lnTo>
                  <a:lnTo>
                    <a:pt x="132729" y="60335"/>
                  </a:lnTo>
                  <a:lnTo>
                    <a:pt x="132903" y="60716"/>
                  </a:lnTo>
                  <a:lnTo>
                    <a:pt x="133076" y="61098"/>
                  </a:lnTo>
                  <a:lnTo>
                    <a:pt x="133241" y="61480"/>
                  </a:lnTo>
                  <a:lnTo>
                    <a:pt x="133397" y="61871"/>
                  </a:lnTo>
                  <a:lnTo>
                    <a:pt x="133554" y="62261"/>
                  </a:lnTo>
                  <a:lnTo>
                    <a:pt x="133701" y="62660"/>
                  </a:lnTo>
                  <a:lnTo>
                    <a:pt x="133849" y="63051"/>
                  </a:lnTo>
                  <a:lnTo>
                    <a:pt x="133987" y="63450"/>
                  </a:lnTo>
                  <a:lnTo>
                    <a:pt x="134118" y="63849"/>
                  </a:lnTo>
                  <a:lnTo>
                    <a:pt x="134248" y="64248"/>
                  </a:lnTo>
                  <a:lnTo>
                    <a:pt x="134369" y="64656"/>
                  </a:lnTo>
                  <a:lnTo>
                    <a:pt x="134482" y="65064"/>
                  </a:lnTo>
                  <a:lnTo>
                    <a:pt x="134595" y="65463"/>
                  </a:lnTo>
                  <a:lnTo>
                    <a:pt x="134699" y="65880"/>
                  </a:lnTo>
                  <a:lnTo>
                    <a:pt x="134803" y="66287"/>
                  </a:lnTo>
                  <a:lnTo>
                    <a:pt x="134899" y="66704"/>
                  </a:lnTo>
                  <a:lnTo>
                    <a:pt x="134985" y="67112"/>
                  </a:lnTo>
                  <a:lnTo>
                    <a:pt x="135063" y="67528"/>
                  </a:lnTo>
                  <a:lnTo>
                    <a:pt x="135142" y="67953"/>
                  </a:lnTo>
                  <a:lnTo>
                    <a:pt x="135211" y="68370"/>
                  </a:lnTo>
                  <a:lnTo>
                    <a:pt x="135272" y="68795"/>
                  </a:lnTo>
                  <a:lnTo>
                    <a:pt x="135332" y="69212"/>
                  </a:lnTo>
                  <a:lnTo>
                    <a:pt x="135384" y="69637"/>
                  </a:lnTo>
                  <a:lnTo>
                    <a:pt x="135437" y="70071"/>
                  </a:lnTo>
                  <a:lnTo>
                    <a:pt x="135471" y="70496"/>
                  </a:lnTo>
                  <a:lnTo>
                    <a:pt x="135506" y="70921"/>
                  </a:lnTo>
                  <a:lnTo>
                    <a:pt x="135541" y="71355"/>
                  </a:lnTo>
                  <a:lnTo>
                    <a:pt x="135558" y="71789"/>
                  </a:lnTo>
                  <a:lnTo>
                    <a:pt x="135575" y="72223"/>
                  </a:lnTo>
                  <a:lnTo>
                    <a:pt x="135584" y="72657"/>
                  </a:lnTo>
                  <a:lnTo>
                    <a:pt x="135584" y="73090"/>
                  </a:lnTo>
                  <a:lnTo>
                    <a:pt x="135584" y="73090"/>
                  </a:lnTo>
                  <a:lnTo>
                    <a:pt x="135584" y="73672"/>
                  </a:lnTo>
                  <a:lnTo>
                    <a:pt x="135567" y="74245"/>
                  </a:lnTo>
                  <a:lnTo>
                    <a:pt x="135532" y="74817"/>
                  </a:lnTo>
                  <a:lnTo>
                    <a:pt x="135497" y="75390"/>
                  </a:lnTo>
                  <a:lnTo>
                    <a:pt x="135445" y="75954"/>
                  </a:lnTo>
                  <a:lnTo>
                    <a:pt x="135384" y="76518"/>
                  </a:lnTo>
                  <a:lnTo>
                    <a:pt x="135315" y="77082"/>
                  </a:lnTo>
                  <a:lnTo>
                    <a:pt x="135228" y="77637"/>
                  </a:lnTo>
                  <a:lnTo>
                    <a:pt x="135133" y="78193"/>
                  </a:lnTo>
                  <a:lnTo>
                    <a:pt x="135029" y="78748"/>
                  </a:lnTo>
                  <a:lnTo>
                    <a:pt x="134916" y="79295"/>
                  </a:lnTo>
                  <a:lnTo>
                    <a:pt x="134794" y="79841"/>
                  </a:lnTo>
                  <a:lnTo>
                    <a:pt x="134656" y="80388"/>
                  </a:lnTo>
                  <a:lnTo>
                    <a:pt x="134508" y="80926"/>
                  </a:lnTo>
                  <a:lnTo>
                    <a:pt x="134361" y="81464"/>
                  </a:lnTo>
                  <a:lnTo>
                    <a:pt x="134196" y="81993"/>
                  </a:lnTo>
                  <a:lnTo>
                    <a:pt x="134022" y="82523"/>
                  </a:lnTo>
                  <a:lnTo>
                    <a:pt x="133831" y="83052"/>
                  </a:lnTo>
                  <a:lnTo>
                    <a:pt x="133640" y="83573"/>
                  </a:lnTo>
                  <a:lnTo>
                    <a:pt x="133441" y="84093"/>
                  </a:lnTo>
                  <a:lnTo>
                    <a:pt x="133224" y="84605"/>
                  </a:lnTo>
                  <a:lnTo>
                    <a:pt x="133007" y="85117"/>
                  </a:lnTo>
                  <a:lnTo>
                    <a:pt x="132773" y="85621"/>
                  </a:lnTo>
                  <a:lnTo>
                    <a:pt x="132538" y="86124"/>
                  </a:lnTo>
                  <a:lnTo>
                    <a:pt x="132287" y="86627"/>
                  </a:lnTo>
                  <a:lnTo>
                    <a:pt x="132035" y="87122"/>
                  </a:lnTo>
                  <a:lnTo>
                    <a:pt x="131775" y="87608"/>
                  </a:lnTo>
                  <a:lnTo>
                    <a:pt x="131497" y="88094"/>
                  </a:lnTo>
                  <a:lnTo>
                    <a:pt x="131219" y="88580"/>
                  </a:lnTo>
                  <a:lnTo>
                    <a:pt x="130924" y="89057"/>
                  </a:lnTo>
                  <a:lnTo>
                    <a:pt x="130629" y="89534"/>
                  </a:lnTo>
                  <a:lnTo>
                    <a:pt x="130326" y="90003"/>
                  </a:lnTo>
                  <a:lnTo>
                    <a:pt x="130326" y="90003"/>
                  </a:lnTo>
                  <a:lnTo>
                    <a:pt x="130811" y="90020"/>
                  </a:lnTo>
                  <a:lnTo>
                    <a:pt x="131297" y="90037"/>
                  </a:lnTo>
                  <a:lnTo>
                    <a:pt x="131783" y="90063"/>
                  </a:lnTo>
                  <a:lnTo>
                    <a:pt x="132269" y="90098"/>
                  </a:lnTo>
                  <a:lnTo>
                    <a:pt x="132747" y="90133"/>
                  </a:lnTo>
                  <a:lnTo>
                    <a:pt x="133224" y="90176"/>
                  </a:lnTo>
                  <a:lnTo>
                    <a:pt x="134178" y="90272"/>
                  </a:lnTo>
                  <a:lnTo>
                    <a:pt x="135124" y="90393"/>
                  </a:lnTo>
                  <a:lnTo>
                    <a:pt x="136061" y="90523"/>
                  </a:lnTo>
                  <a:lnTo>
                    <a:pt x="136998" y="90688"/>
                  </a:lnTo>
                  <a:lnTo>
                    <a:pt x="137918" y="90862"/>
                  </a:lnTo>
                  <a:lnTo>
                    <a:pt x="138838" y="91053"/>
                  </a:lnTo>
                  <a:lnTo>
                    <a:pt x="139741" y="91270"/>
                  </a:lnTo>
                  <a:lnTo>
                    <a:pt x="140634" y="91504"/>
                  </a:lnTo>
                  <a:lnTo>
                    <a:pt x="141528" y="91755"/>
                  </a:lnTo>
                  <a:lnTo>
                    <a:pt x="142404" y="92024"/>
                  </a:lnTo>
                  <a:lnTo>
                    <a:pt x="143272" y="92311"/>
                  </a:lnTo>
                  <a:lnTo>
                    <a:pt x="144131" y="92615"/>
                  </a:lnTo>
                  <a:lnTo>
                    <a:pt x="144982" y="92936"/>
                  </a:lnTo>
                  <a:lnTo>
                    <a:pt x="145815" y="93274"/>
                  </a:lnTo>
                  <a:lnTo>
                    <a:pt x="146639" y="93630"/>
                  </a:lnTo>
                  <a:lnTo>
                    <a:pt x="147455" y="93994"/>
                  </a:lnTo>
                  <a:lnTo>
                    <a:pt x="148262" y="94385"/>
                  </a:lnTo>
                  <a:lnTo>
                    <a:pt x="149051" y="94793"/>
                  </a:lnTo>
                  <a:lnTo>
                    <a:pt x="149832" y="95209"/>
                  </a:lnTo>
                  <a:lnTo>
                    <a:pt x="150596" y="95643"/>
                  </a:lnTo>
                  <a:lnTo>
                    <a:pt x="151351" y="96094"/>
                  </a:lnTo>
                  <a:lnTo>
                    <a:pt x="152097" y="96554"/>
                  </a:lnTo>
                  <a:lnTo>
                    <a:pt x="152826" y="97031"/>
                  </a:lnTo>
                  <a:lnTo>
                    <a:pt x="153538" y="97526"/>
                  </a:lnTo>
                  <a:lnTo>
                    <a:pt x="154240" y="98038"/>
                  </a:lnTo>
                  <a:lnTo>
                    <a:pt x="154926" y="98559"/>
                  </a:lnTo>
                  <a:lnTo>
                    <a:pt x="155603" y="99097"/>
                  </a:lnTo>
                  <a:lnTo>
                    <a:pt x="156254" y="99643"/>
                  </a:lnTo>
                  <a:lnTo>
                    <a:pt x="156904" y="100207"/>
                  </a:lnTo>
                  <a:lnTo>
                    <a:pt x="157529" y="100780"/>
                  </a:lnTo>
                  <a:lnTo>
                    <a:pt x="158137" y="101370"/>
                  </a:lnTo>
                  <a:lnTo>
                    <a:pt x="158735" y="101969"/>
                  </a:lnTo>
                  <a:lnTo>
                    <a:pt x="159317" y="102585"/>
                  </a:lnTo>
                  <a:lnTo>
                    <a:pt x="159881" y="103210"/>
                  </a:lnTo>
                  <a:lnTo>
                    <a:pt x="160427" y="103843"/>
                  </a:lnTo>
                  <a:lnTo>
                    <a:pt x="160957" y="104494"/>
                  </a:lnTo>
                  <a:lnTo>
                    <a:pt x="161469" y="105153"/>
                  </a:lnTo>
                  <a:lnTo>
                    <a:pt x="161963" y="105821"/>
                  </a:lnTo>
                  <a:lnTo>
                    <a:pt x="162441" y="106498"/>
                  </a:lnTo>
                  <a:lnTo>
                    <a:pt x="162675" y="106845"/>
                  </a:lnTo>
                  <a:lnTo>
                    <a:pt x="162900" y="107193"/>
                  </a:lnTo>
                  <a:lnTo>
                    <a:pt x="163126" y="107540"/>
                  </a:lnTo>
                  <a:lnTo>
                    <a:pt x="163343" y="107895"/>
                  </a:lnTo>
                  <a:lnTo>
                    <a:pt x="163560" y="108251"/>
                  </a:lnTo>
                  <a:lnTo>
                    <a:pt x="163768" y="108607"/>
                  </a:lnTo>
                  <a:lnTo>
                    <a:pt x="163968" y="108963"/>
                  </a:lnTo>
                  <a:lnTo>
                    <a:pt x="164167" y="109327"/>
                  </a:lnTo>
                  <a:lnTo>
                    <a:pt x="164367" y="109692"/>
                  </a:lnTo>
                  <a:lnTo>
                    <a:pt x="164558" y="110056"/>
                  </a:lnTo>
                  <a:lnTo>
                    <a:pt x="164740" y="110420"/>
                  </a:lnTo>
                  <a:lnTo>
                    <a:pt x="164922" y="110794"/>
                  </a:lnTo>
                  <a:lnTo>
                    <a:pt x="165096" y="111167"/>
                  </a:lnTo>
                  <a:lnTo>
                    <a:pt x="165261" y="111540"/>
                  </a:lnTo>
                  <a:lnTo>
                    <a:pt x="165426" y="111922"/>
                  </a:lnTo>
                  <a:lnTo>
                    <a:pt x="165590" y="112303"/>
                  </a:lnTo>
                  <a:lnTo>
                    <a:pt x="165738" y="112685"/>
                  </a:lnTo>
                  <a:lnTo>
                    <a:pt x="165894" y="113067"/>
                  </a:lnTo>
                  <a:lnTo>
                    <a:pt x="166033" y="113449"/>
                  </a:lnTo>
                  <a:lnTo>
                    <a:pt x="166172" y="113839"/>
                  </a:lnTo>
                  <a:lnTo>
                    <a:pt x="166311" y="114230"/>
                  </a:lnTo>
                  <a:lnTo>
                    <a:pt x="166441" y="114620"/>
                  </a:lnTo>
                  <a:lnTo>
                    <a:pt x="166562" y="115011"/>
                  </a:lnTo>
                  <a:lnTo>
                    <a:pt x="166675" y="115410"/>
                  </a:lnTo>
                  <a:lnTo>
                    <a:pt x="166788" y="115809"/>
                  </a:lnTo>
                  <a:lnTo>
                    <a:pt x="166901" y="116208"/>
                  </a:lnTo>
                  <a:lnTo>
                    <a:pt x="166996" y="116607"/>
                  </a:lnTo>
                  <a:lnTo>
                    <a:pt x="167092" y="117007"/>
                  </a:lnTo>
                  <a:lnTo>
                    <a:pt x="167187" y="117414"/>
                  </a:lnTo>
                  <a:lnTo>
                    <a:pt x="167274" y="117822"/>
                  </a:lnTo>
                  <a:lnTo>
                    <a:pt x="167352" y="118230"/>
                  </a:lnTo>
                  <a:lnTo>
                    <a:pt x="167421" y="118638"/>
                  </a:lnTo>
                  <a:lnTo>
                    <a:pt x="167491" y="119046"/>
                  </a:lnTo>
                  <a:lnTo>
                    <a:pt x="167552" y="119462"/>
                  </a:lnTo>
                  <a:lnTo>
                    <a:pt x="167612" y="119879"/>
                  </a:lnTo>
                  <a:lnTo>
                    <a:pt x="167656" y="120295"/>
                  </a:lnTo>
                  <a:lnTo>
                    <a:pt x="167708" y="120712"/>
                  </a:lnTo>
                  <a:lnTo>
                    <a:pt x="167742" y="121128"/>
                  </a:lnTo>
                  <a:lnTo>
                    <a:pt x="167777" y="121554"/>
                  </a:lnTo>
                  <a:lnTo>
                    <a:pt x="167803" y="121970"/>
                  </a:lnTo>
                  <a:lnTo>
                    <a:pt x="167829" y="122395"/>
                  </a:lnTo>
                  <a:lnTo>
                    <a:pt x="167838" y="122820"/>
                  </a:lnTo>
                  <a:lnTo>
                    <a:pt x="167847" y="123246"/>
                  </a:lnTo>
                  <a:lnTo>
                    <a:pt x="167855" y="123671"/>
                  </a:lnTo>
                  <a:lnTo>
                    <a:pt x="167855" y="123671"/>
                  </a:lnTo>
                  <a:lnTo>
                    <a:pt x="167847" y="124079"/>
                  </a:lnTo>
                  <a:lnTo>
                    <a:pt x="167838" y="124487"/>
                  </a:lnTo>
                  <a:lnTo>
                    <a:pt x="167829" y="124886"/>
                  </a:lnTo>
                  <a:lnTo>
                    <a:pt x="167812" y="125294"/>
                  </a:lnTo>
                  <a:lnTo>
                    <a:pt x="167786" y="125693"/>
                  </a:lnTo>
                  <a:lnTo>
                    <a:pt x="167751" y="126092"/>
                  </a:lnTo>
                  <a:lnTo>
                    <a:pt x="167716" y="126491"/>
                  </a:lnTo>
                  <a:lnTo>
                    <a:pt x="167682" y="126890"/>
                  </a:lnTo>
                  <a:lnTo>
                    <a:pt x="167630" y="127289"/>
                  </a:lnTo>
                  <a:lnTo>
                    <a:pt x="167578" y="127680"/>
                  </a:lnTo>
                  <a:lnTo>
                    <a:pt x="167525" y="128070"/>
                  </a:lnTo>
                  <a:lnTo>
                    <a:pt x="167465" y="128469"/>
                  </a:lnTo>
                  <a:lnTo>
                    <a:pt x="167395" y="128860"/>
                  </a:lnTo>
                  <a:lnTo>
                    <a:pt x="167326" y="129242"/>
                  </a:lnTo>
                  <a:lnTo>
                    <a:pt x="167248" y="129632"/>
                  </a:lnTo>
                  <a:lnTo>
                    <a:pt x="167161" y="130014"/>
                  </a:lnTo>
                  <a:lnTo>
                    <a:pt x="167074" y="130404"/>
                  </a:lnTo>
                  <a:lnTo>
                    <a:pt x="166987" y="130786"/>
                  </a:lnTo>
                  <a:lnTo>
                    <a:pt x="166883" y="131168"/>
                  </a:lnTo>
                  <a:lnTo>
                    <a:pt x="166788" y="131541"/>
                  </a:lnTo>
                  <a:lnTo>
                    <a:pt x="166562" y="132296"/>
                  </a:lnTo>
                  <a:lnTo>
                    <a:pt x="166328" y="133042"/>
                  </a:lnTo>
                  <a:lnTo>
                    <a:pt x="166068" y="133780"/>
                  </a:lnTo>
                  <a:lnTo>
                    <a:pt x="165799" y="134509"/>
                  </a:lnTo>
                  <a:lnTo>
                    <a:pt x="165504" y="135238"/>
                  </a:lnTo>
                  <a:lnTo>
                    <a:pt x="165183" y="135949"/>
                  </a:lnTo>
                  <a:lnTo>
                    <a:pt x="164853" y="136661"/>
                  </a:lnTo>
                  <a:lnTo>
                    <a:pt x="164506" y="137364"/>
                  </a:lnTo>
                  <a:lnTo>
                    <a:pt x="164141" y="138049"/>
                  </a:lnTo>
                  <a:lnTo>
                    <a:pt x="163760" y="138735"/>
                  </a:lnTo>
                  <a:lnTo>
                    <a:pt x="163352" y="139412"/>
                  </a:lnTo>
                  <a:lnTo>
                    <a:pt x="162935" y="140071"/>
                  </a:lnTo>
                  <a:lnTo>
                    <a:pt x="162501" y="140731"/>
                  </a:lnTo>
                  <a:lnTo>
                    <a:pt x="162050" y="141373"/>
                  </a:lnTo>
                  <a:lnTo>
                    <a:pt x="161581" y="142015"/>
                  </a:lnTo>
                  <a:lnTo>
                    <a:pt x="161104" y="142640"/>
                  </a:lnTo>
                  <a:lnTo>
                    <a:pt x="160601" y="143256"/>
                  </a:lnTo>
                  <a:lnTo>
                    <a:pt x="160089" y="143863"/>
                  </a:lnTo>
                  <a:lnTo>
                    <a:pt x="159560" y="144462"/>
                  </a:lnTo>
                  <a:lnTo>
                    <a:pt x="159022" y="145043"/>
                  </a:lnTo>
                  <a:lnTo>
                    <a:pt x="158458" y="145625"/>
                  </a:lnTo>
                  <a:lnTo>
                    <a:pt x="157894" y="146189"/>
                  </a:lnTo>
                  <a:lnTo>
                    <a:pt x="157894" y="146189"/>
                  </a:lnTo>
                  <a:lnTo>
                    <a:pt x="158406" y="146631"/>
                  </a:lnTo>
                  <a:lnTo>
                    <a:pt x="158909" y="147082"/>
                  </a:lnTo>
                  <a:lnTo>
                    <a:pt x="159412" y="147534"/>
                  </a:lnTo>
                  <a:lnTo>
                    <a:pt x="159898" y="147994"/>
                  </a:lnTo>
                  <a:lnTo>
                    <a:pt x="160384" y="148453"/>
                  </a:lnTo>
                  <a:lnTo>
                    <a:pt x="160853" y="148922"/>
                  </a:lnTo>
                  <a:lnTo>
                    <a:pt x="161321" y="149391"/>
                  </a:lnTo>
                  <a:lnTo>
                    <a:pt x="161781" y="149859"/>
                  </a:lnTo>
                  <a:lnTo>
                    <a:pt x="162224" y="150336"/>
                  </a:lnTo>
                  <a:lnTo>
                    <a:pt x="162666" y="150814"/>
                  </a:lnTo>
                  <a:lnTo>
                    <a:pt x="163100" y="151300"/>
                  </a:lnTo>
                  <a:lnTo>
                    <a:pt x="163517" y="151777"/>
                  </a:lnTo>
                  <a:lnTo>
                    <a:pt x="163933" y="152271"/>
                  </a:lnTo>
                  <a:lnTo>
                    <a:pt x="164341" y="152757"/>
                  </a:lnTo>
                  <a:lnTo>
                    <a:pt x="164740" y="153252"/>
                  </a:lnTo>
                  <a:lnTo>
                    <a:pt x="165131" y="153755"/>
                  </a:lnTo>
                  <a:lnTo>
                    <a:pt x="165512" y="154259"/>
                  </a:lnTo>
                  <a:lnTo>
                    <a:pt x="165885" y="154762"/>
                  </a:lnTo>
                  <a:lnTo>
                    <a:pt x="166250" y="155265"/>
                  </a:lnTo>
                  <a:lnTo>
                    <a:pt x="166606" y="155777"/>
                  </a:lnTo>
                  <a:lnTo>
                    <a:pt x="166953" y="156289"/>
                  </a:lnTo>
                  <a:lnTo>
                    <a:pt x="167300" y="156801"/>
                  </a:lnTo>
                  <a:lnTo>
                    <a:pt x="167630" y="157322"/>
                  </a:lnTo>
                  <a:lnTo>
                    <a:pt x="167951" y="157834"/>
                  </a:lnTo>
                  <a:lnTo>
                    <a:pt x="168272" y="158363"/>
                  </a:lnTo>
                  <a:lnTo>
                    <a:pt x="168575" y="158884"/>
                  </a:lnTo>
                  <a:lnTo>
                    <a:pt x="168879" y="159413"/>
                  </a:lnTo>
                  <a:lnTo>
                    <a:pt x="169166" y="159942"/>
                  </a:lnTo>
                  <a:lnTo>
                    <a:pt x="169452" y="160472"/>
                  </a:lnTo>
                  <a:lnTo>
                    <a:pt x="169730" y="161001"/>
                  </a:lnTo>
                  <a:lnTo>
                    <a:pt x="169999" y="161539"/>
                  </a:lnTo>
                  <a:lnTo>
                    <a:pt x="170250" y="162077"/>
                  </a:lnTo>
                  <a:lnTo>
                    <a:pt x="170502" y="162615"/>
                  </a:lnTo>
                  <a:lnTo>
                    <a:pt x="170745" y="163153"/>
                  </a:lnTo>
                  <a:lnTo>
                    <a:pt x="170979" y="163691"/>
                  </a:lnTo>
                  <a:lnTo>
                    <a:pt x="171205" y="164238"/>
                  </a:lnTo>
                  <a:lnTo>
                    <a:pt x="171430" y="164784"/>
                  </a:lnTo>
                  <a:lnTo>
                    <a:pt x="171639" y="165331"/>
                  </a:lnTo>
                  <a:lnTo>
                    <a:pt x="171838" y="165878"/>
                  </a:lnTo>
                  <a:lnTo>
                    <a:pt x="172029" y="166424"/>
                  </a:lnTo>
                  <a:lnTo>
                    <a:pt x="172220" y="166980"/>
                  </a:lnTo>
                  <a:lnTo>
                    <a:pt x="172393" y="167526"/>
                  </a:lnTo>
                  <a:lnTo>
                    <a:pt x="172567" y="168082"/>
                  </a:lnTo>
                  <a:lnTo>
                    <a:pt x="172732" y="168637"/>
                  </a:lnTo>
                  <a:lnTo>
                    <a:pt x="172879" y="169192"/>
                  </a:lnTo>
                  <a:lnTo>
                    <a:pt x="173027" y="169748"/>
                  </a:lnTo>
                  <a:lnTo>
                    <a:pt x="173166" y="170303"/>
                  </a:lnTo>
                  <a:lnTo>
                    <a:pt x="173296" y="170867"/>
                  </a:lnTo>
                  <a:lnTo>
                    <a:pt x="173417" y="171422"/>
                  </a:lnTo>
                  <a:lnTo>
                    <a:pt x="173530" y="171986"/>
                  </a:lnTo>
                  <a:lnTo>
                    <a:pt x="173643" y="172542"/>
                  </a:lnTo>
                  <a:lnTo>
                    <a:pt x="173738" y="173106"/>
                  </a:lnTo>
                  <a:lnTo>
                    <a:pt x="173825" y="173670"/>
                  </a:lnTo>
                  <a:lnTo>
                    <a:pt x="173912" y="174225"/>
                  </a:lnTo>
                  <a:lnTo>
                    <a:pt x="173990" y="174789"/>
                  </a:lnTo>
                  <a:lnTo>
                    <a:pt x="174051" y="175353"/>
                  </a:lnTo>
                  <a:lnTo>
                    <a:pt x="174112" y="175917"/>
                  </a:lnTo>
                  <a:lnTo>
                    <a:pt x="174164" y="176481"/>
                  </a:lnTo>
                  <a:lnTo>
                    <a:pt x="174207" y="177037"/>
                  </a:lnTo>
                  <a:lnTo>
                    <a:pt x="174242" y="177601"/>
                  </a:lnTo>
                  <a:lnTo>
                    <a:pt x="174268" y="178165"/>
                  </a:lnTo>
                  <a:lnTo>
                    <a:pt x="174285" y="178729"/>
                  </a:lnTo>
                  <a:lnTo>
                    <a:pt x="174303" y="179293"/>
                  </a:lnTo>
                  <a:lnTo>
                    <a:pt x="174303" y="179857"/>
                  </a:lnTo>
                  <a:lnTo>
                    <a:pt x="174303" y="179857"/>
                  </a:lnTo>
                  <a:lnTo>
                    <a:pt x="174303" y="180343"/>
                  </a:lnTo>
                  <a:lnTo>
                    <a:pt x="174294" y="180829"/>
                  </a:lnTo>
                  <a:lnTo>
                    <a:pt x="174276" y="181315"/>
                  </a:lnTo>
                  <a:lnTo>
                    <a:pt x="174259" y="181801"/>
                  </a:lnTo>
                  <a:lnTo>
                    <a:pt x="174233" y="182287"/>
                  </a:lnTo>
                  <a:lnTo>
                    <a:pt x="174198" y="182772"/>
                  </a:lnTo>
                  <a:lnTo>
                    <a:pt x="174164" y="183250"/>
                  </a:lnTo>
                  <a:lnTo>
                    <a:pt x="174112" y="183727"/>
                  </a:lnTo>
                  <a:lnTo>
                    <a:pt x="174068" y="184204"/>
                  </a:lnTo>
                  <a:lnTo>
                    <a:pt x="174007" y="184681"/>
                  </a:lnTo>
                  <a:lnTo>
                    <a:pt x="173947" y="185159"/>
                  </a:lnTo>
                  <a:lnTo>
                    <a:pt x="173886" y="185636"/>
                  </a:lnTo>
                  <a:lnTo>
                    <a:pt x="173808" y="186105"/>
                  </a:lnTo>
                  <a:lnTo>
                    <a:pt x="173730" y="186573"/>
                  </a:lnTo>
                  <a:lnTo>
                    <a:pt x="173652" y="187042"/>
                  </a:lnTo>
                  <a:lnTo>
                    <a:pt x="173565" y="187510"/>
                  </a:lnTo>
                  <a:lnTo>
                    <a:pt x="173469" y="187979"/>
                  </a:lnTo>
                  <a:lnTo>
                    <a:pt x="173365" y="188439"/>
                  </a:lnTo>
                  <a:lnTo>
                    <a:pt x="173261" y="188907"/>
                  </a:lnTo>
                  <a:lnTo>
                    <a:pt x="173148" y="189367"/>
                  </a:lnTo>
                  <a:lnTo>
                    <a:pt x="173036" y="189827"/>
                  </a:lnTo>
                  <a:lnTo>
                    <a:pt x="172914" y="190278"/>
                  </a:lnTo>
                  <a:lnTo>
                    <a:pt x="172793" y="190738"/>
                  </a:lnTo>
                  <a:lnTo>
                    <a:pt x="172654" y="191190"/>
                  </a:lnTo>
                  <a:lnTo>
                    <a:pt x="172524" y="191641"/>
                  </a:lnTo>
                  <a:lnTo>
                    <a:pt x="172376" y="192092"/>
                  </a:lnTo>
                  <a:lnTo>
                    <a:pt x="172229" y="192535"/>
                  </a:lnTo>
                  <a:lnTo>
                    <a:pt x="172081" y="192986"/>
                  </a:lnTo>
                  <a:lnTo>
                    <a:pt x="171916" y="193428"/>
                  </a:lnTo>
                  <a:lnTo>
                    <a:pt x="171760" y="193871"/>
                  </a:lnTo>
                  <a:lnTo>
                    <a:pt x="171586" y="194305"/>
                  </a:lnTo>
                  <a:lnTo>
                    <a:pt x="171413" y="194747"/>
                  </a:lnTo>
                  <a:lnTo>
                    <a:pt x="171239" y="195181"/>
                  </a:lnTo>
                  <a:lnTo>
                    <a:pt x="171057" y="195615"/>
                  </a:lnTo>
                  <a:lnTo>
                    <a:pt x="170866" y="196049"/>
                  </a:lnTo>
                  <a:lnTo>
                    <a:pt x="170675" y="196474"/>
                  </a:lnTo>
                  <a:lnTo>
                    <a:pt x="170476" y="196899"/>
                  </a:lnTo>
                  <a:lnTo>
                    <a:pt x="170276" y="197324"/>
                  </a:lnTo>
                  <a:lnTo>
                    <a:pt x="170068" y="197750"/>
                  </a:lnTo>
                  <a:lnTo>
                    <a:pt x="169860" y="198166"/>
                  </a:lnTo>
                  <a:lnTo>
                    <a:pt x="169643" y="198591"/>
                  </a:lnTo>
                  <a:lnTo>
                    <a:pt x="169417" y="198999"/>
                  </a:lnTo>
                  <a:lnTo>
                    <a:pt x="169192" y="199416"/>
                  </a:lnTo>
                  <a:lnTo>
                    <a:pt x="168966" y="199824"/>
                  </a:lnTo>
                  <a:lnTo>
                    <a:pt x="168489" y="200639"/>
                  </a:lnTo>
                  <a:lnTo>
                    <a:pt x="167994" y="201446"/>
                  </a:lnTo>
                  <a:lnTo>
                    <a:pt x="167482" y="202245"/>
                  </a:lnTo>
                  <a:lnTo>
                    <a:pt x="166953" y="203025"/>
                  </a:lnTo>
                  <a:lnTo>
                    <a:pt x="166406" y="203806"/>
                  </a:lnTo>
                  <a:lnTo>
                    <a:pt x="165842" y="204570"/>
                  </a:lnTo>
                  <a:lnTo>
                    <a:pt x="165261" y="205316"/>
                  </a:lnTo>
                  <a:lnTo>
                    <a:pt x="164662" y="206063"/>
                  </a:lnTo>
                  <a:lnTo>
                    <a:pt x="164046" y="206791"/>
                  </a:lnTo>
                  <a:lnTo>
                    <a:pt x="163412" y="207512"/>
                  </a:lnTo>
                  <a:lnTo>
                    <a:pt x="162770" y="208223"/>
                  </a:lnTo>
                  <a:lnTo>
                    <a:pt x="162102" y="208917"/>
                  </a:lnTo>
                  <a:lnTo>
                    <a:pt x="161425" y="209603"/>
                  </a:lnTo>
                  <a:lnTo>
                    <a:pt x="160731" y="210280"/>
                  </a:lnTo>
                  <a:lnTo>
                    <a:pt x="160020" y="210939"/>
                  </a:lnTo>
                  <a:lnTo>
                    <a:pt x="159299" y="211581"/>
                  </a:lnTo>
                  <a:lnTo>
                    <a:pt x="158553" y="212223"/>
                  </a:lnTo>
                  <a:lnTo>
                    <a:pt x="157807" y="212840"/>
                  </a:lnTo>
                  <a:lnTo>
                    <a:pt x="157035" y="213447"/>
                  </a:lnTo>
                  <a:lnTo>
                    <a:pt x="156254" y="214046"/>
                  </a:lnTo>
                  <a:lnTo>
                    <a:pt x="155455" y="214627"/>
                  </a:lnTo>
                  <a:lnTo>
                    <a:pt x="154648" y="215200"/>
                  </a:lnTo>
                  <a:lnTo>
                    <a:pt x="153824" y="215747"/>
                  </a:lnTo>
                  <a:lnTo>
                    <a:pt x="152991" y="216293"/>
                  </a:lnTo>
                  <a:lnTo>
                    <a:pt x="152140" y="216814"/>
                  </a:lnTo>
                  <a:lnTo>
                    <a:pt x="151281" y="217326"/>
                  </a:lnTo>
                  <a:lnTo>
                    <a:pt x="150414" y="217820"/>
                  </a:lnTo>
                  <a:lnTo>
                    <a:pt x="149529" y="218298"/>
                  </a:lnTo>
                  <a:lnTo>
                    <a:pt x="148626" y="218766"/>
                  </a:lnTo>
                  <a:lnTo>
                    <a:pt x="147724" y="219217"/>
                  </a:lnTo>
                  <a:lnTo>
                    <a:pt x="146804" y="219651"/>
                  </a:lnTo>
                  <a:lnTo>
                    <a:pt x="145867" y="220068"/>
                  </a:lnTo>
                  <a:lnTo>
                    <a:pt x="144930" y="220476"/>
                  </a:lnTo>
                  <a:lnTo>
                    <a:pt x="143975" y="220857"/>
                  </a:lnTo>
                  <a:lnTo>
                    <a:pt x="143012" y="221231"/>
                  </a:lnTo>
                  <a:lnTo>
                    <a:pt x="142040" y="221586"/>
                  </a:lnTo>
                  <a:lnTo>
                    <a:pt x="141059" y="221916"/>
                  </a:lnTo>
                  <a:lnTo>
                    <a:pt x="140070" y="222237"/>
                  </a:lnTo>
                  <a:lnTo>
                    <a:pt x="139064" y="222541"/>
                  </a:lnTo>
                  <a:lnTo>
                    <a:pt x="138057" y="222827"/>
                  </a:lnTo>
                  <a:lnTo>
                    <a:pt x="137033" y="223096"/>
                  </a:lnTo>
                  <a:lnTo>
                    <a:pt x="136009" y="223339"/>
                  </a:lnTo>
                  <a:lnTo>
                    <a:pt x="136009" y="22333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01825" y="-30252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-2349750" y="-1722325"/>
              <a:ext cx="526075" cy="526100"/>
            </a:xfrm>
            <a:custGeom>
              <a:rect b="b" l="l" r="r" t="t"/>
              <a:pathLst>
                <a:path extrusionOk="0" h="21044" w="21043">
                  <a:moveTo>
                    <a:pt x="10248" y="1"/>
                  </a:moveTo>
                  <a:lnTo>
                    <a:pt x="9979" y="18"/>
                  </a:lnTo>
                  <a:lnTo>
                    <a:pt x="9710" y="35"/>
                  </a:lnTo>
                  <a:lnTo>
                    <a:pt x="9441" y="53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5"/>
                  </a:lnTo>
                  <a:lnTo>
                    <a:pt x="8400" y="217"/>
                  </a:lnTo>
                  <a:lnTo>
                    <a:pt x="8148" y="270"/>
                  </a:lnTo>
                  <a:lnTo>
                    <a:pt x="7888" y="330"/>
                  </a:lnTo>
                  <a:lnTo>
                    <a:pt x="7645" y="400"/>
                  </a:lnTo>
                  <a:lnTo>
                    <a:pt x="7393" y="478"/>
                  </a:lnTo>
                  <a:lnTo>
                    <a:pt x="7150" y="556"/>
                  </a:lnTo>
                  <a:lnTo>
                    <a:pt x="6907" y="643"/>
                  </a:lnTo>
                  <a:lnTo>
                    <a:pt x="6664" y="729"/>
                  </a:lnTo>
                  <a:lnTo>
                    <a:pt x="6430" y="825"/>
                  </a:lnTo>
                  <a:lnTo>
                    <a:pt x="6196" y="929"/>
                  </a:lnTo>
                  <a:lnTo>
                    <a:pt x="5962" y="1042"/>
                  </a:lnTo>
                  <a:lnTo>
                    <a:pt x="5736" y="1155"/>
                  </a:lnTo>
                  <a:lnTo>
                    <a:pt x="5510" y="1267"/>
                  </a:lnTo>
                  <a:lnTo>
                    <a:pt x="5285" y="1398"/>
                  </a:lnTo>
                  <a:lnTo>
                    <a:pt x="5068" y="1528"/>
                  </a:lnTo>
                  <a:lnTo>
                    <a:pt x="4851" y="1658"/>
                  </a:lnTo>
                  <a:lnTo>
                    <a:pt x="4643" y="1797"/>
                  </a:lnTo>
                  <a:lnTo>
                    <a:pt x="4434" y="1944"/>
                  </a:lnTo>
                  <a:lnTo>
                    <a:pt x="4226" y="2092"/>
                  </a:lnTo>
                  <a:lnTo>
                    <a:pt x="4026" y="2248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4"/>
                  </a:lnTo>
                  <a:lnTo>
                    <a:pt x="3263" y="2907"/>
                  </a:lnTo>
                  <a:lnTo>
                    <a:pt x="3081" y="3081"/>
                  </a:lnTo>
                  <a:lnTo>
                    <a:pt x="2907" y="3263"/>
                  </a:lnTo>
                  <a:lnTo>
                    <a:pt x="2734" y="3445"/>
                  </a:lnTo>
                  <a:lnTo>
                    <a:pt x="2569" y="3636"/>
                  </a:lnTo>
                  <a:lnTo>
                    <a:pt x="2404" y="3827"/>
                  </a:lnTo>
                  <a:lnTo>
                    <a:pt x="2248" y="4027"/>
                  </a:lnTo>
                  <a:lnTo>
                    <a:pt x="2091" y="4226"/>
                  </a:lnTo>
                  <a:lnTo>
                    <a:pt x="1944" y="4435"/>
                  </a:lnTo>
                  <a:lnTo>
                    <a:pt x="1796" y="4643"/>
                  </a:lnTo>
                  <a:lnTo>
                    <a:pt x="1658" y="4851"/>
                  </a:lnTo>
                  <a:lnTo>
                    <a:pt x="1527" y="5068"/>
                  </a:lnTo>
                  <a:lnTo>
                    <a:pt x="1397" y="5285"/>
                  </a:lnTo>
                  <a:lnTo>
                    <a:pt x="1267" y="5511"/>
                  </a:lnTo>
                  <a:lnTo>
                    <a:pt x="1154" y="5736"/>
                  </a:lnTo>
                  <a:lnTo>
                    <a:pt x="1041" y="5962"/>
                  </a:lnTo>
                  <a:lnTo>
                    <a:pt x="929" y="6196"/>
                  </a:lnTo>
                  <a:lnTo>
                    <a:pt x="825" y="6430"/>
                  </a:lnTo>
                  <a:lnTo>
                    <a:pt x="729" y="6665"/>
                  </a:lnTo>
                  <a:lnTo>
                    <a:pt x="642" y="6908"/>
                  </a:lnTo>
                  <a:lnTo>
                    <a:pt x="556" y="7151"/>
                  </a:lnTo>
                  <a:lnTo>
                    <a:pt x="469" y="7394"/>
                  </a:lnTo>
                  <a:lnTo>
                    <a:pt x="399" y="7645"/>
                  </a:lnTo>
                  <a:lnTo>
                    <a:pt x="330" y="7897"/>
                  </a:lnTo>
                  <a:lnTo>
                    <a:pt x="269" y="8149"/>
                  </a:lnTo>
                  <a:lnTo>
                    <a:pt x="217" y="8400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87" y="9181"/>
                  </a:lnTo>
                  <a:lnTo>
                    <a:pt x="52" y="9450"/>
                  </a:lnTo>
                  <a:lnTo>
                    <a:pt x="26" y="9711"/>
                  </a:lnTo>
                  <a:lnTo>
                    <a:pt x="9" y="9980"/>
                  </a:lnTo>
                  <a:lnTo>
                    <a:pt x="0" y="10249"/>
                  </a:lnTo>
                  <a:lnTo>
                    <a:pt x="0" y="10518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2" y="11602"/>
                  </a:lnTo>
                  <a:lnTo>
                    <a:pt x="87" y="11863"/>
                  </a:lnTo>
                  <a:lnTo>
                    <a:pt x="122" y="12123"/>
                  </a:lnTo>
                  <a:lnTo>
                    <a:pt x="165" y="12383"/>
                  </a:lnTo>
                  <a:lnTo>
                    <a:pt x="217" y="12643"/>
                  </a:lnTo>
                  <a:lnTo>
                    <a:pt x="269" y="12895"/>
                  </a:lnTo>
                  <a:lnTo>
                    <a:pt x="330" y="13155"/>
                  </a:lnTo>
                  <a:lnTo>
                    <a:pt x="399" y="13407"/>
                  </a:lnTo>
                  <a:lnTo>
                    <a:pt x="469" y="13650"/>
                  </a:lnTo>
                  <a:lnTo>
                    <a:pt x="556" y="13893"/>
                  </a:lnTo>
                  <a:lnTo>
                    <a:pt x="642" y="14136"/>
                  </a:lnTo>
                  <a:lnTo>
                    <a:pt x="729" y="14379"/>
                  </a:lnTo>
                  <a:lnTo>
                    <a:pt x="825" y="14622"/>
                  </a:lnTo>
                  <a:lnTo>
                    <a:pt x="929" y="14856"/>
                  </a:lnTo>
                  <a:lnTo>
                    <a:pt x="1041" y="15082"/>
                  </a:lnTo>
                  <a:lnTo>
                    <a:pt x="1154" y="15316"/>
                  </a:lnTo>
                  <a:lnTo>
                    <a:pt x="1267" y="15542"/>
                  </a:lnTo>
                  <a:lnTo>
                    <a:pt x="1397" y="15759"/>
                  </a:lnTo>
                  <a:lnTo>
                    <a:pt x="1527" y="15976"/>
                  </a:lnTo>
                  <a:lnTo>
                    <a:pt x="1658" y="16193"/>
                  </a:lnTo>
                  <a:lnTo>
                    <a:pt x="1796" y="16409"/>
                  </a:lnTo>
                  <a:lnTo>
                    <a:pt x="1944" y="16609"/>
                  </a:lnTo>
                  <a:lnTo>
                    <a:pt x="2091" y="16817"/>
                  </a:lnTo>
                  <a:lnTo>
                    <a:pt x="2248" y="17017"/>
                  </a:lnTo>
                  <a:lnTo>
                    <a:pt x="2404" y="17216"/>
                  </a:lnTo>
                  <a:lnTo>
                    <a:pt x="2569" y="17407"/>
                  </a:lnTo>
                  <a:lnTo>
                    <a:pt x="2734" y="17598"/>
                  </a:lnTo>
                  <a:lnTo>
                    <a:pt x="2907" y="17780"/>
                  </a:lnTo>
                  <a:lnTo>
                    <a:pt x="3081" y="17963"/>
                  </a:lnTo>
                  <a:lnTo>
                    <a:pt x="3263" y="18136"/>
                  </a:lnTo>
                  <a:lnTo>
                    <a:pt x="3445" y="18310"/>
                  </a:lnTo>
                  <a:lnTo>
                    <a:pt x="3636" y="18475"/>
                  </a:lnTo>
                  <a:lnTo>
                    <a:pt x="3827" y="18640"/>
                  </a:lnTo>
                  <a:lnTo>
                    <a:pt x="4026" y="18796"/>
                  </a:lnTo>
                  <a:lnTo>
                    <a:pt x="4226" y="18952"/>
                  </a:lnTo>
                  <a:lnTo>
                    <a:pt x="4434" y="19099"/>
                  </a:lnTo>
                  <a:lnTo>
                    <a:pt x="4643" y="19247"/>
                  </a:lnTo>
                  <a:lnTo>
                    <a:pt x="4851" y="19386"/>
                  </a:lnTo>
                  <a:lnTo>
                    <a:pt x="5068" y="19525"/>
                  </a:lnTo>
                  <a:lnTo>
                    <a:pt x="5285" y="19646"/>
                  </a:lnTo>
                  <a:lnTo>
                    <a:pt x="5510" y="19776"/>
                  </a:lnTo>
                  <a:lnTo>
                    <a:pt x="5736" y="19889"/>
                  </a:lnTo>
                  <a:lnTo>
                    <a:pt x="5962" y="20002"/>
                  </a:lnTo>
                  <a:lnTo>
                    <a:pt x="6196" y="20115"/>
                  </a:lnTo>
                  <a:lnTo>
                    <a:pt x="6430" y="20219"/>
                  </a:lnTo>
                  <a:lnTo>
                    <a:pt x="6664" y="20314"/>
                  </a:lnTo>
                  <a:lnTo>
                    <a:pt x="6907" y="20401"/>
                  </a:lnTo>
                  <a:lnTo>
                    <a:pt x="7150" y="20488"/>
                  </a:lnTo>
                  <a:lnTo>
                    <a:pt x="7393" y="20575"/>
                  </a:lnTo>
                  <a:lnTo>
                    <a:pt x="7645" y="20644"/>
                  </a:lnTo>
                  <a:lnTo>
                    <a:pt x="7888" y="20713"/>
                  </a:lnTo>
                  <a:lnTo>
                    <a:pt x="8148" y="20774"/>
                  </a:lnTo>
                  <a:lnTo>
                    <a:pt x="8400" y="20826"/>
                  </a:lnTo>
                  <a:lnTo>
                    <a:pt x="8660" y="20878"/>
                  </a:lnTo>
                  <a:lnTo>
                    <a:pt x="8921" y="20922"/>
                  </a:lnTo>
                  <a:lnTo>
                    <a:pt x="9181" y="20956"/>
                  </a:lnTo>
                  <a:lnTo>
                    <a:pt x="9441" y="20991"/>
                  </a:lnTo>
                  <a:lnTo>
                    <a:pt x="9710" y="21008"/>
                  </a:lnTo>
                  <a:lnTo>
                    <a:pt x="9979" y="21026"/>
                  </a:lnTo>
                  <a:lnTo>
                    <a:pt x="10248" y="21043"/>
                  </a:lnTo>
                  <a:lnTo>
                    <a:pt x="10795" y="21043"/>
                  </a:lnTo>
                  <a:lnTo>
                    <a:pt x="11064" y="21026"/>
                  </a:lnTo>
                  <a:lnTo>
                    <a:pt x="11333" y="21008"/>
                  </a:lnTo>
                  <a:lnTo>
                    <a:pt x="11593" y="20991"/>
                  </a:lnTo>
                  <a:lnTo>
                    <a:pt x="11862" y="20956"/>
                  </a:lnTo>
                  <a:lnTo>
                    <a:pt x="12122" y="20922"/>
                  </a:lnTo>
                  <a:lnTo>
                    <a:pt x="12383" y="20878"/>
                  </a:lnTo>
                  <a:lnTo>
                    <a:pt x="12643" y="20826"/>
                  </a:lnTo>
                  <a:lnTo>
                    <a:pt x="12895" y="20774"/>
                  </a:lnTo>
                  <a:lnTo>
                    <a:pt x="13155" y="20713"/>
                  </a:lnTo>
                  <a:lnTo>
                    <a:pt x="13398" y="20644"/>
                  </a:lnTo>
                  <a:lnTo>
                    <a:pt x="13650" y="20575"/>
                  </a:lnTo>
                  <a:lnTo>
                    <a:pt x="13893" y="20488"/>
                  </a:lnTo>
                  <a:lnTo>
                    <a:pt x="14136" y="20401"/>
                  </a:lnTo>
                  <a:lnTo>
                    <a:pt x="14379" y="20314"/>
                  </a:lnTo>
                  <a:lnTo>
                    <a:pt x="14613" y="20219"/>
                  </a:lnTo>
                  <a:lnTo>
                    <a:pt x="14856" y="20115"/>
                  </a:lnTo>
                  <a:lnTo>
                    <a:pt x="15081" y="20002"/>
                  </a:lnTo>
                  <a:lnTo>
                    <a:pt x="15316" y="19889"/>
                  </a:lnTo>
                  <a:lnTo>
                    <a:pt x="15533" y="19776"/>
                  </a:lnTo>
                  <a:lnTo>
                    <a:pt x="15758" y="19646"/>
                  </a:lnTo>
                  <a:lnTo>
                    <a:pt x="15975" y="19525"/>
                  </a:lnTo>
                  <a:lnTo>
                    <a:pt x="16192" y="19386"/>
                  </a:lnTo>
                  <a:lnTo>
                    <a:pt x="16400" y="19247"/>
                  </a:lnTo>
                  <a:lnTo>
                    <a:pt x="16609" y="19099"/>
                  </a:lnTo>
                  <a:lnTo>
                    <a:pt x="16817" y="18952"/>
                  </a:lnTo>
                  <a:lnTo>
                    <a:pt x="17017" y="18796"/>
                  </a:lnTo>
                  <a:lnTo>
                    <a:pt x="17216" y="18640"/>
                  </a:lnTo>
                  <a:lnTo>
                    <a:pt x="17407" y="18475"/>
                  </a:lnTo>
                  <a:lnTo>
                    <a:pt x="17598" y="18310"/>
                  </a:lnTo>
                  <a:lnTo>
                    <a:pt x="17780" y="18136"/>
                  </a:lnTo>
                  <a:lnTo>
                    <a:pt x="17962" y="17963"/>
                  </a:lnTo>
                  <a:lnTo>
                    <a:pt x="18136" y="17780"/>
                  </a:lnTo>
                  <a:lnTo>
                    <a:pt x="18309" y="17598"/>
                  </a:lnTo>
                  <a:lnTo>
                    <a:pt x="18474" y="17407"/>
                  </a:lnTo>
                  <a:lnTo>
                    <a:pt x="18639" y="17216"/>
                  </a:lnTo>
                  <a:lnTo>
                    <a:pt x="18795" y="17017"/>
                  </a:lnTo>
                  <a:lnTo>
                    <a:pt x="18952" y="16817"/>
                  </a:lnTo>
                  <a:lnTo>
                    <a:pt x="19099" y="16609"/>
                  </a:lnTo>
                  <a:lnTo>
                    <a:pt x="19247" y="16409"/>
                  </a:lnTo>
                  <a:lnTo>
                    <a:pt x="19385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76" y="15542"/>
                  </a:lnTo>
                  <a:lnTo>
                    <a:pt x="19889" y="15316"/>
                  </a:lnTo>
                  <a:lnTo>
                    <a:pt x="20002" y="15082"/>
                  </a:lnTo>
                  <a:lnTo>
                    <a:pt x="20114" y="14856"/>
                  </a:lnTo>
                  <a:lnTo>
                    <a:pt x="20218" y="14622"/>
                  </a:lnTo>
                  <a:lnTo>
                    <a:pt x="20314" y="14379"/>
                  </a:lnTo>
                  <a:lnTo>
                    <a:pt x="20401" y="14136"/>
                  </a:lnTo>
                  <a:lnTo>
                    <a:pt x="20487" y="13893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5"/>
                  </a:lnTo>
                  <a:lnTo>
                    <a:pt x="20774" y="12895"/>
                  </a:lnTo>
                  <a:lnTo>
                    <a:pt x="20826" y="12643"/>
                  </a:lnTo>
                  <a:lnTo>
                    <a:pt x="20878" y="12383"/>
                  </a:lnTo>
                  <a:lnTo>
                    <a:pt x="20921" y="12123"/>
                  </a:lnTo>
                  <a:lnTo>
                    <a:pt x="20956" y="11863"/>
                  </a:lnTo>
                  <a:lnTo>
                    <a:pt x="20991" y="11602"/>
                  </a:lnTo>
                  <a:lnTo>
                    <a:pt x="21008" y="11333"/>
                  </a:lnTo>
                  <a:lnTo>
                    <a:pt x="21025" y="11064"/>
                  </a:lnTo>
                  <a:lnTo>
                    <a:pt x="21043" y="10795"/>
                  </a:lnTo>
                  <a:lnTo>
                    <a:pt x="21043" y="10518"/>
                  </a:lnTo>
                  <a:lnTo>
                    <a:pt x="21043" y="10249"/>
                  </a:lnTo>
                  <a:lnTo>
                    <a:pt x="21025" y="9980"/>
                  </a:lnTo>
                  <a:lnTo>
                    <a:pt x="21008" y="9711"/>
                  </a:lnTo>
                  <a:lnTo>
                    <a:pt x="20991" y="9450"/>
                  </a:lnTo>
                  <a:lnTo>
                    <a:pt x="20956" y="9181"/>
                  </a:lnTo>
                  <a:lnTo>
                    <a:pt x="20921" y="8921"/>
                  </a:lnTo>
                  <a:lnTo>
                    <a:pt x="20878" y="8661"/>
                  </a:lnTo>
                  <a:lnTo>
                    <a:pt x="20826" y="8400"/>
                  </a:lnTo>
                  <a:lnTo>
                    <a:pt x="20774" y="8149"/>
                  </a:lnTo>
                  <a:lnTo>
                    <a:pt x="20713" y="7897"/>
                  </a:lnTo>
                  <a:lnTo>
                    <a:pt x="20644" y="7645"/>
                  </a:lnTo>
                  <a:lnTo>
                    <a:pt x="20566" y="7394"/>
                  </a:lnTo>
                  <a:lnTo>
                    <a:pt x="20487" y="7151"/>
                  </a:lnTo>
                  <a:lnTo>
                    <a:pt x="20401" y="6908"/>
                  </a:lnTo>
                  <a:lnTo>
                    <a:pt x="20314" y="6665"/>
                  </a:lnTo>
                  <a:lnTo>
                    <a:pt x="20218" y="6430"/>
                  </a:lnTo>
                  <a:lnTo>
                    <a:pt x="20114" y="6196"/>
                  </a:lnTo>
                  <a:lnTo>
                    <a:pt x="20002" y="5962"/>
                  </a:lnTo>
                  <a:lnTo>
                    <a:pt x="19889" y="5736"/>
                  </a:lnTo>
                  <a:lnTo>
                    <a:pt x="19776" y="5511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5" y="4851"/>
                  </a:lnTo>
                  <a:lnTo>
                    <a:pt x="19247" y="4643"/>
                  </a:lnTo>
                  <a:lnTo>
                    <a:pt x="19099" y="4435"/>
                  </a:lnTo>
                  <a:lnTo>
                    <a:pt x="18952" y="4226"/>
                  </a:lnTo>
                  <a:lnTo>
                    <a:pt x="18795" y="4027"/>
                  </a:lnTo>
                  <a:lnTo>
                    <a:pt x="18639" y="3827"/>
                  </a:lnTo>
                  <a:lnTo>
                    <a:pt x="18474" y="3636"/>
                  </a:lnTo>
                  <a:lnTo>
                    <a:pt x="18309" y="3445"/>
                  </a:lnTo>
                  <a:lnTo>
                    <a:pt x="18136" y="3263"/>
                  </a:lnTo>
                  <a:lnTo>
                    <a:pt x="17962" y="3081"/>
                  </a:lnTo>
                  <a:lnTo>
                    <a:pt x="17780" y="2907"/>
                  </a:lnTo>
                  <a:lnTo>
                    <a:pt x="17598" y="2734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8"/>
                  </a:lnTo>
                  <a:lnTo>
                    <a:pt x="16817" y="2092"/>
                  </a:lnTo>
                  <a:lnTo>
                    <a:pt x="16609" y="1944"/>
                  </a:lnTo>
                  <a:lnTo>
                    <a:pt x="16400" y="1797"/>
                  </a:lnTo>
                  <a:lnTo>
                    <a:pt x="16192" y="1658"/>
                  </a:lnTo>
                  <a:lnTo>
                    <a:pt x="15975" y="1528"/>
                  </a:lnTo>
                  <a:lnTo>
                    <a:pt x="15758" y="1398"/>
                  </a:lnTo>
                  <a:lnTo>
                    <a:pt x="15533" y="1267"/>
                  </a:lnTo>
                  <a:lnTo>
                    <a:pt x="15316" y="1155"/>
                  </a:lnTo>
                  <a:lnTo>
                    <a:pt x="15081" y="1042"/>
                  </a:lnTo>
                  <a:lnTo>
                    <a:pt x="14856" y="929"/>
                  </a:lnTo>
                  <a:lnTo>
                    <a:pt x="14613" y="825"/>
                  </a:lnTo>
                  <a:lnTo>
                    <a:pt x="14379" y="729"/>
                  </a:lnTo>
                  <a:lnTo>
                    <a:pt x="14136" y="643"/>
                  </a:lnTo>
                  <a:lnTo>
                    <a:pt x="13893" y="556"/>
                  </a:lnTo>
                  <a:lnTo>
                    <a:pt x="13650" y="478"/>
                  </a:lnTo>
                  <a:lnTo>
                    <a:pt x="13398" y="400"/>
                  </a:lnTo>
                  <a:lnTo>
                    <a:pt x="13155" y="330"/>
                  </a:lnTo>
                  <a:lnTo>
                    <a:pt x="12895" y="270"/>
                  </a:lnTo>
                  <a:lnTo>
                    <a:pt x="12643" y="217"/>
                  </a:lnTo>
                  <a:lnTo>
                    <a:pt x="12383" y="165"/>
                  </a:lnTo>
                  <a:lnTo>
                    <a:pt x="12122" y="122"/>
                  </a:lnTo>
                  <a:lnTo>
                    <a:pt x="11862" y="87"/>
                  </a:lnTo>
                  <a:lnTo>
                    <a:pt x="11593" y="53"/>
                  </a:lnTo>
                  <a:lnTo>
                    <a:pt x="11333" y="35"/>
                  </a:lnTo>
                  <a:lnTo>
                    <a:pt x="11064" y="18"/>
                  </a:lnTo>
                  <a:lnTo>
                    <a:pt x="10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-2349750" y="-1722325"/>
              <a:ext cx="526075" cy="526100"/>
            </a:xfrm>
            <a:custGeom>
              <a:rect b="b" l="l" r="r" t="t"/>
              <a:pathLst>
                <a:path extrusionOk="0" fill="none" h="21044" w="21043">
                  <a:moveTo>
                    <a:pt x="21043" y="10518"/>
                  </a:moveTo>
                  <a:lnTo>
                    <a:pt x="21043" y="10518"/>
                  </a:lnTo>
                  <a:lnTo>
                    <a:pt x="21043" y="10795"/>
                  </a:lnTo>
                  <a:lnTo>
                    <a:pt x="21025" y="11064"/>
                  </a:lnTo>
                  <a:lnTo>
                    <a:pt x="21008" y="11333"/>
                  </a:lnTo>
                  <a:lnTo>
                    <a:pt x="20991" y="11602"/>
                  </a:lnTo>
                  <a:lnTo>
                    <a:pt x="20956" y="11863"/>
                  </a:lnTo>
                  <a:lnTo>
                    <a:pt x="20921" y="12123"/>
                  </a:lnTo>
                  <a:lnTo>
                    <a:pt x="20878" y="12383"/>
                  </a:lnTo>
                  <a:lnTo>
                    <a:pt x="20826" y="12643"/>
                  </a:lnTo>
                  <a:lnTo>
                    <a:pt x="20774" y="12895"/>
                  </a:lnTo>
                  <a:lnTo>
                    <a:pt x="20713" y="13155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7" y="13893"/>
                  </a:lnTo>
                  <a:lnTo>
                    <a:pt x="20401" y="14136"/>
                  </a:lnTo>
                  <a:lnTo>
                    <a:pt x="20314" y="14379"/>
                  </a:lnTo>
                  <a:lnTo>
                    <a:pt x="20218" y="14622"/>
                  </a:lnTo>
                  <a:lnTo>
                    <a:pt x="20114" y="14856"/>
                  </a:lnTo>
                  <a:lnTo>
                    <a:pt x="20002" y="15082"/>
                  </a:lnTo>
                  <a:lnTo>
                    <a:pt x="19889" y="15316"/>
                  </a:lnTo>
                  <a:lnTo>
                    <a:pt x="19776" y="15542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5" y="16193"/>
                  </a:lnTo>
                  <a:lnTo>
                    <a:pt x="19247" y="16409"/>
                  </a:lnTo>
                  <a:lnTo>
                    <a:pt x="19099" y="16609"/>
                  </a:lnTo>
                  <a:lnTo>
                    <a:pt x="18952" y="16817"/>
                  </a:lnTo>
                  <a:lnTo>
                    <a:pt x="18795" y="17017"/>
                  </a:lnTo>
                  <a:lnTo>
                    <a:pt x="18639" y="17216"/>
                  </a:lnTo>
                  <a:lnTo>
                    <a:pt x="18474" y="17407"/>
                  </a:lnTo>
                  <a:lnTo>
                    <a:pt x="18309" y="17598"/>
                  </a:lnTo>
                  <a:lnTo>
                    <a:pt x="18136" y="17780"/>
                  </a:lnTo>
                  <a:lnTo>
                    <a:pt x="17962" y="17963"/>
                  </a:lnTo>
                  <a:lnTo>
                    <a:pt x="17780" y="18136"/>
                  </a:lnTo>
                  <a:lnTo>
                    <a:pt x="17598" y="18310"/>
                  </a:lnTo>
                  <a:lnTo>
                    <a:pt x="17407" y="18475"/>
                  </a:lnTo>
                  <a:lnTo>
                    <a:pt x="17216" y="18640"/>
                  </a:lnTo>
                  <a:lnTo>
                    <a:pt x="17017" y="18796"/>
                  </a:lnTo>
                  <a:lnTo>
                    <a:pt x="16817" y="18952"/>
                  </a:lnTo>
                  <a:lnTo>
                    <a:pt x="16609" y="19099"/>
                  </a:lnTo>
                  <a:lnTo>
                    <a:pt x="16400" y="19247"/>
                  </a:lnTo>
                  <a:lnTo>
                    <a:pt x="16192" y="19386"/>
                  </a:lnTo>
                  <a:lnTo>
                    <a:pt x="15975" y="19525"/>
                  </a:lnTo>
                  <a:lnTo>
                    <a:pt x="15758" y="19646"/>
                  </a:lnTo>
                  <a:lnTo>
                    <a:pt x="15533" y="19776"/>
                  </a:lnTo>
                  <a:lnTo>
                    <a:pt x="15316" y="19889"/>
                  </a:lnTo>
                  <a:lnTo>
                    <a:pt x="15081" y="20002"/>
                  </a:lnTo>
                  <a:lnTo>
                    <a:pt x="14856" y="20115"/>
                  </a:lnTo>
                  <a:lnTo>
                    <a:pt x="14613" y="20219"/>
                  </a:lnTo>
                  <a:lnTo>
                    <a:pt x="14379" y="20314"/>
                  </a:lnTo>
                  <a:lnTo>
                    <a:pt x="14136" y="20401"/>
                  </a:lnTo>
                  <a:lnTo>
                    <a:pt x="13893" y="20488"/>
                  </a:lnTo>
                  <a:lnTo>
                    <a:pt x="13650" y="20575"/>
                  </a:lnTo>
                  <a:lnTo>
                    <a:pt x="13398" y="20644"/>
                  </a:lnTo>
                  <a:lnTo>
                    <a:pt x="13155" y="20713"/>
                  </a:lnTo>
                  <a:lnTo>
                    <a:pt x="12895" y="20774"/>
                  </a:lnTo>
                  <a:lnTo>
                    <a:pt x="12643" y="20826"/>
                  </a:lnTo>
                  <a:lnTo>
                    <a:pt x="12383" y="20878"/>
                  </a:lnTo>
                  <a:lnTo>
                    <a:pt x="12122" y="20922"/>
                  </a:lnTo>
                  <a:lnTo>
                    <a:pt x="11862" y="20956"/>
                  </a:lnTo>
                  <a:lnTo>
                    <a:pt x="11593" y="20991"/>
                  </a:lnTo>
                  <a:lnTo>
                    <a:pt x="11333" y="21008"/>
                  </a:lnTo>
                  <a:lnTo>
                    <a:pt x="11064" y="21026"/>
                  </a:lnTo>
                  <a:lnTo>
                    <a:pt x="10795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26"/>
                  </a:lnTo>
                  <a:lnTo>
                    <a:pt x="9710" y="21008"/>
                  </a:lnTo>
                  <a:lnTo>
                    <a:pt x="9441" y="20991"/>
                  </a:lnTo>
                  <a:lnTo>
                    <a:pt x="9181" y="20956"/>
                  </a:lnTo>
                  <a:lnTo>
                    <a:pt x="8921" y="20922"/>
                  </a:lnTo>
                  <a:lnTo>
                    <a:pt x="8660" y="20878"/>
                  </a:lnTo>
                  <a:lnTo>
                    <a:pt x="8400" y="20826"/>
                  </a:lnTo>
                  <a:lnTo>
                    <a:pt x="8148" y="20774"/>
                  </a:lnTo>
                  <a:lnTo>
                    <a:pt x="7888" y="20713"/>
                  </a:lnTo>
                  <a:lnTo>
                    <a:pt x="7645" y="20644"/>
                  </a:lnTo>
                  <a:lnTo>
                    <a:pt x="7393" y="20575"/>
                  </a:lnTo>
                  <a:lnTo>
                    <a:pt x="7150" y="20488"/>
                  </a:lnTo>
                  <a:lnTo>
                    <a:pt x="6907" y="20401"/>
                  </a:lnTo>
                  <a:lnTo>
                    <a:pt x="6664" y="20314"/>
                  </a:lnTo>
                  <a:lnTo>
                    <a:pt x="6430" y="20219"/>
                  </a:lnTo>
                  <a:lnTo>
                    <a:pt x="6196" y="20115"/>
                  </a:lnTo>
                  <a:lnTo>
                    <a:pt x="5962" y="20002"/>
                  </a:lnTo>
                  <a:lnTo>
                    <a:pt x="5736" y="19889"/>
                  </a:lnTo>
                  <a:lnTo>
                    <a:pt x="5510" y="19776"/>
                  </a:lnTo>
                  <a:lnTo>
                    <a:pt x="5285" y="19646"/>
                  </a:lnTo>
                  <a:lnTo>
                    <a:pt x="5068" y="19525"/>
                  </a:lnTo>
                  <a:lnTo>
                    <a:pt x="4851" y="19386"/>
                  </a:lnTo>
                  <a:lnTo>
                    <a:pt x="4643" y="19247"/>
                  </a:lnTo>
                  <a:lnTo>
                    <a:pt x="4434" y="19099"/>
                  </a:lnTo>
                  <a:lnTo>
                    <a:pt x="4226" y="18952"/>
                  </a:lnTo>
                  <a:lnTo>
                    <a:pt x="4026" y="18796"/>
                  </a:lnTo>
                  <a:lnTo>
                    <a:pt x="3827" y="18640"/>
                  </a:lnTo>
                  <a:lnTo>
                    <a:pt x="3636" y="18475"/>
                  </a:lnTo>
                  <a:lnTo>
                    <a:pt x="3445" y="18310"/>
                  </a:lnTo>
                  <a:lnTo>
                    <a:pt x="3263" y="18136"/>
                  </a:lnTo>
                  <a:lnTo>
                    <a:pt x="3081" y="17963"/>
                  </a:lnTo>
                  <a:lnTo>
                    <a:pt x="2907" y="17780"/>
                  </a:lnTo>
                  <a:lnTo>
                    <a:pt x="2734" y="17598"/>
                  </a:lnTo>
                  <a:lnTo>
                    <a:pt x="2569" y="17407"/>
                  </a:lnTo>
                  <a:lnTo>
                    <a:pt x="2404" y="17216"/>
                  </a:lnTo>
                  <a:lnTo>
                    <a:pt x="2248" y="17017"/>
                  </a:lnTo>
                  <a:lnTo>
                    <a:pt x="2091" y="16817"/>
                  </a:lnTo>
                  <a:lnTo>
                    <a:pt x="1944" y="16609"/>
                  </a:lnTo>
                  <a:lnTo>
                    <a:pt x="1796" y="16409"/>
                  </a:lnTo>
                  <a:lnTo>
                    <a:pt x="1658" y="16193"/>
                  </a:lnTo>
                  <a:lnTo>
                    <a:pt x="1527" y="15976"/>
                  </a:lnTo>
                  <a:lnTo>
                    <a:pt x="1397" y="15759"/>
                  </a:lnTo>
                  <a:lnTo>
                    <a:pt x="1267" y="15542"/>
                  </a:lnTo>
                  <a:lnTo>
                    <a:pt x="1154" y="15316"/>
                  </a:lnTo>
                  <a:lnTo>
                    <a:pt x="1041" y="15082"/>
                  </a:lnTo>
                  <a:lnTo>
                    <a:pt x="929" y="14856"/>
                  </a:lnTo>
                  <a:lnTo>
                    <a:pt x="825" y="14622"/>
                  </a:lnTo>
                  <a:lnTo>
                    <a:pt x="729" y="14379"/>
                  </a:lnTo>
                  <a:lnTo>
                    <a:pt x="642" y="14136"/>
                  </a:lnTo>
                  <a:lnTo>
                    <a:pt x="556" y="13893"/>
                  </a:lnTo>
                  <a:lnTo>
                    <a:pt x="469" y="13650"/>
                  </a:lnTo>
                  <a:lnTo>
                    <a:pt x="399" y="13407"/>
                  </a:lnTo>
                  <a:lnTo>
                    <a:pt x="330" y="13155"/>
                  </a:lnTo>
                  <a:lnTo>
                    <a:pt x="269" y="12895"/>
                  </a:lnTo>
                  <a:lnTo>
                    <a:pt x="217" y="12643"/>
                  </a:lnTo>
                  <a:lnTo>
                    <a:pt x="165" y="12383"/>
                  </a:lnTo>
                  <a:lnTo>
                    <a:pt x="122" y="12123"/>
                  </a:lnTo>
                  <a:lnTo>
                    <a:pt x="87" y="11863"/>
                  </a:lnTo>
                  <a:lnTo>
                    <a:pt x="52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18"/>
                  </a:lnTo>
                  <a:lnTo>
                    <a:pt x="0" y="10518"/>
                  </a:lnTo>
                  <a:lnTo>
                    <a:pt x="0" y="10249"/>
                  </a:lnTo>
                  <a:lnTo>
                    <a:pt x="9" y="9980"/>
                  </a:lnTo>
                  <a:lnTo>
                    <a:pt x="26" y="9711"/>
                  </a:lnTo>
                  <a:lnTo>
                    <a:pt x="52" y="9450"/>
                  </a:lnTo>
                  <a:lnTo>
                    <a:pt x="87" y="9181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17" y="8400"/>
                  </a:lnTo>
                  <a:lnTo>
                    <a:pt x="269" y="8149"/>
                  </a:lnTo>
                  <a:lnTo>
                    <a:pt x="330" y="7897"/>
                  </a:lnTo>
                  <a:lnTo>
                    <a:pt x="399" y="7645"/>
                  </a:lnTo>
                  <a:lnTo>
                    <a:pt x="469" y="7394"/>
                  </a:lnTo>
                  <a:lnTo>
                    <a:pt x="556" y="7151"/>
                  </a:lnTo>
                  <a:lnTo>
                    <a:pt x="642" y="6908"/>
                  </a:lnTo>
                  <a:lnTo>
                    <a:pt x="729" y="6665"/>
                  </a:lnTo>
                  <a:lnTo>
                    <a:pt x="825" y="6430"/>
                  </a:lnTo>
                  <a:lnTo>
                    <a:pt x="929" y="6196"/>
                  </a:lnTo>
                  <a:lnTo>
                    <a:pt x="1041" y="5962"/>
                  </a:lnTo>
                  <a:lnTo>
                    <a:pt x="1154" y="5736"/>
                  </a:lnTo>
                  <a:lnTo>
                    <a:pt x="1267" y="5511"/>
                  </a:lnTo>
                  <a:lnTo>
                    <a:pt x="1397" y="5285"/>
                  </a:lnTo>
                  <a:lnTo>
                    <a:pt x="1527" y="5068"/>
                  </a:lnTo>
                  <a:lnTo>
                    <a:pt x="1658" y="4851"/>
                  </a:lnTo>
                  <a:lnTo>
                    <a:pt x="1796" y="4643"/>
                  </a:lnTo>
                  <a:lnTo>
                    <a:pt x="1944" y="4435"/>
                  </a:lnTo>
                  <a:lnTo>
                    <a:pt x="2091" y="4226"/>
                  </a:lnTo>
                  <a:lnTo>
                    <a:pt x="2248" y="4027"/>
                  </a:lnTo>
                  <a:lnTo>
                    <a:pt x="2404" y="3827"/>
                  </a:lnTo>
                  <a:lnTo>
                    <a:pt x="2569" y="3636"/>
                  </a:lnTo>
                  <a:lnTo>
                    <a:pt x="2734" y="3445"/>
                  </a:lnTo>
                  <a:lnTo>
                    <a:pt x="2907" y="3263"/>
                  </a:lnTo>
                  <a:lnTo>
                    <a:pt x="3081" y="3081"/>
                  </a:lnTo>
                  <a:lnTo>
                    <a:pt x="3263" y="2907"/>
                  </a:lnTo>
                  <a:lnTo>
                    <a:pt x="3445" y="2734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6" y="2248"/>
                  </a:lnTo>
                  <a:lnTo>
                    <a:pt x="4226" y="2092"/>
                  </a:lnTo>
                  <a:lnTo>
                    <a:pt x="4434" y="1944"/>
                  </a:lnTo>
                  <a:lnTo>
                    <a:pt x="4643" y="1797"/>
                  </a:lnTo>
                  <a:lnTo>
                    <a:pt x="4851" y="1658"/>
                  </a:lnTo>
                  <a:lnTo>
                    <a:pt x="5068" y="1528"/>
                  </a:lnTo>
                  <a:lnTo>
                    <a:pt x="5285" y="1398"/>
                  </a:lnTo>
                  <a:lnTo>
                    <a:pt x="5510" y="1267"/>
                  </a:lnTo>
                  <a:lnTo>
                    <a:pt x="5736" y="1155"/>
                  </a:lnTo>
                  <a:lnTo>
                    <a:pt x="5962" y="1042"/>
                  </a:lnTo>
                  <a:lnTo>
                    <a:pt x="6196" y="929"/>
                  </a:lnTo>
                  <a:lnTo>
                    <a:pt x="6430" y="825"/>
                  </a:lnTo>
                  <a:lnTo>
                    <a:pt x="6664" y="729"/>
                  </a:lnTo>
                  <a:lnTo>
                    <a:pt x="6907" y="643"/>
                  </a:lnTo>
                  <a:lnTo>
                    <a:pt x="7150" y="556"/>
                  </a:lnTo>
                  <a:lnTo>
                    <a:pt x="7393" y="478"/>
                  </a:lnTo>
                  <a:lnTo>
                    <a:pt x="7645" y="400"/>
                  </a:lnTo>
                  <a:lnTo>
                    <a:pt x="7888" y="330"/>
                  </a:lnTo>
                  <a:lnTo>
                    <a:pt x="8148" y="270"/>
                  </a:lnTo>
                  <a:lnTo>
                    <a:pt x="8400" y="217"/>
                  </a:lnTo>
                  <a:lnTo>
                    <a:pt x="8660" y="165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53"/>
                  </a:lnTo>
                  <a:lnTo>
                    <a:pt x="9710" y="35"/>
                  </a:lnTo>
                  <a:lnTo>
                    <a:pt x="9979" y="18"/>
                  </a:lnTo>
                  <a:lnTo>
                    <a:pt x="10248" y="1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95" y="1"/>
                  </a:lnTo>
                  <a:lnTo>
                    <a:pt x="11064" y="18"/>
                  </a:lnTo>
                  <a:lnTo>
                    <a:pt x="11333" y="35"/>
                  </a:lnTo>
                  <a:lnTo>
                    <a:pt x="11593" y="53"/>
                  </a:lnTo>
                  <a:lnTo>
                    <a:pt x="11862" y="87"/>
                  </a:lnTo>
                  <a:lnTo>
                    <a:pt x="12122" y="122"/>
                  </a:lnTo>
                  <a:lnTo>
                    <a:pt x="12383" y="165"/>
                  </a:lnTo>
                  <a:lnTo>
                    <a:pt x="12643" y="217"/>
                  </a:lnTo>
                  <a:lnTo>
                    <a:pt x="12895" y="270"/>
                  </a:lnTo>
                  <a:lnTo>
                    <a:pt x="13155" y="330"/>
                  </a:lnTo>
                  <a:lnTo>
                    <a:pt x="13398" y="400"/>
                  </a:lnTo>
                  <a:lnTo>
                    <a:pt x="13650" y="478"/>
                  </a:lnTo>
                  <a:lnTo>
                    <a:pt x="13893" y="556"/>
                  </a:lnTo>
                  <a:lnTo>
                    <a:pt x="14136" y="643"/>
                  </a:lnTo>
                  <a:lnTo>
                    <a:pt x="14379" y="729"/>
                  </a:lnTo>
                  <a:lnTo>
                    <a:pt x="14613" y="825"/>
                  </a:lnTo>
                  <a:lnTo>
                    <a:pt x="14856" y="929"/>
                  </a:lnTo>
                  <a:lnTo>
                    <a:pt x="15081" y="1042"/>
                  </a:lnTo>
                  <a:lnTo>
                    <a:pt x="15316" y="1155"/>
                  </a:lnTo>
                  <a:lnTo>
                    <a:pt x="15533" y="1267"/>
                  </a:lnTo>
                  <a:lnTo>
                    <a:pt x="15758" y="1398"/>
                  </a:lnTo>
                  <a:lnTo>
                    <a:pt x="15975" y="1528"/>
                  </a:lnTo>
                  <a:lnTo>
                    <a:pt x="16192" y="1658"/>
                  </a:lnTo>
                  <a:lnTo>
                    <a:pt x="16400" y="1797"/>
                  </a:lnTo>
                  <a:lnTo>
                    <a:pt x="16609" y="1944"/>
                  </a:lnTo>
                  <a:lnTo>
                    <a:pt x="16817" y="2092"/>
                  </a:lnTo>
                  <a:lnTo>
                    <a:pt x="17017" y="2248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4"/>
                  </a:lnTo>
                  <a:lnTo>
                    <a:pt x="17780" y="2907"/>
                  </a:lnTo>
                  <a:lnTo>
                    <a:pt x="17962" y="3081"/>
                  </a:lnTo>
                  <a:lnTo>
                    <a:pt x="18136" y="3263"/>
                  </a:lnTo>
                  <a:lnTo>
                    <a:pt x="18309" y="3445"/>
                  </a:lnTo>
                  <a:lnTo>
                    <a:pt x="18474" y="3636"/>
                  </a:lnTo>
                  <a:lnTo>
                    <a:pt x="18639" y="3827"/>
                  </a:lnTo>
                  <a:lnTo>
                    <a:pt x="18795" y="4027"/>
                  </a:lnTo>
                  <a:lnTo>
                    <a:pt x="18952" y="4226"/>
                  </a:lnTo>
                  <a:lnTo>
                    <a:pt x="19099" y="4435"/>
                  </a:lnTo>
                  <a:lnTo>
                    <a:pt x="19247" y="4643"/>
                  </a:lnTo>
                  <a:lnTo>
                    <a:pt x="19385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76" y="5511"/>
                  </a:lnTo>
                  <a:lnTo>
                    <a:pt x="19889" y="5736"/>
                  </a:lnTo>
                  <a:lnTo>
                    <a:pt x="20002" y="5962"/>
                  </a:lnTo>
                  <a:lnTo>
                    <a:pt x="20114" y="6196"/>
                  </a:lnTo>
                  <a:lnTo>
                    <a:pt x="20218" y="6430"/>
                  </a:lnTo>
                  <a:lnTo>
                    <a:pt x="20314" y="6665"/>
                  </a:lnTo>
                  <a:lnTo>
                    <a:pt x="20401" y="6908"/>
                  </a:lnTo>
                  <a:lnTo>
                    <a:pt x="20487" y="7151"/>
                  </a:lnTo>
                  <a:lnTo>
                    <a:pt x="20566" y="7394"/>
                  </a:lnTo>
                  <a:lnTo>
                    <a:pt x="20644" y="7645"/>
                  </a:lnTo>
                  <a:lnTo>
                    <a:pt x="20713" y="7897"/>
                  </a:lnTo>
                  <a:lnTo>
                    <a:pt x="20774" y="8149"/>
                  </a:lnTo>
                  <a:lnTo>
                    <a:pt x="20826" y="8400"/>
                  </a:lnTo>
                  <a:lnTo>
                    <a:pt x="20878" y="8661"/>
                  </a:lnTo>
                  <a:lnTo>
                    <a:pt x="20921" y="8921"/>
                  </a:lnTo>
                  <a:lnTo>
                    <a:pt x="20956" y="9181"/>
                  </a:lnTo>
                  <a:lnTo>
                    <a:pt x="20991" y="9450"/>
                  </a:lnTo>
                  <a:lnTo>
                    <a:pt x="21008" y="9711"/>
                  </a:lnTo>
                  <a:lnTo>
                    <a:pt x="21025" y="9980"/>
                  </a:lnTo>
                  <a:lnTo>
                    <a:pt x="21043" y="10249"/>
                  </a:lnTo>
                  <a:lnTo>
                    <a:pt x="21043" y="10518"/>
                  </a:lnTo>
                  <a:lnTo>
                    <a:pt x="21043" y="105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-1823700" y="-14594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-2349750" y="-7086450"/>
              <a:ext cx="526075" cy="526075"/>
            </a:xfrm>
            <a:custGeom>
              <a:rect b="b" l="l" r="r" t="t"/>
              <a:pathLst>
                <a:path extrusionOk="0" h="21043" w="21043">
                  <a:moveTo>
                    <a:pt x="10517" y="0"/>
                  </a:moveTo>
                  <a:lnTo>
                    <a:pt x="10248" y="9"/>
                  </a:lnTo>
                  <a:lnTo>
                    <a:pt x="9979" y="17"/>
                  </a:lnTo>
                  <a:lnTo>
                    <a:pt x="9710" y="35"/>
                  </a:lnTo>
                  <a:lnTo>
                    <a:pt x="9441" y="61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5"/>
                  </a:lnTo>
                  <a:lnTo>
                    <a:pt x="8400" y="217"/>
                  </a:lnTo>
                  <a:lnTo>
                    <a:pt x="8148" y="269"/>
                  </a:lnTo>
                  <a:lnTo>
                    <a:pt x="7888" y="330"/>
                  </a:lnTo>
                  <a:lnTo>
                    <a:pt x="7645" y="399"/>
                  </a:lnTo>
                  <a:lnTo>
                    <a:pt x="7393" y="477"/>
                  </a:lnTo>
                  <a:lnTo>
                    <a:pt x="7150" y="555"/>
                  </a:lnTo>
                  <a:lnTo>
                    <a:pt x="6907" y="642"/>
                  </a:lnTo>
                  <a:lnTo>
                    <a:pt x="6664" y="729"/>
                  </a:lnTo>
                  <a:lnTo>
                    <a:pt x="6430" y="833"/>
                  </a:lnTo>
                  <a:lnTo>
                    <a:pt x="6196" y="929"/>
                  </a:lnTo>
                  <a:lnTo>
                    <a:pt x="5962" y="1041"/>
                  </a:lnTo>
                  <a:lnTo>
                    <a:pt x="5736" y="1154"/>
                  </a:lnTo>
                  <a:lnTo>
                    <a:pt x="5510" y="1276"/>
                  </a:lnTo>
                  <a:lnTo>
                    <a:pt x="5285" y="1397"/>
                  </a:lnTo>
                  <a:lnTo>
                    <a:pt x="5068" y="1527"/>
                  </a:lnTo>
                  <a:lnTo>
                    <a:pt x="4851" y="1657"/>
                  </a:lnTo>
                  <a:lnTo>
                    <a:pt x="4643" y="1796"/>
                  </a:lnTo>
                  <a:lnTo>
                    <a:pt x="4434" y="1944"/>
                  </a:lnTo>
                  <a:lnTo>
                    <a:pt x="4226" y="2091"/>
                  </a:lnTo>
                  <a:lnTo>
                    <a:pt x="4026" y="2247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3"/>
                  </a:lnTo>
                  <a:lnTo>
                    <a:pt x="3263" y="2907"/>
                  </a:lnTo>
                  <a:lnTo>
                    <a:pt x="3081" y="3080"/>
                  </a:lnTo>
                  <a:lnTo>
                    <a:pt x="2907" y="3263"/>
                  </a:lnTo>
                  <a:lnTo>
                    <a:pt x="2734" y="3445"/>
                  </a:lnTo>
                  <a:lnTo>
                    <a:pt x="2569" y="3636"/>
                  </a:lnTo>
                  <a:lnTo>
                    <a:pt x="2404" y="3827"/>
                  </a:lnTo>
                  <a:lnTo>
                    <a:pt x="2248" y="4026"/>
                  </a:lnTo>
                  <a:lnTo>
                    <a:pt x="2091" y="4226"/>
                  </a:lnTo>
                  <a:lnTo>
                    <a:pt x="1944" y="4434"/>
                  </a:lnTo>
                  <a:lnTo>
                    <a:pt x="1796" y="4642"/>
                  </a:lnTo>
                  <a:lnTo>
                    <a:pt x="1658" y="4851"/>
                  </a:lnTo>
                  <a:lnTo>
                    <a:pt x="1527" y="5068"/>
                  </a:lnTo>
                  <a:lnTo>
                    <a:pt x="1397" y="5285"/>
                  </a:lnTo>
                  <a:lnTo>
                    <a:pt x="1267" y="5510"/>
                  </a:lnTo>
                  <a:lnTo>
                    <a:pt x="1154" y="5736"/>
                  </a:lnTo>
                  <a:lnTo>
                    <a:pt x="1041" y="5961"/>
                  </a:lnTo>
                  <a:lnTo>
                    <a:pt x="929" y="6196"/>
                  </a:lnTo>
                  <a:lnTo>
                    <a:pt x="825" y="6430"/>
                  </a:lnTo>
                  <a:lnTo>
                    <a:pt x="729" y="6664"/>
                  </a:lnTo>
                  <a:lnTo>
                    <a:pt x="642" y="6907"/>
                  </a:lnTo>
                  <a:lnTo>
                    <a:pt x="556" y="7150"/>
                  </a:lnTo>
                  <a:lnTo>
                    <a:pt x="469" y="7393"/>
                  </a:lnTo>
                  <a:lnTo>
                    <a:pt x="399" y="7645"/>
                  </a:lnTo>
                  <a:lnTo>
                    <a:pt x="330" y="7896"/>
                  </a:lnTo>
                  <a:lnTo>
                    <a:pt x="269" y="8148"/>
                  </a:lnTo>
                  <a:lnTo>
                    <a:pt x="217" y="8400"/>
                  </a:lnTo>
                  <a:lnTo>
                    <a:pt x="165" y="8660"/>
                  </a:lnTo>
                  <a:lnTo>
                    <a:pt x="122" y="8920"/>
                  </a:lnTo>
                  <a:lnTo>
                    <a:pt x="87" y="9181"/>
                  </a:lnTo>
                  <a:lnTo>
                    <a:pt x="52" y="9450"/>
                  </a:lnTo>
                  <a:lnTo>
                    <a:pt x="26" y="9710"/>
                  </a:lnTo>
                  <a:lnTo>
                    <a:pt x="9" y="9979"/>
                  </a:lnTo>
                  <a:lnTo>
                    <a:pt x="0" y="10257"/>
                  </a:lnTo>
                  <a:lnTo>
                    <a:pt x="0" y="10526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2" y="11602"/>
                  </a:lnTo>
                  <a:lnTo>
                    <a:pt x="87" y="11862"/>
                  </a:lnTo>
                  <a:lnTo>
                    <a:pt x="122" y="12122"/>
                  </a:lnTo>
                  <a:lnTo>
                    <a:pt x="165" y="12383"/>
                  </a:lnTo>
                  <a:lnTo>
                    <a:pt x="217" y="12643"/>
                  </a:lnTo>
                  <a:lnTo>
                    <a:pt x="269" y="12903"/>
                  </a:lnTo>
                  <a:lnTo>
                    <a:pt x="330" y="13155"/>
                  </a:lnTo>
                  <a:lnTo>
                    <a:pt x="399" y="13407"/>
                  </a:lnTo>
                  <a:lnTo>
                    <a:pt x="469" y="13650"/>
                  </a:lnTo>
                  <a:lnTo>
                    <a:pt x="556" y="13901"/>
                  </a:lnTo>
                  <a:lnTo>
                    <a:pt x="642" y="14144"/>
                  </a:lnTo>
                  <a:lnTo>
                    <a:pt x="729" y="14378"/>
                  </a:lnTo>
                  <a:lnTo>
                    <a:pt x="825" y="14621"/>
                  </a:lnTo>
                  <a:lnTo>
                    <a:pt x="929" y="14856"/>
                  </a:lnTo>
                  <a:lnTo>
                    <a:pt x="1041" y="15081"/>
                  </a:lnTo>
                  <a:lnTo>
                    <a:pt x="1154" y="15316"/>
                  </a:lnTo>
                  <a:lnTo>
                    <a:pt x="1267" y="15541"/>
                  </a:lnTo>
                  <a:lnTo>
                    <a:pt x="1397" y="15758"/>
                  </a:lnTo>
                  <a:lnTo>
                    <a:pt x="1527" y="15975"/>
                  </a:lnTo>
                  <a:lnTo>
                    <a:pt x="1658" y="16192"/>
                  </a:lnTo>
                  <a:lnTo>
                    <a:pt x="1796" y="16409"/>
                  </a:lnTo>
                  <a:lnTo>
                    <a:pt x="1944" y="16617"/>
                  </a:lnTo>
                  <a:lnTo>
                    <a:pt x="2091" y="16817"/>
                  </a:lnTo>
                  <a:lnTo>
                    <a:pt x="2248" y="17016"/>
                  </a:lnTo>
                  <a:lnTo>
                    <a:pt x="2404" y="17216"/>
                  </a:lnTo>
                  <a:lnTo>
                    <a:pt x="2569" y="17407"/>
                  </a:lnTo>
                  <a:lnTo>
                    <a:pt x="2734" y="17598"/>
                  </a:lnTo>
                  <a:lnTo>
                    <a:pt x="2907" y="17780"/>
                  </a:lnTo>
                  <a:lnTo>
                    <a:pt x="3081" y="17962"/>
                  </a:lnTo>
                  <a:lnTo>
                    <a:pt x="3263" y="18136"/>
                  </a:lnTo>
                  <a:lnTo>
                    <a:pt x="3445" y="18309"/>
                  </a:lnTo>
                  <a:lnTo>
                    <a:pt x="3636" y="18483"/>
                  </a:lnTo>
                  <a:lnTo>
                    <a:pt x="3827" y="18639"/>
                  </a:lnTo>
                  <a:lnTo>
                    <a:pt x="4026" y="18804"/>
                  </a:lnTo>
                  <a:lnTo>
                    <a:pt x="4226" y="18951"/>
                  </a:lnTo>
                  <a:lnTo>
                    <a:pt x="4434" y="19108"/>
                  </a:lnTo>
                  <a:lnTo>
                    <a:pt x="4643" y="19246"/>
                  </a:lnTo>
                  <a:lnTo>
                    <a:pt x="4851" y="19385"/>
                  </a:lnTo>
                  <a:lnTo>
                    <a:pt x="5068" y="19524"/>
                  </a:lnTo>
                  <a:lnTo>
                    <a:pt x="5285" y="19654"/>
                  </a:lnTo>
                  <a:lnTo>
                    <a:pt x="5510" y="19776"/>
                  </a:lnTo>
                  <a:lnTo>
                    <a:pt x="5736" y="19897"/>
                  </a:lnTo>
                  <a:lnTo>
                    <a:pt x="5962" y="20010"/>
                  </a:lnTo>
                  <a:lnTo>
                    <a:pt x="6196" y="20114"/>
                  </a:lnTo>
                  <a:lnTo>
                    <a:pt x="6430" y="20218"/>
                  </a:lnTo>
                  <a:lnTo>
                    <a:pt x="6664" y="20314"/>
                  </a:lnTo>
                  <a:lnTo>
                    <a:pt x="6907" y="20409"/>
                  </a:lnTo>
                  <a:lnTo>
                    <a:pt x="7150" y="20496"/>
                  </a:lnTo>
                  <a:lnTo>
                    <a:pt x="7393" y="20574"/>
                  </a:lnTo>
                  <a:lnTo>
                    <a:pt x="7645" y="20644"/>
                  </a:lnTo>
                  <a:lnTo>
                    <a:pt x="7888" y="20713"/>
                  </a:lnTo>
                  <a:lnTo>
                    <a:pt x="8148" y="20774"/>
                  </a:lnTo>
                  <a:lnTo>
                    <a:pt x="8400" y="20834"/>
                  </a:lnTo>
                  <a:lnTo>
                    <a:pt x="8660" y="20878"/>
                  </a:lnTo>
                  <a:lnTo>
                    <a:pt x="8921" y="20921"/>
                  </a:lnTo>
                  <a:lnTo>
                    <a:pt x="9181" y="20965"/>
                  </a:lnTo>
                  <a:lnTo>
                    <a:pt x="9441" y="20991"/>
                  </a:lnTo>
                  <a:lnTo>
                    <a:pt x="9710" y="21017"/>
                  </a:lnTo>
                  <a:lnTo>
                    <a:pt x="9979" y="21034"/>
                  </a:lnTo>
                  <a:lnTo>
                    <a:pt x="10248" y="21043"/>
                  </a:lnTo>
                  <a:lnTo>
                    <a:pt x="10795" y="21043"/>
                  </a:lnTo>
                  <a:lnTo>
                    <a:pt x="11064" y="21034"/>
                  </a:lnTo>
                  <a:lnTo>
                    <a:pt x="11333" y="21017"/>
                  </a:lnTo>
                  <a:lnTo>
                    <a:pt x="11593" y="20991"/>
                  </a:lnTo>
                  <a:lnTo>
                    <a:pt x="11862" y="20965"/>
                  </a:lnTo>
                  <a:lnTo>
                    <a:pt x="12122" y="20921"/>
                  </a:lnTo>
                  <a:lnTo>
                    <a:pt x="12383" y="20878"/>
                  </a:lnTo>
                  <a:lnTo>
                    <a:pt x="12643" y="20834"/>
                  </a:lnTo>
                  <a:lnTo>
                    <a:pt x="12895" y="20774"/>
                  </a:lnTo>
                  <a:lnTo>
                    <a:pt x="13155" y="20713"/>
                  </a:lnTo>
                  <a:lnTo>
                    <a:pt x="13398" y="20644"/>
                  </a:lnTo>
                  <a:lnTo>
                    <a:pt x="13650" y="20574"/>
                  </a:lnTo>
                  <a:lnTo>
                    <a:pt x="13893" y="20496"/>
                  </a:lnTo>
                  <a:lnTo>
                    <a:pt x="14136" y="20409"/>
                  </a:lnTo>
                  <a:lnTo>
                    <a:pt x="14379" y="20314"/>
                  </a:lnTo>
                  <a:lnTo>
                    <a:pt x="14613" y="20218"/>
                  </a:lnTo>
                  <a:lnTo>
                    <a:pt x="14856" y="20114"/>
                  </a:lnTo>
                  <a:lnTo>
                    <a:pt x="15081" y="20010"/>
                  </a:lnTo>
                  <a:lnTo>
                    <a:pt x="15316" y="19897"/>
                  </a:lnTo>
                  <a:lnTo>
                    <a:pt x="15533" y="19776"/>
                  </a:lnTo>
                  <a:lnTo>
                    <a:pt x="15758" y="19654"/>
                  </a:lnTo>
                  <a:lnTo>
                    <a:pt x="15975" y="19524"/>
                  </a:lnTo>
                  <a:lnTo>
                    <a:pt x="16192" y="19385"/>
                  </a:lnTo>
                  <a:lnTo>
                    <a:pt x="16400" y="19246"/>
                  </a:lnTo>
                  <a:lnTo>
                    <a:pt x="16609" y="19108"/>
                  </a:lnTo>
                  <a:lnTo>
                    <a:pt x="16817" y="18951"/>
                  </a:lnTo>
                  <a:lnTo>
                    <a:pt x="17017" y="18804"/>
                  </a:lnTo>
                  <a:lnTo>
                    <a:pt x="17216" y="18639"/>
                  </a:lnTo>
                  <a:lnTo>
                    <a:pt x="17407" y="18483"/>
                  </a:lnTo>
                  <a:lnTo>
                    <a:pt x="17598" y="18309"/>
                  </a:lnTo>
                  <a:lnTo>
                    <a:pt x="17780" y="18136"/>
                  </a:lnTo>
                  <a:lnTo>
                    <a:pt x="17962" y="17962"/>
                  </a:lnTo>
                  <a:lnTo>
                    <a:pt x="18136" y="17780"/>
                  </a:lnTo>
                  <a:lnTo>
                    <a:pt x="18309" y="17598"/>
                  </a:lnTo>
                  <a:lnTo>
                    <a:pt x="18474" y="17407"/>
                  </a:lnTo>
                  <a:lnTo>
                    <a:pt x="18639" y="17216"/>
                  </a:lnTo>
                  <a:lnTo>
                    <a:pt x="18795" y="17016"/>
                  </a:lnTo>
                  <a:lnTo>
                    <a:pt x="18952" y="16817"/>
                  </a:lnTo>
                  <a:lnTo>
                    <a:pt x="19099" y="16617"/>
                  </a:lnTo>
                  <a:lnTo>
                    <a:pt x="19247" y="16409"/>
                  </a:lnTo>
                  <a:lnTo>
                    <a:pt x="19385" y="16192"/>
                  </a:lnTo>
                  <a:lnTo>
                    <a:pt x="19516" y="15975"/>
                  </a:lnTo>
                  <a:lnTo>
                    <a:pt x="19646" y="15758"/>
                  </a:lnTo>
                  <a:lnTo>
                    <a:pt x="19776" y="15541"/>
                  </a:lnTo>
                  <a:lnTo>
                    <a:pt x="19889" y="15316"/>
                  </a:lnTo>
                  <a:lnTo>
                    <a:pt x="20002" y="15081"/>
                  </a:lnTo>
                  <a:lnTo>
                    <a:pt x="20114" y="14856"/>
                  </a:lnTo>
                  <a:lnTo>
                    <a:pt x="20218" y="14621"/>
                  </a:lnTo>
                  <a:lnTo>
                    <a:pt x="20314" y="14378"/>
                  </a:lnTo>
                  <a:lnTo>
                    <a:pt x="20401" y="14144"/>
                  </a:lnTo>
                  <a:lnTo>
                    <a:pt x="20487" y="13901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5"/>
                  </a:lnTo>
                  <a:lnTo>
                    <a:pt x="20774" y="12903"/>
                  </a:lnTo>
                  <a:lnTo>
                    <a:pt x="20826" y="12643"/>
                  </a:lnTo>
                  <a:lnTo>
                    <a:pt x="20878" y="12383"/>
                  </a:lnTo>
                  <a:lnTo>
                    <a:pt x="20921" y="12122"/>
                  </a:lnTo>
                  <a:lnTo>
                    <a:pt x="20956" y="11862"/>
                  </a:lnTo>
                  <a:lnTo>
                    <a:pt x="20991" y="11602"/>
                  </a:lnTo>
                  <a:lnTo>
                    <a:pt x="21008" y="11333"/>
                  </a:lnTo>
                  <a:lnTo>
                    <a:pt x="21025" y="11064"/>
                  </a:lnTo>
                  <a:lnTo>
                    <a:pt x="21043" y="10795"/>
                  </a:lnTo>
                  <a:lnTo>
                    <a:pt x="21043" y="10526"/>
                  </a:lnTo>
                  <a:lnTo>
                    <a:pt x="21043" y="10257"/>
                  </a:lnTo>
                  <a:lnTo>
                    <a:pt x="21025" y="9979"/>
                  </a:lnTo>
                  <a:lnTo>
                    <a:pt x="21008" y="9710"/>
                  </a:lnTo>
                  <a:lnTo>
                    <a:pt x="20991" y="9450"/>
                  </a:lnTo>
                  <a:lnTo>
                    <a:pt x="20956" y="9181"/>
                  </a:lnTo>
                  <a:lnTo>
                    <a:pt x="20921" y="8920"/>
                  </a:lnTo>
                  <a:lnTo>
                    <a:pt x="20878" y="8660"/>
                  </a:lnTo>
                  <a:lnTo>
                    <a:pt x="20826" y="8400"/>
                  </a:lnTo>
                  <a:lnTo>
                    <a:pt x="20774" y="8148"/>
                  </a:lnTo>
                  <a:lnTo>
                    <a:pt x="20713" y="7896"/>
                  </a:lnTo>
                  <a:lnTo>
                    <a:pt x="20644" y="7645"/>
                  </a:lnTo>
                  <a:lnTo>
                    <a:pt x="20566" y="7393"/>
                  </a:lnTo>
                  <a:lnTo>
                    <a:pt x="20487" y="7150"/>
                  </a:lnTo>
                  <a:lnTo>
                    <a:pt x="20401" y="6907"/>
                  </a:lnTo>
                  <a:lnTo>
                    <a:pt x="20314" y="6664"/>
                  </a:lnTo>
                  <a:lnTo>
                    <a:pt x="20218" y="6430"/>
                  </a:lnTo>
                  <a:lnTo>
                    <a:pt x="20114" y="6196"/>
                  </a:lnTo>
                  <a:lnTo>
                    <a:pt x="20002" y="5961"/>
                  </a:lnTo>
                  <a:lnTo>
                    <a:pt x="19889" y="5736"/>
                  </a:lnTo>
                  <a:lnTo>
                    <a:pt x="19776" y="5510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5" y="4851"/>
                  </a:lnTo>
                  <a:lnTo>
                    <a:pt x="19247" y="4642"/>
                  </a:lnTo>
                  <a:lnTo>
                    <a:pt x="19099" y="4434"/>
                  </a:lnTo>
                  <a:lnTo>
                    <a:pt x="18952" y="4226"/>
                  </a:lnTo>
                  <a:lnTo>
                    <a:pt x="18795" y="4026"/>
                  </a:lnTo>
                  <a:lnTo>
                    <a:pt x="18639" y="3827"/>
                  </a:lnTo>
                  <a:lnTo>
                    <a:pt x="18474" y="3636"/>
                  </a:lnTo>
                  <a:lnTo>
                    <a:pt x="18309" y="3445"/>
                  </a:lnTo>
                  <a:lnTo>
                    <a:pt x="18136" y="3263"/>
                  </a:lnTo>
                  <a:lnTo>
                    <a:pt x="17962" y="3080"/>
                  </a:lnTo>
                  <a:lnTo>
                    <a:pt x="17780" y="2907"/>
                  </a:lnTo>
                  <a:lnTo>
                    <a:pt x="17598" y="2733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7"/>
                  </a:lnTo>
                  <a:lnTo>
                    <a:pt x="16817" y="2091"/>
                  </a:lnTo>
                  <a:lnTo>
                    <a:pt x="16609" y="1944"/>
                  </a:lnTo>
                  <a:lnTo>
                    <a:pt x="16400" y="1796"/>
                  </a:lnTo>
                  <a:lnTo>
                    <a:pt x="16192" y="1657"/>
                  </a:lnTo>
                  <a:lnTo>
                    <a:pt x="15975" y="1527"/>
                  </a:lnTo>
                  <a:lnTo>
                    <a:pt x="15758" y="1397"/>
                  </a:lnTo>
                  <a:lnTo>
                    <a:pt x="15533" y="1276"/>
                  </a:lnTo>
                  <a:lnTo>
                    <a:pt x="15316" y="1154"/>
                  </a:lnTo>
                  <a:lnTo>
                    <a:pt x="15081" y="1041"/>
                  </a:lnTo>
                  <a:lnTo>
                    <a:pt x="14856" y="929"/>
                  </a:lnTo>
                  <a:lnTo>
                    <a:pt x="14613" y="833"/>
                  </a:lnTo>
                  <a:lnTo>
                    <a:pt x="14379" y="729"/>
                  </a:lnTo>
                  <a:lnTo>
                    <a:pt x="14136" y="642"/>
                  </a:lnTo>
                  <a:lnTo>
                    <a:pt x="13893" y="555"/>
                  </a:lnTo>
                  <a:lnTo>
                    <a:pt x="13650" y="477"/>
                  </a:lnTo>
                  <a:lnTo>
                    <a:pt x="13398" y="399"/>
                  </a:lnTo>
                  <a:lnTo>
                    <a:pt x="13155" y="330"/>
                  </a:lnTo>
                  <a:lnTo>
                    <a:pt x="12895" y="269"/>
                  </a:lnTo>
                  <a:lnTo>
                    <a:pt x="12643" y="217"/>
                  </a:lnTo>
                  <a:lnTo>
                    <a:pt x="12383" y="165"/>
                  </a:lnTo>
                  <a:lnTo>
                    <a:pt x="12122" y="122"/>
                  </a:lnTo>
                  <a:lnTo>
                    <a:pt x="11862" y="87"/>
                  </a:lnTo>
                  <a:lnTo>
                    <a:pt x="11593" y="61"/>
                  </a:lnTo>
                  <a:lnTo>
                    <a:pt x="11333" y="35"/>
                  </a:lnTo>
                  <a:lnTo>
                    <a:pt x="11064" y="17"/>
                  </a:lnTo>
                  <a:lnTo>
                    <a:pt x="10795" y="9"/>
                  </a:lnTo>
                  <a:lnTo>
                    <a:pt x="105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-2349750" y="-7086450"/>
              <a:ext cx="526075" cy="526075"/>
            </a:xfrm>
            <a:custGeom>
              <a:rect b="b" l="l" r="r" t="t"/>
              <a:pathLst>
                <a:path extrusionOk="0" fill="none" h="21043" w="21043">
                  <a:moveTo>
                    <a:pt x="21043" y="10526"/>
                  </a:moveTo>
                  <a:lnTo>
                    <a:pt x="21043" y="10526"/>
                  </a:lnTo>
                  <a:lnTo>
                    <a:pt x="21043" y="10795"/>
                  </a:lnTo>
                  <a:lnTo>
                    <a:pt x="21025" y="11064"/>
                  </a:lnTo>
                  <a:lnTo>
                    <a:pt x="21008" y="11333"/>
                  </a:lnTo>
                  <a:lnTo>
                    <a:pt x="20991" y="11602"/>
                  </a:lnTo>
                  <a:lnTo>
                    <a:pt x="20956" y="11862"/>
                  </a:lnTo>
                  <a:lnTo>
                    <a:pt x="20921" y="12122"/>
                  </a:lnTo>
                  <a:lnTo>
                    <a:pt x="20878" y="12383"/>
                  </a:lnTo>
                  <a:lnTo>
                    <a:pt x="20826" y="12643"/>
                  </a:lnTo>
                  <a:lnTo>
                    <a:pt x="20774" y="12903"/>
                  </a:lnTo>
                  <a:lnTo>
                    <a:pt x="20713" y="13155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7" y="13901"/>
                  </a:lnTo>
                  <a:lnTo>
                    <a:pt x="20401" y="14144"/>
                  </a:lnTo>
                  <a:lnTo>
                    <a:pt x="20314" y="14378"/>
                  </a:lnTo>
                  <a:lnTo>
                    <a:pt x="20218" y="14621"/>
                  </a:lnTo>
                  <a:lnTo>
                    <a:pt x="20114" y="14856"/>
                  </a:lnTo>
                  <a:lnTo>
                    <a:pt x="20002" y="15081"/>
                  </a:lnTo>
                  <a:lnTo>
                    <a:pt x="19889" y="15316"/>
                  </a:lnTo>
                  <a:lnTo>
                    <a:pt x="19776" y="15541"/>
                  </a:lnTo>
                  <a:lnTo>
                    <a:pt x="19646" y="15758"/>
                  </a:lnTo>
                  <a:lnTo>
                    <a:pt x="19516" y="15975"/>
                  </a:lnTo>
                  <a:lnTo>
                    <a:pt x="19385" y="16192"/>
                  </a:lnTo>
                  <a:lnTo>
                    <a:pt x="19247" y="16409"/>
                  </a:lnTo>
                  <a:lnTo>
                    <a:pt x="19099" y="16617"/>
                  </a:lnTo>
                  <a:lnTo>
                    <a:pt x="18952" y="16817"/>
                  </a:lnTo>
                  <a:lnTo>
                    <a:pt x="18795" y="17016"/>
                  </a:lnTo>
                  <a:lnTo>
                    <a:pt x="18639" y="17216"/>
                  </a:lnTo>
                  <a:lnTo>
                    <a:pt x="18474" y="17407"/>
                  </a:lnTo>
                  <a:lnTo>
                    <a:pt x="18309" y="17598"/>
                  </a:lnTo>
                  <a:lnTo>
                    <a:pt x="18136" y="17780"/>
                  </a:lnTo>
                  <a:lnTo>
                    <a:pt x="17962" y="17962"/>
                  </a:lnTo>
                  <a:lnTo>
                    <a:pt x="17780" y="18136"/>
                  </a:lnTo>
                  <a:lnTo>
                    <a:pt x="17598" y="18309"/>
                  </a:lnTo>
                  <a:lnTo>
                    <a:pt x="17407" y="18483"/>
                  </a:lnTo>
                  <a:lnTo>
                    <a:pt x="17216" y="18639"/>
                  </a:lnTo>
                  <a:lnTo>
                    <a:pt x="17017" y="18804"/>
                  </a:lnTo>
                  <a:lnTo>
                    <a:pt x="16817" y="18951"/>
                  </a:lnTo>
                  <a:lnTo>
                    <a:pt x="16609" y="19108"/>
                  </a:lnTo>
                  <a:lnTo>
                    <a:pt x="16400" y="19246"/>
                  </a:lnTo>
                  <a:lnTo>
                    <a:pt x="16192" y="19385"/>
                  </a:lnTo>
                  <a:lnTo>
                    <a:pt x="15975" y="19524"/>
                  </a:lnTo>
                  <a:lnTo>
                    <a:pt x="15758" y="19654"/>
                  </a:lnTo>
                  <a:lnTo>
                    <a:pt x="15533" y="19776"/>
                  </a:lnTo>
                  <a:lnTo>
                    <a:pt x="15316" y="19897"/>
                  </a:lnTo>
                  <a:lnTo>
                    <a:pt x="15081" y="20010"/>
                  </a:lnTo>
                  <a:lnTo>
                    <a:pt x="14856" y="20114"/>
                  </a:lnTo>
                  <a:lnTo>
                    <a:pt x="14613" y="20218"/>
                  </a:lnTo>
                  <a:lnTo>
                    <a:pt x="14379" y="20314"/>
                  </a:lnTo>
                  <a:lnTo>
                    <a:pt x="14136" y="20409"/>
                  </a:lnTo>
                  <a:lnTo>
                    <a:pt x="13893" y="20496"/>
                  </a:lnTo>
                  <a:lnTo>
                    <a:pt x="13650" y="20574"/>
                  </a:lnTo>
                  <a:lnTo>
                    <a:pt x="13398" y="20644"/>
                  </a:lnTo>
                  <a:lnTo>
                    <a:pt x="13155" y="20713"/>
                  </a:lnTo>
                  <a:lnTo>
                    <a:pt x="12895" y="20774"/>
                  </a:lnTo>
                  <a:lnTo>
                    <a:pt x="12643" y="20834"/>
                  </a:lnTo>
                  <a:lnTo>
                    <a:pt x="12383" y="20878"/>
                  </a:lnTo>
                  <a:lnTo>
                    <a:pt x="12122" y="20921"/>
                  </a:lnTo>
                  <a:lnTo>
                    <a:pt x="11862" y="20965"/>
                  </a:lnTo>
                  <a:lnTo>
                    <a:pt x="11593" y="20991"/>
                  </a:lnTo>
                  <a:lnTo>
                    <a:pt x="11333" y="21017"/>
                  </a:lnTo>
                  <a:lnTo>
                    <a:pt x="11064" y="21034"/>
                  </a:lnTo>
                  <a:lnTo>
                    <a:pt x="10795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34"/>
                  </a:lnTo>
                  <a:lnTo>
                    <a:pt x="9710" y="21017"/>
                  </a:lnTo>
                  <a:lnTo>
                    <a:pt x="9441" y="20991"/>
                  </a:lnTo>
                  <a:lnTo>
                    <a:pt x="9181" y="20965"/>
                  </a:lnTo>
                  <a:lnTo>
                    <a:pt x="8921" y="20921"/>
                  </a:lnTo>
                  <a:lnTo>
                    <a:pt x="8660" y="20878"/>
                  </a:lnTo>
                  <a:lnTo>
                    <a:pt x="8400" y="20834"/>
                  </a:lnTo>
                  <a:lnTo>
                    <a:pt x="8148" y="20774"/>
                  </a:lnTo>
                  <a:lnTo>
                    <a:pt x="7888" y="20713"/>
                  </a:lnTo>
                  <a:lnTo>
                    <a:pt x="7645" y="20644"/>
                  </a:lnTo>
                  <a:lnTo>
                    <a:pt x="7393" y="20574"/>
                  </a:lnTo>
                  <a:lnTo>
                    <a:pt x="7150" y="20496"/>
                  </a:lnTo>
                  <a:lnTo>
                    <a:pt x="6907" y="20409"/>
                  </a:lnTo>
                  <a:lnTo>
                    <a:pt x="6664" y="20314"/>
                  </a:lnTo>
                  <a:lnTo>
                    <a:pt x="6430" y="20218"/>
                  </a:lnTo>
                  <a:lnTo>
                    <a:pt x="6196" y="20114"/>
                  </a:lnTo>
                  <a:lnTo>
                    <a:pt x="5962" y="20010"/>
                  </a:lnTo>
                  <a:lnTo>
                    <a:pt x="5736" y="19897"/>
                  </a:lnTo>
                  <a:lnTo>
                    <a:pt x="5510" y="19776"/>
                  </a:lnTo>
                  <a:lnTo>
                    <a:pt x="5285" y="19654"/>
                  </a:lnTo>
                  <a:lnTo>
                    <a:pt x="5068" y="19524"/>
                  </a:lnTo>
                  <a:lnTo>
                    <a:pt x="4851" y="19385"/>
                  </a:lnTo>
                  <a:lnTo>
                    <a:pt x="4643" y="19246"/>
                  </a:lnTo>
                  <a:lnTo>
                    <a:pt x="4434" y="19108"/>
                  </a:lnTo>
                  <a:lnTo>
                    <a:pt x="4226" y="18951"/>
                  </a:lnTo>
                  <a:lnTo>
                    <a:pt x="4026" y="18804"/>
                  </a:lnTo>
                  <a:lnTo>
                    <a:pt x="3827" y="18639"/>
                  </a:lnTo>
                  <a:lnTo>
                    <a:pt x="3636" y="18483"/>
                  </a:lnTo>
                  <a:lnTo>
                    <a:pt x="3445" y="18309"/>
                  </a:lnTo>
                  <a:lnTo>
                    <a:pt x="3263" y="18136"/>
                  </a:lnTo>
                  <a:lnTo>
                    <a:pt x="3081" y="17962"/>
                  </a:lnTo>
                  <a:lnTo>
                    <a:pt x="2907" y="17780"/>
                  </a:lnTo>
                  <a:lnTo>
                    <a:pt x="2734" y="17598"/>
                  </a:lnTo>
                  <a:lnTo>
                    <a:pt x="2569" y="17407"/>
                  </a:lnTo>
                  <a:lnTo>
                    <a:pt x="2404" y="17216"/>
                  </a:lnTo>
                  <a:lnTo>
                    <a:pt x="2248" y="17016"/>
                  </a:lnTo>
                  <a:lnTo>
                    <a:pt x="2091" y="16817"/>
                  </a:lnTo>
                  <a:lnTo>
                    <a:pt x="1944" y="16617"/>
                  </a:lnTo>
                  <a:lnTo>
                    <a:pt x="1796" y="16409"/>
                  </a:lnTo>
                  <a:lnTo>
                    <a:pt x="1658" y="16192"/>
                  </a:lnTo>
                  <a:lnTo>
                    <a:pt x="1527" y="15975"/>
                  </a:lnTo>
                  <a:lnTo>
                    <a:pt x="1397" y="15758"/>
                  </a:lnTo>
                  <a:lnTo>
                    <a:pt x="1267" y="15541"/>
                  </a:lnTo>
                  <a:lnTo>
                    <a:pt x="1154" y="15316"/>
                  </a:lnTo>
                  <a:lnTo>
                    <a:pt x="1041" y="15081"/>
                  </a:lnTo>
                  <a:lnTo>
                    <a:pt x="929" y="14856"/>
                  </a:lnTo>
                  <a:lnTo>
                    <a:pt x="825" y="14621"/>
                  </a:lnTo>
                  <a:lnTo>
                    <a:pt x="729" y="14378"/>
                  </a:lnTo>
                  <a:lnTo>
                    <a:pt x="642" y="14144"/>
                  </a:lnTo>
                  <a:lnTo>
                    <a:pt x="556" y="13901"/>
                  </a:lnTo>
                  <a:lnTo>
                    <a:pt x="469" y="13650"/>
                  </a:lnTo>
                  <a:lnTo>
                    <a:pt x="399" y="13407"/>
                  </a:lnTo>
                  <a:lnTo>
                    <a:pt x="330" y="13155"/>
                  </a:lnTo>
                  <a:lnTo>
                    <a:pt x="269" y="12903"/>
                  </a:lnTo>
                  <a:lnTo>
                    <a:pt x="217" y="12643"/>
                  </a:lnTo>
                  <a:lnTo>
                    <a:pt x="165" y="12383"/>
                  </a:lnTo>
                  <a:lnTo>
                    <a:pt x="122" y="12122"/>
                  </a:lnTo>
                  <a:lnTo>
                    <a:pt x="87" y="11862"/>
                  </a:lnTo>
                  <a:lnTo>
                    <a:pt x="52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26"/>
                  </a:lnTo>
                  <a:lnTo>
                    <a:pt x="0" y="10526"/>
                  </a:lnTo>
                  <a:lnTo>
                    <a:pt x="0" y="10257"/>
                  </a:lnTo>
                  <a:lnTo>
                    <a:pt x="9" y="9979"/>
                  </a:lnTo>
                  <a:lnTo>
                    <a:pt x="26" y="9710"/>
                  </a:lnTo>
                  <a:lnTo>
                    <a:pt x="52" y="9450"/>
                  </a:lnTo>
                  <a:lnTo>
                    <a:pt x="87" y="9181"/>
                  </a:lnTo>
                  <a:lnTo>
                    <a:pt x="122" y="8920"/>
                  </a:lnTo>
                  <a:lnTo>
                    <a:pt x="165" y="8660"/>
                  </a:lnTo>
                  <a:lnTo>
                    <a:pt x="217" y="8400"/>
                  </a:lnTo>
                  <a:lnTo>
                    <a:pt x="269" y="8148"/>
                  </a:lnTo>
                  <a:lnTo>
                    <a:pt x="330" y="7896"/>
                  </a:lnTo>
                  <a:lnTo>
                    <a:pt x="399" y="7645"/>
                  </a:lnTo>
                  <a:lnTo>
                    <a:pt x="469" y="7393"/>
                  </a:lnTo>
                  <a:lnTo>
                    <a:pt x="556" y="7150"/>
                  </a:lnTo>
                  <a:lnTo>
                    <a:pt x="642" y="6907"/>
                  </a:lnTo>
                  <a:lnTo>
                    <a:pt x="729" y="6664"/>
                  </a:lnTo>
                  <a:lnTo>
                    <a:pt x="825" y="6430"/>
                  </a:lnTo>
                  <a:lnTo>
                    <a:pt x="929" y="6196"/>
                  </a:lnTo>
                  <a:lnTo>
                    <a:pt x="1041" y="5961"/>
                  </a:lnTo>
                  <a:lnTo>
                    <a:pt x="1154" y="5736"/>
                  </a:lnTo>
                  <a:lnTo>
                    <a:pt x="1267" y="5510"/>
                  </a:lnTo>
                  <a:lnTo>
                    <a:pt x="1397" y="5285"/>
                  </a:lnTo>
                  <a:lnTo>
                    <a:pt x="1527" y="5068"/>
                  </a:lnTo>
                  <a:lnTo>
                    <a:pt x="1658" y="4851"/>
                  </a:lnTo>
                  <a:lnTo>
                    <a:pt x="1796" y="4642"/>
                  </a:lnTo>
                  <a:lnTo>
                    <a:pt x="1944" y="4434"/>
                  </a:lnTo>
                  <a:lnTo>
                    <a:pt x="2091" y="4226"/>
                  </a:lnTo>
                  <a:lnTo>
                    <a:pt x="2248" y="4026"/>
                  </a:lnTo>
                  <a:lnTo>
                    <a:pt x="2404" y="3827"/>
                  </a:lnTo>
                  <a:lnTo>
                    <a:pt x="2569" y="3636"/>
                  </a:lnTo>
                  <a:lnTo>
                    <a:pt x="2734" y="3445"/>
                  </a:lnTo>
                  <a:lnTo>
                    <a:pt x="2907" y="3263"/>
                  </a:lnTo>
                  <a:lnTo>
                    <a:pt x="3081" y="3080"/>
                  </a:lnTo>
                  <a:lnTo>
                    <a:pt x="3263" y="2907"/>
                  </a:lnTo>
                  <a:lnTo>
                    <a:pt x="3445" y="2733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6" y="2247"/>
                  </a:lnTo>
                  <a:lnTo>
                    <a:pt x="4226" y="2091"/>
                  </a:lnTo>
                  <a:lnTo>
                    <a:pt x="4434" y="1944"/>
                  </a:lnTo>
                  <a:lnTo>
                    <a:pt x="4643" y="1796"/>
                  </a:lnTo>
                  <a:lnTo>
                    <a:pt x="4851" y="1657"/>
                  </a:lnTo>
                  <a:lnTo>
                    <a:pt x="5068" y="1527"/>
                  </a:lnTo>
                  <a:lnTo>
                    <a:pt x="5285" y="1397"/>
                  </a:lnTo>
                  <a:lnTo>
                    <a:pt x="5510" y="1276"/>
                  </a:lnTo>
                  <a:lnTo>
                    <a:pt x="5736" y="1154"/>
                  </a:lnTo>
                  <a:lnTo>
                    <a:pt x="5962" y="1041"/>
                  </a:lnTo>
                  <a:lnTo>
                    <a:pt x="6196" y="929"/>
                  </a:lnTo>
                  <a:lnTo>
                    <a:pt x="6430" y="833"/>
                  </a:lnTo>
                  <a:lnTo>
                    <a:pt x="6664" y="729"/>
                  </a:lnTo>
                  <a:lnTo>
                    <a:pt x="6907" y="642"/>
                  </a:lnTo>
                  <a:lnTo>
                    <a:pt x="7150" y="555"/>
                  </a:lnTo>
                  <a:lnTo>
                    <a:pt x="7393" y="477"/>
                  </a:lnTo>
                  <a:lnTo>
                    <a:pt x="7645" y="399"/>
                  </a:lnTo>
                  <a:lnTo>
                    <a:pt x="7888" y="330"/>
                  </a:lnTo>
                  <a:lnTo>
                    <a:pt x="8148" y="269"/>
                  </a:lnTo>
                  <a:lnTo>
                    <a:pt x="8400" y="217"/>
                  </a:lnTo>
                  <a:lnTo>
                    <a:pt x="8660" y="165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61"/>
                  </a:lnTo>
                  <a:lnTo>
                    <a:pt x="9710" y="35"/>
                  </a:lnTo>
                  <a:lnTo>
                    <a:pt x="9979" y="17"/>
                  </a:lnTo>
                  <a:lnTo>
                    <a:pt x="10248" y="9"/>
                  </a:lnTo>
                  <a:lnTo>
                    <a:pt x="10517" y="0"/>
                  </a:lnTo>
                  <a:lnTo>
                    <a:pt x="10517" y="0"/>
                  </a:lnTo>
                  <a:lnTo>
                    <a:pt x="10795" y="9"/>
                  </a:lnTo>
                  <a:lnTo>
                    <a:pt x="11064" y="17"/>
                  </a:lnTo>
                  <a:lnTo>
                    <a:pt x="11333" y="35"/>
                  </a:lnTo>
                  <a:lnTo>
                    <a:pt x="11593" y="61"/>
                  </a:lnTo>
                  <a:lnTo>
                    <a:pt x="11862" y="87"/>
                  </a:lnTo>
                  <a:lnTo>
                    <a:pt x="12122" y="122"/>
                  </a:lnTo>
                  <a:lnTo>
                    <a:pt x="12383" y="165"/>
                  </a:lnTo>
                  <a:lnTo>
                    <a:pt x="12643" y="217"/>
                  </a:lnTo>
                  <a:lnTo>
                    <a:pt x="12895" y="269"/>
                  </a:lnTo>
                  <a:lnTo>
                    <a:pt x="13155" y="330"/>
                  </a:lnTo>
                  <a:lnTo>
                    <a:pt x="13398" y="399"/>
                  </a:lnTo>
                  <a:lnTo>
                    <a:pt x="13650" y="477"/>
                  </a:lnTo>
                  <a:lnTo>
                    <a:pt x="13893" y="555"/>
                  </a:lnTo>
                  <a:lnTo>
                    <a:pt x="14136" y="642"/>
                  </a:lnTo>
                  <a:lnTo>
                    <a:pt x="14379" y="729"/>
                  </a:lnTo>
                  <a:lnTo>
                    <a:pt x="14613" y="833"/>
                  </a:lnTo>
                  <a:lnTo>
                    <a:pt x="14856" y="929"/>
                  </a:lnTo>
                  <a:lnTo>
                    <a:pt x="15081" y="1041"/>
                  </a:lnTo>
                  <a:lnTo>
                    <a:pt x="15316" y="1154"/>
                  </a:lnTo>
                  <a:lnTo>
                    <a:pt x="15533" y="1276"/>
                  </a:lnTo>
                  <a:lnTo>
                    <a:pt x="15758" y="1397"/>
                  </a:lnTo>
                  <a:lnTo>
                    <a:pt x="15975" y="1527"/>
                  </a:lnTo>
                  <a:lnTo>
                    <a:pt x="16192" y="1657"/>
                  </a:lnTo>
                  <a:lnTo>
                    <a:pt x="16400" y="1796"/>
                  </a:lnTo>
                  <a:lnTo>
                    <a:pt x="16609" y="1944"/>
                  </a:lnTo>
                  <a:lnTo>
                    <a:pt x="16817" y="2091"/>
                  </a:lnTo>
                  <a:lnTo>
                    <a:pt x="17017" y="2247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3"/>
                  </a:lnTo>
                  <a:lnTo>
                    <a:pt x="17780" y="2907"/>
                  </a:lnTo>
                  <a:lnTo>
                    <a:pt x="17962" y="3080"/>
                  </a:lnTo>
                  <a:lnTo>
                    <a:pt x="18136" y="3263"/>
                  </a:lnTo>
                  <a:lnTo>
                    <a:pt x="18309" y="3445"/>
                  </a:lnTo>
                  <a:lnTo>
                    <a:pt x="18474" y="3636"/>
                  </a:lnTo>
                  <a:lnTo>
                    <a:pt x="18639" y="3827"/>
                  </a:lnTo>
                  <a:lnTo>
                    <a:pt x="18795" y="4026"/>
                  </a:lnTo>
                  <a:lnTo>
                    <a:pt x="18952" y="4226"/>
                  </a:lnTo>
                  <a:lnTo>
                    <a:pt x="19099" y="4434"/>
                  </a:lnTo>
                  <a:lnTo>
                    <a:pt x="19247" y="4642"/>
                  </a:lnTo>
                  <a:lnTo>
                    <a:pt x="19385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76" y="5510"/>
                  </a:lnTo>
                  <a:lnTo>
                    <a:pt x="19889" y="5736"/>
                  </a:lnTo>
                  <a:lnTo>
                    <a:pt x="20002" y="5961"/>
                  </a:lnTo>
                  <a:lnTo>
                    <a:pt x="20114" y="6196"/>
                  </a:lnTo>
                  <a:lnTo>
                    <a:pt x="20218" y="6430"/>
                  </a:lnTo>
                  <a:lnTo>
                    <a:pt x="20314" y="6664"/>
                  </a:lnTo>
                  <a:lnTo>
                    <a:pt x="20401" y="6907"/>
                  </a:lnTo>
                  <a:lnTo>
                    <a:pt x="20487" y="7150"/>
                  </a:lnTo>
                  <a:lnTo>
                    <a:pt x="20566" y="7393"/>
                  </a:lnTo>
                  <a:lnTo>
                    <a:pt x="20644" y="7645"/>
                  </a:lnTo>
                  <a:lnTo>
                    <a:pt x="20713" y="7896"/>
                  </a:lnTo>
                  <a:lnTo>
                    <a:pt x="20774" y="8148"/>
                  </a:lnTo>
                  <a:lnTo>
                    <a:pt x="20826" y="8400"/>
                  </a:lnTo>
                  <a:lnTo>
                    <a:pt x="20878" y="8660"/>
                  </a:lnTo>
                  <a:lnTo>
                    <a:pt x="20921" y="8920"/>
                  </a:lnTo>
                  <a:lnTo>
                    <a:pt x="20956" y="9181"/>
                  </a:lnTo>
                  <a:lnTo>
                    <a:pt x="20991" y="9450"/>
                  </a:lnTo>
                  <a:lnTo>
                    <a:pt x="21008" y="9710"/>
                  </a:lnTo>
                  <a:lnTo>
                    <a:pt x="21025" y="9979"/>
                  </a:lnTo>
                  <a:lnTo>
                    <a:pt x="21043" y="10257"/>
                  </a:lnTo>
                  <a:lnTo>
                    <a:pt x="21043" y="10526"/>
                  </a:lnTo>
                  <a:lnTo>
                    <a:pt x="21043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-1823700" y="-6823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-1216925" y="-2592025"/>
              <a:ext cx="526100" cy="526100"/>
            </a:xfrm>
            <a:custGeom>
              <a:rect b="b" l="l" r="r" t="t"/>
              <a:pathLst>
                <a:path extrusionOk="0" h="21044" w="21044">
                  <a:moveTo>
                    <a:pt x="10248" y="1"/>
                  </a:moveTo>
                  <a:lnTo>
                    <a:pt x="9979" y="10"/>
                  </a:lnTo>
                  <a:lnTo>
                    <a:pt x="9710" y="27"/>
                  </a:lnTo>
                  <a:lnTo>
                    <a:pt x="9441" y="53"/>
                  </a:lnTo>
                  <a:lnTo>
                    <a:pt x="9181" y="79"/>
                  </a:lnTo>
                  <a:lnTo>
                    <a:pt x="8921" y="122"/>
                  </a:lnTo>
                  <a:lnTo>
                    <a:pt x="8660" y="166"/>
                  </a:lnTo>
                  <a:lnTo>
                    <a:pt x="8400" y="209"/>
                  </a:lnTo>
                  <a:lnTo>
                    <a:pt x="8140" y="270"/>
                  </a:lnTo>
                  <a:lnTo>
                    <a:pt x="7888" y="331"/>
                  </a:lnTo>
                  <a:lnTo>
                    <a:pt x="7637" y="400"/>
                  </a:lnTo>
                  <a:lnTo>
                    <a:pt x="7394" y="470"/>
                  </a:lnTo>
                  <a:lnTo>
                    <a:pt x="7142" y="548"/>
                  </a:lnTo>
                  <a:lnTo>
                    <a:pt x="6899" y="634"/>
                  </a:lnTo>
                  <a:lnTo>
                    <a:pt x="6665" y="730"/>
                  </a:lnTo>
                  <a:lnTo>
                    <a:pt x="6422" y="825"/>
                  </a:lnTo>
                  <a:lnTo>
                    <a:pt x="6187" y="929"/>
                  </a:lnTo>
                  <a:lnTo>
                    <a:pt x="5962" y="1034"/>
                  </a:lnTo>
                  <a:lnTo>
                    <a:pt x="5728" y="1146"/>
                  </a:lnTo>
                  <a:lnTo>
                    <a:pt x="5502" y="1268"/>
                  </a:lnTo>
                  <a:lnTo>
                    <a:pt x="5285" y="1389"/>
                  </a:lnTo>
                  <a:lnTo>
                    <a:pt x="5068" y="1519"/>
                  </a:lnTo>
                  <a:lnTo>
                    <a:pt x="4851" y="1658"/>
                  </a:lnTo>
                  <a:lnTo>
                    <a:pt x="4634" y="1797"/>
                  </a:lnTo>
                  <a:lnTo>
                    <a:pt x="4426" y="1936"/>
                  </a:lnTo>
                  <a:lnTo>
                    <a:pt x="4226" y="2092"/>
                  </a:lnTo>
                  <a:lnTo>
                    <a:pt x="4027" y="2240"/>
                  </a:lnTo>
                  <a:lnTo>
                    <a:pt x="3827" y="2405"/>
                  </a:lnTo>
                  <a:lnTo>
                    <a:pt x="3636" y="2561"/>
                  </a:lnTo>
                  <a:lnTo>
                    <a:pt x="3445" y="2734"/>
                  </a:lnTo>
                  <a:lnTo>
                    <a:pt x="3263" y="2908"/>
                  </a:lnTo>
                  <a:lnTo>
                    <a:pt x="3081" y="3081"/>
                  </a:lnTo>
                  <a:lnTo>
                    <a:pt x="2907" y="3264"/>
                  </a:lnTo>
                  <a:lnTo>
                    <a:pt x="2734" y="3446"/>
                  </a:lnTo>
                  <a:lnTo>
                    <a:pt x="2560" y="3637"/>
                  </a:lnTo>
                  <a:lnTo>
                    <a:pt x="2404" y="3828"/>
                  </a:lnTo>
                  <a:lnTo>
                    <a:pt x="2239" y="4027"/>
                  </a:lnTo>
                  <a:lnTo>
                    <a:pt x="2092" y="4227"/>
                  </a:lnTo>
                  <a:lnTo>
                    <a:pt x="1936" y="4426"/>
                  </a:lnTo>
                  <a:lnTo>
                    <a:pt x="1797" y="4635"/>
                  </a:lnTo>
                  <a:lnTo>
                    <a:pt x="1658" y="4852"/>
                  </a:lnTo>
                  <a:lnTo>
                    <a:pt x="1519" y="5069"/>
                  </a:lnTo>
                  <a:lnTo>
                    <a:pt x="1389" y="5285"/>
                  </a:lnTo>
                  <a:lnTo>
                    <a:pt x="1267" y="5502"/>
                  </a:lnTo>
                  <a:lnTo>
                    <a:pt x="1146" y="5728"/>
                  </a:lnTo>
                  <a:lnTo>
                    <a:pt x="1033" y="5962"/>
                  </a:lnTo>
                  <a:lnTo>
                    <a:pt x="929" y="6188"/>
                  </a:lnTo>
                  <a:lnTo>
                    <a:pt x="825" y="6422"/>
                  </a:lnTo>
                  <a:lnTo>
                    <a:pt x="729" y="6665"/>
                  </a:lnTo>
                  <a:lnTo>
                    <a:pt x="634" y="6899"/>
                  </a:lnTo>
                  <a:lnTo>
                    <a:pt x="547" y="7142"/>
                  </a:lnTo>
                  <a:lnTo>
                    <a:pt x="469" y="7394"/>
                  </a:lnTo>
                  <a:lnTo>
                    <a:pt x="400" y="7637"/>
                  </a:lnTo>
                  <a:lnTo>
                    <a:pt x="330" y="7889"/>
                  </a:lnTo>
                  <a:lnTo>
                    <a:pt x="269" y="8140"/>
                  </a:lnTo>
                  <a:lnTo>
                    <a:pt x="209" y="8401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79" y="9182"/>
                  </a:lnTo>
                  <a:lnTo>
                    <a:pt x="53" y="9442"/>
                  </a:lnTo>
                  <a:lnTo>
                    <a:pt x="26" y="9711"/>
                  </a:lnTo>
                  <a:lnTo>
                    <a:pt x="9" y="9980"/>
                  </a:lnTo>
                  <a:lnTo>
                    <a:pt x="0" y="10249"/>
                  </a:lnTo>
                  <a:lnTo>
                    <a:pt x="0" y="10518"/>
                  </a:lnTo>
                  <a:lnTo>
                    <a:pt x="0" y="10796"/>
                  </a:lnTo>
                  <a:lnTo>
                    <a:pt x="9" y="11065"/>
                  </a:lnTo>
                  <a:lnTo>
                    <a:pt x="26" y="11334"/>
                  </a:lnTo>
                  <a:lnTo>
                    <a:pt x="53" y="11594"/>
                  </a:lnTo>
                  <a:lnTo>
                    <a:pt x="79" y="11863"/>
                  </a:lnTo>
                  <a:lnTo>
                    <a:pt x="122" y="12123"/>
                  </a:lnTo>
                  <a:lnTo>
                    <a:pt x="165" y="12384"/>
                  </a:lnTo>
                  <a:lnTo>
                    <a:pt x="209" y="12644"/>
                  </a:lnTo>
                  <a:lnTo>
                    <a:pt x="269" y="12896"/>
                  </a:lnTo>
                  <a:lnTo>
                    <a:pt x="330" y="13147"/>
                  </a:lnTo>
                  <a:lnTo>
                    <a:pt x="400" y="13399"/>
                  </a:lnTo>
                  <a:lnTo>
                    <a:pt x="469" y="13650"/>
                  </a:lnTo>
                  <a:lnTo>
                    <a:pt x="547" y="13893"/>
                  </a:lnTo>
                  <a:lnTo>
                    <a:pt x="634" y="14136"/>
                  </a:lnTo>
                  <a:lnTo>
                    <a:pt x="729" y="14379"/>
                  </a:lnTo>
                  <a:lnTo>
                    <a:pt x="825" y="14614"/>
                  </a:lnTo>
                  <a:lnTo>
                    <a:pt x="929" y="14848"/>
                  </a:lnTo>
                  <a:lnTo>
                    <a:pt x="1033" y="15082"/>
                  </a:lnTo>
                  <a:lnTo>
                    <a:pt x="1146" y="15308"/>
                  </a:lnTo>
                  <a:lnTo>
                    <a:pt x="1267" y="15533"/>
                  </a:lnTo>
                  <a:lnTo>
                    <a:pt x="1389" y="15759"/>
                  </a:lnTo>
                  <a:lnTo>
                    <a:pt x="1519" y="15976"/>
                  </a:lnTo>
                  <a:lnTo>
                    <a:pt x="1658" y="16193"/>
                  </a:lnTo>
                  <a:lnTo>
                    <a:pt x="1797" y="16401"/>
                  </a:lnTo>
                  <a:lnTo>
                    <a:pt x="1936" y="16609"/>
                  </a:lnTo>
                  <a:lnTo>
                    <a:pt x="2092" y="16818"/>
                  </a:lnTo>
                  <a:lnTo>
                    <a:pt x="2239" y="17017"/>
                  </a:lnTo>
                  <a:lnTo>
                    <a:pt x="2404" y="17217"/>
                  </a:lnTo>
                  <a:lnTo>
                    <a:pt x="2560" y="17408"/>
                  </a:lnTo>
                  <a:lnTo>
                    <a:pt x="2734" y="17599"/>
                  </a:lnTo>
                  <a:lnTo>
                    <a:pt x="2907" y="17781"/>
                  </a:lnTo>
                  <a:lnTo>
                    <a:pt x="3081" y="17963"/>
                  </a:lnTo>
                  <a:lnTo>
                    <a:pt x="3263" y="18137"/>
                  </a:lnTo>
                  <a:lnTo>
                    <a:pt x="3445" y="18310"/>
                  </a:lnTo>
                  <a:lnTo>
                    <a:pt x="3636" y="18475"/>
                  </a:lnTo>
                  <a:lnTo>
                    <a:pt x="3827" y="18640"/>
                  </a:lnTo>
                  <a:lnTo>
                    <a:pt x="4027" y="18796"/>
                  </a:lnTo>
                  <a:lnTo>
                    <a:pt x="4226" y="18952"/>
                  </a:lnTo>
                  <a:lnTo>
                    <a:pt x="4426" y="19100"/>
                  </a:lnTo>
                  <a:lnTo>
                    <a:pt x="4634" y="19247"/>
                  </a:lnTo>
                  <a:lnTo>
                    <a:pt x="4851" y="19386"/>
                  </a:lnTo>
                  <a:lnTo>
                    <a:pt x="5068" y="19516"/>
                  </a:lnTo>
                  <a:lnTo>
                    <a:pt x="5285" y="19647"/>
                  </a:lnTo>
                  <a:lnTo>
                    <a:pt x="5502" y="19768"/>
                  </a:lnTo>
                  <a:lnTo>
                    <a:pt x="5728" y="19889"/>
                  </a:lnTo>
                  <a:lnTo>
                    <a:pt x="5962" y="20002"/>
                  </a:lnTo>
                  <a:lnTo>
                    <a:pt x="6187" y="20115"/>
                  </a:lnTo>
                  <a:lnTo>
                    <a:pt x="6422" y="20211"/>
                  </a:lnTo>
                  <a:lnTo>
                    <a:pt x="6665" y="20315"/>
                  </a:lnTo>
                  <a:lnTo>
                    <a:pt x="6899" y="20401"/>
                  </a:lnTo>
                  <a:lnTo>
                    <a:pt x="7142" y="20488"/>
                  </a:lnTo>
                  <a:lnTo>
                    <a:pt x="7394" y="20566"/>
                  </a:lnTo>
                  <a:lnTo>
                    <a:pt x="7637" y="20644"/>
                  </a:lnTo>
                  <a:lnTo>
                    <a:pt x="7888" y="20714"/>
                  </a:lnTo>
                  <a:lnTo>
                    <a:pt x="8140" y="20775"/>
                  </a:lnTo>
                  <a:lnTo>
                    <a:pt x="8400" y="20827"/>
                  </a:lnTo>
                  <a:lnTo>
                    <a:pt x="8660" y="20879"/>
                  </a:lnTo>
                  <a:lnTo>
                    <a:pt x="8921" y="20922"/>
                  </a:lnTo>
                  <a:lnTo>
                    <a:pt x="9181" y="20957"/>
                  </a:lnTo>
                  <a:lnTo>
                    <a:pt x="9441" y="20983"/>
                  </a:lnTo>
                  <a:lnTo>
                    <a:pt x="9710" y="21009"/>
                  </a:lnTo>
                  <a:lnTo>
                    <a:pt x="9979" y="21026"/>
                  </a:lnTo>
                  <a:lnTo>
                    <a:pt x="10248" y="21035"/>
                  </a:lnTo>
                  <a:lnTo>
                    <a:pt x="10517" y="21044"/>
                  </a:lnTo>
                  <a:lnTo>
                    <a:pt x="10786" y="21035"/>
                  </a:lnTo>
                  <a:lnTo>
                    <a:pt x="11064" y="21026"/>
                  </a:lnTo>
                  <a:lnTo>
                    <a:pt x="11333" y="21009"/>
                  </a:lnTo>
                  <a:lnTo>
                    <a:pt x="11593" y="20983"/>
                  </a:lnTo>
                  <a:lnTo>
                    <a:pt x="11862" y="20957"/>
                  </a:lnTo>
                  <a:lnTo>
                    <a:pt x="12123" y="20922"/>
                  </a:lnTo>
                  <a:lnTo>
                    <a:pt x="12383" y="20879"/>
                  </a:lnTo>
                  <a:lnTo>
                    <a:pt x="12643" y="20827"/>
                  </a:lnTo>
                  <a:lnTo>
                    <a:pt x="12895" y="20775"/>
                  </a:lnTo>
                  <a:lnTo>
                    <a:pt x="13147" y="20714"/>
                  </a:lnTo>
                  <a:lnTo>
                    <a:pt x="13398" y="20644"/>
                  </a:lnTo>
                  <a:lnTo>
                    <a:pt x="13650" y="20566"/>
                  </a:lnTo>
                  <a:lnTo>
                    <a:pt x="13893" y="20488"/>
                  </a:lnTo>
                  <a:lnTo>
                    <a:pt x="14136" y="20401"/>
                  </a:lnTo>
                  <a:lnTo>
                    <a:pt x="14379" y="20315"/>
                  </a:lnTo>
                  <a:lnTo>
                    <a:pt x="14613" y="20211"/>
                  </a:lnTo>
                  <a:lnTo>
                    <a:pt x="14847" y="20115"/>
                  </a:lnTo>
                  <a:lnTo>
                    <a:pt x="15082" y="20002"/>
                  </a:lnTo>
                  <a:lnTo>
                    <a:pt x="15307" y="19889"/>
                  </a:lnTo>
                  <a:lnTo>
                    <a:pt x="15533" y="19768"/>
                  </a:lnTo>
                  <a:lnTo>
                    <a:pt x="15759" y="19647"/>
                  </a:lnTo>
                  <a:lnTo>
                    <a:pt x="15976" y="19516"/>
                  </a:lnTo>
                  <a:lnTo>
                    <a:pt x="16192" y="19386"/>
                  </a:lnTo>
                  <a:lnTo>
                    <a:pt x="16401" y="19247"/>
                  </a:lnTo>
                  <a:lnTo>
                    <a:pt x="16609" y="19100"/>
                  </a:lnTo>
                  <a:lnTo>
                    <a:pt x="16817" y="18952"/>
                  </a:lnTo>
                  <a:lnTo>
                    <a:pt x="17017" y="18796"/>
                  </a:lnTo>
                  <a:lnTo>
                    <a:pt x="17216" y="18640"/>
                  </a:lnTo>
                  <a:lnTo>
                    <a:pt x="17407" y="18475"/>
                  </a:lnTo>
                  <a:lnTo>
                    <a:pt x="17598" y="18310"/>
                  </a:lnTo>
                  <a:lnTo>
                    <a:pt x="17780" y="18137"/>
                  </a:lnTo>
                  <a:lnTo>
                    <a:pt x="17963" y="17963"/>
                  </a:lnTo>
                  <a:lnTo>
                    <a:pt x="18136" y="17781"/>
                  </a:lnTo>
                  <a:lnTo>
                    <a:pt x="18310" y="17599"/>
                  </a:lnTo>
                  <a:lnTo>
                    <a:pt x="18475" y="17408"/>
                  </a:lnTo>
                  <a:lnTo>
                    <a:pt x="18639" y="17217"/>
                  </a:lnTo>
                  <a:lnTo>
                    <a:pt x="18796" y="17017"/>
                  </a:lnTo>
                  <a:lnTo>
                    <a:pt x="18952" y="16818"/>
                  </a:lnTo>
                  <a:lnTo>
                    <a:pt x="19099" y="16609"/>
                  </a:lnTo>
                  <a:lnTo>
                    <a:pt x="19247" y="16401"/>
                  </a:lnTo>
                  <a:lnTo>
                    <a:pt x="19386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68" y="15533"/>
                  </a:lnTo>
                  <a:lnTo>
                    <a:pt x="19889" y="15308"/>
                  </a:lnTo>
                  <a:lnTo>
                    <a:pt x="20002" y="15082"/>
                  </a:lnTo>
                  <a:lnTo>
                    <a:pt x="20115" y="14848"/>
                  </a:lnTo>
                  <a:lnTo>
                    <a:pt x="20210" y="14614"/>
                  </a:lnTo>
                  <a:lnTo>
                    <a:pt x="20314" y="14379"/>
                  </a:lnTo>
                  <a:lnTo>
                    <a:pt x="20401" y="14136"/>
                  </a:lnTo>
                  <a:lnTo>
                    <a:pt x="20488" y="13893"/>
                  </a:lnTo>
                  <a:lnTo>
                    <a:pt x="20566" y="13650"/>
                  </a:lnTo>
                  <a:lnTo>
                    <a:pt x="20644" y="13399"/>
                  </a:lnTo>
                  <a:lnTo>
                    <a:pt x="20713" y="13147"/>
                  </a:lnTo>
                  <a:lnTo>
                    <a:pt x="20774" y="12896"/>
                  </a:lnTo>
                  <a:lnTo>
                    <a:pt x="20826" y="12644"/>
                  </a:lnTo>
                  <a:lnTo>
                    <a:pt x="20878" y="12384"/>
                  </a:lnTo>
                  <a:lnTo>
                    <a:pt x="20922" y="12123"/>
                  </a:lnTo>
                  <a:lnTo>
                    <a:pt x="20956" y="11863"/>
                  </a:lnTo>
                  <a:lnTo>
                    <a:pt x="20982" y="11594"/>
                  </a:lnTo>
                  <a:lnTo>
                    <a:pt x="21008" y="11334"/>
                  </a:lnTo>
                  <a:lnTo>
                    <a:pt x="21026" y="11065"/>
                  </a:lnTo>
                  <a:lnTo>
                    <a:pt x="21034" y="10796"/>
                  </a:lnTo>
                  <a:lnTo>
                    <a:pt x="21043" y="10518"/>
                  </a:lnTo>
                  <a:lnTo>
                    <a:pt x="21034" y="10249"/>
                  </a:lnTo>
                  <a:lnTo>
                    <a:pt x="21026" y="9980"/>
                  </a:lnTo>
                  <a:lnTo>
                    <a:pt x="21008" y="9711"/>
                  </a:lnTo>
                  <a:lnTo>
                    <a:pt x="20982" y="9442"/>
                  </a:lnTo>
                  <a:lnTo>
                    <a:pt x="20956" y="9182"/>
                  </a:lnTo>
                  <a:lnTo>
                    <a:pt x="20922" y="8921"/>
                  </a:lnTo>
                  <a:lnTo>
                    <a:pt x="20878" y="8661"/>
                  </a:lnTo>
                  <a:lnTo>
                    <a:pt x="20826" y="8401"/>
                  </a:lnTo>
                  <a:lnTo>
                    <a:pt x="20774" y="8140"/>
                  </a:lnTo>
                  <a:lnTo>
                    <a:pt x="20713" y="7889"/>
                  </a:lnTo>
                  <a:lnTo>
                    <a:pt x="20644" y="7637"/>
                  </a:lnTo>
                  <a:lnTo>
                    <a:pt x="20566" y="7394"/>
                  </a:lnTo>
                  <a:lnTo>
                    <a:pt x="20488" y="7142"/>
                  </a:lnTo>
                  <a:lnTo>
                    <a:pt x="20401" y="6899"/>
                  </a:lnTo>
                  <a:lnTo>
                    <a:pt x="20314" y="6665"/>
                  </a:lnTo>
                  <a:lnTo>
                    <a:pt x="20210" y="6422"/>
                  </a:lnTo>
                  <a:lnTo>
                    <a:pt x="20115" y="6188"/>
                  </a:lnTo>
                  <a:lnTo>
                    <a:pt x="20002" y="5962"/>
                  </a:lnTo>
                  <a:lnTo>
                    <a:pt x="19889" y="5728"/>
                  </a:lnTo>
                  <a:lnTo>
                    <a:pt x="19768" y="5502"/>
                  </a:lnTo>
                  <a:lnTo>
                    <a:pt x="19646" y="5285"/>
                  </a:lnTo>
                  <a:lnTo>
                    <a:pt x="19516" y="5069"/>
                  </a:lnTo>
                  <a:lnTo>
                    <a:pt x="19386" y="4852"/>
                  </a:lnTo>
                  <a:lnTo>
                    <a:pt x="19247" y="4635"/>
                  </a:lnTo>
                  <a:lnTo>
                    <a:pt x="19099" y="4426"/>
                  </a:lnTo>
                  <a:lnTo>
                    <a:pt x="18952" y="4227"/>
                  </a:lnTo>
                  <a:lnTo>
                    <a:pt x="18796" y="4027"/>
                  </a:lnTo>
                  <a:lnTo>
                    <a:pt x="18639" y="3828"/>
                  </a:lnTo>
                  <a:lnTo>
                    <a:pt x="18475" y="3637"/>
                  </a:lnTo>
                  <a:lnTo>
                    <a:pt x="18310" y="3446"/>
                  </a:lnTo>
                  <a:lnTo>
                    <a:pt x="18136" y="3264"/>
                  </a:lnTo>
                  <a:lnTo>
                    <a:pt x="17963" y="3081"/>
                  </a:lnTo>
                  <a:lnTo>
                    <a:pt x="17780" y="2908"/>
                  </a:lnTo>
                  <a:lnTo>
                    <a:pt x="17598" y="2734"/>
                  </a:lnTo>
                  <a:lnTo>
                    <a:pt x="17407" y="2561"/>
                  </a:lnTo>
                  <a:lnTo>
                    <a:pt x="17216" y="2405"/>
                  </a:lnTo>
                  <a:lnTo>
                    <a:pt x="17017" y="2240"/>
                  </a:lnTo>
                  <a:lnTo>
                    <a:pt x="16817" y="2092"/>
                  </a:lnTo>
                  <a:lnTo>
                    <a:pt x="16609" y="1936"/>
                  </a:lnTo>
                  <a:lnTo>
                    <a:pt x="16401" y="1797"/>
                  </a:lnTo>
                  <a:lnTo>
                    <a:pt x="16192" y="1658"/>
                  </a:lnTo>
                  <a:lnTo>
                    <a:pt x="15976" y="1519"/>
                  </a:lnTo>
                  <a:lnTo>
                    <a:pt x="15759" y="1389"/>
                  </a:lnTo>
                  <a:lnTo>
                    <a:pt x="15533" y="1268"/>
                  </a:lnTo>
                  <a:lnTo>
                    <a:pt x="15307" y="1146"/>
                  </a:lnTo>
                  <a:lnTo>
                    <a:pt x="15082" y="1034"/>
                  </a:lnTo>
                  <a:lnTo>
                    <a:pt x="14847" y="929"/>
                  </a:lnTo>
                  <a:lnTo>
                    <a:pt x="14613" y="825"/>
                  </a:lnTo>
                  <a:lnTo>
                    <a:pt x="14379" y="730"/>
                  </a:lnTo>
                  <a:lnTo>
                    <a:pt x="14136" y="634"/>
                  </a:lnTo>
                  <a:lnTo>
                    <a:pt x="13893" y="548"/>
                  </a:lnTo>
                  <a:lnTo>
                    <a:pt x="13650" y="470"/>
                  </a:lnTo>
                  <a:lnTo>
                    <a:pt x="13398" y="400"/>
                  </a:lnTo>
                  <a:lnTo>
                    <a:pt x="13147" y="331"/>
                  </a:lnTo>
                  <a:lnTo>
                    <a:pt x="12895" y="270"/>
                  </a:lnTo>
                  <a:lnTo>
                    <a:pt x="12643" y="209"/>
                  </a:lnTo>
                  <a:lnTo>
                    <a:pt x="12383" y="166"/>
                  </a:lnTo>
                  <a:lnTo>
                    <a:pt x="12123" y="122"/>
                  </a:lnTo>
                  <a:lnTo>
                    <a:pt x="11862" y="79"/>
                  </a:lnTo>
                  <a:lnTo>
                    <a:pt x="11593" y="53"/>
                  </a:lnTo>
                  <a:lnTo>
                    <a:pt x="11333" y="27"/>
                  </a:lnTo>
                  <a:lnTo>
                    <a:pt x="11064" y="10"/>
                  </a:lnTo>
                  <a:lnTo>
                    <a:pt x="10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-1216925" y="-2592025"/>
              <a:ext cx="526100" cy="526100"/>
            </a:xfrm>
            <a:custGeom>
              <a:rect b="b" l="l" r="r" t="t"/>
              <a:pathLst>
                <a:path extrusionOk="0" fill="none" h="21044" w="21044">
                  <a:moveTo>
                    <a:pt x="21043" y="10518"/>
                  </a:moveTo>
                  <a:lnTo>
                    <a:pt x="21043" y="10518"/>
                  </a:lnTo>
                  <a:lnTo>
                    <a:pt x="21034" y="10796"/>
                  </a:lnTo>
                  <a:lnTo>
                    <a:pt x="21026" y="11065"/>
                  </a:lnTo>
                  <a:lnTo>
                    <a:pt x="21008" y="11334"/>
                  </a:lnTo>
                  <a:lnTo>
                    <a:pt x="20982" y="11594"/>
                  </a:lnTo>
                  <a:lnTo>
                    <a:pt x="20956" y="11863"/>
                  </a:lnTo>
                  <a:lnTo>
                    <a:pt x="20922" y="12123"/>
                  </a:lnTo>
                  <a:lnTo>
                    <a:pt x="20878" y="12384"/>
                  </a:lnTo>
                  <a:lnTo>
                    <a:pt x="20826" y="12644"/>
                  </a:lnTo>
                  <a:lnTo>
                    <a:pt x="20774" y="12896"/>
                  </a:lnTo>
                  <a:lnTo>
                    <a:pt x="20713" y="13147"/>
                  </a:lnTo>
                  <a:lnTo>
                    <a:pt x="20644" y="13399"/>
                  </a:lnTo>
                  <a:lnTo>
                    <a:pt x="20566" y="13650"/>
                  </a:lnTo>
                  <a:lnTo>
                    <a:pt x="20488" y="13893"/>
                  </a:lnTo>
                  <a:lnTo>
                    <a:pt x="20401" y="14136"/>
                  </a:lnTo>
                  <a:lnTo>
                    <a:pt x="20314" y="14379"/>
                  </a:lnTo>
                  <a:lnTo>
                    <a:pt x="20210" y="14614"/>
                  </a:lnTo>
                  <a:lnTo>
                    <a:pt x="20115" y="14848"/>
                  </a:lnTo>
                  <a:lnTo>
                    <a:pt x="20002" y="15082"/>
                  </a:lnTo>
                  <a:lnTo>
                    <a:pt x="19889" y="15308"/>
                  </a:lnTo>
                  <a:lnTo>
                    <a:pt x="19768" y="15533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6" y="16193"/>
                  </a:lnTo>
                  <a:lnTo>
                    <a:pt x="19247" y="16401"/>
                  </a:lnTo>
                  <a:lnTo>
                    <a:pt x="19099" y="16609"/>
                  </a:lnTo>
                  <a:lnTo>
                    <a:pt x="18952" y="16818"/>
                  </a:lnTo>
                  <a:lnTo>
                    <a:pt x="18796" y="17017"/>
                  </a:lnTo>
                  <a:lnTo>
                    <a:pt x="18639" y="17217"/>
                  </a:lnTo>
                  <a:lnTo>
                    <a:pt x="18475" y="17408"/>
                  </a:lnTo>
                  <a:lnTo>
                    <a:pt x="18310" y="17599"/>
                  </a:lnTo>
                  <a:lnTo>
                    <a:pt x="18136" y="17781"/>
                  </a:lnTo>
                  <a:lnTo>
                    <a:pt x="17963" y="17963"/>
                  </a:lnTo>
                  <a:lnTo>
                    <a:pt x="17780" y="18137"/>
                  </a:lnTo>
                  <a:lnTo>
                    <a:pt x="17598" y="18310"/>
                  </a:lnTo>
                  <a:lnTo>
                    <a:pt x="17407" y="18475"/>
                  </a:lnTo>
                  <a:lnTo>
                    <a:pt x="17216" y="18640"/>
                  </a:lnTo>
                  <a:lnTo>
                    <a:pt x="17017" y="18796"/>
                  </a:lnTo>
                  <a:lnTo>
                    <a:pt x="16817" y="18952"/>
                  </a:lnTo>
                  <a:lnTo>
                    <a:pt x="16609" y="19100"/>
                  </a:lnTo>
                  <a:lnTo>
                    <a:pt x="16401" y="19247"/>
                  </a:lnTo>
                  <a:lnTo>
                    <a:pt x="16192" y="19386"/>
                  </a:lnTo>
                  <a:lnTo>
                    <a:pt x="15976" y="19516"/>
                  </a:lnTo>
                  <a:lnTo>
                    <a:pt x="15759" y="19647"/>
                  </a:lnTo>
                  <a:lnTo>
                    <a:pt x="15533" y="19768"/>
                  </a:lnTo>
                  <a:lnTo>
                    <a:pt x="15307" y="19889"/>
                  </a:lnTo>
                  <a:lnTo>
                    <a:pt x="15082" y="20002"/>
                  </a:lnTo>
                  <a:lnTo>
                    <a:pt x="14847" y="20115"/>
                  </a:lnTo>
                  <a:lnTo>
                    <a:pt x="14613" y="20211"/>
                  </a:lnTo>
                  <a:lnTo>
                    <a:pt x="14379" y="20315"/>
                  </a:lnTo>
                  <a:lnTo>
                    <a:pt x="14136" y="20401"/>
                  </a:lnTo>
                  <a:lnTo>
                    <a:pt x="13893" y="20488"/>
                  </a:lnTo>
                  <a:lnTo>
                    <a:pt x="13650" y="20566"/>
                  </a:lnTo>
                  <a:lnTo>
                    <a:pt x="13398" y="20644"/>
                  </a:lnTo>
                  <a:lnTo>
                    <a:pt x="13147" y="20714"/>
                  </a:lnTo>
                  <a:lnTo>
                    <a:pt x="12895" y="20775"/>
                  </a:lnTo>
                  <a:lnTo>
                    <a:pt x="12643" y="20827"/>
                  </a:lnTo>
                  <a:lnTo>
                    <a:pt x="12383" y="20879"/>
                  </a:lnTo>
                  <a:lnTo>
                    <a:pt x="12123" y="20922"/>
                  </a:lnTo>
                  <a:lnTo>
                    <a:pt x="11862" y="20957"/>
                  </a:lnTo>
                  <a:lnTo>
                    <a:pt x="11593" y="20983"/>
                  </a:lnTo>
                  <a:lnTo>
                    <a:pt x="11333" y="21009"/>
                  </a:lnTo>
                  <a:lnTo>
                    <a:pt x="11064" y="21026"/>
                  </a:lnTo>
                  <a:lnTo>
                    <a:pt x="10786" y="21035"/>
                  </a:lnTo>
                  <a:lnTo>
                    <a:pt x="10517" y="21044"/>
                  </a:lnTo>
                  <a:lnTo>
                    <a:pt x="10517" y="21044"/>
                  </a:lnTo>
                  <a:lnTo>
                    <a:pt x="10248" y="21035"/>
                  </a:lnTo>
                  <a:lnTo>
                    <a:pt x="9979" y="21026"/>
                  </a:lnTo>
                  <a:lnTo>
                    <a:pt x="9710" y="21009"/>
                  </a:lnTo>
                  <a:lnTo>
                    <a:pt x="9441" y="20983"/>
                  </a:lnTo>
                  <a:lnTo>
                    <a:pt x="9181" y="20957"/>
                  </a:lnTo>
                  <a:lnTo>
                    <a:pt x="8921" y="20922"/>
                  </a:lnTo>
                  <a:lnTo>
                    <a:pt x="8660" y="20879"/>
                  </a:lnTo>
                  <a:lnTo>
                    <a:pt x="8400" y="20827"/>
                  </a:lnTo>
                  <a:lnTo>
                    <a:pt x="8140" y="20775"/>
                  </a:lnTo>
                  <a:lnTo>
                    <a:pt x="7888" y="20714"/>
                  </a:lnTo>
                  <a:lnTo>
                    <a:pt x="7637" y="20644"/>
                  </a:lnTo>
                  <a:lnTo>
                    <a:pt x="7394" y="20566"/>
                  </a:lnTo>
                  <a:lnTo>
                    <a:pt x="7142" y="20488"/>
                  </a:lnTo>
                  <a:lnTo>
                    <a:pt x="6899" y="20401"/>
                  </a:lnTo>
                  <a:lnTo>
                    <a:pt x="6665" y="20315"/>
                  </a:lnTo>
                  <a:lnTo>
                    <a:pt x="6422" y="20211"/>
                  </a:lnTo>
                  <a:lnTo>
                    <a:pt x="6187" y="20115"/>
                  </a:lnTo>
                  <a:lnTo>
                    <a:pt x="5962" y="20002"/>
                  </a:lnTo>
                  <a:lnTo>
                    <a:pt x="5728" y="19889"/>
                  </a:lnTo>
                  <a:lnTo>
                    <a:pt x="5502" y="19768"/>
                  </a:lnTo>
                  <a:lnTo>
                    <a:pt x="5285" y="19647"/>
                  </a:lnTo>
                  <a:lnTo>
                    <a:pt x="5068" y="19516"/>
                  </a:lnTo>
                  <a:lnTo>
                    <a:pt x="4851" y="19386"/>
                  </a:lnTo>
                  <a:lnTo>
                    <a:pt x="4634" y="19247"/>
                  </a:lnTo>
                  <a:lnTo>
                    <a:pt x="4426" y="19100"/>
                  </a:lnTo>
                  <a:lnTo>
                    <a:pt x="4226" y="18952"/>
                  </a:lnTo>
                  <a:lnTo>
                    <a:pt x="4027" y="18796"/>
                  </a:lnTo>
                  <a:lnTo>
                    <a:pt x="3827" y="18640"/>
                  </a:lnTo>
                  <a:lnTo>
                    <a:pt x="3636" y="18475"/>
                  </a:lnTo>
                  <a:lnTo>
                    <a:pt x="3445" y="18310"/>
                  </a:lnTo>
                  <a:lnTo>
                    <a:pt x="3263" y="18137"/>
                  </a:lnTo>
                  <a:lnTo>
                    <a:pt x="3081" y="17963"/>
                  </a:lnTo>
                  <a:lnTo>
                    <a:pt x="2907" y="17781"/>
                  </a:lnTo>
                  <a:lnTo>
                    <a:pt x="2734" y="17599"/>
                  </a:lnTo>
                  <a:lnTo>
                    <a:pt x="2560" y="17408"/>
                  </a:lnTo>
                  <a:lnTo>
                    <a:pt x="2404" y="17217"/>
                  </a:lnTo>
                  <a:lnTo>
                    <a:pt x="2239" y="17017"/>
                  </a:lnTo>
                  <a:lnTo>
                    <a:pt x="2092" y="16818"/>
                  </a:lnTo>
                  <a:lnTo>
                    <a:pt x="1936" y="16609"/>
                  </a:lnTo>
                  <a:lnTo>
                    <a:pt x="1797" y="16401"/>
                  </a:lnTo>
                  <a:lnTo>
                    <a:pt x="1658" y="16193"/>
                  </a:lnTo>
                  <a:lnTo>
                    <a:pt x="1519" y="15976"/>
                  </a:lnTo>
                  <a:lnTo>
                    <a:pt x="1389" y="15759"/>
                  </a:lnTo>
                  <a:lnTo>
                    <a:pt x="1267" y="15533"/>
                  </a:lnTo>
                  <a:lnTo>
                    <a:pt x="1146" y="15308"/>
                  </a:lnTo>
                  <a:lnTo>
                    <a:pt x="1033" y="15082"/>
                  </a:lnTo>
                  <a:lnTo>
                    <a:pt x="929" y="14848"/>
                  </a:lnTo>
                  <a:lnTo>
                    <a:pt x="825" y="14614"/>
                  </a:lnTo>
                  <a:lnTo>
                    <a:pt x="729" y="14379"/>
                  </a:lnTo>
                  <a:lnTo>
                    <a:pt x="634" y="14136"/>
                  </a:lnTo>
                  <a:lnTo>
                    <a:pt x="547" y="13893"/>
                  </a:lnTo>
                  <a:lnTo>
                    <a:pt x="469" y="13650"/>
                  </a:lnTo>
                  <a:lnTo>
                    <a:pt x="400" y="13399"/>
                  </a:lnTo>
                  <a:lnTo>
                    <a:pt x="330" y="13147"/>
                  </a:lnTo>
                  <a:lnTo>
                    <a:pt x="269" y="12896"/>
                  </a:lnTo>
                  <a:lnTo>
                    <a:pt x="209" y="12644"/>
                  </a:lnTo>
                  <a:lnTo>
                    <a:pt x="165" y="12384"/>
                  </a:lnTo>
                  <a:lnTo>
                    <a:pt x="122" y="12123"/>
                  </a:lnTo>
                  <a:lnTo>
                    <a:pt x="79" y="11863"/>
                  </a:lnTo>
                  <a:lnTo>
                    <a:pt x="53" y="11594"/>
                  </a:lnTo>
                  <a:lnTo>
                    <a:pt x="26" y="11334"/>
                  </a:lnTo>
                  <a:lnTo>
                    <a:pt x="9" y="11065"/>
                  </a:lnTo>
                  <a:lnTo>
                    <a:pt x="0" y="10796"/>
                  </a:lnTo>
                  <a:lnTo>
                    <a:pt x="0" y="10518"/>
                  </a:lnTo>
                  <a:lnTo>
                    <a:pt x="0" y="10518"/>
                  </a:lnTo>
                  <a:lnTo>
                    <a:pt x="0" y="10249"/>
                  </a:lnTo>
                  <a:lnTo>
                    <a:pt x="9" y="9980"/>
                  </a:lnTo>
                  <a:lnTo>
                    <a:pt x="26" y="9711"/>
                  </a:lnTo>
                  <a:lnTo>
                    <a:pt x="53" y="9442"/>
                  </a:lnTo>
                  <a:lnTo>
                    <a:pt x="79" y="9182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09" y="8401"/>
                  </a:lnTo>
                  <a:lnTo>
                    <a:pt x="269" y="8140"/>
                  </a:lnTo>
                  <a:lnTo>
                    <a:pt x="330" y="7889"/>
                  </a:lnTo>
                  <a:lnTo>
                    <a:pt x="400" y="7637"/>
                  </a:lnTo>
                  <a:lnTo>
                    <a:pt x="469" y="7394"/>
                  </a:lnTo>
                  <a:lnTo>
                    <a:pt x="547" y="7142"/>
                  </a:lnTo>
                  <a:lnTo>
                    <a:pt x="634" y="6899"/>
                  </a:lnTo>
                  <a:lnTo>
                    <a:pt x="729" y="6665"/>
                  </a:lnTo>
                  <a:lnTo>
                    <a:pt x="825" y="6422"/>
                  </a:lnTo>
                  <a:lnTo>
                    <a:pt x="929" y="6188"/>
                  </a:lnTo>
                  <a:lnTo>
                    <a:pt x="1033" y="5962"/>
                  </a:lnTo>
                  <a:lnTo>
                    <a:pt x="1146" y="5728"/>
                  </a:lnTo>
                  <a:lnTo>
                    <a:pt x="1267" y="5502"/>
                  </a:lnTo>
                  <a:lnTo>
                    <a:pt x="1389" y="5285"/>
                  </a:lnTo>
                  <a:lnTo>
                    <a:pt x="1519" y="5069"/>
                  </a:lnTo>
                  <a:lnTo>
                    <a:pt x="1658" y="4852"/>
                  </a:lnTo>
                  <a:lnTo>
                    <a:pt x="1797" y="4635"/>
                  </a:lnTo>
                  <a:lnTo>
                    <a:pt x="1936" y="4426"/>
                  </a:lnTo>
                  <a:lnTo>
                    <a:pt x="2092" y="4227"/>
                  </a:lnTo>
                  <a:lnTo>
                    <a:pt x="2239" y="4027"/>
                  </a:lnTo>
                  <a:lnTo>
                    <a:pt x="2404" y="3828"/>
                  </a:lnTo>
                  <a:lnTo>
                    <a:pt x="2560" y="3637"/>
                  </a:lnTo>
                  <a:lnTo>
                    <a:pt x="2734" y="3446"/>
                  </a:lnTo>
                  <a:lnTo>
                    <a:pt x="2907" y="3264"/>
                  </a:lnTo>
                  <a:lnTo>
                    <a:pt x="3081" y="3081"/>
                  </a:lnTo>
                  <a:lnTo>
                    <a:pt x="3263" y="2908"/>
                  </a:lnTo>
                  <a:lnTo>
                    <a:pt x="3445" y="2734"/>
                  </a:lnTo>
                  <a:lnTo>
                    <a:pt x="3636" y="2561"/>
                  </a:lnTo>
                  <a:lnTo>
                    <a:pt x="3827" y="2405"/>
                  </a:lnTo>
                  <a:lnTo>
                    <a:pt x="4027" y="2240"/>
                  </a:lnTo>
                  <a:lnTo>
                    <a:pt x="4226" y="2092"/>
                  </a:lnTo>
                  <a:lnTo>
                    <a:pt x="4426" y="1936"/>
                  </a:lnTo>
                  <a:lnTo>
                    <a:pt x="4634" y="1797"/>
                  </a:lnTo>
                  <a:lnTo>
                    <a:pt x="4851" y="1658"/>
                  </a:lnTo>
                  <a:lnTo>
                    <a:pt x="5068" y="1519"/>
                  </a:lnTo>
                  <a:lnTo>
                    <a:pt x="5285" y="1389"/>
                  </a:lnTo>
                  <a:lnTo>
                    <a:pt x="5502" y="1268"/>
                  </a:lnTo>
                  <a:lnTo>
                    <a:pt x="5728" y="1146"/>
                  </a:lnTo>
                  <a:lnTo>
                    <a:pt x="5962" y="1034"/>
                  </a:lnTo>
                  <a:lnTo>
                    <a:pt x="6187" y="929"/>
                  </a:lnTo>
                  <a:lnTo>
                    <a:pt x="6422" y="825"/>
                  </a:lnTo>
                  <a:lnTo>
                    <a:pt x="6665" y="730"/>
                  </a:lnTo>
                  <a:lnTo>
                    <a:pt x="6899" y="634"/>
                  </a:lnTo>
                  <a:lnTo>
                    <a:pt x="7142" y="548"/>
                  </a:lnTo>
                  <a:lnTo>
                    <a:pt x="7394" y="470"/>
                  </a:lnTo>
                  <a:lnTo>
                    <a:pt x="7637" y="400"/>
                  </a:lnTo>
                  <a:lnTo>
                    <a:pt x="7888" y="331"/>
                  </a:lnTo>
                  <a:lnTo>
                    <a:pt x="8140" y="270"/>
                  </a:lnTo>
                  <a:lnTo>
                    <a:pt x="8400" y="209"/>
                  </a:lnTo>
                  <a:lnTo>
                    <a:pt x="8660" y="166"/>
                  </a:lnTo>
                  <a:lnTo>
                    <a:pt x="8921" y="122"/>
                  </a:lnTo>
                  <a:lnTo>
                    <a:pt x="9181" y="79"/>
                  </a:lnTo>
                  <a:lnTo>
                    <a:pt x="9441" y="53"/>
                  </a:lnTo>
                  <a:lnTo>
                    <a:pt x="9710" y="27"/>
                  </a:lnTo>
                  <a:lnTo>
                    <a:pt x="9979" y="10"/>
                  </a:lnTo>
                  <a:lnTo>
                    <a:pt x="10248" y="1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86" y="1"/>
                  </a:lnTo>
                  <a:lnTo>
                    <a:pt x="11064" y="10"/>
                  </a:lnTo>
                  <a:lnTo>
                    <a:pt x="11333" y="27"/>
                  </a:lnTo>
                  <a:lnTo>
                    <a:pt x="11593" y="53"/>
                  </a:lnTo>
                  <a:lnTo>
                    <a:pt x="11862" y="79"/>
                  </a:lnTo>
                  <a:lnTo>
                    <a:pt x="12123" y="122"/>
                  </a:lnTo>
                  <a:lnTo>
                    <a:pt x="12383" y="166"/>
                  </a:lnTo>
                  <a:lnTo>
                    <a:pt x="12643" y="209"/>
                  </a:lnTo>
                  <a:lnTo>
                    <a:pt x="12895" y="270"/>
                  </a:lnTo>
                  <a:lnTo>
                    <a:pt x="13147" y="331"/>
                  </a:lnTo>
                  <a:lnTo>
                    <a:pt x="13398" y="400"/>
                  </a:lnTo>
                  <a:lnTo>
                    <a:pt x="13650" y="470"/>
                  </a:lnTo>
                  <a:lnTo>
                    <a:pt x="13893" y="548"/>
                  </a:lnTo>
                  <a:lnTo>
                    <a:pt x="14136" y="634"/>
                  </a:lnTo>
                  <a:lnTo>
                    <a:pt x="14379" y="730"/>
                  </a:lnTo>
                  <a:lnTo>
                    <a:pt x="14613" y="825"/>
                  </a:lnTo>
                  <a:lnTo>
                    <a:pt x="14847" y="929"/>
                  </a:lnTo>
                  <a:lnTo>
                    <a:pt x="15082" y="1034"/>
                  </a:lnTo>
                  <a:lnTo>
                    <a:pt x="15307" y="1146"/>
                  </a:lnTo>
                  <a:lnTo>
                    <a:pt x="15533" y="1268"/>
                  </a:lnTo>
                  <a:lnTo>
                    <a:pt x="15759" y="1389"/>
                  </a:lnTo>
                  <a:lnTo>
                    <a:pt x="15976" y="1519"/>
                  </a:lnTo>
                  <a:lnTo>
                    <a:pt x="16192" y="1658"/>
                  </a:lnTo>
                  <a:lnTo>
                    <a:pt x="16401" y="1797"/>
                  </a:lnTo>
                  <a:lnTo>
                    <a:pt x="16609" y="1936"/>
                  </a:lnTo>
                  <a:lnTo>
                    <a:pt x="16817" y="2092"/>
                  </a:lnTo>
                  <a:lnTo>
                    <a:pt x="17017" y="2240"/>
                  </a:lnTo>
                  <a:lnTo>
                    <a:pt x="17216" y="2405"/>
                  </a:lnTo>
                  <a:lnTo>
                    <a:pt x="17407" y="2561"/>
                  </a:lnTo>
                  <a:lnTo>
                    <a:pt x="17598" y="2734"/>
                  </a:lnTo>
                  <a:lnTo>
                    <a:pt x="17780" y="2908"/>
                  </a:lnTo>
                  <a:lnTo>
                    <a:pt x="17963" y="3081"/>
                  </a:lnTo>
                  <a:lnTo>
                    <a:pt x="18136" y="3264"/>
                  </a:lnTo>
                  <a:lnTo>
                    <a:pt x="18310" y="3446"/>
                  </a:lnTo>
                  <a:lnTo>
                    <a:pt x="18475" y="3637"/>
                  </a:lnTo>
                  <a:lnTo>
                    <a:pt x="18639" y="3828"/>
                  </a:lnTo>
                  <a:lnTo>
                    <a:pt x="18796" y="4027"/>
                  </a:lnTo>
                  <a:lnTo>
                    <a:pt x="18952" y="4227"/>
                  </a:lnTo>
                  <a:lnTo>
                    <a:pt x="19099" y="4426"/>
                  </a:lnTo>
                  <a:lnTo>
                    <a:pt x="19247" y="4635"/>
                  </a:lnTo>
                  <a:lnTo>
                    <a:pt x="19386" y="4852"/>
                  </a:lnTo>
                  <a:lnTo>
                    <a:pt x="19516" y="5069"/>
                  </a:lnTo>
                  <a:lnTo>
                    <a:pt x="19646" y="5285"/>
                  </a:lnTo>
                  <a:lnTo>
                    <a:pt x="19768" y="5502"/>
                  </a:lnTo>
                  <a:lnTo>
                    <a:pt x="19889" y="5728"/>
                  </a:lnTo>
                  <a:lnTo>
                    <a:pt x="20002" y="5962"/>
                  </a:lnTo>
                  <a:lnTo>
                    <a:pt x="20115" y="6188"/>
                  </a:lnTo>
                  <a:lnTo>
                    <a:pt x="20210" y="6422"/>
                  </a:lnTo>
                  <a:lnTo>
                    <a:pt x="20314" y="6665"/>
                  </a:lnTo>
                  <a:lnTo>
                    <a:pt x="20401" y="6899"/>
                  </a:lnTo>
                  <a:lnTo>
                    <a:pt x="20488" y="7142"/>
                  </a:lnTo>
                  <a:lnTo>
                    <a:pt x="20566" y="7394"/>
                  </a:lnTo>
                  <a:lnTo>
                    <a:pt x="20644" y="7637"/>
                  </a:lnTo>
                  <a:lnTo>
                    <a:pt x="20713" y="7889"/>
                  </a:lnTo>
                  <a:lnTo>
                    <a:pt x="20774" y="8140"/>
                  </a:lnTo>
                  <a:lnTo>
                    <a:pt x="20826" y="8401"/>
                  </a:lnTo>
                  <a:lnTo>
                    <a:pt x="20878" y="8661"/>
                  </a:lnTo>
                  <a:lnTo>
                    <a:pt x="20922" y="8921"/>
                  </a:lnTo>
                  <a:lnTo>
                    <a:pt x="20956" y="9182"/>
                  </a:lnTo>
                  <a:lnTo>
                    <a:pt x="20982" y="9442"/>
                  </a:lnTo>
                  <a:lnTo>
                    <a:pt x="21008" y="9711"/>
                  </a:lnTo>
                  <a:lnTo>
                    <a:pt x="21026" y="9980"/>
                  </a:lnTo>
                  <a:lnTo>
                    <a:pt x="21034" y="10249"/>
                  </a:lnTo>
                  <a:lnTo>
                    <a:pt x="21043" y="10518"/>
                  </a:lnTo>
                  <a:lnTo>
                    <a:pt x="21043" y="105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-690850" y="-2329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-1216925" y="-6243025"/>
              <a:ext cx="526100" cy="526100"/>
            </a:xfrm>
            <a:custGeom>
              <a:rect b="b" l="l" r="r" t="t"/>
              <a:pathLst>
                <a:path extrusionOk="0" h="21044" w="21044">
                  <a:moveTo>
                    <a:pt x="10517" y="1"/>
                  </a:moveTo>
                  <a:lnTo>
                    <a:pt x="10248" y="9"/>
                  </a:lnTo>
                  <a:lnTo>
                    <a:pt x="9979" y="18"/>
                  </a:lnTo>
                  <a:lnTo>
                    <a:pt x="9710" y="35"/>
                  </a:lnTo>
                  <a:lnTo>
                    <a:pt x="9441" y="61"/>
                  </a:lnTo>
                  <a:lnTo>
                    <a:pt x="9181" y="87"/>
                  </a:lnTo>
                  <a:lnTo>
                    <a:pt x="8921" y="122"/>
                  </a:lnTo>
                  <a:lnTo>
                    <a:pt x="8660" y="166"/>
                  </a:lnTo>
                  <a:lnTo>
                    <a:pt x="8400" y="218"/>
                  </a:lnTo>
                  <a:lnTo>
                    <a:pt x="8140" y="270"/>
                  </a:lnTo>
                  <a:lnTo>
                    <a:pt x="7888" y="330"/>
                  </a:lnTo>
                  <a:lnTo>
                    <a:pt x="7637" y="400"/>
                  </a:lnTo>
                  <a:lnTo>
                    <a:pt x="7394" y="478"/>
                  </a:lnTo>
                  <a:lnTo>
                    <a:pt x="7142" y="556"/>
                  </a:lnTo>
                  <a:lnTo>
                    <a:pt x="6899" y="643"/>
                  </a:lnTo>
                  <a:lnTo>
                    <a:pt x="6665" y="730"/>
                  </a:lnTo>
                  <a:lnTo>
                    <a:pt x="6422" y="834"/>
                  </a:lnTo>
                  <a:lnTo>
                    <a:pt x="6187" y="929"/>
                  </a:lnTo>
                  <a:lnTo>
                    <a:pt x="5962" y="1042"/>
                  </a:lnTo>
                  <a:lnTo>
                    <a:pt x="5728" y="1155"/>
                  </a:lnTo>
                  <a:lnTo>
                    <a:pt x="5502" y="1276"/>
                  </a:lnTo>
                  <a:lnTo>
                    <a:pt x="5285" y="1398"/>
                  </a:lnTo>
                  <a:lnTo>
                    <a:pt x="5068" y="1528"/>
                  </a:lnTo>
                  <a:lnTo>
                    <a:pt x="4851" y="1658"/>
                  </a:lnTo>
                  <a:lnTo>
                    <a:pt x="4634" y="1797"/>
                  </a:lnTo>
                  <a:lnTo>
                    <a:pt x="4426" y="1944"/>
                  </a:lnTo>
                  <a:lnTo>
                    <a:pt x="4226" y="2092"/>
                  </a:lnTo>
                  <a:lnTo>
                    <a:pt x="4027" y="2248"/>
                  </a:lnTo>
                  <a:lnTo>
                    <a:pt x="3827" y="2404"/>
                  </a:lnTo>
                  <a:lnTo>
                    <a:pt x="3636" y="2569"/>
                  </a:lnTo>
                  <a:lnTo>
                    <a:pt x="3445" y="2734"/>
                  </a:lnTo>
                  <a:lnTo>
                    <a:pt x="3263" y="2908"/>
                  </a:lnTo>
                  <a:lnTo>
                    <a:pt x="3081" y="3081"/>
                  </a:lnTo>
                  <a:lnTo>
                    <a:pt x="2907" y="3263"/>
                  </a:lnTo>
                  <a:lnTo>
                    <a:pt x="2734" y="3446"/>
                  </a:lnTo>
                  <a:lnTo>
                    <a:pt x="2560" y="3636"/>
                  </a:lnTo>
                  <a:lnTo>
                    <a:pt x="2404" y="3827"/>
                  </a:lnTo>
                  <a:lnTo>
                    <a:pt x="2239" y="4027"/>
                  </a:lnTo>
                  <a:lnTo>
                    <a:pt x="2092" y="4227"/>
                  </a:lnTo>
                  <a:lnTo>
                    <a:pt x="1936" y="4435"/>
                  </a:lnTo>
                  <a:lnTo>
                    <a:pt x="1797" y="4643"/>
                  </a:lnTo>
                  <a:lnTo>
                    <a:pt x="1658" y="4851"/>
                  </a:lnTo>
                  <a:lnTo>
                    <a:pt x="1519" y="5068"/>
                  </a:lnTo>
                  <a:lnTo>
                    <a:pt x="1389" y="5285"/>
                  </a:lnTo>
                  <a:lnTo>
                    <a:pt x="1267" y="5511"/>
                  </a:lnTo>
                  <a:lnTo>
                    <a:pt x="1146" y="5736"/>
                  </a:lnTo>
                  <a:lnTo>
                    <a:pt x="1033" y="5962"/>
                  </a:lnTo>
                  <a:lnTo>
                    <a:pt x="929" y="6196"/>
                  </a:lnTo>
                  <a:lnTo>
                    <a:pt x="825" y="6431"/>
                  </a:lnTo>
                  <a:lnTo>
                    <a:pt x="729" y="6665"/>
                  </a:lnTo>
                  <a:lnTo>
                    <a:pt x="634" y="6908"/>
                  </a:lnTo>
                  <a:lnTo>
                    <a:pt x="547" y="7151"/>
                  </a:lnTo>
                  <a:lnTo>
                    <a:pt x="469" y="7394"/>
                  </a:lnTo>
                  <a:lnTo>
                    <a:pt x="400" y="7645"/>
                  </a:lnTo>
                  <a:lnTo>
                    <a:pt x="330" y="7897"/>
                  </a:lnTo>
                  <a:lnTo>
                    <a:pt x="269" y="8149"/>
                  </a:lnTo>
                  <a:lnTo>
                    <a:pt x="209" y="8400"/>
                  </a:lnTo>
                  <a:lnTo>
                    <a:pt x="165" y="8661"/>
                  </a:lnTo>
                  <a:lnTo>
                    <a:pt x="122" y="8921"/>
                  </a:lnTo>
                  <a:lnTo>
                    <a:pt x="79" y="9181"/>
                  </a:lnTo>
                  <a:lnTo>
                    <a:pt x="53" y="9450"/>
                  </a:lnTo>
                  <a:lnTo>
                    <a:pt x="26" y="9719"/>
                  </a:lnTo>
                  <a:lnTo>
                    <a:pt x="9" y="9980"/>
                  </a:lnTo>
                  <a:lnTo>
                    <a:pt x="0" y="10257"/>
                  </a:lnTo>
                  <a:lnTo>
                    <a:pt x="0" y="10526"/>
                  </a:lnTo>
                  <a:lnTo>
                    <a:pt x="0" y="10795"/>
                  </a:lnTo>
                  <a:lnTo>
                    <a:pt x="9" y="11064"/>
                  </a:lnTo>
                  <a:lnTo>
                    <a:pt x="26" y="11333"/>
                  </a:lnTo>
                  <a:lnTo>
                    <a:pt x="53" y="11602"/>
                  </a:lnTo>
                  <a:lnTo>
                    <a:pt x="79" y="11863"/>
                  </a:lnTo>
                  <a:lnTo>
                    <a:pt x="122" y="12123"/>
                  </a:lnTo>
                  <a:lnTo>
                    <a:pt x="165" y="12383"/>
                  </a:lnTo>
                  <a:lnTo>
                    <a:pt x="209" y="12644"/>
                  </a:lnTo>
                  <a:lnTo>
                    <a:pt x="269" y="12904"/>
                  </a:lnTo>
                  <a:lnTo>
                    <a:pt x="330" y="13156"/>
                  </a:lnTo>
                  <a:lnTo>
                    <a:pt x="400" y="13407"/>
                  </a:lnTo>
                  <a:lnTo>
                    <a:pt x="469" y="13650"/>
                  </a:lnTo>
                  <a:lnTo>
                    <a:pt x="547" y="13902"/>
                  </a:lnTo>
                  <a:lnTo>
                    <a:pt x="634" y="14145"/>
                  </a:lnTo>
                  <a:lnTo>
                    <a:pt x="729" y="14379"/>
                  </a:lnTo>
                  <a:lnTo>
                    <a:pt x="825" y="14622"/>
                  </a:lnTo>
                  <a:lnTo>
                    <a:pt x="929" y="14856"/>
                  </a:lnTo>
                  <a:lnTo>
                    <a:pt x="1033" y="15082"/>
                  </a:lnTo>
                  <a:lnTo>
                    <a:pt x="1146" y="15316"/>
                  </a:lnTo>
                  <a:lnTo>
                    <a:pt x="1267" y="15542"/>
                  </a:lnTo>
                  <a:lnTo>
                    <a:pt x="1389" y="15759"/>
                  </a:lnTo>
                  <a:lnTo>
                    <a:pt x="1519" y="15976"/>
                  </a:lnTo>
                  <a:lnTo>
                    <a:pt x="1658" y="16193"/>
                  </a:lnTo>
                  <a:lnTo>
                    <a:pt x="1797" y="16410"/>
                  </a:lnTo>
                  <a:lnTo>
                    <a:pt x="1936" y="16618"/>
                  </a:lnTo>
                  <a:lnTo>
                    <a:pt x="2092" y="16817"/>
                  </a:lnTo>
                  <a:lnTo>
                    <a:pt x="2239" y="17017"/>
                  </a:lnTo>
                  <a:lnTo>
                    <a:pt x="2404" y="17217"/>
                  </a:lnTo>
                  <a:lnTo>
                    <a:pt x="2560" y="17407"/>
                  </a:lnTo>
                  <a:lnTo>
                    <a:pt x="2734" y="17598"/>
                  </a:lnTo>
                  <a:lnTo>
                    <a:pt x="2907" y="17781"/>
                  </a:lnTo>
                  <a:lnTo>
                    <a:pt x="3081" y="17963"/>
                  </a:lnTo>
                  <a:lnTo>
                    <a:pt x="3263" y="18136"/>
                  </a:lnTo>
                  <a:lnTo>
                    <a:pt x="3445" y="18310"/>
                  </a:lnTo>
                  <a:lnTo>
                    <a:pt x="3636" y="18483"/>
                  </a:lnTo>
                  <a:lnTo>
                    <a:pt x="3827" y="18640"/>
                  </a:lnTo>
                  <a:lnTo>
                    <a:pt x="4027" y="18805"/>
                  </a:lnTo>
                  <a:lnTo>
                    <a:pt x="4226" y="18952"/>
                  </a:lnTo>
                  <a:lnTo>
                    <a:pt x="4426" y="19108"/>
                  </a:lnTo>
                  <a:lnTo>
                    <a:pt x="4634" y="19247"/>
                  </a:lnTo>
                  <a:lnTo>
                    <a:pt x="4851" y="19386"/>
                  </a:lnTo>
                  <a:lnTo>
                    <a:pt x="5068" y="19525"/>
                  </a:lnTo>
                  <a:lnTo>
                    <a:pt x="5285" y="19655"/>
                  </a:lnTo>
                  <a:lnTo>
                    <a:pt x="5502" y="19776"/>
                  </a:lnTo>
                  <a:lnTo>
                    <a:pt x="5728" y="19898"/>
                  </a:lnTo>
                  <a:lnTo>
                    <a:pt x="5962" y="20011"/>
                  </a:lnTo>
                  <a:lnTo>
                    <a:pt x="6187" y="20115"/>
                  </a:lnTo>
                  <a:lnTo>
                    <a:pt x="6422" y="20219"/>
                  </a:lnTo>
                  <a:lnTo>
                    <a:pt x="6665" y="20314"/>
                  </a:lnTo>
                  <a:lnTo>
                    <a:pt x="6899" y="20410"/>
                  </a:lnTo>
                  <a:lnTo>
                    <a:pt x="7142" y="20497"/>
                  </a:lnTo>
                  <a:lnTo>
                    <a:pt x="7394" y="20575"/>
                  </a:lnTo>
                  <a:lnTo>
                    <a:pt x="7637" y="20644"/>
                  </a:lnTo>
                  <a:lnTo>
                    <a:pt x="7888" y="20714"/>
                  </a:lnTo>
                  <a:lnTo>
                    <a:pt x="8140" y="20774"/>
                  </a:lnTo>
                  <a:lnTo>
                    <a:pt x="8400" y="20835"/>
                  </a:lnTo>
                  <a:lnTo>
                    <a:pt x="8660" y="20878"/>
                  </a:lnTo>
                  <a:lnTo>
                    <a:pt x="8921" y="20922"/>
                  </a:lnTo>
                  <a:lnTo>
                    <a:pt x="9181" y="20965"/>
                  </a:lnTo>
                  <a:lnTo>
                    <a:pt x="9441" y="20991"/>
                  </a:lnTo>
                  <a:lnTo>
                    <a:pt x="9710" y="21017"/>
                  </a:lnTo>
                  <a:lnTo>
                    <a:pt x="9979" y="21035"/>
                  </a:lnTo>
                  <a:lnTo>
                    <a:pt x="10248" y="21043"/>
                  </a:lnTo>
                  <a:lnTo>
                    <a:pt x="10786" y="21043"/>
                  </a:lnTo>
                  <a:lnTo>
                    <a:pt x="11064" y="21035"/>
                  </a:lnTo>
                  <a:lnTo>
                    <a:pt x="11333" y="21017"/>
                  </a:lnTo>
                  <a:lnTo>
                    <a:pt x="11593" y="20991"/>
                  </a:lnTo>
                  <a:lnTo>
                    <a:pt x="11862" y="20965"/>
                  </a:lnTo>
                  <a:lnTo>
                    <a:pt x="12123" y="20922"/>
                  </a:lnTo>
                  <a:lnTo>
                    <a:pt x="12383" y="20878"/>
                  </a:lnTo>
                  <a:lnTo>
                    <a:pt x="12643" y="20835"/>
                  </a:lnTo>
                  <a:lnTo>
                    <a:pt x="12895" y="20774"/>
                  </a:lnTo>
                  <a:lnTo>
                    <a:pt x="13147" y="20714"/>
                  </a:lnTo>
                  <a:lnTo>
                    <a:pt x="13398" y="20644"/>
                  </a:lnTo>
                  <a:lnTo>
                    <a:pt x="13650" y="20575"/>
                  </a:lnTo>
                  <a:lnTo>
                    <a:pt x="13893" y="20497"/>
                  </a:lnTo>
                  <a:lnTo>
                    <a:pt x="14136" y="20410"/>
                  </a:lnTo>
                  <a:lnTo>
                    <a:pt x="14379" y="20314"/>
                  </a:lnTo>
                  <a:lnTo>
                    <a:pt x="14613" y="20219"/>
                  </a:lnTo>
                  <a:lnTo>
                    <a:pt x="14847" y="20115"/>
                  </a:lnTo>
                  <a:lnTo>
                    <a:pt x="15082" y="20011"/>
                  </a:lnTo>
                  <a:lnTo>
                    <a:pt x="15307" y="19898"/>
                  </a:lnTo>
                  <a:lnTo>
                    <a:pt x="15533" y="19776"/>
                  </a:lnTo>
                  <a:lnTo>
                    <a:pt x="15759" y="19655"/>
                  </a:lnTo>
                  <a:lnTo>
                    <a:pt x="15976" y="19525"/>
                  </a:lnTo>
                  <a:lnTo>
                    <a:pt x="16192" y="19386"/>
                  </a:lnTo>
                  <a:lnTo>
                    <a:pt x="16401" y="19247"/>
                  </a:lnTo>
                  <a:lnTo>
                    <a:pt x="16609" y="19108"/>
                  </a:lnTo>
                  <a:lnTo>
                    <a:pt x="16817" y="18952"/>
                  </a:lnTo>
                  <a:lnTo>
                    <a:pt x="17017" y="18805"/>
                  </a:lnTo>
                  <a:lnTo>
                    <a:pt x="17216" y="18640"/>
                  </a:lnTo>
                  <a:lnTo>
                    <a:pt x="17407" y="18483"/>
                  </a:lnTo>
                  <a:lnTo>
                    <a:pt x="17598" y="18310"/>
                  </a:lnTo>
                  <a:lnTo>
                    <a:pt x="17780" y="18136"/>
                  </a:lnTo>
                  <a:lnTo>
                    <a:pt x="17963" y="17963"/>
                  </a:lnTo>
                  <a:lnTo>
                    <a:pt x="18136" y="17781"/>
                  </a:lnTo>
                  <a:lnTo>
                    <a:pt x="18310" y="17598"/>
                  </a:lnTo>
                  <a:lnTo>
                    <a:pt x="18475" y="17407"/>
                  </a:lnTo>
                  <a:lnTo>
                    <a:pt x="18639" y="17217"/>
                  </a:lnTo>
                  <a:lnTo>
                    <a:pt x="18796" y="17017"/>
                  </a:lnTo>
                  <a:lnTo>
                    <a:pt x="18952" y="16817"/>
                  </a:lnTo>
                  <a:lnTo>
                    <a:pt x="19099" y="16618"/>
                  </a:lnTo>
                  <a:lnTo>
                    <a:pt x="19247" y="16410"/>
                  </a:lnTo>
                  <a:lnTo>
                    <a:pt x="19386" y="16193"/>
                  </a:lnTo>
                  <a:lnTo>
                    <a:pt x="19516" y="15976"/>
                  </a:lnTo>
                  <a:lnTo>
                    <a:pt x="19646" y="15759"/>
                  </a:lnTo>
                  <a:lnTo>
                    <a:pt x="19768" y="15542"/>
                  </a:lnTo>
                  <a:lnTo>
                    <a:pt x="19889" y="15316"/>
                  </a:lnTo>
                  <a:lnTo>
                    <a:pt x="20002" y="15082"/>
                  </a:lnTo>
                  <a:lnTo>
                    <a:pt x="20115" y="14856"/>
                  </a:lnTo>
                  <a:lnTo>
                    <a:pt x="20210" y="14622"/>
                  </a:lnTo>
                  <a:lnTo>
                    <a:pt x="20314" y="14379"/>
                  </a:lnTo>
                  <a:lnTo>
                    <a:pt x="20401" y="14145"/>
                  </a:lnTo>
                  <a:lnTo>
                    <a:pt x="20488" y="13902"/>
                  </a:lnTo>
                  <a:lnTo>
                    <a:pt x="20566" y="13650"/>
                  </a:lnTo>
                  <a:lnTo>
                    <a:pt x="20644" y="13407"/>
                  </a:lnTo>
                  <a:lnTo>
                    <a:pt x="20713" y="13156"/>
                  </a:lnTo>
                  <a:lnTo>
                    <a:pt x="20774" y="12904"/>
                  </a:lnTo>
                  <a:lnTo>
                    <a:pt x="20826" y="12644"/>
                  </a:lnTo>
                  <a:lnTo>
                    <a:pt x="20878" y="12383"/>
                  </a:lnTo>
                  <a:lnTo>
                    <a:pt x="20922" y="12123"/>
                  </a:lnTo>
                  <a:lnTo>
                    <a:pt x="20956" y="11863"/>
                  </a:lnTo>
                  <a:lnTo>
                    <a:pt x="20982" y="11602"/>
                  </a:lnTo>
                  <a:lnTo>
                    <a:pt x="21008" y="11333"/>
                  </a:lnTo>
                  <a:lnTo>
                    <a:pt x="21026" y="11064"/>
                  </a:lnTo>
                  <a:lnTo>
                    <a:pt x="21034" y="10795"/>
                  </a:lnTo>
                  <a:lnTo>
                    <a:pt x="21043" y="10526"/>
                  </a:lnTo>
                  <a:lnTo>
                    <a:pt x="21034" y="10257"/>
                  </a:lnTo>
                  <a:lnTo>
                    <a:pt x="21026" y="9980"/>
                  </a:lnTo>
                  <a:lnTo>
                    <a:pt x="21008" y="9719"/>
                  </a:lnTo>
                  <a:lnTo>
                    <a:pt x="20982" y="9450"/>
                  </a:lnTo>
                  <a:lnTo>
                    <a:pt x="20956" y="9181"/>
                  </a:lnTo>
                  <a:lnTo>
                    <a:pt x="20922" y="8921"/>
                  </a:lnTo>
                  <a:lnTo>
                    <a:pt x="20878" y="8661"/>
                  </a:lnTo>
                  <a:lnTo>
                    <a:pt x="20826" y="8400"/>
                  </a:lnTo>
                  <a:lnTo>
                    <a:pt x="20774" y="8149"/>
                  </a:lnTo>
                  <a:lnTo>
                    <a:pt x="20713" y="7897"/>
                  </a:lnTo>
                  <a:lnTo>
                    <a:pt x="20644" y="7645"/>
                  </a:lnTo>
                  <a:lnTo>
                    <a:pt x="20566" y="7394"/>
                  </a:lnTo>
                  <a:lnTo>
                    <a:pt x="20488" y="7151"/>
                  </a:lnTo>
                  <a:lnTo>
                    <a:pt x="20401" y="6908"/>
                  </a:lnTo>
                  <a:lnTo>
                    <a:pt x="20314" y="6665"/>
                  </a:lnTo>
                  <a:lnTo>
                    <a:pt x="20210" y="6431"/>
                  </a:lnTo>
                  <a:lnTo>
                    <a:pt x="20115" y="6196"/>
                  </a:lnTo>
                  <a:lnTo>
                    <a:pt x="20002" y="5962"/>
                  </a:lnTo>
                  <a:lnTo>
                    <a:pt x="19889" y="5736"/>
                  </a:lnTo>
                  <a:lnTo>
                    <a:pt x="19768" y="5511"/>
                  </a:lnTo>
                  <a:lnTo>
                    <a:pt x="19646" y="5285"/>
                  </a:lnTo>
                  <a:lnTo>
                    <a:pt x="19516" y="5068"/>
                  </a:lnTo>
                  <a:lnTo>
                    <a:pt x="19386" y="4851"/>
                  </a:lnTo>
                  <a:lnTo>
                    <a:pt x="19247" y="4643"/>
                  </a:lnTo>
                  <a:lnTo>
                    <a:pt x="19099" y="4435"/>
                  </a:lnTo>
                  <a:lnTo>
                    <a:pt x="18952" y="4227"/>
                  </a:lnTo>
                  <a:lnTo>
                    <a:pt x="18796" y="4027"/>
                  </a:lnTo>
                  <a:lnTo>
                    <a:pt x="18639" y="3827"/>
                  </a:lnTo>
                  <a:lnTo>
                    <a:pt x="18475" y="3636"/>
                  </a:lnTo>
                  <a:lnTo>
                    <a:pt x="18310" y="3446"/>
                  </a:lnTo>
                  <a:lnTo>
                    <a:pt x="18136" y="3263"/>
                  </a:lnTo>
                  <a:lnTo>
                    <a:pt x="17963" y="3081"/>
                  </a:lnTo>
                  <a:lnTo>
                    <a:pt x="17780" y="2908"/>
                  </a:lnTo>
                  <a:lnTo>
                    <a:pt x="17598" y="2734"/>
                  </a:lnTo>
                  <a:lnTo>
                    <a:pt x="17407" y="2569"/>
                  </a:lnTo>
                  <a:lnTo>
                    <a:pt x="17216" y="2404"/>
                  </a:lnTo>
                  <a:lnTo>
                    <a:pt x="17017" y="2248"/>
                  </a:lnTo>
                  <a:lnTo>
                    <a:pt x="16817" y="2092"/>
                  </a:lnTo>
                  <a:lnTo>
                    <a:pt x="16609" y="1944"/>
                  </a:lnTo>
                  <a:lnTo>
                    <a:pt x="16401" y="1797"/>
                  </a:lnTo>
                  <a:lnTo>
                    <a:pt x="16192" y="1658"/>
                  </a:lnTo>
                  <a:lnTo>
                    <a:pt x="15976" y="1528"/>
                  </a:lnTo>
                  <a:lnTo>
                    <a:pt x="15759" y="1398"/>
                  </a:lnTo>
                  <a:lnTo>
                    <a:pt x="15533" y="1276"/>
                  </a:lnTo>
                  <a:lnTo>
                    <a:pt x="15307" y="1155"/>
                  </a:lnTo>
                  <a:lnTo>
                    <a:pt x="15082" y="1042"/>
                  </a:lnTo>
                  <a:lnTo>
                    <a:pt x="14847" y="929"/>
                  </a:lnTo>
                  <a:lnTo>
                    <a:pt x="14613" y="834"/>
                  </a:lnTo>
                  <a:lnTo>
                    <a:pt x="14379" y="730"/>
                  </a:lnTo>
                  <a:lnTo>
                    <a:pt x="14136" y="643"/>
                  </a:lnTo>
                  <a:lnTo>
                    <a:pt x="13893" y="556"/>
                  </a:lnTo>
                  <a:lnTo>
                    <a:pt x="13650" y="478"/>
                  </a:lnTo>
                  <a:lnTo>
                    <a:pt x="13398" y="400"/>
                  </a:lnTo>
                  <a:lnTo>
                    <a:pt x="13147" y="330"/>
                  </a:lnTo>
                  <a:lnTo>
                    <a:pt x="12895" y="270"/>
                  </a:lnTo>
                  <a:lnTo>
                    <a:pt x="12643" y="218"/>
                  </a:lnTo>
                  <a:lnTo>
                    <a:pt x="12383" y="166"/>
                  </a:lnTo>
                  <a:lnTo>
                    <a:pt x="12123" y="122"/>
                  </a:lnTo>
                  <a:lnTo>
                    <a:pt x="11862" y="87"/>
                  </a:lnTo>
                  <a:lnTo>
                    <a:pt x="11593" y="61"/>
                  </a:lnTo>
                  <a:lnTo>
                    <a:pt x="11333" y="35"/>
                  </a:lnTo>
                  <a:lnTo>
                    <a:pt x="11064" y="18"/>
                  </a:lnTo>
                  <a:lnTo>
                    <a:pt x="10786" y="9"/>
                  </a:lnTo>
                  <a:lnTo>
                    <a:pt x="10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-1216925" y="-6243025"/>
              <a:ext cx="526100" cy="526100"/>
            </a:xfrm>
            <a:custGeom>
              <a:rect b="b" l="l" r="r" t="t"/>
              <a:pathLst>
                <a:path extrusionOk="0" fill="none" h="21044" w="21044">
                  <a:moveTo>
                    <a:pt x="21043" y="10526"/>
                  </a:moveTo>
                  <a:lnTo>
                    <a:pt x="21043" y="10526"/>
                  </a:lnTo>
                  <a:lnTo>
                    <a:pt x="21034" y="10795"/>
                  </a:lnTo>
                  <a:lnTo>
                    <a:pt x="21026" y="11064"/>
                  </a:lnTo>
                  <a:lnTo>
                    <a:pt x="21008" y="11333"/>
                  </a:lnTo>
                  <a:lnTo>
                    <a:pt x="20982" y="11602"/>
                  </a:lnTo>
                  <a:lnTo>
                    <a:pt x="20956" y="11863"/>
                  </a:lnTo>
                  <a:lnTo>
                    <a:pt x="20922" y="12123"/>
                  </a:lnTo>
                  <a:lnTo>
                    <a:pt x="20878" y="12383"/>
                  </a:lnTo>
                  <a:lnTo>
                    <a:pt x="20826" y="12644"/>
                  </a:lnTo>
                  <a:lnTo>
                    <a:pt x="20774" y="12904"/>
                  </a:lnTo>
                  <a:lnTo>
                    <a:pt x="20713" y="13156"/>
                  </a:lnTo>
                  <a:lnTo>
                    <a:pt x="20644" y="13407"/>
                  </a:lnTo>
                  <a:lnTo>
                    <a:pt x="20566" y="13650"/>
                  </a:lnTo>
                  <a:lnTo>
                    <a:pt x="20488" y="13902"/>
                  </a:lnTo>
                  <a:lnTo>
                    <a:pt x="20401" y="14145"/>
                  </a:lnTo>
                  <a:lnTo>
                    <a:pt x="20314" y="14379"/>
                  </a:lnTo>
                  <a:lnTo>
                    <a:pt x="20210" y="14622"/>
                  </a:lnTo>
                  <a:lnTo>
                    <a:pt x="20115" y="14856"/>
                  </a:lnTo>
                  <a:lnTo>
                    <a:pt x="20002" y="15082"/>
                  </a:lnTo>
                  <a:lnTo>
                    <a:pt x="19889" y="15316"/>
                  </a:lnTo>
                  <a:lnTo>
                    <a:pt x="19768" y="15542"/>
                  </a:lnTo>
                  <a:lnTo>
                    <a:pt x="19646" y="15759"/>
                  </a:lnTo>
                  <a:lnTo>
                    <a:pt x="19516" y="15976"/>
                  </a:lnTo>
                  <a:lnTo>
                    <a:pt x="19386" y="16193"/>
                  </a:lnTo>
                  <a:lnTo>
                    <a:pt x="19247" y="16410"/>
                  </a:lnTo>
                  <a:lnTo>
                    <a:pt x="19099" y="16618"/>
                  </a:lnTo>
                  <a:lnTo>
                    <a:pt x="18952" y="16817"/>
                  </a:lnTo>
                  <a:lnTo>
                    <a:pt x="18796" y="17017"/>
                  </a:lnTo>
                  <a:lnTo>
                    <a:pt x="18639" y="17217"/>
                  </a:lnTo>
                  <a:lnTo>
                    <a:pt x="18475" y="17407"/>
                  </a:lnTo>
                  <a:lnTo>
                    <a:pt x="18310" y="17598"/>
                  </a:lnTo>
                  <a:lnTo>
                    <a:pt x="18136" y="17781"/>
                  </a:lnTo>
                  <a:lnTo>
                    <a:pt x="17963" y="17963"/>
                  </a:lnTo>
                  <a:lnTo>
                    <a:pt x="17780" y="18136"/>
                  </a:lnTo>
                  <a:lnTo>
                    <a:pt x="17598" y="18310"/>
                  </a:lnTo>
                  <a:lnTo>
                    <a:pt x="17407" y="18483"/>
                  </a:lnTo>
                  <a:lnTo>
                    <a:pt x="17216" y="18640"/>
                  </a:lnTo>
                  <a:lnTo>
                    <a:pt x="17017" y="18805"/>
                  </a:lnTo>
                  <a:lnTo>
                    <a:pt x="16817" y="18952"/>
                  </a:lnTo>
                  <a:lnTo>
                    <a:pt x="16609" y="19108"/>
                  </a:lnTo>
                  <a:lnTo>
                    <a:pt x="16401" y="19247"/>
                  </a:lnTo>
                  <a:lnTo>
                    <a:pt x="16192" y="19386"/>
                  </a:lnTo>
                  <a:lnTo>
                    <a:pt x="15976" y="19525"/>
                  </a:lnTo>
                  <a:lnTo>
                    <a:pt x="15759" y="19655"/>
                  </a:lnTo>
                  <a:lnTo>
                    <a:pt x="15533" y="19776"/>
                  </a:lnTo>
                  <a:lnTo>
                    <a:pt x="15307" y="19898"/>
                  </a:lnTo>
                  <a:lnTo>
                    <a:pt x="15082" y="20011"/>
                  </a:lnTo>
                  <a:lnTo>
                    <a:pt x="14847" y="20115"/>
                  </a:lnTo>
                  <a:lnTo>
                    <a:pt x="14613" y="20219"/>
                  </a:lnTo>
                  <a:lnTo>
                    <a:pt x="14379" y="20314"/>
                  </a:lnTo>
                  <a:lnTo>
                    <a:pt x="14136" y="20410"/>
                  </a:lnTo>
                  <a:lnTo>
                    <a:pt x="13893" y="20497"/>
                  </a:lnTo>
                  <a:lnTo>
                    <a:pt x="13650" y="20575"/>
                  </a:lnTo>
                  <a:lnTo>
                    <a:pt x="13398" y="20644"/>
                  </a:lnTo>
                  <a:lnTo>
                    <a:pt x="13147" y="20714"/>
                  </a:lnTo>
                  <a:lnTo>
                    <a:pt x="12895" y="20774"/>
                  </a:lnTo>
                  <a:lnTo>
                    <a:pt x="12643" y="20835"/>
                  </a:lnTo>
                  <a:lnTo>
                    <a:pt x="12383" y="20878"/>
                  </a:lnTo>
                  <a:lnTo>
                    <a:pt x="12123" y="20922"/>
                  </a:lnTo>
                  <a:lnTo>
                    <a:pt x="11862" y="20965"/>
                  </a:lnTo>
                  <a:lnTo>
                    <a:pt x="11593" y="20991"/>
                  </a:lnTo>
                  <a:lnTo>
                    <a:pt x="11333" y="21017"/>
                  </a:lnTo>
                  <a:lnTo>
                    <a:pt x="11064" y="21035"/>
                  </a:lnTo>
                  <a:lnTo>
                    <a:pt x="10786" y="21043"/>
                  </a:lnTo>
                  <a:lnTo>
                    <a:pt x="10517" y="21043"/>
                  </a:lnTo>
                  <a:lnTo>
                    <a:pt x="10517" y="21043"/>
                  </a:lnTo>
                  <a:lnTo>
                    <a:pt x="10248" y="21043"/>
                  </a:lnTo>
                  <a:lnTo>
                    <a:pt x="9979" y="21035"/>
                  </a:lnTo>
                  <a:lnTo>
                    <a:pt x="9710" y="21017"/>
                  </a:lnTo>
                  <a:lnTo>
                    <a:pt x="9441" y="20991"/>
                  </a:lnTo>
                  <a:lnTo>
                    <a:pt x="9181" y="20965"/>
                  </a:lnTo>
                  <a:lnTo>
                    <a:pt x="8921" y="20922"/>
                  </a:lnTo>
                  <a:lnTo>
                    <a:pt x="8660" y="20878"/>
                  </a:lnTo>
                  <a:lnTo>
                    <a:pt x="8400" y="20835"/>
                  </a:lnTo>
                  <a:lnTo>
                    <a:pt x="8140" y="20774"/>
                  </a:lnTo>
                  <a:lnTo>
                    <a:pt x="7888" y="20714"/>
                  </a:lnTo>
                  <a:lnTo>
                    <a:pt x="7637" y="20644"/>
                  </a:lnTo>
                  <a:lnTo>
                    <a:pt x="7394" y="20575"/>
                  </a:lnTo>
                  <a:lnTo>
                    <a:pt x="7142" y="20497"/>
                  </a:lnTo>
                  <a:lnTo>
                    <a:pt x="6899" y="20410"/>
                  </a:lnTo>
                  <a:lnTo>
                    <a:pt x="6665" y="20314"/>
                  </a:lnTo>
                  <a:lnTo>
                    <a:pt x="6422" y="20219"/>
                  </a:lnTo>
                  <a:lnTo>
                    <a:pt x="6187" y="20115"/>
                  </a:lnTo>
                  <a:lnTo>
                    <a:pt x="5962" y="20011"/>
                  </a:lnTo>
                  <a:lnTo>
                    <a:pt x="5728" y="19898"/>
                  </a:lnTo>
                  <a:lnTo>
                    <a:pt x="5502" y="19776"/>
                  </a:lnTo>
                  <a:lnTo>
                    <a:pt x="5285" y="19655"/>
                  </a:lnTo>
                  <a:lnTo>
                    <a:pt x="5068" y="19525"/>
                  </a:lnTo>
                  <a:lnTo>
                    <a:pt x="4851" y="19386"/>
                  </a:lnTo>
                  <a:lnTo>
                    <a:pt x="4634" y="19247"/>
                  </a:lnTo>
                  <a:lnTo>
                    <a:pt x="4426" y="19108"/>
                  </a:lnTo>
                  <a:lnTo>
                    <a:pt x="4226" y="18952"/>
                  </a:lnTo>
                  <a:lnTo>
                    <a:pt x="4027" y="18805"/>
                  </a:lnTo>
                  <a:lnTo>
                    <a:pt x="3827" y="18640"/>
                  </a:lnTo>
                  <a:lnTo>
                    <a:pt x="3636" y="18483"/>
                  </a:lnTo>
                  <a:lnTo>
                    <a:pt x="3445" y="18310"/>
                  </a:lnTo>
                  <a:lnTo>
                    <a:pt x="3263" y="18136"/>
                  </a:lnTo>
                  <a:lnTo>
                    <a:pt x="3081" y="17963"/>
                  </a:lnTo>
                  <a:lnTo>
                    <a:pt x="2907" y="17781"/>
                  </a:lnTo>
                  <a:lnTo>
                    <a:pt x="2734" y="17598"/>
                  </a:lnTo>
                  <a:lnTo>
                    <a:pt x="2560" y="17407"/>
                  </a:lnTo>
                  <a:lnTo>
                    <a:pt x="2404" y="17217"/>
                  </a:lnTo>
                  <a:lnTo>
                    <a:pt x="2239" y="17017"/>
                  </a:lnTo>
                  <a:lnTo>
                    <a:pt x="2092" y="16817"/>
                  </a:lnTo>
                  <a:lnTo>
                    <a:pt x="1936" y="16618"/>
                  </a:lnTo>
                  <a:lnTo>
                    <a:pt x="1797" y="16410"/>
                  </a:lnTo>
                  <a:lnTo>
                    <a:pt x="1658" y="16193"/>
                  </a:lnTo>
                  <a:lnTo>
                    <a:pt x="1519" y="15976"/>
                  </a:lnTo>
                  <a:lnTo>
                    <a:pt x="1389" y="15759"/>
                  </a:lnTo>
                  <a:lnTo>
                    <a:pt x="1267" y="15542"/>
                  </a:lnTo>
                  <a:lnTo>
                    <a:pt x="1146" y="15316"/>
                  </a:lnTo>
                  <a:lnTo>
                    <a:pt x="1033" y="15082"/>
                  </a:lnTo>
                  <a:lnTo>
                    <a:pt x="929" y="14856"/>
                  </a:lnTo>
                  <a:lnTo>
                    <a:pt x="825" y="14622"/>
                  </a:lnTo>
                  <a:lnTo>
                    <a:pt x="729" y="14379"/>
                  </a:lnTo>
                  <a:lnTo>
                    <a:pt x="634" y="14145"/>
                  </a:lnTo>
                  <a:lnTo>
                    <a:pt x="547" y="13902"/>
                  </a:lnTo>
                  <a:lnTo>
                    <a:pt x="469" y="13650"/>
                  </a:lnTo>
                  <a:lnTo>
                    <a:pt x="400" y="13407"/>
                  </a:lnTo>
                  <a:lnTo>
                    <a:pt x="330" y="13156"/>
                  </a:lnTo>
                  <a:lnTo>
                    <a:pt x="269" y="12904"/>
                  </a:lnTo>
                  <a:lnTo>
                    <a:pt x="209" y="12644"/>
                  </a:lnTo>
                  <a:lnTo>
                    <a:pt x="165" y="12383"/>
                  </a:lnTo>
                  <a:lnTo>
                    <a:pt x="122" y="12123"/>
                  </a:lnTo>
                  <a:lnTo>
                    <a:pt x="79" y="11863"/>
                  </a:lnTo>
                  <a:lnTo>
                    <a:pt x="53" y="11602"/>
                  </a:lnTo>
                  <a:lnTo>
                    <a:pt x="26" y="11333"/>
                  </a:lnTo>
                  <a:lnTo>
                    <a:pt x="9" y="11064"/>
                  </a:lnTo>
                  <a:lnTo>
                    <a:pt x="0" y="10795"/>
                  </a:lnTo>
                  <a:lnTo>
                    <a:pt x="0" y="10526"/>
                  </a:lnTo>
                  <a:lnTo>
                    <a:pt x="0" y="10526"/>
                  </a:lnTo>
                  <a:lnTo>
                    <a:pt x="0" y="10257"/>
                  </a:lnTo>
                  <a:lnTo>
                    <a:pt x="9" y="9980"/>
                  </a:lnTo>
                  <a:lnTo>
                    <a:pt x="26" y="9719"/>
                  </a:lnTo>
                  <a:lnTo>
                    <a:pt x="53" y="9450"/>
                  </a:lnTo>
                  <a:lnTo>
                    <a:pt x="79" y="9181"/>
                  </a:lnTo>
                  <a:lnTo>
                    <a:pt x="122" y="8921"/>
                  </a:lnTo>
                  <a:lnTo>
                    <a:pt x="165" y="8661"/>
                  </a:lnTo>
                  <a:lnTo>
                    <a:pt x="209" y="8400"/>
                  </a:lnTo>
                  <a:lnTo>
                    <a:pt x="269" y="8149"/>
                  </a:lnTo>
                  <a:lnTo>
                    <a:pt x="330" y="7897"/>
                  </a:lnTo>
                  <a:lnTo>
                    <a:pt x="400" y="7645"/>
                  </a:lnTo>
                  <a:lnTo>
                    <a:pt x="469" y="7394"/>
                  </a:lnTo>
                  <a:lnTo>
                    <a:pt x="547" y="7151"/>
                  </a:lnTo>
                  <a:lnTo>
                    <a:pt x="634" y="6908"/>
                  </a:lnTo>
                  <a:lnTo>
                    <a:pt x="729" y="6665"/>
                  </a:lnTo>
                  <a:lnTo>
                    <a:pt x="825" y="6431"/>
                  </a:lnTo>
                  <a:lnTo>
                    <a:pt x="929" y="6196"/>
                  </a:lnTo>
                  <a:lnTo>
                    <a:pt x="1033" y="5962"/>
                  </a:lnTo>
                  <a:lnTo>
                    <a:pt x="1146" y="5736"/>
                  </a:lnTo>
                  <a:lnTo>
                    <a:pt x="1267" y="5511"/>
                  </a:lnTo>
                  <a:lnTo>
                    <a:pt x="1389" y="5285"/>
                  </a:lnTo>
                  <a:lnTo>
                    <a:pt x="1519" y="5068"/>
                  </a:lnTo>
                  <a:lnTo>
                    <a:pt x="1658" y="4851"/>
                  </a:lnTo>
                  <a:lnTo>
                    <a:pt x="1797" y="4643"/>
                  </a:lnTo>
                  <a:lnTo>
                    <a:pt x="1936" y="4435"/>
                  </a:lnTo>
                  <a:lnTo>
                    <a:pt x="2092" y="4227"/>
                  </a:lnTo>
                  <a:lnTo>
                    <a:pt x="2239" y="4027"/>
                  </a:lnTo>
                  <a:lnTo>
                    <a:pt x="2404" y="3827"/>
                  </a:lnTo>
                  <a:lnTo>
                    <a:pt x="2560" y="3636"/>
                  </a:lnTo>
                  <a:lnTo>
                    <a:pt x="2734" y="3446"/>
                  </a:lnTo>
                  <a:lnTo>
                    <a:pt x="2907" y="3263"/>
                  </a:lnTo>
                  <a:lnTo>
                    <a:pt x="3081" y="3081"/>
                  </a:lnTo>
                  <a:lnTo>
                    <a:pt x="3263" y="2908"/>
                  </a:lnTo>
                  <a:lnTo>
                    <a:pt x="3445" y="2734"/>
                  </a:lnTo>
                  <a:lnTo>
                    <a:pt x="3636" y="2569"/>
                  </a:lnTo>
                  <a:lnTo>
                    <a:pt x="3827" y="2404"/>
                  </a:lnTo>
                  <a:lnTo>
                    <a:pt x="4027" y="2248"/>
                  </a:lnTo>
                  <a:lnTo>
                    <a:pt x="4226" y="2092"/>
                  </a:lnTo>
                  <a:lnTo>
                    <a:pt x="4426" y="1944"/>
                  </a:lnTo>
                  <a:lnTo>
                    <a:pt x="4634" y="1797"/>
                  </a:lnTo>
                  <a:lnTo>
                    <a:pt x="4851" y="1658"/>
                  </a:lnTo>
                  <a:lnTo>
                    <a:pt x="5068" y="1528"/>
                  </a:lnTo>
                  <a:lnTo>
                    <a:pt x="5285" y="1398"/>
                  </a:lnTo>
                  <a:lnTo>
                    <a:pt x="5502" y="1276"/>
                  </a:lnTo>
                  <a:lnTo>
                    <a:pt x="5728" y="1155"/>
                  </a:lnTo>
                  <a:lnTo>
                    <a:pt x="5962" y="1042"/>
                  </a:lnTo>
                  <a:lnTo>
                    <a:pt x="6187" y="929"/>
                  </a:lnTo>
                  <a:lnTo>
                    <a:pt x="6422" y="834"/>
                  </a:lnTo>
                  <a:lnTo>
                    <a:pt x="6665" y="730"/>
                  </a:lnTo>
                  <a:lnTo>
                    <a:pt x="6899" y="643"/>
                  </a:lnTo>
                  <a:lnTo>
                    <a:pt x="7142" y="556"/>
                  </a:lnTo>
                  <a:lnTo>
                    <a:pt x="7394" y="478"/>
                  </a:lnTo>
                  <a:lnTo>
                    <a:pt x="7637" y="400"/>
                  </a:lnTo>
                  <a:lnTo>
                    <a:pt x="7888" y="330"/>
                  </a:lnTo>
                  <a:lnTo>
                    <a:pt x="8140" y="270"/>
                  </a:lnTo>
                  <a:lnTo>
                    <a:pt x="8400" y="218"/>
                  </a:lnTo>
                  <a:lnTo>
                    <a:pt x="8660" y="166"/>
                  </a:lnTo>
                  <a:lnTo>
                    <a:pt x="8921" y="122"/>
                  </a:lnTo>
                  <a:lnTo>
                    <a:pt x="9181" y="87"/>
                  </a:lnTo>
                  <a:lnTo>
                    <a:pt x="9441" y="61"/>
                  </a:lnTo>
                  <a:lnTo>
                    <a:pt x="9710" y="35"/>
                  </a:lnTo>
                  <a:lnTo>
                    <a:pt x="9979" y="18"/>
                  </a:lnTo>
                  <a:lnTo>
                    <a:pt x="10248" y="9"/>
                  </a:lnTo>
                  <a:lnTo>
                    <a:pt x="10517" y="1"/>
                  </a:lnTo>
                  <a:lnTo>
                    <a:pt x="10517" y="1"/>
                  </a:lnTo>
                  <a:lnTo>
                    <a:pt x="10786" y="9"/>
                  </a:lnTo>
                  <a:lnTo>
                    <a:pt x="11064" y="18"/>
                  </a:lnTo>
                  <a:lnTo>
                    <a:pt x="11333" y="35"/>
                  </a:lnTo>
                  <a:lnTo>
                    <a:pt x="11593" y="61"/>
                  </a:lnTo>
                  <a:lnTo>
                    <a:pt x="11862" y="87"/>
                  </a:lnTo>
                  <a:lnTo>
                    <a:pt x="12123" y="122"/>
                  </a:lnTo>
                  <a:lnTo>
                    <a:pt x="12383" y="166"/>
                  </a:lnTo>
                  <a:lnTo>
                    <a:pt x="12643" y="218"/>
                  </a:lnTo>
                  <a:lnTo>
                    <a:pt x="12895" y="270"/>
                  </a:lnTo>
                  <a:lnTo>
                    <a:pt x="13147" y="330"/>
                  </a:lnTo>
                  <a:lnTo>
                    <a:pt x="13398" y="400"/>
                  </a:lnTo>
                  <a:lnTo>
                    <a:pt x="13650" y="478"/>
                  </a:lnTo>
                  <a:lnTo>
                    <a:pt x="13893" y="556"/>
                  </a:lnTo>
                  <a:lnTo>
                    <a:pt x="14136" y="643"/>
                  </a:lnTo>
                  <a:lnTo>
                    <a:pt x="14379" y="730"/>
                  </a:lnTo>
                  <a:lnTo>
                    <a:pt x="14613" y="834"/>
                  </a:lnTo>
                  <a:lnTo>
                    <a:pt x="14847" y="929"/>
                  </a:lnTo>
                  <a:lnTo>
                    <a:pt x="15082" y="1042"/>
                  </a:lnTo>
                  <a:lnTo>
                    <a:pt x="15307" y="1155"/>
                  </a:lnTo>
                  <a:lnTo>
                    <a:pt x="15533" y="1276"/>
                  </a:lnTo>
                  <a:lnTo>
                    <a:pt x="15759" y="1398"/>
                  </a:lnTo>
                  <a:lnTo>
                    <a:pt x="15976" y="1528"/>
                  </a:lnTo>
                  <a:lnTo>
                    <a:pt x="16192" y="1658"/>
                  </a:lnTo>
                  <a:lnTo>
                    <a:pt x="16401" y="1797"/>
                  </a:lnTo>
                  <a:lnTo>
                    <a:pt x="16609" y="1944"/>
                  </a:lnTo>
                  <a:lnTo>
                    <a:pt x="16817" y="2092"/>
                  </a:lnTo>
                  <a:lnTo>
                    <a:pt x="17017" y="2248"/>
                  </a:lnTo>
                  <a:lnTo>
                    <a:pt x="17216" y="2404"/>
                  </a:lnTo>
                  <a:lnTo>
                    <a:pt x="17407" y="2569"/>
                  </a:lnTo>
                  <a:lnTo>
                    <a:pt x="17598" y="2734"/>
                  </a:lnTo>
                  <a:lnTo>
                    <a:pt x="17780" y="2908"/>
                  </a:lnTo>
                  <a:lnTo>
                    <a:pt x="17963" y="3081"/>
                  </a:lnTo>
                  <a:lnTo>
                    <a:pt x="18136" y="3263"/>
                  </a:lnTo>
                  <a:lnTo>
                    <a:pt x="18310" y="3446"/>
                  </a:lnTo>
                  <a:lnTo>
                    <a:pt x="18475" y="3636"/>
                  </a:lnTo>
                  <a:lnTo>
                    <a:pt x="18639" y="3827"/>
                  </a:lnTo>
                  <a:lnTo>
                    <a:pt x="18796" y="4027"/>
                  </a:lnTo>
                  <a:lnTo>
                    <a:pt x="18952" y="4227"/>
                  </a:lnTo>
                  <a:lnTo>
                    <a:pt x="19099" y="4435"/>
                  </a:lnTo>
                  <a:lnTo>
                    <a:pt x="19247" y="4643"/>
                  </a:lnTo>
                  <a:lnTo>
                    <a:pt x="19386" y="4851"/>
                  </a:lnTo>
                  <a:lnTo>
                    <a:pt x="19516" y="5068"/>
                  </a:lnTo>
                  <a:lnTo>
                    <a:pt x="19646" y="5285"/>
                  </a:lnTo>
                  <a:lnTo>
                    <a:pt x="19768" y="5511"/>
                  </a:lnTo>
                  <a:lnTo>
                    <a:pt x="19889" y="5736"/>
                  </a:lnTo>
                  <a:lnTo>
                    <a:pt x="20002" y="5962"/>
                  </a:lnTo>
                  <a:lnTo>
                    <a:pt x="20115" y="6196"/>
                  </a:lnTo>
                  <a:lnTo>
                    <a:pt x="20210" y="6431"/>
                  </a:lnTo>
                  <a:lnTo>
                    <a:pt x="20314" y="6665"/>
                  </a:lnTo>
                  <a:lnTo>
                    <a:pt x="20401" y="6908"/>
                  </a:lnTo>
                  <a:lnTo>
                    <a:pt x="20488" y="7151"/>
                  </a:lnTo>
                  <a:lnTo>
                    <a:pt x="20566" y="7394"/>
                  </a:lnTo>
                  <a:lnTo>
                    <a:pt x="20644" y="7645"/>
                  </a:lnTo>
                  <a:lnTo>
                    <a:pt x="20713" y="7897"/>
                  </a:lnTo>
                  <a:lnTo>
                    <a:pt x="20774" y="8149"/>
                  </a:lnTo>
                  <a:lnTo>
                    <a:pt x="20826" y="8400"/>
                  </a:lnTo>
                  <a:lnTo>
                    <a:pt x="20878" y="8661"/>
                  </a:lnTo>
                  <a:lnTo>
                    <a:pt x="20922" y="8921"/>
                  </a:lnTo>
                  <a:lnTo>
                    <a:pt x="20956" y="9181"/>
                  </a:lnTo>
                  <a:lnTo>
                    <a:pt x="20982" y="9450"/>
                  </a:lnTo>
                  <a:lnTo>
                    <a:pt x="21008" y="9719"/>
                  </a:lnTo>
                  <a:lnTo>
                    <a:pt x="21026" y="9980"/>
                  </a:lnTo>
                  <a:lnTo>
                    <a:pt x="21034" y="10257"/>
                  </a:lnTo>
                  <a:lnTo>
                    <a:pt x="21043" y="10526"/>
                  </a:lnTo>
                  <a:lnTo>
                    <a:pt x="21043" y="105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-690850" y="-5979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-6948975" y="-1825375"/>
              <a:ext cx="6869025" cy="2063500"/>
            </a:xfrm>
            <a:custGeom>
              <a:rect b="b" l="l" r="r" t="t"/>
              <a:pathLst>
                <a:path extrusionOk="0" h="82540" w="274761">
                  <a:moveTo>
                    <a:pt x="5163" y="1"/>
                  </a:moveTo>
                  <a:lnTo>
                    <a:pt x="4912" y="9"/>
                  </a:lnTo>
                  <a:lnTo>
                    <a:pt x="4660" y="35"/>
                  </a:lnTo>
                  <a:lnTo>
                    <a:pt x="4400" y="70"/>
                  </a:lnTo>
                  <a:lnTo>
                    <a:pt x="4148" y="122"/>
                  </a:lnTo>
                  <a:lnTo>
                    <a:pt x="3896" y="183"/>
                  </a:lnTo>
                  <a:lnTo>
                    <a:pt x="3653" y="252"/>
                  </a:lnTo>
                  <a:lnTo>
                    <a:pt x="3402" y="339"/>
                  </a:lnTo>
                  <a:lnTo>
                    <a:pt x="3159" y="443"/>
                  </a:lnTo>
                  <a:lnTo>
                    <a:pt x="2924" y="556"/>
                  </a:lnTo>
                  <a:lnTo>
                    <a:pt x="2690" y="678"/>
                  </a:lnTo>
                  <a:lnTo>
                    <a:pt x="2456" y="816"/>
                  </a:lnTo>
                  <a:lnTo>
                    <a:pt x="2230" y="964"/>
                  </a:lnTo>
                  <a:lnTo>
                    <a:pt x="2013" y="1129"/>
                  </a:lnTo>
                  <a:lnTo>
                    <a:pt x="1805" y="1302"/>
                  </a:lnTo>
                  <a:lnTo>
                    <a:pt x="1605" y="1476"/>
                  </a:lnTo>
                  <a:lnTo>
                    <a:pt x="1423" y="1667"/>
                  </a:lnTo>
                  <a:lnTo>
                    <a:pt x="1250" y="1866"/>
                  </a:lnTo>
                  <a:lnTo>
                    <a:pt x="1085" y="2066"/>
                  </a:lnTo>
                  <a:lnTo>
                    <a:pt x="929" y="2274"/>
                  </a:lnTo>
                  <a:lnTo>
                    <a:pt x="790" y="2491"/>
                  </a:lnTo>
                  <a:lnTo>
                    <a:pt x="660" y="2717"/>
                  </a:lnTo>
                  <a:lnTo>
                    <a:pt x="538" y="2942"/>
                  </a:lnTo>
                  <a:lnTo>
                    <a:pt x="434" y="3177"/>
                  </a:lnTo>
                  <a:lnTo>
                    <a:pt x="339" y="3411"/>
                  </a:lnTo>
                  <a:lnTo>
                    <a:pt x="252" y="3645"/>
                  </a:lnTo>
                  <a:lnTo>
                    <a:pt x="182" y="3888"/>
                  </a:lnTo>
                  <a:lnTo>
                    <a:pt x="122" y="4140"/>
                  </a:lnTo>
                  <a:lnTo>
                    <a:pt x="70" y="4383"/>
                  </a:lnTo>
                  <a:lnTo>
                    <a:pt x="35" y="4635"/>
                  </a:lnTo>
                  <a:lnTo>
                    <a:pt x="9" y="4895"/>
                  </a:lnTo>
                  <a:lnTo>
                    <a:pt x="0" y="5146"/>
                  </a:lnTo>
                  <a:lnTo>
                    <a:pt x="0" y="5398"/>
                  </a:lnTo>
                  <a:lnTo>
                    <a:pt x="9" y="5650"/>
                  </a:lnTo>
                  <a:lnTo>
                    <a:pt x="35" y="5910"/>
                  </a:lnTo>
                  <a:lnTo>
                    <a:pt x="70" y="6162"/>
                  </a:lnTo>
                  <a:lnTo>
                    <a:pt x="122" y="6413"/>
                  </a:lnTo>
                  <a:lnTo>
                    <a:pt x="182" y="6665"/>
                  </a:lnTo>
                  <a:lnTo>
                    <a:pt x="252" y="6908"/>
                  </a:lnTo>
                  <a:lnTo>
                    <a:pt x="339" y="7160"/>
                  </a:lnTo>
                  <a:lnTo>
                    <a:pt x="443" y="7403"/>
                  </a:lnTo>
                  <a:lnTo>
                    <a:pt x="555" y="7637"/>
                  </a:lnTo>
                  <a:lnTo>
                    <a:pt x="677" y="7871"/>
                  </a:lnTo>
                  <a:lnTo>
                    <a:pt x="816" y="8105"/>
                  </a:lnTo>
                  <a:lnTo>
                    <a:pt x="963" y="8331"/>
                  </a:lnTo>
                  <a:lnTo>
                    <a:pt x="1354" y="8878"/>
                  </a:lnTo>
                  <a:lnTo>
                    <a:pt x="1753" y="9416"/>
                  </a:lnTo>
                  <a:lnTo>
                    <a:pt x="2161" y="9954"/>
                  </a:lnTo>
                  <a:lnTo>
                    <a:pt x="2577" y="10483"/>
                  </a:lnTo>
                  <a:lnTo>
                    <a:pt x="2994" y="11012"/>
                  </a:lnTo>
                  <a:lnTo>
                    <a:pt x="3419" y="11524"/>
                  </a:lnTo>
                  <a:lnTo>
                    <a:pt x="3853" y="12045"/>
                  </a:lnTo>
                  <a:lnTo>
                    <a:pt x="4287" y="12548"/>
                  </a:lnTo>
                  <a:lnTo>
                    <a:pt x="4738" y="13052"/>
                  </a:lnTo>
                  <a:lnTo>
                    <a:pt x="5189" y="13546"/>
                  </a:lnTo>
                  <a:lnTo>
                    <a:pt x="5649" y="14041"/>
                  </a:lnTo>
                  <a:lnTo>
                    <a:pt x="6118" y="14527"/>
                  </a:lnTo>
                  <a:lnTo>
                    <a:pt x="6586" y="15004"/>
                  </a:lnTo>
                  <a:lnTo>
                    <a:pt x="7064" y="15481"/>
                  </a:lnTo>
                  <a:lnTo>
                    <a:pt x="7549" y="15950"/>
                  </a:lnTo>
                  <a:lnTo>
                    <a:pt x="8035" y="16410"/>
                  </a:lnTo>
                  <a:lnTo>
                    <a:pt x="8530" y="16861"/>
                  </a:lnTo>
                  <a:lnTo>
                    <a:pt x="9033" y="17312"/>
                  </a:lnTo>
                  <a:lnTo>
                    <a:pt x="9545" y="17755"/>
                  </a:lnTo>
                  <a:lnTo>
                    <a:pt x="10057" y="18197"/>
                  </a:lnTo>
                  <a:lnTo>
                    <a:pt x="10578" y="18622"/>
                  </a:lnTo>
                  <a:lnTo>
                    <a:pt x="11107" y="19048"/>
                  </a:lnTo>
                  <a:lnTo>
                    <a:pt x="11636" y="19473"/>
                  </a:lnTo>
                  <a:lnTo>
                    <a:pt x="12174" y="19881"/>
                  </a:lnTo>
                  <a:lnTo>
                    <a:pt x="12712" y="20288"/>
                  </a:lnTo>
                  <a:lnTo>
                    <a:pt x="13259" y="20688"/>
                  </a:lnTo>
                  <a:lnTo>
                    <a:pt x="13815" y="21087"/>
                  </a:lnTo>
                  <a:lnTo>
                    <a:pt x="14370" y="21469"/>
                  </a:lnTo>
                  <a:lnTo>
                    <a:pt x="14934" y="21850"/>
                  </a:lnTo>
                  <a:lnTo>
                    <a:pt x="15507" y="22232"/>
                  </a:lnTo>
                  <a:lnTo>
                    <a:pt x="16079" y="22597"/>
                  </a:lnTo>
                  <a:lnTo>
                    <a:pt x="16661" y="22961"/>
                  </a:lnTo>
                  <a:lnTo>
                    <a:pt x="17242" y="23317"/>
                  </a:lnTo>
                  <a:lnTo>
                    <a:pt x="17832" y="23664"/>
                  </a:lnTo>
                  <a:lnTo>
                    <a:pt x="18431" y="24002"/>
                  </a:lnTo>
                  <a:lnTo>
                    <a:pt x="19030" y="24341"/>
                  </a:lnTo>
                  <a:lnTo>
                    <a:pt x="19628" y="24671"/>
                  </a:lnTo>
                  <a:lnTo>
                    <a:pt x="20244" y="24992"/>
                  </a:lnTo>
                  <a:lnTo>
                    <a:pt x="20852" y="25304"/>
                  </a:lnTo>
                  <a:lnTo>
                    <a:pt x="21477" y="25608"/>
                  </a:lnTo>
                  <a:lnTo>
                    <a:pt x="22093" y="25911"/>
                  </a:lnTo>
                  <a:lnTo>
                    <a:pt x="22726" y="26206"/>
                  </a:lnTo>
                  <a:lnTo>
                    <a:pt x="23351" y="26493"/>
                  </a:lnTo>
                  <a:lnTo>
                    <a:pt x="23993" y="26770"/>
                  </a:lnTo>
                  <a:lnTo>
                    <a:pt x="24627" y="27048"/>
                  </a:lnTo>
                  <a:lnTo>
                    <a:pt x="25269" y="27317"/>
                  </a:lnTo>
                  <a:lnTo>
                    <a:pt x="25919" y="27577"/>
                  </a:lnTo>
                  <a:lnTo>
                    <a:pt x="26570" y="27829"/>
                  </a:lnTo>
                  <a:lnTo>
                    <a:pt x="27230" y="28072"/>
                  </a:lnTo>
                  <a:lnTo>
                    <a:pt x="27889" y="28306"/>
                  </a:lnTo>
                  <a:lnTo>
                    <a:pt x="28557" y="28541"/>
                  </a:lnTo>
                  <a:lnTo>
                    <a:pt x="29226" y="28758"/>
                  </a:lnTo>
                  <a:lnTo>
                    <a:pt x="29894" y="28975"/>
                  </a:lnTo>
                  <a:lnTo>
                    <a:pt x="30571" y="29183"/>
                  </a:lnTo>
                  <a:lnTo>
                    <a:pt x="31247" y="29382"/>
                  </a:lnTo>
                  <a:lnTo>
                    <a:pt x="31933" y="29582"/>
                  </a:lnTo>
                  <a:lnTo>
                    <a:pt x="32618" y="29764"/>
                  </a:lnTo>
                  <a:lnTo>
                    <a:pt x="33304" y="29938"/>
                  </a:lnTo>
                  <a:lnTo>
                    <a:pt x="33998" y="30111"/>
                  </a:lnTo>
                  <a:lnTo>
                    <a:pt x="34692" y="30276"/>
                  </a:lnTo>
                  <a:lnTo>
                    <a:pt x="35395" y="30432"/>
                  </a:lnTo>
                  <a:lnTo>
                    <a:pt x="36098" y="30580"/>
                  </a:lnTo>
                  <a:lnTo>
                    <a:pt x="36801" y="30719"/>
                  </a:lnTo>
                  <a:lnTo>
                    <a:pt x="37512" y="30849"/>
                  </a:lnTo>
                  <a:lnTo>
                    <a:pt x="37512" y="32324"/>
                  </a:lnTo>
                  <a:lnTo>
                    <a:pt x="37521" y="32975"/>
                  </a:lnTo>
                  <a:lnTo>
                    <a:pt x="37530" y="33617"/>
                  </a:lnTo>
                  <a:lnTo>
                    <a:pt x="37556" y="34259"/>
                  </a:lnTo>
                  <a:lnTo>
                    <a:pt x="37591" y="34901"/>
                  </a:lnTo>
                  <a:lnTo>
                    <a:pt x="37625" y="35543"/>
                  </a:lnTo>
                  <a:lnTo>
                    <a:pt x="37677" y="36185"/>
                  </a:lnTo>
                  <a:lnTo>
                    <a:pt x="37738" y="36819"/>
                  </a:lnTo>
                  <a:lnTo>
                    <a:pt x="37807" y="37452"/>
                  </a:lnTo>
                  <a:lnTo>
                    <a:pt x="37886" y="38086"/>
                  </a:lnTo>
                  <a:lnTo>
                    <a:pt x="37972" y="38711"/>
                  </a:lnTo>
                  <a:lnTo>
                    <a:pt x="38068" y="39335"/>
                  </a:lnTo>
                  <a:lnTo>
                    <a:pt x="38172" y="39960"/>
                  </a:lnTo>
                  <a:lnTo>
                    <a:pt x="38285" y="40585"/>
                  </a:lnTo>
                  <a:lnTo>
                    <a:pt x="38406" y="41201"/>
                  </a:lnTo>
                  <a:lnTo>
                    <a:pt x="38536" y="41817"/>
                  </a:lnTo>
                  <a:lnTo>
                    <a:pt x="38675" y="42433"/>
                  </a:lnTo>
                  <a:lnTo>
                    <a:pt x="38814" y="43049"/>
                  </a:lnTo>
                  <a:lnTo>
                    <a:pt x="38970" y="43657"/>
                  </a:lnTo>
                  <a:lnTo>
                    <a:pt x="39135" y="44264"/>
                  </a:lnTo>
                  <a:lnTo>
                    <a:pt x="39309" y="44863"/>
                  </a:lnTo>
                  <a:lnTo>
                    <a:pt x="39491" y="45462"/>
                  </a:lnTo>
                  <a:lnTo>
                    <a:pt x="39673" y="46060"/>
                  </a:lnTo>
                  <a:lnTo>
                    <a:pt x="39873" y="46650"/>
                  </a:lnTo>
                  <a:lnTo>
                    <a:pt x="40072" y="47249"/>
                  </a:lnTo>
                  <a:lnTo>
                    <a:pt x="40289" y="47830"/>
                  </a:lnTo>
                  <a:lnTo>
                    <a:pt x="40506" y="48421"/>
                  </a:lnTo>
                  <a:lnTo>
                    <a:pt x="40732" y="49002"/>
                  </a:lnTo>
                  <a:lnTo>
                    <a:pt x="40975" y="49575"/>
                  </a:lnTo>
                  <a:lnTo>
                    <a:pt x="41218" y="50156"/>
                  </a:lnTo>
                  <a:lnTo>
                    <a:pt x="41469" y="50729"/>
                  </a:lnTo>
                  <a:lnTo>
                    <a:pt x="41730" y="51293"/>
                  </a:lnTo>
                  <a:lnTo>
                    <a:pt x="41990" y="51857"/>
                  </a:lnTo>
                  <a:lnTo>
                    <a:pt x="42268" y="52421"/>
                  </a:lnTo>
                  <a:lnTo>
                    <a:pt x="42545" y="52976"/>
                  </a:lnTo>
                  <a:lnTo>
                    <a:pt x="42840" y="53532"/>
                  </a:lnTo>
                  <a:lnTo>
                    <a:pt x="43135" y="54078"/>
                  </a:lnTo>
                  <a:lnTo>
                    <a:pt x="43439" y="54634"/>
                  </a:lnTo>
                  <a:lnTo>
                    <a:pt x="43751" y="55172"/>
                  </a:lnTo>
                  <a:lnTo>
                    <a:pt x="44064" y="55710"/>
                  </a:lnTo>
                  <a:lnTo>
                    <a:pt x="44394" y="56248"/>
                  </a:lnTo>
                  <a:lnTo>
                    <a:pt x="44723" y="56777"/>
                  </a:lnTo>
                  <a:lnTo>
                    <a:pt x="45062" y="57306"/>
                  </a:lnTo>
                  <a:lnTo>
                    <a:pt x="45409" y="57827"/>
                  </a:lnTo>
                  <a:lnTo>
                    <a:pt x="45765" y="58347"/>
                  </a:lnTo>
                  <a:lnTo>
                    <a:pt x="46120" y="58868"/>
                  </a:lnTo>
                  <a:lnTo>
                    <a:pt x="46494" y="59380"/>
                  </a:lnTo>
                  <a:lnTo>
                    <a:pt x="46867" y="59883"/>
                  </a:lnTo>
                  <a:lnTo>
                    <a:pt x="47248" y="60387"/>
                  </a:lnTo>
                  <a:lnTo>
                    <a:pt x="47630" y="60890"/>
                  </a:lnTo>
                  <a:lnTo>
                    <a:pt x="48021" y="61385"/>
                  </a:lnTo>
                  <a:lnTo>
                    <a:pt x="48429" y="61870"/>
                  </a:lnTo>
                  <a:lnTo>
                    <a:pt x="48828" y="62356"/>
                  </a:lnTo>
                  <a:lnTo>
                    <a:pt x="49244" y="62842"/>
                  </a:lnTo>
                  <a:lnTo>
                    <a:pt x="49661" y="63320"/>
                  </a:lnTo>
                  <a:lnTo>
                    <a:pt x="50095" y="63788"/>
                  </a:lnTo>
                  <a:lnTo>
                    <a:pt x="50520" y="64257"/>
                  </a:lnTo>
                  <a:lnTo>
                    <a:pt x="50962" y="64717"/>
                  </a:lnTo>
                  <a:lnTo>
                    <a:pt x="51405" y="65177"/>
                  </a:lnTo>
                  <a:lnTo>
                    <a:pt x="51856" y="65628"/>
                  </a:lnTo>
                  <a:lnTo>
                    <a:pt x="52316" y="66079"/>
                  </a:lnTo>
                  <a:lnTo>
                    <a:pt x="52776" y="66522"/>
                  </a:lnTo>
                  <a:lnTo>
                    <a:pt x="53245" y="66964"/>
                  </a:lnTo>
                  <a:lnTo>
                    <a:pt x="53713" y="67398"/>
                  </a:lnTo>
                  <a:lnTo>
                    <a:pt x="54199" y="67823"/>
                  </a:lnTo>
                  <a:lnTo>
                    <a:pt x="54685" y="68248"/>
                  </a:lnTo>
                  <a:lnTo>
                    <a:pt x="55171" y="68665"/>
                  </a:lnTo>
                  <a:lnTo>
                    <a:pt x="55674" y="69081"/>
                  </a:lnTo>
                  <a:lnTo>
                    <a:pt x="56177" y="69489"/>
                  </a:lnTo>
                  <a:lnTo>
                    <a:pt x="56681" y="69888"/>
                  </a:lnTo>
                  <a:lnTo>
                    <a:pt x="57193" y="70288"/>
                  </a:lnTo>
                  <a:lnTo>
                    <a:pt x="57713" y="70678"/>
                  </a:lnTo>
                  <a:lnTo>
                    <a:pt x="58243" y="71069"/>
                  </a:lnTo>
                  <a:lnTo>
                    <a:pt x="58772" y="71450"/>
                  </a:lnTo>
                  <a:lnTo>
                    <a:pt x="59301" y="71823"/>
                  </a:lnTo>
                  <a:lnTo>
                    <a:pt x="59848" y="72197"/>
                  </a:lnTo>
                  <a:lnTo>
                    <a:pt x="60386" y="72561"/>
                  </a:lnTo>
                  <a:lnTo>
                    <a:pt x="60941" y="72917"/>
                  </a:lnTo>
                  <a:lnTo>
                    <a:pt x="61497" y="73273"/>
                  </a:lnTo>
                  <a:lnTo>
                    <a:pt x="62052" y="73620"/>
                  </a:lnTo>
                  <a:lnTo>
                    <a:pt x="62616" y="73958"/>
                  </a:lnTo>
                  <a:lnTo>
                    <a:pt x="63189" y="74296"/>
                  </a:lnTo>
                  <a:lnTo>
                    <a:pt x="63761" y="74626"/>
                  </a:lnTo>
                  <a:lnTo>
                    <a:pt x="64343" y="74947"/>
                  </a:lnTo>
                  <a:lnTo>
                    <a:pt x="64924" y="75268"/>
                  </a:lnTo>
                  <a:lnTo>
                    <a:pt x="65514" y="75581"/>
                  </a:lnTo>
                  <a:lnTo>
                    <a:pt x="66113" y="75884"/>
                  </a:lnTo>
                  <a:lnTo>
                    <a:pt x="66712" y="76179"/>
                  </a:lnTo>
                  <a:lnTo>
                    <a:pt x="67311" y="76475"/>
                  </a:lnTo>
                  <a:lnTo>
                    <a:pt x="67918" y="76761"/>
                  </a:lnTo>
                  <a:lnTo>
                    <a:pt x="68525" y="77047"/>
                  </a:lnTo>
                  <a:lnTo>
                    <a:pt x="69141" y="77316"/>
                  </a:lnTo>
                  <a:lnTo>
                    <a:pt x="69766" y="77585"/>
                  </a:lnTo>
                  <a:lnTo>
                    <a:pt x="70382" y="77846"/>
                  </a:lnTo>
                  <a:lnTo>
                    <a:pt x="71016" y="78106"/>
                  </a:lnTo>
                  <a:lnTo>
                    <a:pt x="71649" y="78349"/>
                  </a:lnTo>
                  <a:lnTo>
                    <a:pt x="72283" y="78592"/>
                  </a:lnTo>
                  <a:lnTo>
                    <a:pt x="72925" y="78826"/>
                  </a:lnTo>
                  <a:lnTo>
                    <a:pt x="73567" y="79060"/>
                  </a:lnTo>
                  <a:lnTo>
                    <a:pt x="74209" y="79277"/>
                  </a:lnTo>
                  <a:lnTo>
                    <a:pt x="74860" y="79494"/>
                  </a:lnTo>
                  <a:lnTo>
                    <a:pt x="75519" y="79703"/>
                  </a:lnTo>
                  <a:lnTo>
                    <a:pt x="76179" y="79902"/>
                  </a:lnTo>
                  <a:lnTo>
                    <a:pt x="76838" y="80093"/>
                  </a:lnTo>
                  <a:lnTo>
                    <a:pt x="77506" y="80284"/>
                  </a:lnTo>
                  <a:lnTo>
                    <a:pt x="78175" y="80466"/>
                  </a:lnTo>
                  <a:lnTo>
                    <a:pt x="78843" y="80640"/>
                  </a:lnTo>
                  <a:lnTo>
                    <a:pt x="79520" y="80805"/>
                  </a:lnTo>
                  <a:lnTo>
                    <a:pt x="80205" y="80961"/>
                  </a:lnTo>
                  <a:lnTo>
                    <a:pt x="80882" y="81108"/>
                  </a:lnTo>
                  <a:lnTo>
                    <a:pt x="81567" y="81256"/>
                  </a:lnTo>
                  <a:lnTo>
                    <a:pt x="82262" y="81395"/>
                  </a:lnTo>
                  <a:lnTo>
                    <a:pt x="82947" y="81525"/>
                  </a:lnTo>
                  <a:lnTo>
                    <a:pt x="83650" y="81646"/>
                  </a:lnTo>
                  <a:lnTo>
                    <a:pt x="84344" y="81759"/>
                  </a:lnTo>
                  <a:lnTo>
                    <a:pt x="85047" y="81863"/>
                  </a:lnTo>
                  <a:lnTo>
                    <a:pt x="85750" y="81967"/>
                  </a:lnTo>
                  <a:lnTo>
                    <a:pt x="86453" y="82054"/>
                  </a:lnTo>
                  <a:lnTo>
                    <a:pt x="87164" y="82141"/>
                  </a:lnTo>
                  <a:lnTo>
                    <a:pt x="87876" y="82219"/>
                  </a:lnTo>
                  <a:lnTo>
                    <a:pt x="88596" y="82288"/>
                  </a:lnTo>
                  <a:lnTo>
                    <a:pt x="89308" y="82340"/>
                  </a:lnTo>
                  <a:lnTo>
                    <a:pt x="90028" y="82401"/>
                  </a:lnTo>
                  <a:lnTo>
                    <a:pt x="90748" y="82445"/>
                  </a:lnTo>
                  <a:lnTo>
                    <a:pt x="91477" y="82479"/>
                  </a:lnTo>
                  <a:lnTo>
                    <a:pt x="92206" y="82505"/>
                  </a:lnTo>
                  <a:lnTo>
                    <a:pt x="92935" y="82531"/>
                  </a:lnTo>
                  <a:lnTo>
                    <a:pt x="93664" y="82540"/>
                  </a:lnTo>
                  <a:lnTo>
                    <a:pt x="94401" y="82540"/>
                  </a:lnTo>
                  <a:lnTo>
                    <a:pt x="95434" y="82531"/>
                  </a:lnTo>
                  <a:lnTo>
                    <a:pt x="96467" y="82514"/>
                  </a:lnTo>
                  <a:lnTo>
                    <a:pt x="97499" y="82471"/>
                  </a:lnTo>
                  <a:lnTo>
                    <a:pt x="98532" y="82410"/>
                  </a:lnTo>
                  <a:lnTo>
                    <a:pt x="99556" y="82340"/>
                  </a:lnTo>
                  <a:lnTo>
                    <a:pt x="100571" y="82245"/>
                  </a:lnTo>
                  <a:lnTo>
                    <a:pt x="101586" y="82141"/>
                  </a:lnTo>
                  <a:lnTo>
                    <a:pt x="102601" y="82019"/>
                  </a:lnTo>
                  <a:lnTo>
                    <a:pt x="103599" y="81881"/>
                  </a:lnTo>
                  <a:lnTo>
                    <a:pt x="104606" y="81733"/>
                  </a:lnTo>
                  <a:lnTo>
                    <a:pt x="105604" y="81559"/>
                  </a:lnTo>
                  <a:lnTo>
                    <a:pt x="106593" y="81377"/>
                  </a:lnTo>
                  <a:lnTo>
                    <a:pt x="107582" y="81178"/>
                  </a:lnTo>
                  <a:lnTo>
                    <a:pt x="108563" y="80961"/>
                  </a:lnTo>
                  <a:lnTo>
                    <a:pt x="109535" y="80735"/>
                  </a:lnTo>
                  <a:lnTo>
                    <a:pt x="110507" y="80492"/>
                  </a:lnTo>
                  <a:lnTo>
                    <a:pt x="111461" y="80232"/>
                  </a:lnTo>
                  <a:lnTo>
                    <a:pt x="112424" y="79954"/>
                  </a:lnTo>
                  <a:lnTo>
                    <a:pt x="113370" y="79668"/>
                  </a:lnTo>
                  <a:lnTo>
                    <a:pt x="114316" y="79364"/>
                  </a:lnTo>
                  <a:lnTo>
                    <a:pt x="115253" y="79052"/>
                  </a:lnTo>
                  <a:lnTo>
                    <a:pt x="116182" y="78722"/>
                  </a:lnTo>
                  <a:lnTo>
                    <a:pt x="117101" y="78375"/>
                  </a:lnTo>
                  <a:lnTo>
                    <a:pt x="118012" y="78010"/>
                  </a:lnTo>
                  <a:lnTo>
                    <a:pt x="118915" y="77637"/>
                  </a:lnTo>
                  <a:lnTo>
                    <a:pt x="119817" y="77255"/>
                  </a:lnTo>
                  <a:lnTo>
                    <a:pt x="120702" y="76848"/>
                  </a:lnTo>
                  <a:lnTo>
                    <a:pt x="121588" y="76440"/>
                  </a:lnTo>
                  <a:lnTo>
                    <a:pt x="122455" y="76006"/>
                  </a:lnTo>
                  <a:lnTo>
                    <a:pt x="123323" y="75563"/>
                  </a:lnTo>
                  <a:lnTo>
                    <a:pt x="124173" y="75112"/>
                  </a:lnTo>
                  <a:lnTo>
                    <a:pt x="125024" y="74644"/>
                  </a:lnTo>
                  <a:lnTo>
                    <a:pt x="125857" y="74166"/>
                  </a:lnTo>
                  <a:lnTo>
                    <a:pt x="126681" y="73672"/>
                  </a:lnTo>
                  <a:lnTo>
                    <a:pt x="127506" y="73160"/>
                  </a:lnTo>
                  <a:lnTo>
                    <a:pt x="128312" y="72648"/>
                  </a:lnTo>
                  <a:lnTo>
                    <a:pt x="129102" y="72110"/>
                  </a:lnTo>
                  <a:lnTo>
                    <a:pt x="129892" y="71572"/>
                  </a:lnTo>
                  <a:lnTo>
                    <a:pt x="130664" y="71016"/>
                  </a:lnTo>
                  <a:lnTo>
                    <a:pt x="131428" y="70444"/>
                  </a:lnTo>
                  <a:lnTo>
                    <a:pt x="132183" y="69862"/>
                  </a:lnTo>
                  <a:lnTo>
                    <a:pt x="132929" y="69272"/>
                  </a:lnTo>
                  <a:lnTo>
                    <a:pt x="133658" y="68665"/>
                  </a:lnTo>
                  <a:lnTo>
                    <a:pt x="134378" y="68049"/>
                  </a:lnTo>
                  <a:lnTo>
                    <a:pt x="135090" y="67424"/>
                  </a:lnTo>
                  <a:lnTo>
                    <a:pt x="135784" y="66782"/>
                  </a:lnTo>
                  <a:lnTo>
                    <a:pt x="136469" y="66131"/>
                  </a:lnTo>
                  <a:lnTo>
                    <a:pt x="137137" y="65472"/>
                  </a:lnTo>
                  <a:lnTo>
                    <a:pt x="137797" y="64795"/>
                  </a:lnTo>
                  <a:lnTo>
                    <a:pt x="138439" y="64109"/>
                  </a:lnTo>
                  <a:lnTo>
                    <a:pt x="139072" y="63415"/>
                  </a:lnTo>
                  <a:lnTo>
                    <a:pt x="139689" y="62712"/>
                  </a:lnTo>
                  <a:lnTo>
                    <a:pt x="140296" y="61992"/>
                  </a:lnTo>
                  <a:lnTo>
                    <a:pt x="140895" y="61263"/>
                  </a:lnTo>
                  <a:lnTo>
                    <a:pt x="141467" y="60525"/>
                  </a:lnTo>
                  <a:lnTo>
                    <a:pt x="142031" y="59779"/>
                  </a:lnTo>
                  <a:lnTo>
                    <a:pt x="142587" y="59024"/>
                  </a:lnTo>
                  <a:lnTo>
                    <a:pt x="143116" y="58252"/>
                  </a:lnTo>
                  <a:lnTo>
                    <a:pt x="143645" y="57471"/>
                  </a:lnTo>
                  <a:lnTo>
                    <a:pt x="144149" y="56690"/>
                  </a:lnTo>
                  <a:lnTo>
                    <a:pt x="144643" y="55892"/>
                  </a:lnTo>
                  <a:lnTo>
                    <a:pt x="145112" y="55076"/>
                  </a:lnTo>
                  <a:lnTo>
                    <a:pt x="145580" y="54260"/>
                  </a:lnTo>
                  <a:lnTo>
                    <a:pt x="146023" y="53436"/>
                  </a:lnTo>
                  <a:lnTo>
                    <a:pt x="146466" y="54260"/>
                  </a:lnTo>
                  <a:lnTo>
                    <a:pt x="146925" y="55076"/>
                  </a:lnTo>
                  <a:lnTo>
                    <a:pt x="147394" y="55892"/>
                  </a:lnTo>
                  <a:lnTo>
                    <a:pt x="147880" y="56690"/>
                  </a:lnTo>
                  <a:lnTo>
                    <a:pt x="148383" y="57471"/>
                  </a:lnTo>
                  <a:lnTo>
                    <a:pt x="148904" y="58252"/>
                  </a:lnTo>
                  <a:lnTo>
                    <a:pt x="149442" y="59024"/>
                  </a:lnTo>
                  <a:lnTo>
                    <a:pt x="149989" y="59779"/>
                  </a:lnTo>
                  <a:lnTo>
                    <a:pt x="150553" y="60525"/>
                  </a:lnTo>
                  <a:lnTo>
                    <a:pt x="151125" y="61263"/>
                  </a:lnTo>
                  <a:lnTo>
                    <a:pt x="151715" y="61992"/>
                  </a:lnTo>
                  <a:lnTo>
                    <a:pt x="152323" y="62712"/>
                  </a:lnTo>
                  <a:lnTo>
                    <a:pt x="152939" y="63415"/>
                  </a:lnTo>
                  <a:lnTo>
                    <a:pt x="153564" y="64109"/>
                  </a:lnTo>
                  <a:lnTo>
                    <a:pt x="154214" y="64795"/>
                  </a:lnTo>
                  <a:lnTo>
                    <a:pt x="154865" y="65472"/>
                  </a:lnTo>
                  <a:lnTo>
                    <a:pt x="155533" y="66131"/>
                  </a:lnTo>
                  <a:lnTo>
                    <a:pt x="156219" y="66782"/>
                  </a:lnTo>
                  <a:lnTo>
                    <a:pt x="156913" y="67424"/>
                  </a:lnTo>
                  <a:lnTo>
                    <a:pt x="157616" y="68049"/>
                  </a:lnTo>
                  <a:lnTo>
                    <a:pt x="158336" y="68665"/>
                  </a:lnTo>
                  <a:lnTo>
                    <a:pt x="159065" y="69272"/>
                  </a:lnTo>
                  <a:lnTo>
                    <a:pt x="159811" y="69862"/>
                  </a:lnTo>
                  <a:lnTo>
                    <a:pt x="160566" y="70444"/>
                  </a:lnTo>
                  <a:lnTo>
                    <a:pt x="161330" y="71016"/>
                  </a:lnTo>
                  <a:lnTo>
                    <a:pt x="162102" y="71572"/>
                  </a:lnTo>
                  <a:lnTo>
                    <a:pt x="162883" y="72110"/>
                  </a:lnTo>
                  <a:lnTo>
                    <a:pt x="163681" y="72648"/>
                  </a:lnTo>
                  <a:lnTo>
                    <a:pt x="164488" y="73160"/>
                  </a:lnTo>
                  <a:lnTo>
                    <a:pt x="165304" y="73672"/>
                  </a:lnTo>
                  <a:lnTo>
                    <a:pt x="166129" y="74166"/>
                  </a:lnTo>
                  <a:lnTo>
                    <a:pt x="166970" y="74644"/>
                  </a:lnTo>
                  <a:lnTo>
                    <a:pt x="167812" y="75112"/>
                  </a:lnTo>
                  <a:lnTo>
                    <a:pt x="168671" y="75563"/>
                  </a:lnTo>
                  <a:lnTo>
                    <a:pt x="169530" y="76006"/>
                  </a:lnTo>
                  <a:lnTo>
                    <a:pt x="170406" y="76440"/>
                  </a:lnTo>
                  <a:lnTo>
                    <a:pt x="171292" y="76848"/>
                  </a:lnTo>
                  <a:lnTo>
                    <a:pt x="172177" y="77255"/>
                  </a:lnTo>
                  <a:lnTo>
                    <a:pt x="173079" y="77637"/>
                  </a:lnTo>
                  <a:lnTo>
                    <a:pt x="173982" y="78010"/>
                  </a:lnTo>
                  <a:lnTo>
                    <a:pt x="174893" y="78375"/>
                  </a:lnTo>
                  <a:lnTo>
                    <a:pt x="175821" y="78722"/>
                  </a:lnTo>
                  <a:lnTo>
                    <a:pt x="176750" y="79052"/>
                  </a:lnTo>
                  <a:lnTo>
                    <a:pt x="177687" y="79364"/>
                  </a:lnTo>
                  <a:lnTo>
                    <a:pt x="178633" y="79668"/>
                  </a:lnTo>
                  <a:lnTo>
                    <a:pt x="179578" y="79954"/>
                  </a:lnTo>
                  <a:lnTo>
                    <a:pt x="180542" y="80232"/>
                  </a:lnTo>
                  <a:lnTo>
                    <a:pt x="181505" y="80492"/>
                  </a:lnTo>
                  <a:lnTo>
                    <a:pt x="182477" y="80735"/>
                  </a:lnTo>
                  <a:lnTo>
                    <a:pt x="183449" y="80961"/>
                  </a:lnTo>
                  <a:lnTo>
                    <a:pt x="184429" y="81178"/>
                  </a:lnTo>
                  <a:lnTo>
                    <a:pt x="185418" y="81377"/>
                  </a:lnTo>
                  <a:lnTo>
                    <a:pt x="186416" y="81559"/>
                  </a:lnTo>
                  <a:lnTo>
                    <a:pt x="187414" y="81733"/>
                  </a:lnTo>
                  <a:lnTo>
                    <a:pt x="188412" y="81881"/>
                  </a:lnTo>
                  <a:lnTo>
                    <a:pt x="189427" y="82019"/>
                  </a:lnTo>
                  <a:lnTo>
                    <a:pt x="190434" y="82141"/>
                  </a:lnTo>
                  <a:lnTo>
                    <a:pt x="191458" y="82245"/>
                  </a:lnTo>
                  <a:lnTo>
                    <a:pt x="192482" y="82340"/>
                  </a:lnTo>
                  <a:lnTo>
                    <a:pt x="193506" y="82410"/>
                  </a:lnTo>
                  <a:lnTo>
                    <a:pt x="194538" y="82471"/>
                  </a:lnTo>
                  <a:lnTo>
                    <a:pt x="195571" y="82514"/>
                  </a:lnTo>
                  <a:lnTo>
                    <a:pt x="196603" y="82531"/>
                  </a:lnTo>
                  <a:lnTo>
                    <a:pt x="197645" y="82540"/>
                  </a:lnTo>
                  <a:lnTo>
                    <a:pt x="198382" y="82540"/>
                  </a:lnTo>
                  <a:lnTo>
                    <a:pt x="199111" y="82531"/>
                  </a:lnTo>
                  <a:lnTo>
                    <a:pt x="199849" y="82505"/>
                  </a:lnTo>
                  <a:lnTo>
                    <a:pt x="200578" y="82479"/>
                  </a:lnTo>
                  <a:lnTo>
                    <a:pt x="201298" y="82445"/>
                  </a:lnTo>
                  <a:lnTo>
                    <a:pt x="202027" y="82401"/>
                  </a:lnTo>
                  <a:lnTo>
                    <a:pt x="202747" y="82340"/>
                  </a:lnTo>
                  <a:lnTo>
                    <a:pt x="203467" y="82288"/>
                  </a:lnTo>
                  <a:lnTo>
                    <a:pt x="204179" y="82219"/>
                  </a:lnTo>
                  <a:lnTo>
                    <a:pt x="204890" y="82141"/>
                  </a:lnTo>
                  <a:lnTo>
                    <a:pt x="205602" y="82054"/>
                  </a:lnTo>
                  <a:lnTo>
                    <a:pt x="206313" y="81967"/>
                  </a:lnTo>
                  <a:lnTo>
                    <a:pt x="207016" y="81863"/>
                  </a:lnTo>
                  <a:lnTo>
                    <a:pt x="207719" y="81759"/>
                  </a:lnTo>
                  <a:lnTo>
                    <a:pt x="208422" y="81646"/>
                  </a:lnTo>
                  <a:lnTo>
                    <a:pt x="209116" y="81525"/>
                  </a:lnTo>
                  <a:lnTo>
                    <a:pt x="209810" y="81395"/>
                  </a:lnTo>
                  <a:lnTo>
                    <a:pt x="210496" y="81256"/>
                  </a:lnTo>
                  <a:lnTo>
                    <a:pt x="211190" y="81108"/>
                  </a:lnTo>
                  <a:lnTo>
                    <a:pt x="211867" y="80961"/>
                  </a:lnTo>
                  <a:lnTo>
                    <a:pt x="212552" y="80805"/>
                  </a:lnTo>
                  <a:lnTo>
                    <a:pt x="213229" y="80640"/>
                  </a:lnTo>
                  <a:lnTo>
                    <a:pt x="213906" y="80466"/>
                  </a:lnTo>
                  <a:lnTo>
                    <a:pt x="214574" y="80284"/>
                  </a:lnTo>
                  <a:lnTo>
                    <a:pt x="215242" y="80093"/>
                  </a:lnTo>
                  <a:lnTo>
                    <a:pt x="215902" y="79902"/>
                  </a:lnTo>
                  <a:lnTo>
                    <a:pt x="216561" y="79703"/>
                  </a:lnTo>
                  <a:lnTo>
                    <a:pt x="217221" y="79494"/>
                  </a:lnTo>
                  <a:lnTo>
                    <a:pt x="217872" y="79277"/>
                  </a:lnTo>
                  <a:lnTo>
                    <a:pt x="218523" y="79052"/>
                  </a:lnTo>
                  <a:lnTo>
                    <a:pt x="219165" y="78826"/>
                  </a:lnTo>
                  <a:lnTo>
                    <a:pt x="219807" y="78592"/>
                  </a:lnTo>
                  <a:lnTo>
                    <a:pt x="220440" y="78349"/>
                  </a:lnTo>
                  <a:lnTo>
                    <a:pt x="221074" y="78097"/>
                  </a:lnTo>
                  <a:lnTo>
                    <a:pt x="221698" y="77846"/>
                  </a:lnTo>
                  <a:lnTo>
                    <a:pt x="222323" y="77585"/>
                  </a:lnTo>
                  <a:lnTo>
                    <a:pt x="222948" y="77316"/>
                  </a:lnTo>
                  <a:lnTo>
                    <a:pt x="223564" y="77039"/>
                  </a:lnTo>
                  <a:lnTo>
                    <a:pt x="224171" y="76761"/>
                  </a:lnTo>
                  <a:lnTo>
                    <a:pt x="224779" y="76475"/>
                  </a:lnTo>
                  <a:lnTo>
                    <a:pt x="225386" y="76179"/>
                  </a:lnTo>
                  <a:lnTo>
                    <a:pt x="225985" y="75884"/>
                  </a:lnTo>
                  <a:lnTo>
                    <a:pt x="226575" y="75572"/>
                  </a:lnTo>
                  <a:lnTo>
                    <a:pt x="227165" y="75260"/>
                  </a:lnTo>
                  <a:lnTo>
                    <a:pt x="227755" y="74947"/>
                  </a:lnTo>
                  <a:lnTo>
                    <a:pt x="228337" y="74618"/>
                  </a:lnTo>
                  <a:lnTo>
                    <a:pt x="228909" y="74288"/>
                  </a:lnTo>
                  <a:lnTo>
                    <a:pt x="229482" y="73958"/>
                  </a:lnTo>
                  <a:lnTo>
                    <a:pt x="230046" y="73611"/>
                  </a:lnTo>
                  <a:lnTo>
                    <a:pt x="230601" y="73264"/>
                  </a:lnTo>
                  <a:lnTo>
                    <a:pt x="231165" y="72908"/>
                  </a:lnTo>
                  <a:lnTo>
                    <a:pt x="231712" y="72552"/>
                  </a:lnTo>
                  <a:lnTo>
                    <a:pt x="232259" y="72188"/>
                  </a:lnTo>
                  <a:lnTo>
                    <a:pt x="232797" y="71815"/>
                  </a:lnTo>
                  <a:lnTo>
                    <a:pt x="233335" y="71442"/>
                  </a:lnTo>
                  <a:lnTo>
                    <a:pt x="233864" y="71060"/>
                  </a:lnTo>
                  <a:lnTo>
                    <a:pt x="234393" y="70669"/>
                  </a:lnTo>
                  <a:lnTo>
                    <a:pt x="234905" y="70279"/>
                  </a:lnTo>
                  <a:lnTo>
                    <a:pt x="235426" y="69880"/>
                  </a:lnTo>
                  <a:lnTo>
                    <a:pt x="235929" y="69481"/>
                  </a:lnTo>
                  <a:lnTo>
                    <a:pt x="236433" y="69073"/>
                  </a:lnTo>
                  <a:lnTo>
                    <a:pt x="236936" y="68656"/>
                  </a:lnTo>
                  <a:lnTo>
                    <a:pt x="237422" y="68240"/>
                  </a:lnTo>
                  <a:lnTo>
                    <a:pt x="237908" y="67814"/>
                  </a:lnTo>
                  <a:lnTo>
                    <a:pt x="238394" y="67389"/>
                  </a:lnTo>
                  <a:lnTo>
                    <a:pt x="238862" y="66955"/>
                  </a:lnTo>
                  <a:lnTo>
                    <a:pt x="239331" y="66513"/>
                  </a:lnTo>
                  <a:lnTo>
                    <a:pt x="239799" y="66070"/>
                  </a:lnTo>
                  <a:lnTo>
                    <a:pt x="240251" y="65619"/>
                  </a:lnTo>
                  <a:lnTo>
                    <a:pt x="240702" y="65168"/>
                  </a:lnTo>
                  <a:lnTo>
                    <a:pt x="241153" y="64708"/>
                  </a:lnTo>
                  <a:lnTo>
                    <a:pt x="241587" y="64239"/>
                  </a:lnTo>
                  <a:lnTo>
                    <a:pt x="242021" y="63771"/>
                  </a:lnTo>
                  <a:lnTo>
                    <a:pt x="242446" y="63302"/>
                  </a:lnTo>
                  <a:lnTo>
                    <a:pt x="242863" y="62825"/>
                  </a:lnTo>
                  <a:lnTo>
                    <a:pt x="243279" y="62339"/>
                  </a:lnTo>
                  <a:lnTo>
                    <a:pt x="243687" y="61853"/>
                  </a:lnTo>
                  <a:lnTo>
                    <a:pt x="244086" y="61367"/>
                  </a:lnTo>
                  <a:lnTo>
                    <a:pt x="244485" y="60873"/>
                  </a:lnTo>
                  <a:lnTo>
                    <a:pt x="244867" y="60369"/>
                  </a:lnTo>
                  <a:lnTo>
                    <a:pt x="245249" y="59866"/>
                  </a:lnTo>
                  <a:lnTo>
                    <a:pt x="245622" y="59363"/>
                  </a:lnTo>
                  <a:lnTo>
                    <a:pt x="245995" y="58851"/>
                  </a:lnTo>
                  <a:lnTo>
                    <a:pt x="246351" y="58330"/>
                  </a:lnTo>
                  <a:lnTo>
                    <a:pt x="246707" y="57809"/>
                  </a:lnTo>
                  <a:lnTo>
                    <a:pt x="247054" y="57289"/>
                  </a:lnTo>
                  <a:lnTo>
                    <a:pt x="247392" y="56760"/>
                  </a:lnTo>
                  <a:lnTo>
                    <a:pt x="247722" y="56222"/>
                  </a:lnTo>
                  <a:lnTo>
                    <a:pt x="248052" y="55692"/>
                  </a:lnTo>
                  <a:lnTo>
                    <a:pt x="248364" y="55146"/>
                  </a:lnTo>
                  <a:lnTo>
                    <a:pt x="248676" y="54608"/>
                  </a:lnTo>
                  <a:lnTo>
                    <a:pt x="248980" y="54061"/>
                  </a:lnTo>
                  <a:lnTo>
                    <a:pt x="249275" y="53505"/>
                  </a:lnTo>
                  <a:lnTo>
                    <a:pt x="249570" y="52950"/>
                  </a:lnTo>
                  <a:lnTo>
                    <a:pt x="249848" y="52395"/>
                  </a:lnTo>
                  <a:lnTo>
                    <a:pt x="250126" y="51831"/>
                  </a:lnTo>
                  <a:lnTo>
                    <a:pt x="250395" y="51267"/>
                  </a:lnTo>
                  <a:lnTo>
                    <a:pt x="250646" y="50694"/>
                  </a:lnTo>
                  <a:lnTo>
                    <a:pt x="250898" y="50121"/>
                  </a:lnTo>
                  <a:lnTo>
                    <a:pt x="251149" y="49549"/>
                  </a:lnTo>
                  <a:lnTo>
                    <a:pt x="251384" y="48967"/>
                  </a:lnTo>
                  <a:lnTo>
                    <a:pt x="251609" y="48386"/>
                  </a:lnTo>
                  <a:lnTo>
                    <a:pt x="251826" y="47796"/>
                  </a:lnTo>
                  <a:lnTo>
                    <a:pt x="252043" y="47206"/>
                  </a:lnTo>
                  <a:lnTo>
                    <a:pt x="252243" y="46616"/>
                  </a:lnTo>
                  <a:lnTo>
                    <a:pt x="252442" y="46026"/>
                  </a:lnTo>
                  <a:lnTo>
                    <a:pt x="252633" y="45427"/>
                  </a:lnTo>
                  <a:lnTo>
                    <a:pt x="252807" y="44819"/>
                  </a:lnTo>
                  <a:lnTo>
                    <a:pt x="252980" y="44221"/>
                  </a:lnTo>
                  <a:lnTo>
                    <a:pt x="253145" y="43613"/>
                  </a:lnTo>
                  <a:lnTo>
                    <a:pt x="253301" y="42997"/>
                  </a:lnTo>
                  <a:lnTo>
                    <a:pt x="253449" y="42390"/>
                  </a:lnTo>
                  <a:lnTo>
                    <a:pt x="253588" y="41774"/>
                  </a:lnTo>
                  <a:lnTo>
                    <a:pt x="253718" y="41158"/>
                  </a:lnTo>
                  <a:lnTo>
                    <a:pt x="253839" y="40533"/>
                  </a:lnTo>
                  <a:lnTo>
                    <a:pt x="253952" y="39908"/>
                  </a:lnTo>
                  <a:lnTo>
                    <a:pt x="254048" y="39283"/>
                  </a:lnTo>
                  <a:lnTo>
                    <a:pt x="254143" y="38659"/>
                  </a:lnTo>
                  <a:lnTo>
                    <a:pt x="254230" y="38025"/>
                  </a:lnTo>
                  <a:lnTo>
                    <a:pt x="254308" y="37392"/>
                  </a:lnTo>
                  <a:lnTo>
                    <a:pt x="254377" y="36758"/>
                  </a:lnTo>
                  <a:lnTo>
                    <a:pt x="254438" y="36125"/>
                  </a:lnTo>
                  <a:lnTo>
                    <a:pt x="254490" y="35483"/>
                  </a:lnTo>
                  <a:lnTo>
                    <a:pt x="254534" y="34840"/>
                  </a:lnTo>
                  <a:lnTo>
                    <a:pt x="254560" y="34198"/>
                  </a:lnTo>
                  <a:lnTo>
                    <a:pt x="254586" y="33548"/>
                  </a:lnTo>
                  <a:lnTo>
                    <a:pt x="254603" y="32905"/>
                  </a:lnTo>
                  <a:lnTo>
                    <a:pt x="254603" y="32255"/>
                  </a:lnTo>
                  <a:lnTo>
                    <a:pt x="254603" y="30779"/>
                  </a:lnTo>
                  <a:lnTo>
                    <a:pt x="255176" y="30667"/>
                  </a:lnTo>
                  <a:lnTo>
                    <a:pt x="255748" y="30554"/>
                  </a:lnTo>
                  <a:lnTo>
                    <a:pt x="256313" y="30441"/>
                  </a:lnTo>
                  <a:lnTo>
                    <a:pt x="256877" y="30311"/>
                  </a:lnTo>
                  <a:lnTo>
                    <a:pt x="257441" y="30181"/>
                  </a:lnTo>
                  <a:lnTo>
                    <a:pt x="258005" y="30051"/>
                  </a:lnTo>
                  <a:lnTo>
                    <a:pt x="258569" y="29912"/>
                  </a:lnTo>
                  <a:lnTo>
                    <a:pt x="259124" y="29764"/>
                  </a:lnTo>
                  <a:lnTo>
                    <a:pt x="259679" y="29617"/>
                  </a:lnTo>
                  <a:lnTo>
                    <a:pt x="260235" y="29460"/>
                  </a:lnTo>
                  <a:lnTo>
                    <a:pt x="260790" y="29304"/>
                  </a:lnTo>
                  <a:lnTo>
                    <a:pt x="261345" y="29139"/>
                  </a:lnTo>
                  <a:lnTo>
                    <a:pt x="261892" y="28966"/>
                  </a:lnTo>
                  <a:lnTo>
                    <a:pt x="262439" y="28792"/>
                  </a:lnTo>
                  <a:lnTo>
                    <a:pt x="262985" y="28610"/>
                  </a:lnTo>
                  <a:lnTo>
                    <a:pt x="263532" y="28428"/>
                  </a:lnTo>
                  <a:lnTo>
                    <a:pt x="264070" y="28237"/>
                  </a:lnTo>
                  <a:lnTo>
                    <a:pt x="264608" y="28046"/>
                  </a:lnTo>
                  <a:lnTo>
                    <a:pt x="265146" y="27846"/>
                  </a:lnTo>
                  <a:lnTo>
                    <a:pt x="265684" y="27638"/>
                  </a:lnTo>
                  <a:lnTo>
                    <a:pt x="266213" y="27430"/>
                  </a:lnTo>
                  <a:lnTo>
                    <a:pt x="266743" y="27213"/>
                  </a:lnTo>
                  <a:lnTo>
                    <a:pt x="267272" y="26996"/>
                  </a:lnTo>
                  <a:lnTo>
                    <a:pt x="267801" y="26770"/>
                  </a:lnTo>
                  <a:lnTo>
                    <a:pt x="268322" y="26545"/>
                  </a:lnTo>
                  <a:lnTo>
                    <a:pt x="268851" y="26311"/>
                  </a:lnTo>
                  <a:lnTo>
                    <a:pt x="269363" y="26076"/>
                  </a:lnTo>
                  <a:lnTo>
                    <a:pt x="269884" y="25833"/>
                  </a:lnTo>
                  <a:lnTo>
                    <a:pt x="270908" y="25330"/>
                  </a:lnTo>
                  <a:lnTo>
                    <a:pt x="271932" y="24818"/>
                  </a:lnTo>
                  <a:lnTo>
                    <a:pt x="272166" y="24688"/>
                  </a:lnTo>
                  <a:lnTo>
                    <a:pt x="272392" y="24540"/>
                  </a:lnTo>
                  <a:lnTo>
                    <a:pt x="272617" y="24393"/>
                  </a:lnTo>
                  <a:lnTo>
                    <a:pt x="272826" y="24237"/>
                  </a:lnTo>
                  <a:lnTo>
                    <a:pt x="273025" y="24063"/>
                  </a:lnTo>
                  <a:lnTo>
                    <a:pt x="273216" y="23890"/>
                  </a:lnTo>
                  <a:lnTo>
                    <a:pt x="273390" y="23707"/>
                  </a:lnTo>
                  <a:lnTo>
                    <a:pt x="273563" y="23516"/>
                  </a:lnTo>
                  <a:lnTo>
                    <a:pt x="273719" y="23317"/>
                  </a:lnTo>
                  <a:lnTo>
                    <a:pt x="273867" y="23109"/>
                  </a:lnTo>
                  <a:lnTo>
                    <a:pt x="274006" y="22892"/>
                  </a:lnTo>
                  <a:lnTo>
                    <a:pt x="274127" y="22675"/>
                  </a:lnTo>
                  <a:lnTo>
                    <a:pt x="274249" y="22449"/>
                  </a:lnTo>
                  <a:lnTo>
                    <a:pt x="274344" y="22224"/>
                  </a:lnTo>
                  <a:lnTo>
                    <a:pt x="274440" y="21989"/>
                  </a:lnTo>
                  <a:lnTo>
                    <a:pt x="274526" y="21746"/>
                  </a:lnTo>
                  <a:lnTo>
                    <a:pt x="274596" y="21503"/>
                  </a:lnTo>
                  <a:lnTo>
                    <a:pt x="274648" y="21260"/>
                  </a:lnTo>
                  <a:lnTo>
                    <a:pt x="274700" y="21017"/>
                  </a:lnTo>
                  <a:lnTo>
                    <a:pt x="274735" y="20766"/>
                  </a:lnTo>
                  <a:lnTo>
                    <a:pt x="274752" y="20514"/>
                  </a:lnTo>
                  <a:lnTo>
                    <a:pt x="274761" y="20254"/>
                  </a:lnTo>
                  <a:lnTo>
                    <a:pt x="274761" y="20002"/>
                  </a:lnTo>
                  <a:lnTo>
                    <a:pt x="274752" y="19750"/>
                  </a:lnTo>
                  <a:lnTo>
                    <a:pt x="274717" y="19490"/>
                  </a:lnTo>
                  <a:lnTo>
                    <a:pt x="274683" y="19239"/>
                  </a:lnTo>
                  <a:lnTo>
                    <a:pt x="274630" y="18978"/>
                  </a:lnTo>
                  <a:lnTo>
                    <a:pt x="274561" y="18727"/>
                  </a:lnTo>
                  <a:lnTo>
                    <a:pt x="274483" y="18475"/>
                  </a:lnTo>
                  <a:lnTo>
                    <a:pt x="274396" y="18223"/>
                  </a:lnTo>
                  <a:lnTo>
                    <a:pt x="274292" y="17980"/>
                  </a:lnTo>
                  <a:lnTo>
                    <a:pt x="274171" y="17729"/>
                  </a:lnTo>
                  <a:lnTo>
                    <a:pt x="274040" y="17494"/>
                  </a:lnTo>
                  <a:lnTo>
                    <a:pt x="273902" y="17260"/>
                  </a:lnTo>
                  <a:lnTo>
                    <a:pt x="273754" y="17043"/>
                  </a:lnTo>
                  <a:lnTo>
                    <a:pt x="273589" y="16835"/>
                  </a:lnTo>
                  <a:lnTo>
                    <a:pt x="273424" y="16635"/>
                  </a:lnTo>
                  <a:lnTo>
                    <a:pt x="273251" y="16444"/>
                  </a:lnTo>
                  <a:lnTo>
                    <a:pt x="273060" y="16271"/>
                  </a:lnTo>
                  <a:lnTo>
                    <a:pt x="272869" y="16097"/>
                  </a:lnTo>
                  <a:lnTo>
                    <a:pt x="272669" y="15941"/>
                  </a:lnTo>
                  <a:lnTo>
                    <a:pt x="272461" y="15794"/>
                  </a:lnTo>
                  <a:lnTo>
                    <a:pt x="272253" y="15655"/>
                  </a:lnTo>
                  <a:lnTo>
                    <a:pt x="272027" y="15533"/>
                  </a:lnTo>
                  <a:lnTo>
                    <a:pt x="271810" y="15412"/>
                  </a:lnTo>
                  <a:lnTo>
                    <a:pt x="271576" y="15308"/>
                  </a:lnTo>
                  <a:lnTo>
                    <a:pt x="271342" y="15221"/>
                  </a:lnTo>
                  <a:lnTo>
                    <a:pt x="271107" y="15134"/>
                  </a:lnTo>
                  <a:lnTo>
                    <a:pt x="270864" y="15065"/>
                  </a:lnTo>
                  <a:lnTo>
                    <a:pt x="270622" y="15013"/>
                  </a:lnTo>
                  <a:lnTo>
                    <a:pt x="270370" y="14961"/>
                  </a:lnTo>
                  <a:lnTo>
                    <a:pt x="270118" y="14926"/>
                  </a:lnTo>
                  <a:lnTo>
                    <a:pt x="269867" y="14909"/>
                  </a:lnTo>
                  <a:lnTo>
                    <a:pt x="269615" y="14891"/>
                  </a:lnTo>
                  <a:lnTo>
                    <a:pt x="269363" y="14900"/>
                  </a:lnTo>
                  <a:lnTo>
                    <a:pt x="269103" y="14909"/>
                  </a:lnTo>
                  <a:lnTo>
                    <a:pt x="268851" y="14935"/>
                  </a:lnTo>
                  <a:lnTo>
                    <a:pt x="268591" y="14978"/>
                  </a:lnTo>
                  <a:lnTo>
                    <a:pt x="268339" y="15030"/>
                  </a:lnTo>
                  <a:lnTo>
                    <a:pt x="268088" y="15099"/>
                  </a:lnTo>
                  <a:lnTo>
                    <a:pt x="267827" y="15178"/>
                  </a:lnTo>
                  <a:lnTo>
                    <a:pt x="267584" y="15264"/>
                  </a:lnTo>
                  <a:lnTo>
                    <a:pt x="267333" y="15368"/>
                  </a:lnTo>
                  <a:lnTo>
                    <a:pt x="267090" y="15490"/>
                  </a:lnTo>
                  <a:lnTo>
                    <a:pt x="266543" y="15768"/>
                  </a:lnTo>
                  <a:lnTo>
                    <a:pt x="266005" y="16037"/>
                  </a:lnTo>
                  <a:lnTo>
                    <a:pt x="265458" y="16306"/>
                  </a:lnTo>
                  <a:lnTo>
                    <a:pt x="264903" y="16566"/>
                  </a:lnTo>
                  <a:lnTo>
                    <a:pt x="264348" y="16818"/>
                  </a:lnTo>
                  <a:lnTo>
                    <a:pt x="263792" y="17061"/>
                  </a:lnTo>
                  <a:lnTo>
                    <a:pt x="263237" y="17295"/>
                  </a:lnTo>
                  <a:lnTo>
                    <a:pt x="262673" y="17529"/>
                  </a:lnTo>
                  <a:lnTo>
                    <a:pt x="262109" y="17755"/>
                  </a:lnTo>
                  <a:lnTo>
                    <a:pt x="261536" y="17972"/>
                  </a:lnTo>
                  <a:lnTo>
                    <a:pt x="260964" y="18180"/>
                  </a:lnTo>
                  <a:lnTo>
                    <a:pt x="260391" y="18379"/>
                  </a:lnTo>
                  <a:lnTo>
                    <a:pt x="259818" y="18579"/>
                  </a:lnTo>
                  <a:lnTo>
                    <a:pt x="259237" y="18770"/>
                  </a:lnTo>
                  <a:lnTo>
                    <a:pt x="258655" y="18952"/>
                  </a:lnTo>
                  <a:lnTo>
                    <a:pt x="258065" y="19126"/>
                  </a:lnTo>
                  <a:lnTo>
                    <a:pt x="257475" y="19299"/>
                  </a:lnTo>
                  <a:lnTo>
                    <a:pt x="256885" y="19455"/>
                  </a:lnTo>
                  <a:lnTo>
                    <a:pt x="256295" y="19612"/>
                  </a:lnTo>
                  <a:lnTo>
                    <a:pt x="255696" y="19759"/>
                  </a:lnTo>
                  <a:lnTo>
                    <a:pt x="255098" y="19907"/>
                  </a:lnTo>
                  <a:lnTo>
                    <a:pt x="254499" y="20046"/>
                  </a:lnTo>
                  <a:lnTo>
                    <a:pt x="253892" y="20167"/>
                  </a:lnTo>
                  <a:lnTo>
                    <a:pt x="253293" y="20288"/>
                  </a:lnTo>
                  <a:lnTo>
                    <a:pt x="252685" y="20410"/>
                  </a:lnTo>
                  <a:lnTo>
                    <a:pt x="252069" y="20514"/>
                  </a:lnTo>
                  <a:lnTo>
                    <a:pt x="251462" y="20618"/>
                  </a:lnTo>
                  <a:lnTo>
                    <a:pt x="250846" y="20714"/>
                  </a:lnTo>
                  <a:lnTo>
                    <a:pt x="250230" y="20800"/>
                  </a:lnTo>
                  <a:lnTo>
                    <a:pt x="249605" y="20887"/>
                  </a:lnTo>
                  <a:lnTo>
                    <a:pt x="248989" y="20965"/>
                  </a:lnTo>
                  <a:lnTo>
                    <a:pt x="248364" y="21035"/>
                  </a:lnTo>
                  <a:lnTo>
                    <a:pt x="248086" y="21061"/>
                  </a:lnTo>
                  <a:lnTo>
                    <a:pt x="247817" y="21113"/>
                  </a:lnTo>
                  <a:lnTo>
                    <a:pt x="247557" y="21174"/>
                  </a:lnTo>
                  <a:lnTo>
                    <a:pt x="247297" y="21252"/>
                  </a:lnTo>
                  <a:lnTo>
                    <a:pt x="247045" y="21338"/>
                  </a:lnTo>
                  <a:lnTo>
                    <a:pt x="246802" y="21434"/>
                  </a:lnTo>
                  <a:lnTo>
                    <a:pt x="246559" y="21555"/>
                  </a:lnTo>
                  <a:lnTo>
                    <a:pt x="246325" y="21677"/>
                  </a:lnTo>
                  <a:lnTo>
                    <a:pt x="246099" y="21816"/>
                  </a:lnTo>
                  <a:lnTo>
                    <a:pt x="245882" y="21963"/>
                  </a:lnTo>
                  <a:lnTo>
                    <a:pt x="245665" y="22119"/>
                  </a:lnTo>
                  <a:lnTo>
                    <a:pt x="245457" y="22293"/>
                  </a:lnTo>
                  <a:lnTo>
                    <a:pt x="245258" y="22467"/>
                  </a:lnTo>
                  <a:lnTo>
                    <a:pt x="245067" y="22657"/>
                  </a:lnTo>
                  <a:lnTo>
                    <a:pt x="244884" y="22857"/>
                  </a:lnTo>
                  <a:lnTo>
                    <a:pt x="244711" y="23065"/>
                  </a:lnTo>
                  <a:lnTo>
                    <a:pt x="244546" y="23274"/>
                  </a:lnTo>
                  <a:lnTo>
                    <a:pt x="244398" y="23499"/>
                  </a:lnTo>
                  <a:lnTo>
                    <a:pt x="244260" y="23725"/>
                  </a:lnTo>
                  <a:lnTo>
                    <a:pt x="244138" y="23968"/>
                  </a:lnTo>
                  <a:lnTo>
                    <a:pt x="244025" y="24202"/>
                  </a:lnTo>
                  <a:lnTo>
                    <a:pt x="243921" y="24454"/>
                  </a:lnTo>
                  <a:lnTo>
                    <a:pt x="243834" y="24705"/>
                  </a:lnTo>
                  <a:lnTo>
                    <a:pt x="243765" y="24957"/>
                  </a:lnTo>
                  <a:lnTo>
                    <a:pt x="243704" y="25217"/>
                  </a:lnTo>
                  <a:lnTo>
                    <a:pt x="243661" y="25478"/>
                  </a:lnTo>
                  <a:lnTo>
                    <a:pt x="243626" y="25738"/>
                  </a:lnTo>
                  <a:lnTo>
                    <a:pt x="243609" y="26007"/>
                  </a:lnTo>
                  <a:lnTo>
                    <a:pt x="243600" y="26267"/>
                  </a:lnTo>
                  <a:lnTo>
                    <a:pt x="243609" y="26536"/>
                  </a:lnTo>
                  <a:lnTo>
                    <a:pt x="243626" y="26797"/>
                  </a:lnTo>
                  <a:lnTo>
                    <a:pt x="243661" y="27066"/>
                  </a:lnTo>
                  <a:lnTo>
                    <a:pt x="243756" y="27803"/>
                  </a:lnTo>
                  <a:lnTo>
                    <a:pt x="243843" y="28515"/>
                  </a:lnTo>
                  <a:lnTo>
                    <a:pt x="243921" y="29191"/>
                  </a:lnTo>
                  <a:lnTo>
                    <a:pt x="243973" y="29842"/>
                  </a:lnTo>
                  <a:lnTo>
                    <a:pt x="244025" y="30467"/>
                  </a:lnTo>
                  <a:lnTo>
                    <a:pt x="244060" y="31074"/>
                  </a:lnTo>
                  <a:lnTo>
                    <a:pt x="244077" y="31673"/>
                  </a:lnTo>
                  <a:lnTo>
                    <a:pt x="244086" y="32255"/>
                  </a:lnTo>
                  <a:lnTo>
                    <a:pt x="244077" y="32767"/>
                  </a:lnTo>
                  <a:lnTo>
                    <a:pt x="244069" y="33279"/>
                  </a:lnTo>
                  <a:lnTo>
                    <a:pt x="244051" y="33782"/>
                  </a:lnTo>
                  <a:lnTo>
                    <a:pt x="244025" y="34294"/>
                  </a:lnTo>
                  <a:lnTo>
                    <a:pt x="243991" y="34797"/>
                  </a:lnTo>
                  <a:lnTo>
                    <a:pt x="243947" y="35300"/>
                  </a:lnTo>
                  <a:lnTo>
                    <a:pt x="243904" y="35804"/>
                  </a:lnTo>
                  <a:lnTo>
                    <a:pt x="243843" y="36307"/>
                  </a:lnTo>
                  <a:lnTo>
                    <a:pt x="243782" y="36802"/>
                  </a:lnTo>
                  <a:lnTo>
                    <a:pt x="243713" y="37305"/>
                  </a:lnTo>
                  <a:lnTo>
                    <a:pt x="243635" y="37799"/>
                  </a:lnTo>
                  <a:lnTo>
                    <a:pt x="243548" y="38285"/>
                  </a:lnTo>
                  <a:lnTo>
                    <a:pt x="243461" y="38780"/>
                  </a:lnTo>
                  <a:lnTo>
                    <a:pt x="243357" y="39266"/>
                  </a:lnTo>
                  <a:lnTo>
                    <a:pt x="243253" y="39761"/>
                  </a:lnTo>
                  <a:lnTo>
                    <a:pt x="243140" y="40238"/>
                  </a:lnTo>
                  <a:lnTo>
                    <a:pt x="243019" y="40724"/>
                  </a:lnTo>
                  <a:lnTo>
                    <a:pt x="242897" y="41210"/>
                  </a:lnTo>
                  <a:lnTo>
                    <a:pt x="242767" y="41687"/>
                  </a:lnTo>
                  <a:lnTo>
                    <a:pt x="242620" y="42164"/>
                  </a:lnTo>
                  <a:lnTo>
                    <a:pt x="242481" y="42633"/>
                  </a:lnTo>
                  <a:lnTo>
                    <a:pt x="242325" y="43110"/>
                  </a:lnTo>
                  <a:lnTo>
                    <a:pt x="242168" y="43579"/>
                  </a:lnTo>
                  <a:lnTo>
                    <a:pt x="241995" y="44047"/>
                  </a:lnTo>
                  <a:lnTo>
                    <a:pt x="241830" y="44507"/>
                  </a:lnTo>
                  <a:lnTo>
                    <a:pt x="241648" y="44967"/>
                  </a:lnTo>
                  <a:lnTo>
                    <a:pt x="241457" y="45427"/>
                  </a:lnTo>
                  <a:lnTo>
                    <a:pt x="241266" y="45887"/>
                  </a:lnTo>
                  <a:lnTo>
                    <a:pt x="241075" y="46338"/>
                  </a:lnTo>
                  <a:lnTo>
                    <a:pt x="240867" y="46789"/>
                  </a:lnTo>
                  <a:lnTo>
                    <a:pt x="240659" y="47240"/>
                  </a:lnTo>
                  <a:lnTo>
                    <a:pt x="240442" y="47692"/>
                  </a:lnTo>
                  <a:lnTo>
                    <a:pt x="240216" y="48134"/>
                  </a:lnTo>
                  <a:lnTo>
                    <a:pt x="239990" y="48577"/>
                  </a:lnTo>
                  <a:lnTo>
                    <a:pt x="239747" y="49011"/>
                  </a:lnTo>
                  <a:lnTo>
                    <a:pt x="239513" y="49444"/>
                  </a:lnTo>
                  <a:lnTo>
                    <a:pt x="239261" y="49878"/>
                  </a:lnTo>
                  <a:lnTo>
                    <a:pt x="239010" y="50304"/>
                  </a:lnTo>
                  <a:lnTo>
                    <a:pt x="238749" y="50737"/>
                  </a:lnTo>
                  <a:lnTo>
                    <a:pt x="238489" y="51154"/>
                  </a:lnTo>
                  <a:lnTo>
                    <a:pt x="238211" y="51579"/>
                  </a:lnTo>
                  <a:lnTo>
                    <a:pt x="237942" y="51996"/>
                  </a:lnTo>
                  <a:lnTo>
                    <a:pt x="237656" y="52412"/>
                  </a:lnTo>
                  <a:lnTo>
                    <a:pt x="237370" y="52820"/>
                  </a:lnTo>
                  <a:lnTo>
                    <a:pt x="237075" y="53228"/>
                  </a:lnTo>
                  <a:lnTo>
                    <a:pt x="236780" y="53636"/>
                  </a:lnTo>
                  <a:lnTo>
                    <a:pt x="236476" y="54035"/>
                  </a:lnTo>
                  <a:lnTo>
                    <a:pt x="236164" y="54434"/>
                  </a:lnTo>
                  <a:lnTo>
                    <a:pt x="235851" y="54824"/>
                  </a:lnTo>
                  <a:lnTo>
                    <a:pt x="235530" y="55215"/>
                  </a:lnTo>
                  <a:lnTo>
                    <a:pt x="235200" y="55605"/>
                  </a:lnTo>
                  <a:lnTo>
                    <a:pt x="234871" y="55987"/>
                  </a:lnTo>
                  <a:lnTo>
                    <a:pt x="234532" y="56369"/>
                  </a:lnTo>
                  <a:lnTo>
                    <a:pt x="234194" y="56742"/>
                  </a:lnTo>
                  <a:lnTo>
                    <a:pt x="233847" y="57115"/>
                  </a:lnTo>
                  <a:lnTo>
                    <a:pt x="233491" y="57488"/>
                  </a:lnTo>
                  <a:lnTo>
                    <a:pt x="233135" y="57853"/>
                  </a:lnTo>
                  <a:lnTo>
                    <a:pt x="232771" y="58217"/>
                  </a:lnTo>
                  <a:lnTo>
                    <a:pt x="232406" y="58573"/>
                  </a:lnTo>
                  <a:lnTo>
                    <a:pt x="232033" y="58929"/>
                  </a:lnTo>
                  <a:lnTo>
                    <a:pt x="231660" y="59285"/>
                  </a:lnTo>
                  <a:lnTo>
                    <a:pt x="231278" y="59623"/>
                  </a:lnTo>
                  <a:lnTo>
                    <a:pt x="230888" y="59970"/>
                  </a:lnTo>
                  <a:lnTo>
                    <a:pt x="230497" y="60309"/>
                  </a:lnTo>
                  <a:lnTo>
                    <a:pt x="230107" y="60647"/>
                  </a:lnTo>
                  <a:lnTo>
                    <a:pt x="229708" y="60977"/>
                  </a:lnTo>
                  <a:lnTo>
                    <a:pt x="229300" y="61298"/>
                  </a:lnTo>
                  <a:lnTo>
                    <a:pt x="228892" y="61628"/>
                  </a:lnTo>
                  <a:lnTo>
                    <a:pt x="228475" y="61940"/>
                  </a:lnTo>
                  <a:lnTo>
                    <a:pt x="228059" y="62261"/>
                  </a:lnTo>
                  <a:lnTo>
                    <a:pt x="227634" y="62565"/>
                  </a:lnTo>
                  <a:lnTo>
                    <a:pt x="227209" y="62877"/>
                  </a:lnTo>
                  <a:lnTo>
                    <a:pt x="226775" y="63172"/>
                  </a:lnTo>
                  <a:lnTo>
                    <a:pt x="226341" y="63476"/>
                  </a:lnTo>
                  <a:lnTo>
                    <a:pt x="225898" y="63762"/>
                  </a:lnTo>
                  <a:lnTo>
                    <a:pt x="225456" y="64057"/>
                  </a:lnTo>
                  <a:lnTo>
                    <a:pt x="225005" y="64335"/>
                  </a:lnTo>
                  <a:lnTo>
                    <a:pt x="224553" y="64613"/>
                  </a:lnTo>
                  <a:lnTo>
                    <a:pt x="224102" y="64890"/>
                  </a:lnTo>
                  <a:lnTo>
                    <a:pt x="223633" y="65159"/>
                  </a:lnTo>
                  <a:lnTo>
                    <a:pt x="223174" y="65428"/>
                  </a:lnTo>
                  <a:lnTo>
                    <a:pt x="222705" y="65689"/>
                  </a:lnTo>
                  <a:lnTo>
                    <a:pt x="222236" y="65940"/>
                  </a:lnTo>
                  <a:lnTo>
                    <a:pt x="221759" y="66192"/>
                  </a:lnTo>
                  <a:lnTo>
                    <a:pt x="221273" y="66443"/>
                  </a:lnTo>
                  <a:lnTo>
                    <a:pt x="220796" y="66686"/>
                  </a:lnTo>
                  <a:lnTo>
                    <a:pt x="220301" y="66921"/>
                  </a:lnTo>
                  <a:lnTo>
                    <a:pt x="219815" y="67155"/>
                  </a:lnTo>
                  <a:lnTo>
                    <a:pt x="219321" y="67381"/>
                  </a:lnTo>
                  <a:lnTo>
                    <a:pt x="218818" y="67606"/>
                  </a:lnTo>
                  <a:lnTo>
                    <a:pt x="218323" y="67823"/>
                  </a:lnTo>
                  <a:lnTo>
                    <a:pt x="217811" y="68031"/>
                  </a:lnTo>
                  <a:lnTo>
                    <a:pt x="217308" y="68240"/>
                  </a:lnTo>
                  <a:lnTo>
                    <a:pt x="216796" y="68439"/>
                  </a:lnTo>
                  <a:lnTo>
                    <a:pt x="216284" y="68639"/>
                  </a:lnTo>
                  <a:lnTo>
                    <a:pt x="215763" y="68830"/>
                  </a:lnTo>
                  <a:lnTo>
                    <a:pt x="215242" y="69012"/>
                  </a:lnTo>
                  <a:lnTo>
                    <a:pt x="214713" y="69194"/>
                  </a:lnTo>
                  <a:lnTo>
                    <a:pt x="214184" y="69368"/>
                  </a:lnTo>
                  <a:lnTo>
                    <a:pt x="213655" y="69541"/>
                  </a:lnTo>
                  <a:lnTo>
                    <a:pt x="213125" y="69706"/>
                  </a:lnTo>
                  <a:lnTo>
                    <a:pt x="212587" y="69862"/>
                  </a:lnTo>
                  <a:lnTo>
                    <a:pt x="212041" y="70019"/>
                  </a:lnTo>
                  <a:lnTo>
                    <a:pt x="211503" y="70166"/>
                  </a:lnTo>
                  <a:lnTo>
                    <a:pt x="210956" y="70305"/>
                  </a:lnTo>
                  <a:lnTo>
                    <a:pt x="210409" y="70444"/>
                  </a:lnTo>
                  <a:lnTo>
                    <a:pt x="209854" y="70574"/>
                  </a:lnTo>
                  <a:lnTo>
                    <a:pt x="209298" y="70704"/>
                  </a:lnTo>
                  <a:lnTo>
                    <a:pt x="208743" y="70817"/>
                  </a:lnTo>
                  <a:lnTo>
                    <a:pt x="208188" y="70938"/>
                  </a:lnTo>
                  <a:lnTo>
                    <a:pt x="207624" y="71042"/>
                  </a:lnTo>
                  <a:lnTo>
                    <a:pt x="207060" y="71147"/>
                  </a:lnTo>
                  <a:lnTo>
                    <a:pt x="206496" y="71242"/>
                  </a:lnTo>
                  <a:lnTo>
                    <a:pt x="205923" y="71329"/>
                  </a:lnTo>
                  <a:lnTo>
                    <a:pt x="205350" y="71416"/>
                  </a:lnTo>
                  <a:lnTo>
                    <a:pt x="204778" y="71494"/>
                  </a:lnTo>
                  <a:lnTo>
                    <a:pt x="204196" y="71563"/>
                  </a:lnTo>
                  <a:lnTo>
                    <a:pt x="203623" y="71633"/>
                  </a:lnTo>
                  <a:lnTo>
                    <a:pt x="203042" y="71693"/>
                  </a:lnTo>
                  <a:lnTo>
                    <a:pt x="202452" y="71745"/>
                  </a:lnTo>
                  <a:lnTo>
                    <a:pt x="201871" y="71797"/>
                  </a:lnTo>
                  <a:lnTo>
                    <a:pt x="201281" y="71841"/>
                  </a:lnTo>
                  <a:lnTo>
                    <a:pt x="200691" y="71876"/>
                  </a:lnTo>
                  <a:lnTo>
                    <a:pt x="200100" y="71902"/>
                  </a:lnTo>
                  <a:lnTo>
                    <a:pt x="199510" y="71928"/>
                  </a:lnTo>
                  <a:lnTo>
                    <a:pt x="198912" y="71936"/>
                  </a:lnTo>
                  <a:lnTo>
                    <a:pt x="198313" y="71954"/>
                  </a:lnTo>
                  <a:lnTo>
                    <a:pt x="197714" y="71954"/>
                  </a:lnTo>
                  <a:lnTo>
                    <a:pt x="196846" y="71945"/>
                  </a:lnTo>
                  <a:lnTo>
                    <a:pt x="195970" y="71928"/>
                  </a:lnTo>
                  <a:lnTo>
                    <a:pt x="195102" y="71893"/>
                  </a:lnTo>
                  <a:lnTo>
                    <a:pt x="194243" y="71841"/>
                  </a:lnTo>
                  <a:lnTo>
                    <a:pt x="193384" y="71780"/>
                  </a:lnTo>
                  <a:lnTo>
                    <a:pt x="192525" y="71711"/>
                  </a:lnTo>
                  <a:lnTo>
                    <a:pt x="191675" y="71615"/>
                  </a:lnTo>
                  <a:lnTo>
                    <a:pt x="190824" y="71520"/>
                  </a:lnTo>
                  <a:lnTo>
                    <a:pt x="189974" y="71407"/>
                  </a:lnTo>
                  <a:lnTo>
                    <a:pt x="189141" y="71277"/>
                  </a:lnTo>
                  <a:lnTo>
                    <a:pt x="188299" y="71138"/>
                  </a:lnTo>
                  <a:lnTo>
                    <a:pt x="187466" y="70982"/>
                  </a:lnTo>
                  <a:lnTo>
                    <a:pt x="186642" y="70817"/>
                  </a:lnTo>
                  <a:lnTo>
                    <a:pt x="185826" y="70635"/>
                  </a:lnTo>
                  <a:lnTo>
                    <a:pt x="185010" y="70444"/>
                  </a:lnTo>
                  <a:lnTo>
                    <a:pt x="184195" y="70244"/>
                  </a:lnTo>
                  <a:lnTo>
                    <a:pt x="183388" y="70027"/>
                  </a:lnTo>
                  <a:lnTo>
                    <a:pt x="182590" y="69802"/>
                  </a:lnTo>
                  <a:lnTo>
                    <a:pt x="181800" y="69559"/>
                  </a:lnTo>
                  <a:lnTo>
                    <a:pt x="181010" y="69307"/>
                  </a:lnTo>
                  <a:lnTo>
                    <a:pt x="180229" y="69047"/>
                  </a:lnTo>
                  <a:lnTo>
                    <a:pt x="179457" y="68769"/>
                  </a:lnTo>
                  <a:lnTo>
                    <a:pt x="178685" y="68483"/>
                  </a:lnTo>
                  <a:lnTo>
                    <a:pt x="177921" y="68179"/>
                  </a:lnTo>
                  <a:lnTo>
                    <a:pt x="177166" y="67867"/>
                  </a:lnTo>
                  <a:lnTo>
                    <a:pt x="176420" y="67545"/>
                  </a:lnTo>
                  <a:lnTo>
                    <a:pt x="175682" y="67216"/>
                  </a:lnTo>
                  <a:lnTo>
                    <a:pt x="174953" y="66869"/>
                  </a:lnTo>
                  <a:lnTo>
                    <a:pt x="174225" y="66513"/>
                  </a:lnTo>
                  <a:lnTo>
                    <a:pt x="173504" y="66148"/>
                  </a:lnTo>
                  <a:lnTo>
                    <a:pt x="172801" y="65767"/>
                  </a:lnTo>
                  <a:lnTo>
                    <a:pt x="172099" y="65376"/>
                  </a:lnTo>
                  <a:lnTo>
                    <a:pt x="171404" y="64977"/>
                  </a:lnTo>
                  <a:lnTo>
                    <a:pt x="170719" y="64569"/>
                  </a:lnTo>
                  <a:lnTo>
                    <a:pt x="170042" y="64144"/>
                  </a:lnTo>
                  <a:lnTo>
                    <a:pt x="169374" y="63710"/>
                  </a:lnTo>
                  <a:lnTo>
                    <a:pt x="168723" y="63268"/>
                  </a:lnTo>
                  <a:lnTo>
                    <a:pt x="168072" y="62816"/>
                  </a:lnTo>
                  <a:lnTo>
                    <a:pt x="167430" y="62356"/>
                  </a:lnTo>
                  <a:lnTo>
                    <a:pt x="166805" y="61888"/>
                  </a:lnTo>
                  <a:lnTo>
                    <a:pt x="166181" y="61402"/>
                  </a:lnTo>
                  <a:lnTo>
                    <a:pt x="165573" y="60907"/>
                  </a:lnTo>
                  <a:lnTo>
                    <a:pt x="164974" y="60404"/>
                  </a:lnTo>
                  <a:lnTo>
                    <a:pt x="164384" y="59892"/>
                  </a:lnTo>
                  <a:lnTo>
                    <a:pt x="163803" y="59371"/>
                  </a:lnTo>
                  <a:lnTo>
                    <a:pt x="163230" y="58842"/>
                  </a:lnTo>
                  <a:lnTo>
                    <a:pt x="162675" y="58295"/>
                  </a:lnTo>
                  <a:lnTo>
                    <a:pt x="162128" y="57749"/>
                  </a:lnTo>
                  <a:lnTo>
                    <a:pt x="161590" y="57193"/>
                  </a:lnTo>
                  <a:lnTo>
                    <a:pt x="161070" y="56621"/>
                  </a:lnTo>
                  <a:lnTo>
                    <a:pt x="160558" y="56039"/>
                  </a:lnTo>
                  <a:lnTo>
                    <a:pt x="160054" y="55458"/>
                  </a:lnTo>
                  <a:lnTo>
                    <a:pt x="159560" y="54859"/>
                  </a:lnTo>
                  <a:lnTo>
                    <a:pt x="159082" y="54260"/>
                  </a:lnTo>
                  <a:lnTo>
                    <a:pt x="158623" y="53644"/>
                  </a:lnTo>
                  <a:lnTo>
                    <a:pt x="158163" y="53020"/>
                  </a:lnTo>
                  <a:lnTo>
                    <a:pt x="157729" y="52395"/>
                  </a:lnTo>
                  <a:lnTo>
                    <a:pt x="157295" y="51753"/>
                  </a:lnTo>
                  <a:lnTo>
                    <a:pt x="156878" y="51111"/>
                  </a:lnTo>
                  <a:lnTo>
                    <a:pt x="156479" y="50451"/>
                  </a:lnTo>
                  <a:lnTo>
                    <a:pt x="156089" y="49792"/>
                  </a:lnTo>
                  <a:lnTo>
                    <a:pt x="155716" y="49123"/>
                  </a:lnTo>
                  <a:lnTo>
                    <a:pt x="155351" y="48438"/>
                  </a:lnTo>
                  <a:lnTo>
                    <a:pt x="155004" y="47752"/>
                  </a:lnTo>
                  <a:lnTo>
                    <a:pt x="154848" y="47440"/>
                  </a:lnTo>
                  <a:lnTo>
                    <a:pt x="154674" y="47136"/>
                  </a:lnTo>
                  <a:lnTo>
                    <a:pt x="154501" y="46841"/>
                  </a:lnTo>
                  <a:lnTo>
                    <a:pt x="154310" y="46555"/>
                  </a:lnTo>
                  <a:lnTo>
                    <a:pt x="154119" y="46277"/>
                  </a:lnTo>
                  <a:lnTo>
                    <a:pt x="153911" y="46008"/>
                  </a:lnTo>
                  <a:lnTo>
                    <a:pt x="153694" y="45739"/>
                  </a:lnTo>
                  <a:lnTo>
                    <a:pt x="153468" y="45488"/>
                  </a:lnTo>
                  <a:lnTo>
                    <a:pt x="153234" y="45245"/>
                  </a:lnTo>
                  <a:lnTo>
                    <a:pt x="153000" y="45010"/>
                  </a:lnTo>
                  <a:lnTo>
                    <a:pt x="152748" y="44785"/>
                  </a:lnTo>
                  <a:lnTo>
                    <a:pt x="152488" y="44568"/>
                  </a:lnTo>
                  <a:lnTo>
                    <a:pt x="152227" y="44360"/>
                  </a:lnTo>
                  <a:lnTo>
                    <a:pt x="151950" y="44160"/>
                  </a:lnTo>
                  <a:lnTo>
                    <a:pt x="151672" y="43969"/>
                  </a:lnTo>
                  <a:lnTo>
                    <a:pt x="151386" y="43787"/>
                  </a:lnTo>
                  <a:lnTo>
                    <a:pt x="151099" y="43622"/>
                  </a:lnTo>
                  <a:lnTo>
                    <a:pt x="150796" y="43457"/>
                  </a:lnTo>
                  <a:lnTo>
                    <a:pt x="150492" y="43310"/>
                  </a:lnTo>
                  <a:lnTo>
                    <a:pt x="150179" y="43171"/>
                  </a:lnTo>
                  <a:lnTo>
                    <a:pt x="149867" y="43041"/>
                  </a:lnTo>
                  <a:lnTo>
                    <a:pt x="149546" y="42928"/>
                  </a:lnTo>
                  <a:lnTo>
                    <a:pt x="149216" y="42815"/>
                  </a:lnTo>
                  <a:lnTo>
                    <a:pt x="148887" y="42720"/>
                  </a:lnTo>
                  <a:lnTo>
                    <a:pt x="148548" y="42633"/>
                  </a:lnTo>
                  <a:lnTo>
                    <a:pt x="148210" y="42563"/>
                  </a:lnTo>
                  <a:lnTo>
                    <a:pt x="147863" y="42494"/>
                  </a:lnTo>
                  <a:lnTo>
                    <a:pt x="147516" y="42442"/>
                  </a:lnTo>
                  <a:lnTo>
                    <a:pt x="147168" y="42407"/>
                  </a:lnTo>
                  <a:lnTo>
                    <a:pt x="146813" y="42372"/>
                  </a:lnTo>
                  <a:lnTo>
                    <a:pt x="146448" y="42355"/>
                  </a:lnTo>
                  <a:lnTo>
                    <a:pt x="146092" y="42346"/>
                  </a:lnTo>
                  <a:lnTo>
                    <a:pt x="145728" y="42355"/>
                  </a:lnTo>
                  <a:lnTo>
                    <a:pt x="145372" y="42372"/>
                  </a:lnTo>
                  <a:lnTo>
                    <a:pt x="145016" y="42407"/>
                  </a:lnTo>
                  <a:lnTo>
                    <a:pt x="144669" y="42451"/>
                  </a:lnTo>
                  <a:lnTo>
                    <a:pt x="144322" y="42503"/>
                  </a:lnTo>
                  <a:lnTo>
                    <a:pt x="143984" y="42563"/>
                  </a:lnTo>
                  <a:lnTo>
                    <a:pt x="143645" y="42641"/>
                  </a:lnTo>
                  <a:lnTo>
                    <a:pt x="143307" y="42728"/>
                  </a:lnTo>
                  <a:lnTo>
                    <a:pt x="142977" y="42832"/>
                  </a:lnTo>
                  <a:lnTo>
                    <a:pt x="142656" y="42936"/>
                  </a:lnTo>
                  <a:lnTo>
                    <a:pt x="142335" y="43058"/>
                  </a:lnTo>
                  <a:lnTo>
                    <a:pt x="142023" y="43188"/>
                  </a:lnTo>
                  <a:lnTo>
                    <a:pt x="141710" y="43327"/>
                  </a:lnTo>
                  <a:lnTo>
                    <a:pt x="141407" y="43483"/>
                  </a:lnTo>
                  <a:lnTo>
                    <a:pt x="141112" y="43648"/>
                  </a:lnTo>
                  <a:lnTo>
                    <a:pt x="140825" y="43813"/>
                  </a:lnTo>
                  <a:lnTo>
                    <a:pt x="140539" y="43995"/>
                  </a:lnTo>
                  <a:lnTo>
                    <a:pt x="140261" y="44186"/>
                  </a:lnTo>
                  <a:lnTo>
                    <a:pt x="139992" y="44386"/>
                  </a:lnTo>
                  <a:lnTo>
                    <a:pt x="139723" y="44594"/>
                  </a:lnTo>
                  <a:lnTo>
                    <a:pt x="139472" y="44811"/>
                  </a:lnTo>
                  <a:lnTo>
                    <a:pt x="139220" y="45036"/>
                  </a:lnTo>
                  <a:lnTo>
                    <a:pt x="138977" y="45271"/>
                  </a:lnTo>
                  <a:lnTo>
                    <a:pt x="138743" y="45514"/>
                  </a:lnTo>
                  <a:lnTo>
                    <a:pt x="138517" y="45774"/>
                  </a:lnTo>
                  <a:lnTo>
                    <a:pt x="138300" y="46034"/>
                  </a:lnTo>
                  <a:lnTo>
                    <a:pt x="138092" y="46295"/>
                  </a:lnTo>
                  <a:lnTo>
                    <a:pt x="137892" y="46572"/>
                  </a:lnTo>
                  <a:lnTo>
                    <a:pt x="137701" y="46859"/>
                  </a:lnTo>
                  <a:lnTo>
                    <a:pt x="137519" y="47154"/>
                  </a:lnTo>
                  <a:lnTo>
                    <a:pt x="137346" y="47449"/>
                  </a:lnTo>
                  <a:lnTo>
                    <a:pt x="137189" y="47752"/>
                  </a:lnTo>
                  <a:lnTo>
                    <a:pt x="136834" y="48438"/>
                  </a:lnTo>
                  <a:lnTo>
                    <a:pt x="136478" y="49123"/>
                  </a:lnTo>
                  <a:lnTo>
                    <a:pt x="136096" y="49792"/>
                  </a:lnTo>
                  <a:lnTo>
                    <a:pt x="135706" y="50451"/>
                  </a:lnTo>
                  <a:lnTo>
                    <a:pt x="135306" y="51111"/>
                  </a:lnTo>
                  <a:lnTo>
                    <a:pt x="134890" y="51753"/>
                  </a:lnTo>
                  <a:lnTo>
                    <a:pt x="134465" y="52395"/>
                  </a:lnTo>
                  <a:lnTo>
                    <a:pt x="134022" y="53020"/>
                  </a:lnTo>
                  <a:lnTo>
                    <a:pt x="133562" y="53644"/>
                  </a:lnTo>
                  <a:lnTo>
                    <a:pt x="133102" y="54260"/>
                  </a:lnTo>
                  <a:lnTo>
                    <a:pt x="132625" y="54859"/>
                  </a:lnTo>
                  <a:lnTo>
                    <a:pt x="132131" y="55458"/>
                  </a:lnTo>
                  <a:lnTo>
                    <a:pt x="131627" y="56039"/>
                  </a:lnTo>
                  <a:lnTo>
                    <a:pt x="131115" y="56621"/>
                  </a:lnTo>
                  <a:lnTo>
                    <a:pt x="130595" y="57193"/>
                  </a:lnTo>
                  <a:lnTo>
                    <a:pt x="130057" y="57749"/>
                  </a:lnTo>
                  <a:lnTo>
                    <a:pt x="129510" y="58295"/>
                  </a:lnTo>
                  <a:lnTo>
                    <a:pt x="128955" y="58842"/>
                  </a:lnTo>
                  <a:lnTo>
                    <a:pt x="128382" y="59371"/>
                  </a:lnTo>
                  <a:lnTo>
                    <a:pt x="127801" y="59892"/>
                  </a:lnTo>
                  <a:lnTo>
                    <a:pt x="127210" y="60404"/>
                  </a:lnTo>
                  <a:lnTo>
                    <a:pt x="126612" y="60907"/>
                  </a:lnTo>
                  <a:lnTo>
                    <a:pt x="126004" y="61402"/>
                  </a:lnTo>
                  <a:lnTo>
                    <a:pt x="125380" y="61888"/>
                  </a:lnTo>
                  <a:lnTo>
                    <a:pt x="124755" y="62356"/>
                  </a:lnTo>
                  <a:lnTo>
                    <a:pt x="124113" y="62816"/>
                  </a:lnTo>
                  <a:lnTo>
                    <a:pt x="123462" y="63268"/>
                  </a:lnTo>
                  <a:lnTo>
                    <a:pt x="122802" y="63710"/>
                  </a:lnTo>
                  <a:lnTo>
                    <a:pt x="122143" y="64144"/>
                  </a:lnTo>
                  <a:lnTo>
                    <a:pt x="121466" y="64569"/>
                  </a:lnTo>
                  <a:lnTo>
                    <a:pt x="120781" y="64977"/>
                  </a:lnTo>
                  <a:lnTo>
                    <a:pt x="120086" y="65376"/>
                  </a:lnTo>
                  <a:lnTo>
                    <a:pt x="119383" y="65767"/>
                  </a:lnTo>
                  <a:lnTo>
                    <a:pt x="118672" y="66148"/>
                  </a:lnTo>
                  <a:lnTo>
                    <a:pt x="117960" y="66513"/>
                  </a:lnTo>
                  <a:lnTo>
                    <a:pt x="117231" y="66869"/>
                  </a:lnTo>
                  <a:lnTo>
                    <a:pt x="116503" y="67216"/>
                  </a:lnTo>
                  <a:lnTo>
                    <a:pt x="115765" y="67545"/>
                  </a:lnTo>
                  <a:lnTo>
                    <a:pt x="115010" y="67867"/>
                  </a:lnTo>
                  <a:lnTo>
                    <a:pt x="114255" y="68179"/>
                  </a:lnTo>
                  <a:lnTo>
                    <a:pt x="113500" y="68483"/>
                  </a:lnTo>
                  <a:lnTo>
                    <a:pt x="112728" y="68769"/>
                  </a:lnTo>
                  <a:lnTo>
                    <a:pt x="111956" y="69047"/>
                  </a:lnTo>
                  <a:lnTo>
                    <a:pt x="111175" y="69307"/>
                  </a:lnTo>
                  <a:lnTo>
                    <a:pt x="110385" y="69559"/>
                  </a:lnTo>
                  <a:lnTo>
                    <a:pt x="109595" y="69802"/>
                  </a:lnTo>
                  <a:lnTo>
                    <a:pt x="108788" y="70027"/>
                  </a:lnTo>
                  <a:lnTo>
                    <a:pt x="107990" y="70244"/>
                  </a:lnTo>
                  <a:lnTo>
                    <a:pt x="107174" y="70444"/>
                  </a:lnTo>
                  <a:lnTo>
                    <a:pt x="106359" y="70635"/>
                  </a:lnTo>
                  <a:lnTo>
                    <a:pt x="105543" y="70817"/>
                  </a:lnTo>
                  <a:lnTo>
                    <a:pt x="104710" y="70982"/>
                  </a:lnTo>
                  <a:lnTo>
                    <a:pt x="103877" y="71138"/>
                  </a:lnTo>
                  <a:lnTo>
                    <a:pt x="103044" y="71277"/>
                  </a:lnTo>
                  <a:lnTo>
                    <a:pt x="102202" y="71407"/>
                  </a:lnTo>
                  <a:lnTo>
                    <a:pt x="101361" y="71520"/>
                  </a:lnTo>
                  <a:lnTo>
                    <a:pt x="100510" y="71615"/>
                  </a:lnTo>
                  <a:lnTo>
                    <a:pt x="99660" y="71711"/>
                  </a:lnTo>
                  <a:lnTo>
                    <a:pt x="98801" y="71780"/>
                  </a:lnTo>
                  <a:lnTo>
                    <a:pt x="97942" y="71841"/>
                  </a:lnTo>
                  <a:lnTo>
                    <a:pt x="97074" y="71893"/>
                  </a:lnTo>
                  <a:lnTo>
                    <a:pt x="96215" y="71928"/>
                  </a:lnTo>
                  <a:lnTo>
                    <a:pt x="95338" y="71945"/>
                  </a:lnTo>
                  <a:lnTo>
                    <a:pt x="94471" y="71954"/>
                  </a:lnTo>
                  <a:lnTo>
                    <a:pt x="93872" y="71954"/>
                  </a:lnTo>
                  <a:lnTo>
                    <a:pt x="93273" y="71936"/>
                  </a:lnTo>
                  <a:lnTo>
                    <a:pt x="92683" y="71928"/>
                  </a:lnTo>
                  <a:lnTo>
                    <a:pt x="92084" y="71902"/>
                  </a:lnTo>
                  <a:lnTo>
                    <a:pt x="91494" y="71876"/>
                  </a:lnTo>
                  <a:lnTo>
                    <a:pt x="90913" y="71841"/>
                  </a:lnTo>
                  <a:lnTo>
                    <a:pt x="90323" y="71797"/>
                  </a:lnTo>
                  <a:lnTo>
                    <a:pt x="89742" y="71745"/>
                  </a:lnTo>
                  <a:lnTo>
                    <a:pt x="89160" y="71693"/>
                  </a:lnTo>
                  <a:lnTo>
                    <a:pt x="88579" y="71633"/>
                  </a:lnTo>
                  <a:lnTo>
                    <a:pt x="87997" y="71563"/>
                  </a:lnTo>
                  <a:lnTo>
                    <a:pt x="87425" y="71494"/>
                  </a:lnTo>
                  <a:lnTo>
                    <a:pt x="86852" y="71416"/>
                  </a:lnTo>
                  <a:lnTo>
                    <a:pt x="86279" y="71329"/>
                  </a:lnTo>
                  <a:lnTo>
                    <a:pt x="85707" y="71242"/>
                  </a:lnTo>
                  <a:lnTo>
                    <a:pt x="85143" y="71147"/>
                  </a:lnTo>
                  <a:lnTo>
                    <a:pt x="84579" y="71042"/>
                  </a:lnTo>
                  <a:lnTo>
                    <a:pt x="84023" y="70938"/>
                  </a:lnTo>
                  <a:lnTo>
                    <a:pt x="83459" y="70817"/>
                  </a:lnTo>
                  <a:lnTo>
                    <a:pt x="82904" y="70704"/>
                  </a:lnTo>
                  <a:lnTo>
                    <a:pt x="82348" y="70574"/>
                  </a:lnTo>
                  <a:lnTo>
                    <a:pt x="81802" y="70444"/>
                  </a:lnTo>
                  <a:lnTo>
                    <a:pt x="81255" y="70305"/>
                  </a:lnTo>
                  <a:lnTo>
                    <a:pt x="80708" y="70166"/>
                  </a:lnTo>
                  <a:lnTo>
                    <a:pt x="80162" y="70019"/>
                  </a:lnTo>
                  <a:lnTo>
                    <a:pt x="79624" y="69862"/>
                  </a:lnTo>
                  <a:lnTo>
                    <a:pt x="79086" y="69706"/>
                  </a:lnTo>
                  <a:lnTo>
                    <a:pt x="78556" y="69541"/>
                  </a:lnTo>
                  <a:lnTo>
                    <a:pt x="78027" y="69368"/>
                  </a:lnTo>
                  <a:lnTo>
                    <a:pt x="77498" y="69194"/>
                  </a:lnTo>
                  <a:lnTo>
                    <a:pt x="76968" y="69012"/>
                  </a:lnTo>
                  <a:lnTo>
                    <a:pt x="76448" y="68830"/>
                  </a:lnTo>
                  <a:lnTo>
                    <a:pt x="75936" y="68639"/>
                  </a:lnTo>
                  <a:lnTo>
                    <a:pt x="75415" y="68439"/>
                  </a:lnTo>
                  <a:lnTo>
                    <a:pt x="74903" y="68240"/>
                  </a:lnTo>
                  <a:lnTo>
                    <a:pt x="74400" y="68031"/>
                  </a:lnTo>
                  <a:lnTo>
                    <a:pt x="73897" y="67823"/>
                  </a:lnTo>
                  <a:lnTo>
                    <a:pt x="73393" y="67606"/>
                  </a:lnTo>
                  <a:lnTo>
                    <a:pt x="72899" y="67381"/>
                  </a:lnTo>
                  <a:lnTo>
                    <a:pt x="72404" y="67155"/>
                  </a:lnTo>
                  <a:lnTo>
                    <a:pt x="71910" y="66921"/>
                  </a:lnTo>
                  <a:lnTo>
                    <a:pt x="71424" y="66686"/>
                  </a:lnTo>
                  <a:lnTo>
                    <a:pt x="70938" y="66443"/>
                  </a:lnTo>
                  <a:lnTo>
                    <a:pt x="70460" y="66192"/>
                  </a:lnTo>
                  <a:lnTo>
                    <a:pt x="69983" y="65940"/>
                  </a:lnTo>
                  <a:lnTo>
                    <a:pt x="69506" y="65689"/>
                  </a:lnTo>
                  <a:lnTo>
                    <a:pt x="69046" y="65428"/>
                  </a:lnTo>
                  <a:lnTo>
                    <a:pt x="68577" y="65159"/>
                  </a:lnTo>
                  <a:lnTo>
                    <a:pt x="68118" y="64890"/>
                  </a:lnTo>
                  <a:lnTo>
                    <a:pt x="67658" y="64613"/>
                  </a:lnTo>
                  <a:lnTo>
                    <a:pt x="67206" y="64335"/>
                  </a:lnTo>
                  <a:lnTo>
                    <a:pt x="66755" y="64057"/>
                  </a:lnTo>
                  <a:lnTo>
                    <a:pt x="66313" y="63762"/>
                  </a:lnTo>
                  <a:lnTo>
                    <a:pt x="65870" y="63476"/>
                  </a:lnTo>
                  <a:lnTo>
                    <a:pt x="65436" y="63172"/>
                  </a:lnTo>
                  <a:lnTo>
                    <a:pt x="65002" y="62877"/>
                  </a:lnTo>
                  <a:lnTo>
                    <a:pt x="64577" y="62565"/>
                  </a:lnTo>
                  <a:lnTo>
                    <a:pt x="64152" y="62261"/>
                  </a:lnTo>
                  <a:lnTo>
                    <a:pt x="63735" y="61940"/>
                  </a:lnTo>
                  <a:lnTo>
                    <a:pt x="63319" y="61628"/>
                  </a:lnTo>
                  <a:lnTo>
                    <a:pt x="62911" y="61298"/>
                  </a:lnTo>
                  <a:lnTo>
                    <a:pt x="62503" y="60977"/>
                  </a:lnTo>
                  <a:lnTo>
                    <a:pt x="62104" y="60647"/>
                  </a:lnTo>
                  <a:lnTo>
                    <a:pt x="61714" y="60309"/>
                  </a:lnTo>
                  <a:lnTo>
                    <a:pt x="61323" y="59970"/>
                  </a:lnTo>
                  <a:lnTo>
                    <a:pt x="60933" y="59623"/>
                  </a:lnTo>
                  <a:lnTo>
                    <a:pt x="60551" y="59285"/>
                  </a:lnTo>
                  <a:lnTo>
                    <a:pt x="60178" y="58929"/>
                  </a:lnTo>
                  <a:lnTo>
                    <a:pt x="59805" y="58573"/>
                  </a:lnTo>
                  <a:lnTo>
                    <a:pt x="59431" y="58217"/>
                  </a:lnTo>
                  <a:lnTo>
                    <a:pt x="59076" y="57853"/>
                  </a:lnTo>
                  <a:lnTo>
                    <a:pt x="58711" y="57488"/>
                  </a:lnTo>
                  <a:lnTo>
                    <a:pt x="58364" y="57115"/>
                  </a:lnTo>
                  <a:lnTo>
                    <a:pt x="58017" y="56742"/>
                  </a:lnTo>
                  <a:lnTo>
                    <a:pt x="57670" y="56369"/>
                  </a:lnTo>
                  <a:lnTo>
                    <a:pt x="57340" y="55987"/>
                  </a:lnTo>
                  <a:lnTo>
                    <a:pt x="57002" y="55605"/>
                  </a:lnTo>
                  <a:lnTo>
                    <a:pt x="56681" y="55215"/>
                  </a:lnTo>
                  <a:lnTo>
                    <a:pt x="56360" y="54824"/>
                  </a:lnTo>
                  <a:lnTo>
                    <a:pt x="56039" y="54434"/>
                  </a:lnTo>
                  <a:lnTo>
                    <a:pt x="55735" y="54035"/>
                  </a:lnTo>
                  <a:lnTo>
                    <a:pt x="55423" y="53636"/>
                  </a:lnTo>
                  <a:lnTo>
                    <a:pt x="55127" y="53228"/>
                  </a:lnTo>
                  <a:lnTo>
                    <a:pt x="54832" y="52820"/>
                  </a:lnTo>
                  <a:lnTo>
                    <a:pt x="54546" y="52412"/>
                  </a:lnTo>
                  <a:lnTo>
                    <a:pt x="54260" y="51996"/>
                  </a:lnTo>
                  <a:lnTo>
                    <a:pt x="53982" y="51579"/>
                  </a:lnTo>
                  <a:lnTo>
                    <a:pt x="53713" y="51154"/>
                  </a:lnTo>
                  <a:lnTo>
                    <a:pt x="53453" y="50737"/>
                  </a:lnTo>
                  <a:lnTo>
                    <a:pt x="53192" y="50304"/>
                  </a:lnTo>
                  <a:lnTo>
                    <a:pt x="52932" y="49878"/>
                  </a:lnTo>
                  <a:lnTo>
                    <a:pt x="52689" y="49444"/>
                  </a:lnTo>
                  <a:lnTo>
                    <a:pt x="52446" y="49011"/>
                  </a:lnTo>
                  <a:lnTo>
                    <a:pt x="52212" y="48577"/>
                  </a:lnTo>
                  <a:lnTo>
                    <a:pt x="51978" y="48134"/>
                  </a:lnTo>
                  <a:lnTo>
                    <a:pt x="51761" y="47692"/>
                  </a:lnTo>
                  <a:lnTo>
                    <a:pt x="51544" y="47240"/>
                  </a:lnTo>
                  <a:lnTo>
                    <a:pt x="51327" y="46789"/>
                  </a:lnTo>
                  <a:lnTo>
                    <a:pt x="51127" y="46338"/>
                  </a:lnTo>
                  <a:lnTo>
                    <a:pt x="50928" y="45887"/>
                  </a:lnTo>
                  <a:lnTo>
                    <a:pt x="50737" y="45427"/>
                  </a:lnTo>
                  <a:lnTo>
                    <a:pt x="50546" y="44967"/>
                  </a:lnTo>
                  <a:lnTo>
                    <a:pt x="50364" y="44507"/>
                  </a:lnTo>
                  <a:lnTo>
                    <a:pt x="50199" y="44047"/>
                  </a:lnTo>
                  <a:lnTo>
                    <a:pt x="50025" y="43579"/>
                  </a:lnTo>
                  <a:lnTo>
                    <a:pt x="49869" y="43110"/>
                  </a:lnTo>
                  <a:lnTo>
                    <a:pt x="49713" y="42633"/>
                  </a:lnTo>
                  <a:lnTo>
                    <a:pt x="49565" y="42164"/>
                  </a:lnTo>
                  <a:lnTo>
                    <a:pt x="49426" y="41687"/>
                  </a:lnTo>
                  <a:lnTo>
                    <a:pt x="49296" y="41210"/>
                  </a:lnTo>
                  <a:lnTo>
                    <a:pt x="49166" y="40724"/>
                  </a:lnTo>
                  <a:lnTo>
                    <a:pt x="49045" y="40238"/>
                  </a:lnTo>
                  <a:lnTo>
                    <a:pt x="48941" y="39761"/>
                  </a:lnTo>
                  <a:lnTo>
                    <a:pt x="48828" y="39266"/>
                  </a:lnTo>
                  <a:lnTo>
                    <a:pt x="48732" y="38780"/>
                  </a:lnTo>
                  <a:lnTo>
                    <a:pt x="48637" y="38285"/>
                  </a:lnTo>
                  <a:lnTo>
                    <a:pt x="48559" y="37799"/>
                  </a:lnTo>
                  <a:lnTo>
                    <a:pt x="48481" y="37305"/>
                  </a:lnTo>
                  <a:lnTo>
                    <a:pt x="48411" y="36802"/>
                  </a:lnTo>
                  <a:lnTo>
                    <a:pt x="48342" y="36307"/>
                  </a:lnTo>
                  <a:lnTo>
                    <a:pt x="48290" y="35804"/>
                  </a:lnTo>
                  <a:lnTo>
                    <a:pt x="48238" y="35300"/>
                  </a:lnTo>
                  <a:lnTo>
                    <a:pt x="48194" y="34797"/>
                  </a:lnTo>
                  <a:lnTo>
                    <a:pt x="48168" y="34294"/>
                  </a:lnTo>
                  <a:lnTo>
                    <a:pt x="48142" y="33782"/>
                  </a:lnTo>
                  <a:lnTo>
                    <a:pt x="48116" y="33279"/>
                  </a:lnTo>
                  <a:lnTo>
                    <a:pt x="48107" y="32767"/>
                  </a:lnTo>
                  <a:lnTo>
                    <a:pt x="48107" y="32255"/>
                  </a:lnTo>
                  <a:lnTo>
                    <a:pt x="48107" y="31691"/>
                  </a:lnTo>
                  <a:lnTo>
                    <a:pt x="48134" y="31109"/>
                  </a:lnTo>
                  <a:lnTo>
                    <a:pt x="48160" y="30502"/>
                  </a:lnTo>
                  <a:lnTo>
                    <a:pt x="48212" y="29877"/>
                  </a:lnTo>
                  <a:lnTo>
                    <a:pt x="48264" y="29226"/>
                  </a:lnTo>
                  <a:lnTo>
                    <a:pt x="48342" y="28549"/>
                  </a:lnTo>
                  <a:lnTo>
                    <a:pt x="48429" y="27855"/>
                  </a:lnTo>
                  <a:lnTo>
                    <a:pt x="48524" y="27135"/>
                  </a:lnTo>
                  <a:lnTo>
                    <a:pt x="48559" y="26866"/>
                  </a:lnTo>
                  <a:lnTo>
                    <a:pt x="48576" y="26606"/>
                  </a:lnTo>
                  <a:lnTo>
                    <a:pt x="48585" y="26337"/>
                  </a:lnTo>
                  <a:lnTo>
                    <a:pt x="48576" y="26076"/>
                  </a:lnTo>
                  <a:lnTo>
                    <a:pt x="48559" y="25807"/>
                  </a:lnTo>
                  <a:lnTo>
                    <a:pt x="48524" y="25547"/>
                  </a:lnTo>
                  <a:lnTo>
                    <a:pt x="48481" y="25287"/>
                  </a:lnTo>
                  <a:lnTo>
                    <a:pt x="48420" y="25026"/>
                  </a:lnTo>
                  <a:lnTo>
                    <a:pt x="48350" y="24775"/>
                  </a:lnTo>
                  <a:lnTo>
                    <a:pt x="48264" y="24523"/>
                  </a:lnTo>
                  <a:lnTo>
                    <a:pt x="48160" y="24280"/>
                  </a:lnTo>
                  <a:lnTo>
                    <a:pt x="48055" y="24037"/>
                  </a:lnTo>
                  <a:lnTo>
                    <a:pt x="47925" y="23803"/>
                  </a:lnTo>
                  <a:lnTo>
                    <a:pt x="47786" y="23569"/>
                  </a:lnTo>
                  <a:lnTo>
                    <a:pt x="47639" y="23352"/>
                  </a:lnTo>
                  <a:lnTo>
                    <a:pt x="47474" y="23135"/>
                  </a:lnTo>
                  <a:lnTo>
                    <a:pt x="47292" y="22918"/>
                  </a:lnTo>
                  <a:lnTo>
                    <a:pt x="47110" y="22709"/>
                  </a:lnTo>
                  <a:lnTo>
                    <a:pt x="46919" y="22519"/>
                  </a:lnTo>
                  <a:lnTo>
                    <a:pt x="46710" y="22336"/>
                  </a:lnTo>
                  <a:lnTo>
                    <a:pt x="46502" y="22163"/>
                  </a:lnTo>
                  <a:lnTo>
                    <a:pt x="46285" y="21998"/>
                  </a:lnTo>
                  <a:lnTo>
                    <a:pt x="46060" y="21859"/>
                  </a:lnTo>
                  <a:lnTo>
                    <a:pt x="45834" y="21720"/>
                  </a:lnTo>
                  <a:lnTo>
                    <a:pt x="45600" y="21599"/>
                  </a:lnTo>
                  <a:lnTo>
                    <a:pt x="45357" y="21486"/>
                  </a:lnTo>
                  <a:lnTo>
                    <a:pt x="45105" y="21391"/>
                  </a:lnTo>
                  <a:lnTo>
                    <a:pt x="44862" y="21304"/>
                  </a:lnTo>
                  <a:lnTo>
                    <a:pt x="44602" y="21234"/>
                  </a:lnTo>
                  <a:lnTo>
                    <a:pt x="44350" y="21174"/>
                  </a:lnTo>
                  <a:lnTo>
                    <a:pt x="44090" y="21130"/>
                  </a:lnTo>
                  <a:lnTo>
                    <a:pt x="43830" y="21095"/>
                  </a:lnTo>
                  <a:lnTo>
                    <a:pt x="43170" y="21026"/>
                  </a:lnTo>
                  <a:lnTo>
                    <a:pt x="42511" y="20948"/>
                  </a:lnTo>
                  <a:lnTo>
                    <a:pt x="41860" y="20861"/>
                  </a:lnTo>
                  <a:lnTo>
                    <a:pt x="41209" y="20774"/>
                  </a:lnTo>
                  <a:lnTo>
                    <a:pt x="40558" y="20670"/>
                  </a:lnTo>
                  <a:lnTo>
                    <a:pt x="39916" y="20557"/>
                  </a:lnTo>
                  <a:lnTo>
                    <a:pt x="39274" y="20436"/>
                  </a:lnTo>
                  <a:lnTo>
                    <a:pt x="38632" y="20315"/>
                  </a:lnTo>
                  <a:lnTo>
                    <a:pt x="37990" y="20176"/>
                  </a:lnTo>
                  <a:lnTo>
                    <a:pt x="37356" y="20037"/>
                  </a:lnTo>
                  <a:lnTo>
                    <a:pt x="36723" y="19889"/>
                  </a:lnTo>
                  <a:lnTo>
                    <a:pt x="36089" y="19724"/>
                  </a:lnTo>
                  <a:lnTo>
                    <a:pt x="35465" y="19560"/>
                  </a:lnTo>
                  <a:lnTo>
                    <a:pt x="34840" y="19386"/>
                  </a:lnTo>
                  <a:lnTo>
                    <a:pt x="34215" y="19204"/>
                  </a:lnTo>
                  <a:lnTo>
                    <a:pt x="33599" y="19022"/>
                  </a:lnTo>
                  <a:lnTo>
                    <a:pt x="32983" y="18822"/>
                  </a:lnTo>
                  <a:lnTo>
                    <a:pt x="32367" y="18622"/>
                  </a:lnTo>
                  <a:lnTo>
                    <a:pt x="31759" y="18414"/>
                  </a:lnTo>
                  <a:lnTo>
                    <a:pt x="31152" y="18197"/>
                  </a:lnTo>
                  <a:lnTo>
                    <a:pt x="30553" y="17972"/>
                  </a:lnTo>
                  <a:lnTo>
                    <a:pt x="29954" y="17737"/>
                  </a:lnTo>
                  <a:lnTo>
                    <a:pt x="29364" y="17494"/>
                  </a:lnTo>
                  <a:lnTo>
                    <a:pt x="28774" y="17251"/>
                  </a:lnTo>
                  <a:lnTo>
                    <a:pt x="28184" y="17000"/>
                  </a:lnTo>
                  <a:lnTo>
                    <a:pt x="27603" y="16739"/>
                  </a:lnTo>
                  <a:lnTo>
                    <a:pt x="27030" y="16470"/>
                  </a:lnTo>
                  <a:lnTo>
                    <a:pt x="26457" y="16193"/>
                  </a:lnTo>
                  <a:lnTo>
                    <a:pt x="25885" y="15915"/>
                  </a:lnTo>
                  <a:lnTo>
                    <a:pt x="25321" y="15629"/>
                  </a:lnTo>
                  <a:lnTo>
                    <a:pt x="24765" y="15334"/>
                  </a:lnTo>
                  <a:lnTo>
                    <a:pt x="24210" y="15030"/>
                  </a:lnTo>
                  <a:lnTo>
                    <a:pt x="23663" y="14726"/>
                  </a:lnTo>
                  <a:lnTo>
                    <a:pt x="23117" y="14414"/>
                  </a:lnTo>
                  <a:lnTo>
                    <a:pt x="22579" y="14093"/>
                  </a:lnTo>
                  <a:lnTo>
                    <a:pt x="22049" y="13763"/>
                  </a:lnTo>
                  <a:lnTo>
                    <a:pt x="21520" y="13433"/>
                  </a:lnTo>
                  <a:lnTo>
                    <a:pt x="20991" y="13095"/>
                  </a:lnTo>
                  <a:lnTo>
                    <a:pt x="20479" y="12748"/>
                  </a:lnTo>
                  <a:lnTo>
                    <a:pt x="19967" y="12392"/>
                  </a:lnTo>
                  <a:lnTo>
                    <a:pt x="19455" y="12036"/>
                  </a:lnTo>
                  <a:lnTo>
                    <a:pt x="18960" y="11672"/>
                  </a:lnTo>
                  <a:lnTo>
                    <a:pt x="18457" y="11299"/>
                  </a:lnTo>
                  <a:lnTo>
                    <a:pt x="17971" y="10926"/>
                  </a:lnTo>
                  <a:lnTo>
                    <a:pt x="17485" y="10544"/>
                  </a:lnTo>
                  <a:lnTo>
                    <a:pt x="17016" y="10153"/>
                  </a:lnTo>
                  <a:lnTo>
                    <a:pt x="16539" y="9763"/>
                  </a:lnTo>
                  <a:lnTo>
                    <a:pt x="16079" y="9364"/>
                  </a:lnTo>
                  <a:lnTo>
                    <a:pt x="15619" y="8956"/>
                  </a:lnTo>
                  <a:lnTo>
                    <a:pt x="15168" y="8548"/>
                  </a:lnTo>
                  <a:lnTo>
                    <a:pt x="14726" y="8131"/>
                  </a:lnTo>
                  <a:lnTo>
                    <a:pt x="14283" y="7706"/>
                  </a:lnTo>
                  <a:lnTo>
                    <a:pt x="13858" y="7281"/>
                  </a:lnTo>
                  <a:lnTo>
                    <a:pt x="13433" y="6847"/>
                  </a:lnTo>
                  <a:lnTo>
                    <a:pt x="13016" y="6405"/>
                  </a:lnTo>
                  <a:lnTo>
                    <a:pt x="12608" y="5962"/>
                  </a:lnTo>
                  <a:lnTo>
                    <a:pt x="12201" y="5520"/>
                  </a:lnTo>
                  <a:lnTo>
                    <a:pt x="11810" y="5060"/>
                  </a:lnTo>
                  <a:lnTo>
                    <a:pt x="11420" y="4600"/>
                  </a:lnTo>
                  <a:lnTo>
                    <a:pt x="11038" y="4140"/>
                  </a:lnTo>
                  <a:lnTo>
                    <a:pt x="10665" y="3671"/>
                  </a:lnTo>
                  <a:lnTo>
                    <a:pt x="10300" y="3194"/>
                  </a:lnTo>
                  <a:lnTo>
                    <a:pt x="9944" y="2717"/>
                  </a:lnTo>
                  <a:lnTo>
                    <a:pt x="9597" y="2231"/>
                  </a:lnTo>
                  <a:lnTo>
                    <a:pt x="9432" y="2014"/>
                  </a:lnTo>
                  <a:lnTo>
                    <a:pt x="9259" y="1806"/>
                  </a:lnTo>
                  <a:lnTo>
                    <a:pt x="9077" y="1606"/>
                  </a:lnTo>
                  <a:lnTo>
                    <a:pt x="8894" y="1424"/>
                  </a:lnTo>
                  <a:lnTo>
                    <a:pt x="8695" y="1250"/>
                  </a:lnTo>
                  <a:lnTo>
                    <a:pt x="8495" y="1085"/>
                  </a:lnTo>
                  <a:lnTo>
                    <a:pt x="8287" y="929"/>
                  </a:lnTo>
                  <a:lnTo>
                    <a:pt x="8070" y="790"/>
                  </a:lnTo>
                  <a:lnTo>
                    <a:pt x="7844" y="660"/>
                  </a:lnTo>
                  <a:lnTo>
                    <a:pt x="7619" y="539"/>
                  </a:lnTo>
                  <a:lnTo>
                    <a:pt x="7393" y="435"/>
                  </a:lnTo>
                  <a:lnTo>
                    <a:pt x="7150" y="339"/>
                  </a:lnTo>
                  <a:lnTo>
                    <a:pt x="6916" y="252"/>
                  </a:lnTo>
                  <a:lnTo>
                    <a:pt x="6673" y="183"/>
                  </a:lnTo>
                  <a:lnTo>
                    <a:pt x="6421" y="122"/>
                  </a:lnTo>
                  <a:lnTo>
                    <a:pt x="6178" y="70"/>
                  </a:lnTo>
                  <a:lnTo>
                    <a:pt x="5927" y="35"/>
                  </a:lnTo>
                  <a:lnTo>
                    <a:pt x="5675" y="9"/>
                  </a:lnTo>
                  <a:lnTo>
                    <a:pt x="541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-6948975" y="-1825375"/>
              <a:ext cx="6869025" cy="2063500"/>
            </a:xfrm>
            <a:custGeom>
              <a:rect b="b" l="l" r="r" t="t"/>
              <a:pathLst>
                <a:path extrusionOk="0" fill="none" h="82540" w="274761">
                  <a:moveTo>
                    <a:pt x="197645" y="82540"/>
                  </a:moveTo>
                  <a:lnTo>
                    <a:pt x="197645" y="82540"/>
                  </a:lnTo>
                  <a:lnTo>
                    <a:pt x="196603" y="82531"/>
                  </a:lnTo>
                  <a:lnTo>
                    <a:pt x="195571" y="82514"/>
                  </a:lnTo>
                  <a:lnTo>
                    <a:pt x="194538" y="82471"/>
                  </a:lnTo>
                  <a:lnTo>
                    <a:pt x="193506" y="82410"/>
                  </a:lnTo>
                  <a:lnTo>
                    <a:pt x="192482" y="82340"/>
                  </a:lnTo>
                  <a:lnTo>
                    <a:pt x="191458" y="82245"/>
                  </a:lnTo>
                  <a:lnTo>
                    <a:pt x="190434" y="82141"/>
                  </a:lnTo>
                  <a:lnTo>
                    <a:pt x="189427" y="82019"/>
                  </a:lnTo>
                  <a:lnTo>
                    <a:pt x="188412" y="81881"/>
                  </a:lnTo>
                  <a:lnTo>
                    <a:pt x="187414" y="81733"/>
                  </a:lnTo>
                  <a:lnTo>
                    <a:pt x="186416" y="81559"/>
                  </a:lnTo>
                  <a:lnTo>
                    <a:pt x="185418" y="81377"/>
                  </a:lnTo>
                  <a:lnTo>
                    <a:pt x="184429" y="81178"/>
                  </a:lnTo>
                  <a:lnTo>
                    <a:pt x="183449" y="80961"/>
                  </a:lnTo>
                  <a:lnTo>
                    <a:pt x="182477" y="80735"/>
                  </a:lnTo>
                  <a:lnTo>
                    <a:pt x="181505" y="80492"/>
                  </a:lnTo>
                  <a:lnTo>
                    <a:pt x="180542" y="80232"/>
                  </a:lnTo>
                  <a:lnTo>
                    <a:pt x="179578" y="79954"/>
                  </a:lnTo>
                  <a:lnTo>
                    <a:pt x="178633" y="79668"/>
                  </a:lnTo>
                  <a:lnTo>
                    <a:pt x="177687" y="79364"/>
                  </a:lnTo>
                  <a:lnTo>
                    <a:pt x="176750" y="79052"/>
                  </a:lnTo>
                  <a:lnTo>
                    <a:pt x="175821" y="78722"/>
                  </a:lnTo>
                  <a:lnTo>
                    <a:pt x="174893" y="78375"/>
                  </a:lnTo>
                  <a:lnTo>
                    <a:pt x="173982" y="78010"/>
                  </a:lnTo>
                  <a:lnTo>
                    <a:pt x="173079" y="77637"/>
                  </a:lnTo>
                  <a:lnTo>
                    <a:pt x="172177" y="77255"/>
                  </a:lnTo>
                  <a:lnTo>
                    <a:pt x="171292" y="76848"/>
                  </a:lnTo>
                  <a:lnTo>
                    <a:pt x="170406" y="76440"/>
                  </a:lnTo>
                  <a:lnTo>
                    <a:pt x="169530" y="76006"/>
                  </a:lnTo>
                  <a:lnTo>
                    <a:pt x="168671" y="75563"/>
                  </a:lnTo>
                  <a:lnTo>
                    <a:pt x="167812" y="75112"/>
                  </a:lnTo>
                  <a:lnTo>
                    <a:pt x="166970" y="74644"/>
                  </a:lnTo>
                  <a:lnTo>
                    <a:pt x="166129" y="74166"/>
                  </a:lnTo>
                  <a:lnTo>
                    <a:pt x="165304" y="73672"/>
                  </a:lnTo>
                  <a:lnTo>
                    <a:pt x="164488" y="73160"/>
                  </a:lnTo>
                  <a:lnTo>
                    <a:pt x="163681" y="72648"/>
                  </a:lnTo>
                  <a:lnTo>
                    <a:pt x="162883" y="72110"/>
                  </a:lnTo>
                  <a:lnTo>
                    <a:pt x="162102" y="71572"/>
                  </a:lnTo>
                  <a:lnTo>
                    <a:pt x="161330" y="71016"/>
                  </a:lnTo>
                  <a:lnTo>
                    <a:pt x="160566" y="70444"/>
                  </a:lnTo>
                  <a:lnTo>
                    <a:pt x="159811" y="69862"/>
                  </a:lnTo>
                  <a:lnTo>
                    <a:pt x="159065" y="69272"/>
                  </a:lnTo>
                  <a:lnTo>
                    <a:pt x="158336" y="68665"/>
                  </a:lnTo>
                  <a:lnTo>
                    <a:pt x="157616" y="68049"/>
                  </a:lnTo>
                  <a:lnTo>
                    <a:pt x="156913" y="67424"/>
                  </a:lnTo>
                  <a:lnTo>
                    <a:pt x="156219" y="66782"/>
                  </a:lnTo>
                  <a:lnTo>
                    <a:pt x="155533" y="66131"/>
                  </a:lnTo>
                  <a:lnTo>
                    <a:pt x="154865" y="65472"/>
                  </a:lnTo>
                  <a:lnTo>
                    <a:pt x="154214" y="64795"/>
                  </a:lnTo>
                  <a:lnTo>
                    <a:pt x="153564" y="64109"/>
                  </a:lnTo>
                  <a:lnTo>
                    <a:pt x="152939" y="63415"/>
                  </a:lnTo>
                  <a:lnTo>
                    <a:pt x="152323" y="62712"/>
                  </a:lnTo>
                  <a:lnTo>
                    <a:pt x="151715" y="61992"/>
                  </a:lnTo>
                  <a:lnTo>
                    <a:pt x="151125" y="61263"/>
                  </a:lnTo>
                  <a:lnTo>
                    <a:pt x="150553" y="60525"/>
                  </a:lnTo>
                  <a:lnTo>
                    <a:pt x="149989" y="59779"/>
                  </a:lnTo>
                  <a:lnTo>
                    <a:pt x="149442" y="59024"/>
                  </a:lnTo>
                  <a:lnTo>
                    <a:pt x="148904" y="58252"/>
                  </a:lnTo>
                  <a:lnTo>
                    <a:pt x="148383" y="57471"/>
                  </a:lnTo>
                  <a:lnTo>
                    <a:pt x="147880" y="56690"/>
                  </a:lnTo>
                  <a:lnTo>
                    <a:pt x="147394" y="55892"/>
                  </a:lnTo>
                  <a:lnTo>
                    <a:pt x="146925" y="55076"/>
                  </a:lnTo>
                  <a:lnTo>
                    <a:pt x="146466" y="54260"/>
                  </a:lnTo>
                  <a:lnTo>
                    <a:pt x="146023" y="53436"/>
                  </a:lnTo>
                  <a:lnTo>
                    <a:pt x="146023" y="53436"/>
                  </a:lnTo>
                  <a:lnTo>
                    <a:pt x="145580" y="54260"/>
                  </a:lnTo>
                  <a:lnTo>
                    <a:pt x="145112" y="55076"/>
                  </a:lnTo>
                  <a:lnTo>
                    <a:pt x="144643" y="55892"/>
                  </a:lnTo>
                  <a:lnTo>
                    <a:pt x="144149" y="56690"/>
                  </a:lnTo>
                  <a:lnTo>
                    <a:pt x="143645" y="57471"/>
                  </a:lnTo>
                  <a:lnTo>
                    <a:pt x="143116" y="58252"/>
                  </a:lnTo>
                  <a:lnTo>
                    <a:pt x="142587" y="59024"/>
                  </a:lnTo>
                  <a:lnTo>
                    <a:pt x="142031" y="59779"/>
                  </a:lnTo>
                  <a:lnTo>
                    <a:pt x="141467" y="60525"/>
                  </a:lnTo>
                  <a:lnTo>
                    <a:pt x="140895" y="61263"/>
                  </a:lnTo>
                  <a:lnTo>
                    <a:pt x="140296" y="61992"/>
                  </a:lnTo>
                  <a:lnTo>
                    <a:pt x="139689" y="62712"/>
                  </a:lnTo>
                  <a:lnTo>
                    <a:pt x="139072" y="63415"/>
                  </a:lnTo>
                  <a:lnTo>
                    <a:pt x="138439" y="64109"/>
                  </a:lnTo>
                  <a:lnTo>
                    <a:pt x="137797" y="64795"/>
                  </a:lnTo>
                  <a:lnTo>
                    <a:pt x="137137" y="65472"/>
                  </a:lnTo>
                  <a:lnTo>
                    <a:pt x="136469" y="66131"/>
                  </a:lnTo>
                  <a:lnTo>
                    <a:pt x="135784" y="66782"/>
                  </a:lnTo>
                  <a:lnTo>
                    <a:pt x="135090" y="67424"/>
                  </a:lnTo>
                  <a:lnTo>
                    <a:pt x="134378" y="68049"/>
                  </a:lnTo>
                  <a:lnTo>
                    <a:pt x="133658" y="68665"/>
                  </a:lnTo>
                  <a:lnTo>
                    <a:pt x="132929" y="69272"/>
                  </a:lnTo>
                  <a:lnTo>
                    <a:pt x="132183" y="69862"/>
                  </a:lnTo>
                  <a:lnTo>
                    <a:pt x="131428" y="70444"/>
                  </a:lnTo>
                  <a:lnTo>
                    <a:pt x="130664" y="71016"/>
                  </a:lnTo>
                  <a:lnTo>
                    <a:pt x="129892" y="71572"/>
                  </a:lnTo>
                  <a:lnTo>
                    <a:pt x="129102" y="72110"/>
                  </a:lnTo>
                  <a:lnTo>
                    <a:pt x="128312" y="72648"/>
                  </a:lnTo>
                  <a:lnTo>
                    <a:pt x="127506" y="73160"/>
                  </a:lnTo>
                  <a:lnTo>
                    <a:pt x="126681" y="73672"/>
                  </a:lnTo>
                  <a:lnTo>
                    <a:pt x="125857" y="74166"/>
                  </a:lnTo>
                  <a:lnTo>
                    <a:pt x="125024" y="74644"/>
                  </a:lnTo>
                  <a:lnTo>
                    <a:pt x="124173" y="75112"/>
                  </a:lnTo>
                  <a:lnTo>
                    <a:pt x="123323" y="75563"/>
                  </a:lnTo>
                  <a:lnTo>
                    <a:pt x="122455" y="76006"/>
                  </a:lnTo>
                  <a:lnTo>
                    <a:pt x="121588" y="76440"/>
                  </a:lnTo>
                  <a:lnTo>
                    <a:pt x="120702" y="76848"/>
                  </a:lnTo>
                  <a:lnTo>
                    <a:pt x="119817" y="77255"/>
                  </a:lnTo>
                  <a:lnTo>
                    <a:pt x="118915" y="77637"/>
                  </a:lnTo>
                  <a:lnTo>
                    <a:pt x="118012" y="78010"/>
                  </a:lnTo>
                  <a:lnTo>
                    <a:pt x="117101" y="78375"/>
                  </a:lnTo>
                  <a:lnTo>
                    <a:pt x="116182" y="78722"/>
                  </a:lnTo>
                  <a:lnTo>
                    <a:pt x="115253" y="79052"/>
                  </a:lnTo>
                  <a:lnTo>
                    <a:pt x="114316" y="79364"/>
                  </a:lnTo>
                  <a:lnTo>
                    <a:pt x="113370" y="79668"/>
                  </a:lnTo>
                  <a:lnTo>
                    <a:pt x="112424" y="79954"/>
                  </a:lnTo>
                  <a:lnTo>
                    <a:pt x="111461" y="80232"/>
                  </a:lnTo>
                  <a:lnTo>
                    <a:pt x="110507" y="80492"/>
                  </a:lnTo>
                  <a:lnTo>
                    <a:pt x="109535" y="80735"/>
                  </a:lnTo>
                  <a:lnTo>
                    <a:pt x="108563" y="80961"/>
                  </a:lnTo>
                  <a:lnTo>
                    <a:pt x="107582" y="81178"/>
                  </a:lnTo>
                  <a:lnTo>
                    <a:pt x="106593" y="81377"/>
                  </a:lnTo>
                  <a:lnTo>
                    <a:pt x="105604" y="81559"/>
                  </a:lnTo>
                  <a:lnTo>
                    <a:pt x="104606" y="81733"/>
                  </a:lnTo>
                  <a:lnTo>
                    <a:pt x="103599" y="81881"/>
                  </a:lnTo>
                  <a:lnTo>
                    <a:pt x="102601" y="82019"/>
                  </a:lnTo>
                  <a:lnTo>
                    <a:pt x="101586" y="82141"/>
                  </a:lnTo>
                  <a:lnTo>
                    <a:pt x="100571" y="82245"/>
                  </a:lnTo>
                  <a:lnTo>
                    <a:pt x="99556" y="82340"/>
                  </a:lnTo>
                  <a:lnTo>
                    <a:pt x="98532" y="82410"/>
                  </a:lnTo>
                  <a:lnTo>
                    <a:pt x="97499" y="82471"/>
                  </a:lnTo>
                  <a:lnTo>
                    <a:pt x="96467" y="82514"/>
                  </a:lnTo>
                  <a:lnTo>
                    <a:pt x="95434" y="82531"/>
                  </a:lnTo>
                  <a:lnTo>
                    <a:pt x="94401" y="82540"/>
                  </a:lnTo>
                  <a:lnTo>
                    <a:pt x="94401" y="82540"/>
                  </a:lnTo>
                  <a:lnTo>
                    <a:pt x="93664" y="82540"/>
                  </a:lnTo>
                  <a:lnTo>
                    <a:pt x="92935" y="82531"/>
                  </a:lnTo>
                  <a:lnTo>
                    <a:pt x="92206" y="82505"/>
                  </a:lnTo>
                  <a:lnTo>
                    <a:pt x="91477" y="82479"/>
                  </a:lnTo>
                  <a:lnTo>
                    <a:pt x="90748" y="82445"/>
                  </a:lnTo>
                  <a:lnTo>
                    <a:pt x="90028" y="82401"/>
                  </a:lnTo>
                  <a:lnTo>
                    <a:pt x="89308" y="82340"/>
                  </a:lnTo>
                  <a:lnTo>
                    <a:pt x="88596" y="82288"/>
                  </a:lnTo>
                  <a:lnTo>
                    <a:pt x="87876" y="82219"/>
                  </a:lnTo>
                  <a:lnTo>
                    <a:pt x="87164" y="82141"/>
                  </a:lnTo>
                  <a:lnTo>
                    <a:pt x="86453" y="82054"/>
                  </a:lnTo>
                  <a:lnTo>
                    <a:pt x="85750" y="81967"/>
                  </a:lnTo>
                  <a:lnTo>
                    <a:pt x="85047" y="81863"/>
                  </a:lnTo>
                  <a:lnTo>
                    <a:pt x="84344" y="81759"/>
                  </a:lnTo>
                  <a:lnTo>
                    <a:pt x="83650" y="81646"/>
                  </a:lnTo>
                  <a:lnTo>
                    <a:pt x="82947" y="81525"/>
                  </a:lnTo>
                  <a:lnTo>
                    <a:pt x="82262" y="81395"/>
                  </a:lnTo>
                  <a:lnTo>
                    <a:pt x="81567" y="81256"/>
                  </a:lnTo>
                  <a:lnTo>
                    <a:pt x="80882" y="81108"/>
                  </a:lnTo>
                  <a:lnTo>
                    <a:pt x="80205" y="80961"/>
                  </a:lnTo>
                  <a:lnTo>
                    <a:pt x="79520" y="80805"/>
                  </a:lnTo>
                  <a:lnTo>
                    <a:pt x="78843" y="80640"/>
                  </a:lnTo>
                  <a:lnTo>
                    <a:pt x="78175" y="80466"/>
                  </a:lnTo>
                  <a:lnTo>
                    <a:pt x="77506" y="80284"/>
                  </a:lnTo>
                  <a:lnTo>
                    <a:pt x="76838" y="80093"/>
                  </a:lnTo>
                  <a:lnTo>
                    <a:pt x="76179" y="79902"/>
                  </a:lnTo>
                  <a:lnTo>
                    <a:pt x="75519" y="79703"/>
                  </a:lnTo>
                  <a:lnTo>
                    <a:pt x="74860" y="79494"/>
                  </a:lnTo>
                  <a:lnTo>
                    <a:pt x="74209" y="79277"/>
                  </a:lnTo>
                  <a:lnTo>
                    <a:pt x="73567" y="79060"/>
                  </a:lnTo>
                  <a:lnTo>
                    <a:pt x="72925" y="78826"/>
                  </a:lnTo>
                  <a:lnTo>
                    <a:pt x="72283" y="78592"/>
                  </a:lnTo>
                  <a:lnTo>
                    <a:pt x="71649" y="78349"/>
                  </a:lnTo>
                  <a:lnTo>
                    <a:pt x="71016" y="78106"/>
                  </a:lnTo>
                  <a:lnTo>
                    <a:pt x="70382" y="77846"/>
                  </a:lnTo>
                  <a:lnTo>
                    <a:pt x="69766" y="77585"/>
                  </a:lnTo>
                  <a:lnTo>
                    <a:pt x="69141" y="77316"/>
                  </a:lnTo>
                  <a:lnTo>
                    <a:pt x="68525" y="77047"/>
                  </a:lnTo>
                  <a:lnTo>
                    <a:pt x="67918" y="76761"/>
                  </a:lnTo>
                  <a:lnTo>
                    <a:pt x="67311" y="76475"/>
                  </a:lnTo>
                  <a:lnTo>
                    <a:pt x="66712" y="76179"/>
                  </a:lnTo>
                  <a:lnTo>
                    <a:pt x="66113" y="75884"/>
                  </a:lnTo>
                  <a:lnTo>
                    <a:pt x="65514" y="75581"/>
                  </a:lnTo>
                  <a:lnTo>
                    <a:pt x="64924" y="75268"/>
                  </a:lnTo>
                  <a:lnTo>
                    <a:pt x="64343" y="74947"/>
                  </a:lnTo>
                  <a:lnTo>
                    <a:pt x="63761" y="74626"/>
                  </a:lnTo>
                  <a:lnTo>
                    <a:pt x="63189" y="74296"/>
                  </a:lnTo>
                  <a:lnTo>
                    <a:pt x="62616" y="73958"/>
                  </a:lnTo>
                  <a:lnTo>
                    <a:pt x="62052" y="73620"/>
                  </a:lnTo>
                  <a:lnTo>
                    <a:pt x="61497" y="73273"/>
                  </a:lnTo>
                  <a:lnTo>
                    <a:pt x="60941" y="72917"/>
                  </a:lnTo>
                  <a:lnTo>
                    <a:pt x="60386" y="72561"/>
                  </a:lnTo>
                  <a:lnTo>
                    <a:pt x="59848" y="72197"/>
                  </a:lnTo>
                  <a:lnTo>
                    <a:pt x="59301" y="71823"/>
                  </a:lnTo>
                  <a:lnTo>
                    <a:pt x="58772" y="71450"/>
                  </a:lnTo>
                  <a:lnTo>
                    <a:pt x="58243" y="71069"/>
                  </a:lnTo>
                  <a:lnTo>
                    <a:pt x="57713" y="70678"/>
                  </a:lnTo>
                  <a:lnTo>
                    <a:pt x="57193" y="70288"/>
                  </a:lnTo>
                  <a:lnTo>
                    <a:pt x="56681" y="69888"/>
                  </a:lnTo>
                  <a:lnTo>
                    <a:pt x="56177" y="69489"/>
                  </a:lnTo>
                  <a:lnTo>
                    <a:pt x="55674" y="69081"/>
                  </a:lnTo>
                  <a:lnTo>
                    <a:pt x="55171" y="68665"/>
                  </a:lnTo>
                  <a:lnTo>
                    <a:pt x="54685" y="68248"/>
                  </a:lnTo>
                  <a:lnTo>
                    <a:pt x="54199" y="67823"/>
                  </a:lnTo>
                  <a:lnTo>
                    <a:pt x="53713" y="67398"/>
                  </a:lnTo>
                  <a:lnTo>
                    <a:pt x="53245" y="66964"/>
                  </a:lnTo>
                  <a:lnTo>
                    <a:pt x="52776" y="66522"/>
                  </a:lnTo>
                  <a:lnTo>
                    <a:pt x="52316" y="66079"/>
                  </a:lnTo>
                  <a:lnTo>
                    <a:pt x="51856" y="65628"/>
                  </a:lnTo>
                  <a:lnTo>
                    <a:pt x="51405" y="65177"/>
                  </a:lnTo>
                  <a:lnTo>
                    <a:pt x="50962" y="64717"/>
                  </a:lnTo>
                  <a:lnTo>
                    <a:pt x="50520" y="64257"/>
                  </a:lnTo>
                  <a:lnTo>
                    <a:pt x="50095" y="63788"/>
                  </a:lnTo>
                  <a:lnTo>
                    <a:pt x="49661" y="63320"/>
                  </a:lnTo>
                  <a:lnTo>
                    <a:pt x="49244" y="62842"/>
                  </a:lnTo>
                  <a:lnTo>
                    <a:pt x="48828" y="62356"/>
                  </a:lnTo>
                  <a:lnTo>
                    <a:pt x="48429" y="61870"/>
                  </a:lnTo>
                  <a:lnTo>
                    <a:pt x="48021" y="61385"/>
                  </a:lnTo>
                  <a:lnTo>
                    <a:pt x="47630" y="60890"/>
                  </a:lnTo>
                  <a:lnTo>
                    <a:pt x="47248" y="60387"/>
                  </a:lnTo>
                  <a:lnTo>
                    <a:pt x="46867" y="59883"/>
                  </a:lnTo>
                  <a:lnTo>
                    <a:pt x="46494" y="59380"/>
                  </a:lnTo>
                  <a:lnTo>
                    <a:pt x="46120" y="58868"/>
                  </a:lnTo>
                  <a:lnTo>
                    <a:pt x="45765" y="58347"/>
                  </a:lnTo>
                  <a:lnTo>
                    <a:pt x="45409" y="57827"/>
                  </a:lnTo>
                  <a:lnTo>
                    <a:pt x="45062" y="57306"/>
                  </a:lnTo>
                  <a:lnTo>
                    <a:pt x="44723" y="56777"/>
                  </a:lnTo>
                  <a:lnTo>
                    <a:pt x="44394" y="56248"/>
                  </a:lnTo>
                  <a:lnTo>
                    <a:pt x="44064" y="55710"/>
                  </a:lnTo>
                  <a:lnTo>
                    <a:pt x="43751" y="55172"/>
                  </a:lnTo>
                  <a:lnTo>
                    <a:pt x="43439" y="54634"/>
                  </a:lnTo>
                  <a:lnTo>
                    <a:pt x="43135" y="54078"/>
                  </a:lnTo>
                  <a:lnTo>
                    <a:pt x="42840" y="53532"/>
                  </a:lnTo>
                  <a:lnTo>
                    <a:pt x="42545" y="52976"/>
                  </a:lnTo>
                  <a:lnTo>
                    <a:pt x="42268" y="52421"/>
                  </a:lnTo>
                  <a:lnTo>
                    <a:pt x="41990" y="51857"/>
                  </a:lnTo>
                  <a:lnTo>
                    <a:pt x="41730" y="51293"/>
                  </a:lnTo>
                  <a:lnTo>
                    <a:pt x="41469" y="50729"/>
                  </a:lnTo>
                  <a:lnTo>
                    <a:pt x="41218" y="50156"/>
                  </a:lnTo>
                  <a:lnTo>
                    <a:pt x="40975" y="49575"/>
                  </a:lnTo>
                  <a:lnTo>
                    <a:pt x="40732" y="49002"/>
                  </a:lnTo>
                  <a:lnTo>
                    <a:pt x="40506" y="48421"/>
                  </a:lnTo>
                  <a:lnTo>
                    <a:pt x="40289" y="47830"/>
                  </a:lnTo>
                  <a:lnTo>
                    <a:pt x="40072" y="47249"/>
                  </a:lnTo>
                  <a:lnTo>
                    <a:pt x="39873" y="46650"/>
                  </a:lnTo>
                  <a:lnTo>
                    <a:pt x="39673" y="46060"/>
                  </a:lnTo>
                  <a:lnTo>
                    <a:pt x="39491" y="45462"/>
                  </a:lnTo>
                  <a:lnTo>
                    <a:pt x="39309" y="44863"/>
                  </a:lnTo>
                  <a:lnTo>
                    <a:pt x="39135" y="44264"/>
                  </a:lnTo>
                  <a:lnTo>
                    <a:pt x="38970" y="43657"/>
                  </a:lnTo>
                  <a:lnTo>
                    <a:pt x="38814" y="43049"/>
                  </a:lnTo>
                  <a:lnTo>
                    <a:pt x="38675" y="42433"/>
                  </a:lnTo>
                  <a:lnTo>
                    <a:pt x="38536" y="41817"/>
                  </a:lnTo>
                  <a:lnTo>
                    <a:pt x="38406" y="41201"/>
                  </a:lnTo>
                  <a:lnTo>
                    <a:pt x="38285" y="40585"/>
                  </a:lnTo>
                  <a:lnTo>
                    <a:pt x="38172" y="39960"/>
                  </a:lnTo>
                  <a:lnTo>
                    <a:pt x="38068" y="39335"/>
                  </a:lnTo>
                  <a:lnTo>
                    <a:pt x="37972" y="38711"/>
                  </a:lnTo>
                  <a:lnTo>
                    <a:pt x="37886" y="38086"/>
                  </a:lnTo>
                  <a:lnTo>
                    <a:pt x="37807" y="37452"/>
                  </a:lnTo>
                  <a:lnTo>
                    <a:pt x="37738" y="36819"/>
                  </a:lnTo>
                  <a:lnTo>
                    <a:pt x="37677" y="36185"/>
                  </a:lnTo>
                  <a:lnTo>
                    <a:pt x="37625" y="35543"/>
                  </a:lnTo>
                  <a:lnTo>
                    <a:pt x="37591" y="34901"/>
                  </a:lnTo>
                  <a:lnTo>
                    <a:pt x="37556" y="34259"/>
                  </a:lnTo>
                  <a:lnTo>
                    <a:pt x="37530" y="33617"/>
                  </a:lnTo>
                  <a:lnTo>
                    <a:pt x="37521" y="32975"/>
                  </a:lnTo>
                  <a:lnTo>
                    <a:pt x="37512" y="32324"/>
                  </a:lnTo>
                  <a:lnTo>
                    <a:pt x="37512" y="32324"/>
                  </a:lnTo>
                  <a:lnTo>
                    <a:pt x="37512" y="30849"/>
                  </a:lnTo>
                  <a:lnTo>
                    <a:pt x="37512" y="30849"/>
                  </a:lnTo>
                  <a:lnTo>
                    <a:pt x="36801" y="30719"/>
                  </a:lnTo>
                  <a:lnTo>
                    <a:pt x="36098" y="30580"/>
                  </a:lnTo>
                  <a:lnTo>
                    <a:pt x="35395" y="30432"/>
                  </a:lnTo>
                  <a:lnTo>
                    <a:pt x="34692" y="30276"/>
                  </a:lnTo>
                  <a:lnTo>
                    <a:pt x="33998" y="30111"/>
                  </a:lnTo>
                  <a:lnTo>
                    <a:pt x="33304" y="29938"/>
                  </a:lnTo>
                  <a:lnTo>
                    <a:pt x="32618" y="29764"/>
                  </a:lnTo>
                  <a:lnTo>
                    <a:pt x="31933" y="29582"/>
                  </a:lnTo>
                  <a:lnTo>
                    <a:pt x="31247" y="29382"/>
                  </a:lnTo>
                  <a:lnTo>
                    <a:pt x="30571" y="29183"/>
                  </a:lnTo>
                  <a:lnTo>
                    <a:pt x="29894" y="28975"/>
                  </a:lnTo>
                  <a:lnTo>
                    <a:pt x="29226" y="28758"/>
                  </a:lnTo>
                  <a:lnTo>
                    <a:pt x="28557" y="28541"/>
                  </a:lnTo>
                  <a:lnTo>
                    <a:pt x="27889" y="28306"/>
                  </a:lnTo>
                  <a:lnTo>
                    <a:pt x="27230" y="28072"/>
                  </a:lnTo>
                  <a:lnTo>
                    <a:pt x="26570" y="27829"/>
                  </a:lnTo>
                  <a:lnTo>
                    <a:pt x="25919" y="27577"/>
                  </a:lnTo>
                  <a:lnTo>
                    <a:pt x="25269" y="27317"/>
                  </a:lnTo>
                  <a:lnTo>
                    <a:pt x="24627" y="27048"/>
                  </a:lnTo>
                  <a:lnTo>
                    <a:pt x="23993" y="26770"/>
                  </a:lnTo>
                  <a:lnTo>
                    <a:pt x="23351" y="26493"/>
                  </a:lnTo>
                  <a:lnTo>
                    <a:pt x="22726" y="26206"/>
                  </a:lnTo>
                  <a:lnTo>
                    <a:pt x="22093" y="25911"/>
                  </a:lnTo>
                  <a:lnTo>
                    <a:pt x="21477" y="25608"/>
                  </a:lnTo>
                  <a:lnTo>
                    <a:pt x="20852" y="25304"/>
                  </a:lnTo>
                  <a:lnTo>
                    <a:pt x="20244" y="24992"/>
                  </a:lnTo>
                  <a:lnTo>
                    <a:pt x="19628" y="24671"/>
                  </a:lnTo>
                  <a:lnTo>
                    <a:pt x="19030" y="24341"/>
                  </a:lnTo>
                  <a:lnTo>
                    <a:pt x="18431" y="24002"/>
                  </a:lnTo>
                  <a:lnTo>
                    <a:pt x="17832" y="23664"/>
                  </a:lnTo>
                  <a:lnTo>
                    <a:pt x="17242" y="23317"/>
                  </a:lnTo>
                  <a:lnTo>
                    <a:pt x="16661" y="22961"/>
                  </a:lnTo>
                  <a:lnTo>
                    <a:pt x="16079" y="22597"/>
                  </a:lnTo>
                  <a:lnTo>
                    <a:pt x="15507" y="22232"/>
                  </a:lnTo>
                  <a:lnTo>
                    <a:pt x="14934" y="21850"/>
                  </a:lnTo>
                  <a:lnTo>
                    <a:pt x="14370" y="21469"/>
                  </a:lnTo>
                  <a:lnTo>
                    <a:pt x="13815" y="21087"/>
                  </a:lnTo>
                  <a:lnTo>
                    <a:pt x="13259" y="20688"/>
                  </a:lnTo>
                  <a:lnTo>
                    <a:pt x="12712" y="20288"/>
                  </a:lnTo>
                  <a:lnTo>
                    <a:pt x="12174" y="19881"/>
                  </a:lnTo>
                  <a:lnTo>
                    <a:pt x="11636" y="19473"/>
                  </a:lnTo>
                  <a:lnTo>
                    <a:pt x="11107" y="19048"/>
                  </a:lnTo>
                  <a:lnTo>
                    <a:pt x="10578" y="18622"/>
                  </a:lnTo>
                  <a:lnTo>
                    <a:pt x="10057" y="18197"/>
                  </a:lnTo>
                  <a:lnTo>
                    <a:pt x="9545" y="17755"/>
                  </a:lnTo>
                  <a:lnTo>
                    <a:pt x="9033" y="17312"/>
                  </a:lnTo>
                  <a:lnTo>
                    <a:pt x="8530" y="16861"/>
                  </a:lnTo>
                  <a:lnTo>
                    <a:pt x="8035" y="16410"/>
                  </a:lnTo>
                  <a:lnTo>
                    <a:pt x="7549" y="15950"/>
                  </a:lnTo>
                  <a:lnTo>
                    <a:pt x="7064" y="15481"/>
                  </a:lnTo>
                  <a:lnTo>
                    <a:pt x="6586" y="15004"/>
                  </a:lnTo>
                  <a:lnTo>
                    <a:pt x="6118" y="14527"/>
                  </a:lnTo>
                  <a:lnTo>
                    <a:pt x="5649" y="14041"/>
                  </a:lnTo>
                  <a:lnTo>
                    <a:pt x="5189" y="13546"/>
                  </a:lnTo>
                  <a:lnTo>
                    <a:pt x="4738" y="13052"/>
                  </a:lnTo>
                  <a:lnTo>
                    <a:pt x="4287" y="12548"/>
                  </a:lnTo>
                  <a:lnTo>
                    <a:pt x="3853" y="12045"/>
                  </a:lnTo>
                  <a:lnTo>
                    <a:pt x="3419" y="11524"/>
                  </a:lnTo>
                  <a:lnTo>
                    <a:pt x="2994" y="11012"/>
                  </a:lnTo>
                  <a:lnTo>
                    <a:pt x="2577" y="10483"/>
                  </a:lnTo>
                  <a:lnTo>
                    <a:pt x="2161" y="9954"/>
                  </a:lnTo>
                  <a:lnTo>
                    <a:pt x="1753" y="9416"/>
                  </a:lnTo>
                  <a:lnTo>
                    <a:pt x="1354" y="8878"/>
                  </a:lnTo>
                  <a:lnTo>
                    <a:pt x="963" y="8331"/>
                  </a:lnTo>
                  <a:lnTo>
                    <a:pt x="963" y="8331"/>
                  </a:lnTo>
                  <a:lnTo>
                    <a:pt x="816" y="8105"/>
                  </a:lnTo>
                  <a:lnTo>
                    <a:pt x="677" y="7871"/>
                  </a:lnTo>
                  <a:lnTo>
                    <a:pt x="555" y="7637"/>
                  </a:lnTo>
                  <a:lnTo>
                    <a:pt x="443" y="7403"/>
                  </a:lnTo>
                  <a:lnTo>
                    <a:pt x="339" y="7160"/>
                  </a:lnTo>
                  <a:lnTo>
                    <a:pt x="252" y="6908"/>
                  </a:lnTo>
                  <a:lnTo>
                    <a:pt x="182" y="6665"/>
                  </a:lnTo>
                  <a:lnTo>
                    <a:pt x="122" y="6413"/>
                  </a:lnTo>
                  <a:lnTo>
                    <a:pt x="70" y="6162"/>
                  </a:lnTo>
                  <a:lnTo>
                    <a:pt x="35" y="5910"/>
                  </a:lnTo>
                  <a:lnTo>
                    <a:pt x="9" y="5650"/>
                  </a:lnTo>
                  <a:lnTo>
                    <a:pt x="0" y="5398"/>
                  </a:lnTo>
                  <a:lnTo>
                    <a:pt x="0" y="5146"/>
                  </a:lnTo>
                  <a:lnTo>
                    <a:pt x="9" y="4895"/>
                  </a:lnTo>
                  <a:lnTo>
                    <a:pt x="35" y="4635"/>
                  </a:lnTo>
                  <a:lnTo>
                    <a:pt x="70" y="4383"/>
                  </a:lnTo>
                  <a:lnTo>
                    <a:pt x="122" y="4140"/>
                  </a:lnTo>
                  <a:lnTo>
                    <a:pt x="182" y="3888"/>
                  </a:lnTo>
                  <a:lnTo>
                    <a:pt x="252" y="3645"/>
                  </a:lnTo>
                  <a:lnTo>
                    <a:pt x="339" y="3411"/>
                  </a:lnTo>
                  <a:lnTo>
                    <a:pt x="434" y="3177"/>
                  </a:lnTo>
                  <a:lnTo>
                    <a:pt x="538" y="2942"/>
                  </a:lnTo>
                  <a:lnTo>
                    <a:pt x="660" y="2717"/>
                  </a:lnTo>
                  <a:lnTo>
                    <a:pt x="790" y="2491"/>
                  </a:lnTo>
                  <a:lnTo>
                    <a:pt x="929" y="2274"/>
                  </a:lnTo>
                  <a:lnTo>
                    <a:pt x="1085" y="2066"/>
                  </a:lnTo>
                  <a:lnTo>
                    <a:pt x="1250" y="1866"/>
                  </a:lnTo>
                  <a:lnTo>
                    <a:pt x="1423" y="1667"/>
                  </a:lnTo>
                  <a:lnTo>
                    <a:pt x="1605" y="1476"/>
                  </a:lnTo>
                  <a:lnTo>
                    <a:pt x="1805" y="1302"/>
                  </a:lnTo>
                  <a:lnTo>
                    <a:pt x="2013" y="1129"/>
                  </a:lnTo>
                  <a:lnTo>
                    <a:pt x="2230" y="964"/>
                  </a:lnTo>
                  <a:lnTo>
                    <a:pt x="2230" y="964"/>
                  </a:lnTo>
                  <a:lnTo>
                    <a:pt x="2456" y="816"/>
                  </a:lnTo>
                  <a:lnTo>
                    <a:pt x="2690" y="678"/>
                  </a:lnTo>
                  <a:lnTo>
                    <a:pt x="2924" y="556"/>
                  </a:lnTo>
                  <a:lnTo>
                    <a:pt x="3159" y="443"/>
                  </a:lnTo>
                  <a:lnTo>
                    <a:pt x="3402" y="339"/>
                  </a:lnTo>
                  <a:lnTo>
                    <a:pt x="3653" y="252"/>
                  </a:lnTo>
                  <a:lnTo>
                    <a:pt x="3896" y="183"/>
                  </a:lnTo>
                  <a:lnTo>
                    <a:pt x="4148" y="122"/>
                  </a:lnTo>
                  <a:lnTo>
                    <a:pt x="4400" y="70"/>
                  </a:lnTo>
                  <a:lnTo>
                    <a:pt x="4660" y="35"/>
                  </a:lnTo>
                  <a:lnTo>
                    <a:pt x="4912" y="9"/>
                  </a:lnTo>
                  <a:lnTo>
                    <a:pt x="5163" y="1"/>
                  </a:lnTo>
                  <a:lnTo>
                    <a:pt x="5415" y="1"/>
                  </a:lnTo>
                  <a:lnTo>
                    <a:pt x="5675" y="9"/>
                  </a:lnTo>
                  <a:lnTo>
                    <a:pt x="5927" y="35"/>
                  </a:lnTo>
                  <a:lnTo>
                    <a:pt x="6178" y="70"/>
                  </a:lnTo>
                  <a:lnTo>
                    <a:pt x="6421" y="122"/>
                  </a:lnTo>
                  <a:lnTo>
                    <a:pt x="6673" y="183"/>
                  </a:lnTo>
                  <a:lnTo>
                    <a:pt x="6916" y="252"/>
                  </a:lnTo>
                  <a:lnTo>
                    <a:pt x="7150" y="339"/>
                  </a:lnTo>
                  <a:lnTo>
                    <a:pt x="7393" y="435"/>
                  </a:lnTo>
                  <a:lnTo>
                    <a:pt x="7619" y="539"/>
                  </a:lnTo>
                  <a:lnTo>
                    <a:pt x="7844" y="660"/>
                  </a:lnTo>
                  <a:lnTo>
                    <a:pt x="8070" y="790"/>
                  </a:lnTo>
                  <a:lnTo>
                    <a:pt x="8287" y="929"/>
                  </a:lnTo>
                  <a:lnTo>
                    <a:pt x="8495" y="1085"/>
                  </a:lnTo>
                  <a:lnTo>
                    <a:pt x="8695" y="1250"/>
                  </a:lnTo>
                  <a:lnTo>
                    <a:pt x="8894" y="1424"/>
                  </a:lnTo>
                  <a:lnTo>
                    <a:pt x="9077" y="1606"/>
                  </a:lnTo>
                  <a:lnTo>
                    <a:pt x="9259" y="1806"/>
                  </a:lnTo>
                  <a:lnTo>
                    <a:pt x="9432" y="2014"/>
                  </a:lnTo>
                  <a:lnTo>
                    <a:pt x="9597" y="2231"/>
                  </a:lnTo>
                  <a:lnTo>
                    <a:pt x="9597" y="2231"/>
                  </a:lnTo>
                  <a:lnTo>
                    <a:pt x="9944" y="2717"/>
                  </a:lnTo>
                  <a:lnTo>
                    <a:pt x="10300" y="3194"/>
                  </a:lnTo>
                  <a:lnTo>
                    <a:pt x="10665" y="3671"/>
                  </a:lnTo>
                  <a:lnTo>
                    <a:pt x="11038" y="4140"/>
                  </a:lnTo>
                  <a:lnTo>
                    <a:pt x="11420" y="4600"/>
                  </a:lnTo>
                  <a:lnTo>
                    <a:pt x="11810" y="5060"/>
                  </a:lnTo>
                  <a:lnTo>
                    <a:pt x="12201" y="5520"/>
                  </a:lnTo>
                  <a:lnTo>
                    <a:pt x="12608" y="5962"/>
                  </a:lnTo>
                  <a:lnTo>
                    <a:pt x="13016" y="6405"/>
                  </a:lnTo>
                  <a:lnTo>
                    <a:pt x="13433" y="6847"/>
                  </a:lnTo>
                  <a:lnTo>
                    <a:pt x="13858" y="7281"/>
                  </a:lnTo>
                  <a:lnTo>
                    <a:pt x="14283" y="7706"/>
                  </a:lnTo>
                  <a:lnTo>
                    <a:pt x="14726" y="8131"/>
                  </a:lnTo>
                  <a:lnTo>
                    <a:pt x="15168" y="8548"/>
                  </a:lnTo>
                  <a:lnTo>
                    <a:pt x="15619" y="8956"/>
                  </a:lnTo>
                  <a:lnTo>
                    <a:pt x="16079" y="9364"/>
                  </a:lnTo>
                  <a:lnTo>
                    <a:pt x="16539" y="9763"/>
                  </a:lnTo>
                  <a:lnTo>
                    <a:pt x="17016" y="10153"/>
                  </a:lnTo>
                  <a:lnTo>
                    <a:pt x="17485" y="10544"/>
                  </a:lnTo>
                  <a:lnTo>
                    <a:pt x="17971" y="10926"/>
                  </a:lnTo>
                  <a:lnTo>
                    <a:pt x="18457" y="11299"/>
                  </a:lnTo>
                  <a:lnTo>
                    <a:pt x="18960" y="11672"/>
                  </a:lnTo>
                  <a:lnTo>
                    <a:pt x="19455" y="12036"/>
                  </a:lnTo>
                  <a:lnTo>
                    <a:pt x="19967" y="12392"/>
                  </a:lnTo>
                  <a:lnTo>
                    <a:pt x="20479" y="12748"/>
                  </a:lnTo>
                  <a:lnTo>
                    <a:pt x="20991" y="13095"/>
                  </a:lnTo>
                  <a:lnTo>
                    <a:pt x="21520" y="13433"/>
                  </a:lnTo>
                  <a:lnTo>
                    <a:pt x="22049" y="13763"/>
                  </a:lnTo>
                  <a:lnTo>
                    <a:pt x="22579" y="14093"/>
                  </a:lnTo>
                  <a:lnTo>
                    <a:pt x="23117" y="14414"/>
                  </a:lnTo>
                  <a:lnTo>
                    <a:pt x="23663" y="14726"/>
                  </a:lnTo>
                  <a:lnTo>
                    <a:pt x="24210" y="15030"/>
                  </a:lnTo>
                  <a:lnTo>
                    <a:pt x="24765" y="15334"/>
                  </a:lnTo>
                  <a:lnTo>
                    <a:pt x="25321" y="15629"/>
                  </a:lnTo>
                  <a:lnTo>
                    <a:pt x="25885" y="15915"/>
                  </a:lnTo>
                  <a:lnTo>
                    <a:pt x="26457" y="16193"/>
                  </a:lnTo>
                  <a:lnTo>
                    <a:pt x="27030" y="16470"/>
                  </a:lnTo>
                  <a:lnTo>
                    <a:pt x="27603" y="16739"/>
                  </a:lnTo>
                  <a:lnTo>
                    <a:pt x="28184" y="17000"/>
                  </a:lnTo>
                  <a:lnTo>
                    <a:pt x="28774" y="17251"/>
                  </a:lnTo>
                  <a:lnTo>
                    <a:pt x="29364" y="17494"/>
                  </a:lnTo>
                  <a:lnTo>
                    <a:pt x="29954" y="17737"/>
                  </a:lnTo>
                  <a:lnTo>
                    <a:pt x="30553" y="17972"/>
                  </a:lnTo>
                  <a:lnTo>
                    <a:pt x="31152" y="18197"/>
                  </a:lnTo>
                  <a:lnTo>
                    <a:pt x="31759" y="18414"/>
                  </a:lnTo>
                  <a:lnTo>
                    <a:pt x="32367" y="18622"/>
                  </a:lnTo>
                  <a:lnTo>
                    <a:pt x="32983" y="18822"/>
                  </a:lnTo>
                  <a:lnTo>
                    <a:pt x="33599" y="19022"/>
                  </a:lnTo>
                  <a:lnTo>
                    <a:pt x="34215" y="19204"/>
                  </a:lnTo>
                  <a:lnTo>
                    <a:pt x="34840" y="19386"/>
                  </a:lnTo>
                  <a:lnTo>
                    <a:pt x="35465" y="19560"/>
                  </a:lnTo>
                  <a:lnTo>
                    <a:pt x="36089" y="19724"/>
                  </a:lnTo>
                  <a:lnTo>
                    <a:pt x="36723" y="19889"/>
                  </a:lnTo>
                  <a:lnTo>
                    <a:pt x="37356" y="20037"/>
                  </a:lnTo>
                  <a:lnTo>
                    <a:pt x="37990" y="20176"/>
                  </a:lnTo>
                  <a:lnTo>
                    <a:pt x="38632" y="20315"/>
                  </a:lnTo>
                  <a:lnTo>
                    <a:pt x="39274" y="20436"/>
                  </a:lnTo>
                  <a:lnTo>
                    <a:pt x="39916" y="20557"/>
                  </a:lnTo>
                  <a:lnTo>
                    <a:pt x="40558" y="20670"/>
                  </a:lnTo>
                  <a:lnTo>
                    <a:pt x="41209" y="20774"/>
                  </a:lnTo>
                  <a:lnTo>
                    <a:pt x="41860" y="20861"/>
                  </a:lnTo>
                  <a:lnTo>
                    <a:pt x="42511" y="20948"/>
                  </a:lnTo>
                  <a:lnTo>
                    <a:pt x="43170" y="21026"/>
                  </a:lnTo>
                  <a:lnTo>
                    <a:pt x="43830" y="21095"/>
                  </a:lnTo>
                  <a:lnTo>
                    <a:pt x="43830" y="21095"/>
                  </a:lnTo>
                  <a:lnTo>
                    <a:pt x="44090" y="21130"/>
                  </a:lnTo>
                  <a:lnTo>
                    <a:pt x="44350" y="21174"/>
                  </a:lnTo>
                  <a:lnTo>
                    <a:pt x="44602" y="21234"/>
                  </a:lnTo>
                  <a:lnTo>
                    <a:pt x="44862" y="21304"/>
                  </a:lnTo>
                  <a:lnTo>
                    <a:pt x="45105" y="21391"/>
                  </a:lnTo>
                  <a:lnTo>
                    <a:pt x="45357" y="21486"/>
                  </a:lnTo>
                  <a:lnTo>
                    <a:pt x="45600" y="21599"/>
                  </a:lnTo>
                  <a:lnTo>
                    <a:pt x="45834" y="21720"/>
                  </a:lnTo>
                  <a:lnTo>
                    <a:pt x="46060" y="21859"/>
                  </a:lnTo>
                  <a:lnTo>
                    <a:pt x="46285" y="21998"/>
                  </a:lnTo>
                  <a:lnTo>
                    <a:pt x="46502" y="22163"/>
                  </a:lnTo>
                  <a:lnTo>
                    <a:pt x="46710" y="22336"/>
                  </a:lnTo>
                  <a:lnTo>
                    <a:pt x="46919" y="22519"/>
                  </a:lnTo>
                  <a:lnTo>
                    <a:pt x="47110" y="22709"/>
                  </a:lnTo>
                  <a:lnTo>
                    <a:pt x="47292" y="22918"/>
                  </a:lnTo>
                  <a:lnTo>
                    <a:pt x="47474" y="23135"/>
                  </a:lnTo>
                  <a:lnTo>
                    <a:pt x="47474" y="23135"/>
                  </a:lnTo>
                  <a:lnTo>
                    <a:pt x="47639" y="23352"/>
                  </a:lnTo>
                  <a:lnTo>
                    <a:pt x="47786" y="23569"/>
                  </a:lnTo>
                  <a:lnTo>
                    <a:pt x="47925" y="23803"/>
                  </a:lnTo>
                  <a:lnTo>
                    <a:pt x="48055" y="24037"/>
                  </a:lnTo>
                  <a:lnTo>
                    <a:pt x="48160" y="24280"/>
                  </a:lnTo>
                  <a:lnTo>
                    <a:pt x="48264" y="24523"/>
                  </a:lnTo>
                  <a:lnTo>
                    <a:pt x="48350" y="24775"/>
                  </a:lnTo>
                  <a:lnTo>
                    <a:pt x="48420" y="25026"/>
                  </a:lnTo>
                  <a:lnTo>
                    <a:pt x="48481" y="25287"/>
                  </a:lnTo>
                  <a:lnTo>
                    <a:pt x="48524" y="25547"/>
                  </a:lnTo>
                  <a:lnTo>
                    <a:pt x="48559" y="25807"/>
                  </a:lnTo>
                  <a:lnTo>
                    <a:pt x="48576" y="26076"/>
                  </a:lnTo>
                  <a:lnTo>
                    <a:pt x="48585" y="26337"/>
                  </a:lnTo>
                  <a:lnTo>
                    <a:pt x="48576" y="26606"/>
                  </a:lnTo>
                  <a:lnTo>
                    <a:pt x="48559" y="26866"/>
                  </a:lnTo>
                  <a:lnTo>
                    <a:pt x="48524" y="27135"/>
                  </a:lnTo>
                  <a:lnTo>
                    <a:pt x="48524" y="27135"/>
                  </a:lnTo>
                  <a:lnTo>
                    <a:pt x="48429" y="27855"/>
                  </a:lnTo>
                  <a:lnTo>
                    <a:pt x="48342" y="28549"/>
                  </a:lnTo>
                  <a:lnTo>
                    <a:pt x="48264" y="29226"/>
                  </a:lnTo>
                  <a:lnTo>
                    <a:pt x="48212" y="29877"/>
                  </a:lnTo>
                  <a:lnTo>
                    <a:pt x="48160" y="30502"/>
                  </a:lnTo>
                  <a:lnTo>
                    <a:pt x="48134" y="31109"/>
                  </a:lnTo>
                  <a:lnTo>
                    <a:pt x="48107" y="31691"/>
                  </a:lnTo>
                  <a:lnTo>
                    <a:pt x="48107" y="32255"/>
                  </a:lnTo>
                  <a:lnTo>
                    <a:pt x="48107" y="32255"/>
                  </a:lnTo>
                  <a:lnTo>
                    <a:pt x="48107" y="32767"/>
                  </a:lnTo>
                  <a:lnTo>
                    <a:pt x="48116" y="33279"/>
                  </a:lnTo>
                  <a:lnTo>
                    <a:pt x="48142" y="33782"/>
                  </a:lnTo>
                  <a:lnTo>
                    <a:pt x="48168" y="34294"/>
                  </a:lnTo>
                  <a:lnTo>
                    <a:pt x="48194" y="34797"/>
                  </a:lnTo>
                  <a:lnTo>
                    <a:pt x="48238" y="35300"/>
                  </a:lnTo>
                  <a:lnTo>
                    <a:pt x="48290" y="35804"/>
                  </a:lnTo>
                  <a:lnTo>
                    <a:pt x="48342" y="36307"/>
                  </a:lnTo>
                  <a:lnTo>
                    <a:pt x="48411" y="36802"/>
                  </a:lnTo>
                  <a:lnTo>
                    <a:pt x="48481" y="37305"/>
                  </a:lnTo>
                  <a:lnTo>
                    <a:pt x="48559" y="37799"/>
                  </a:lnTo>
                  <a:lnTo>
                    <a:pt x="48637" y="38285"/>
                  </a:lnTo>
                  <a:lnTo>
                    <a:pt x="48732" y="38780"/>
                  </a:lnTo>
                  <a:lnTo>
                    <a:pt x="48828" y="39266"/>
                  </a:lnTo>
                  <a:lnTo>
                    <a:pt x="48941" y="39761"/>
                  </a:lnTo>
                  <a:lnTo>
                    <a:pt x="49045" y="40238"/>
                  </a:lnTo>
                  <a:lnTo>
                    <a:pt x="49166" y="40724"/>
                  </a:lnTo>
                  <a:lnTo>
                    <a:pt x="49296" y="41210"/>
                  </a:lnTo>
                  <a:lnTo>
                    <a:pt x="49426" y="41687"/>
                  </a:lnTo>
                  <a:lnTo>
                    <a:pt x="49565" y="42164"/>
                  </a:lnTo>
                  <a:lnTo>
                    <a:pt x="49713" y="42633"/>
                  </a:lnTo>
                  <a:lnTo>
                    <a:pt x="49869" y="43110"/>
                  </a:lnTo>
                  <a:lnTo>
                    <a:pt x="50025" y="43579"/>
                  </a:lnTo>
                  <a:lnTo>
                    <a:pt x="50199" y="44047"/>
                  </a:lnTo>
                  <a:lnTo>
                    <a:pt x="50364" y="44507"/>
                  </a:lnTo>
                  <a:lnTo>
                    <a:pt x="50546" y="44967"/>
                  </a:lnTo>
                  <a:lnTo>
                    <a:pt x="50737" y="45427"/>
                  </a:lnTo>
                  <a:lnTo>
                    <a:pt x="50928" y="45887"/>
                  </a:lnTo>
                  <a:lnTo>
                    <a:pt x="51127" y="46338"/>
                  </a:lnTo>
                  <a:lnTo>
                    <a:pt x="51327" y="46789"/>
                  </a:lnTo>
                  <a:lnTo>
                    <a:pt x="51544" y="47240"/>
                  </a:lnTo>
                  <a:lnTo>
                    <a:pt x="51761" y="47692"/>
                  </a:lnTo>
                  <a:lnTo>
                    <a:pt x="51978" y="48134"/>
                  </a:lnTo>
                  <a:lnTo>
                    <a:pt x="52212" y="48577"/>
                  </a:lnTo>
                  <a:lnTo>
                    <a:pt x="52446" y="49011"/>
                  </a:lnTo>
                  <a:lnTo>
                    <a:pt x="52689" y="49444"/>
                  </a:lnTo>
                  <a:lnTo>
                    <a:pt x="52932" y="49878"/>
                  </a:lnTo>
                  <a:lnTo>
                    <a:pt x="53192" y="50304"/>
                  </a:lnTo>
                  <a:lnTo>
                    <a:pt x="53453" y="50737"/>
                  </a:lnTo>
                  <a:lnTo>
                    <a:pt x="53713" y="51154"/>
                  </a:lnTo>
                  <a:lnTo>
                    <a:pt x="53982" y="51579"/>
                  </a:lnTo>
                  <a:lnTo>
                    <a:pt x="54260" y="51996"/>
                  </a:lnTo>
                  <a:lnTo>
                    <a:pt x="54546" y="52412"/>
                  </a:lnTo>
                  <a:lnTo>
                    <a:pt x="54832" y="52820"/>
                  </a:lnTo>
                  <a:lnTo>
                    <a:pt x="55127" y="53228"/>
                  </a:lnTo>
                  <a:lnTo>
                    <a:pt x="55423" y="53636"/>
                  </a:lnTo>
                  <a:lnTo>
                    <a:pt x="55735" y="54035"/>
                  </a:lnTo>
                  <a:lnTo>
                    <a:pt x="56039" y="54434"/>
                  </a:lnTo>
                  <a:lnTo>
                    <a:pt x="56360" y="54824"/>
                  </a:lnTo>
                  <a:lnTo>
                    <a:pt x="56681" y="55215"/>
                  </a:lnTo>
                  <a:lnTo>
                    <a:pt x="57002" y="55605"/>
                  </a:lnTo>
                  <a:lnTo>
                    <a:pt x="57340" y="55987"/>
                  </a:lnTo>
                  <a:lnTo>
                    <a:pt x="57670" y="56369"/>
                  </a:lnTo>
                  <a:lnTo>
                    <a:pt x="58017" y="56742"/>
                  </a:lnTo>
                  <a:lnTo>
                    <a:pt x="58364" y="57115"/>
                  </a:lnTo>
                  <a:lnTo>
                    <a:pt x="58711" y="57488"/>
                  </a:lnTo>
                  <a:lnTo>
                    <a:pt x="59076" y="57853"/>
                  </a:lnTo>
                  <a:lnTo>
                    <a:pt x="59431" y="58217"/>
                  </a:lnTo>
                  <a:lnTo>
                    <a:pt x="59805" y="58573"/>
                  </a:lnTo>
                  <a:lnTo>
                    <a:pt x="60178" y="58929"/>
                  </a:lnTo>
                  <a:lnTo>
                    <a:pt x="60551" y="59285"/>
                  </a:lnTo>
                  <a:lnTo>
                    <a:pt x="60933" y="59623"/>
                  </a:lnTo>
                  <a:lnTo>
                    <a:pt x="61323" y="59970"/>
                  </a:lnTo>
                  <a:lnTo>
                    <a:pt x="61714" y="60309"/>
                  </a:lnTo>
                  <a:lnTo>
                    <a:pt x="62104" y="60647"/>
                  </a:lnTo>
                  <a:lnTo>
                    <a:pt x="62503" y="60977"/>
                  </a:lnTo>
                  <a:lnTo>
                    <a:pt x="62911" y="61298"/>
                  </a:lnTo>
                  <a:lnTo>
                    <a:pt x="63319" y="61628"/>
                  </a:lnTo>
                  <a:lnTo>
                    <a:pt x="63735" y="61940"/>
                  </a:lnTo>
                  <a:lnTo>
                    <a:pt x="64152" y="62261"/>
                  </a:lnTo>
                  <a:lnTo>
                    <a:pt x="64577" y="62565"/>
                  </a:lnTo>
                  <a:lnTo>
                    <a:pt x="65002" y="62877"/>
                  </a:lnTo>
                  <a:lnTo>
                    <a:pt x="65436" y="63172"/>
                  </a:lnTo>
                  <a:lnTo>
                    <a:pt x="65870" y="63476"/>
                  </a:lnTo>
                  <a:lnTo>
                    <a:pt x="66313" y="63762"/>
                  </a:lnTo>
                  <a:lnTo>
                    <a:pt x="66755" y="64057"/>
                  </a:lnTo>
                  <a:lnTo>
                    <a:pt x="67206" y="64335"/>
                  </a:lnTo>
                  <a:lnTo>
                    <a:pt x="67658" y="64613"/>
                  </a:lnTo>
                  <a:lnTo>
                    <a:pt x="68118" y="64890"/>
                  </a:lnTo>
                  <a:lnTo>
                    <a:pt x="68577" y="65159"/>
                  </a:lnTo>
                  <a:lnTo>
                    <a:pt x="69046" y="65428"/>
                  </a:lnTo>
                  <a:lnTo>
                    <a:pt x="69506" y="65689"/>
                  </a:lnTo>
                  <a:lnTo>
                    <a:pt x="69983" y="65940"/>
                  </a:lnTo>
                  <a:lnTo>
                    <a:pt x="70460" y="66192"/>
                  </a:lnTo>
                  <a:lnTo>
                    <a:pt x="70938" y="66443"/>
                  </a:lnTo>
                  <a:lnTo>
                    <a:pt x="71424" y="66686"/>
                  </a:lnTo>
                  <a:lnTo>
                    <a:pt x="71910" y="66921"/>
                  </a:lnTo>
                  <a:lnTo>
                    <a:pt x="72404" y="67155"/>
                  </a:lnTo>
                  <a:lnTo>
                    <a:pt x="72899" y="67381"/>
                  </a:lnTo>
                  <a:lnTo>
                    <a:pt x="73393" y="67606"/>
                  </a:lnTo>
                  <a:lnTo>
                    <a:pt x="73897" y="67823"/>
                  </a:lnTo>
                  <a:lnTo>
                    <a:pt x="74400" y="68031"/>
                  </a:lnTo>
                  <a:lnTo>
                    <a:pt x="74903" y="68240"/>
                  </a:lnTo>
                  <a:lnTo>
                    <a:pt x="75415" y="68439"/>
                  </a:lnTo>
                  <a:lnTo>
                    <a:pt x="75936" y="68639"/>
                  </a:lnTo>
                  <a:lnTo>
                    <a:pt x="76448" y="68830"/>
                  </a:lnTo>
                  <a:lnTo>
                    <a:pt x="76968" y="69012"/>
                  </a:lnTo>
                  <a:lnTo>
                    <a:pt x="77498" y="69194"/>
                  </a:lnTo>
                  <a:lnTo>
                    <a:pt x="78027" y="69368"/>
                  </a:lnTo>
                  <a:lnTo>
                    <a:pt x="78556" y="69541"/>
                  </a:lnTo>
                  <a:lnTo>
                    <a:pt x="79086" y="69706"/>
                  </a:lnTo>
                  <a:lnTo>
                    <a:pt x="79624" y="69862"/>
                  </a:lnTo>
                  <a:lnTo>
                    <a:pt x="80162" y="70019"/>
                  </a:lnTo>
                  <a:lnTo>
                    <a:pt x="80708" y="70166"/>
                  </a:lnTo>
                  <a:lnTo>
                    <a:pt x="81255" y="70305"/>
                  </a:lnTo>
                  <a:lnTo>
                    <a:pt x="81802" y="70444"/>
                  </a:lnTo>
                  <a:lnTo>
                    <a:pt x="82348" y="70574"/>
                  </a:lnTo>
                  <a:lnTo>
                    <a:pt x="82904" y="70704"/>
                  </a:lnTo>
                  <a:lnTo>
                    <a:pt x="83459" y="70817"/>
                  </a:lnTo>
                  <a:lnTo>
                    <a:pt x="84023" y="70938"/>
                  </a:lnTo>
                  <a:lnTo>
                    <a:pt x="84579" y="71042"/>
                  </a:lnTo>
                  <a:lnTo>
                    <a:pt x="85143" y="71147"/>
                  </a:lnTo>
                  <a:lnTo>
                    <a:pt x="85707" y="71242"/>
                  </a:lnTo>
                  <a:lnTo>
                    <a:pt x="86279" y="71329"/>
                  </a:lnTo>
                  <a:lnTo>
                    <a:pt x="86852" y="71416"/>
                  </a:lnTo>
                  <a:lnTo>
                    <a:pt x="87425" y="71494"/>
                  </a:lnTo>
                  <a:lnTo>
                    <a:pt x="87997" y="71563"/>
                  </a:lnTo>
                  <a:lnTo>
                    <a:pt x="88579" y="71633"/>
                  </a:lnTo>
                  <a:lnTo>
                    <a:pt x="89160" y="71693"/>
                  </a:lnTo>
                  <a:lnTo>
                    <a:pt x="89742" y="71745"/>
                  </a:lnTo>
                  <a:lnTo>
                    <a:pt x="90323" y="71797"/>
                  </a:lnTo>
                  <a:lnTo>
                    <a:pt x="90913" y="71841"/>
                  </a:lnTo>
                  <a:lnTo>
                    <a:pt x="91494" y="71876"/>
                  </a:lnTo>
                  <a:lnTo>
                    <a:pt x="92084" y="71902"/>
                  </a:lnTo>
                  <a:lnTo>
                    <a:pt x="92683" y="71928"/>
                  </a:lnTo>
                  <a:lnTo>
                    <a:pt x="93273" y="71936"/>
                  </a:lnTo>
                  <a:lnTo>
                    <a:pt x="93872" y="71954"/>
                  </a:lnTo>
                  <a:lnTo>
                    <a:pt x="94471" y="71954"/>
                  </a:lnTo>
                  <a:lnTo>
                    <a:pt x="94471" y="71954"/>
                  </a:lnTo>
                  <a:lnTo>
                    <a:pt x="95338" y="71945"/>
                  </a:lnTo>
                  <a:lnTo>
                    <a:pt x="96215" y="71928"/>
                  </a:lnTo>
                  <a:lnTo>
                    <a:pt x="97074" y="71893"/>
                  </a:lnTo>
                  <a:lnTo>
                    <a:pt x="97942" y="71841"/>
                  </a:lnTo>
                  <a:lnTo>
                    <a:pt x="98801" y="71780"/>
                  </a:lnTo>
                  <a:lnTo>
                    <a:pt x="99660" y="71711"/>
                  </a:lnTo>
                  <a:lnTo>
                    <a:pt x="100510" y="71615"/>
                  </a:lnTo>
                  <a:lnTo>
                    <a:pt x="101361" y="71520"/>
                  </a:lnTo>
                  <a:lnTo>
                    <a:pt x="102202" y="71407"/>
                  </a:lnTo>
                  <a:lnTo>
                    <a:pt x="103044" y="71277"/>
                  </a:lnTo>
                  <a:lnTo>
                    <a:pt x="103877" y="71138"/>
                  </a:lnTo>
                  <a:lnTo>
                    <a:pt x="104710" y="70982"/>
                  </a:lnTo>
                  <a:lnTo>
                    <a:pt x="105543" y="70817"/>
                  </a:lnTo>
                  <a:lnTo>
                    <a:pt x="106359" y="70635"/>
                  </a:lnTo>
                  <a:lnTo>
                    <a:pt x="107174" y="70444"/>
                  </a:lnTo>
                  <a:lnTo>
                    <a:pt x="107990" y="70244"/>
                  </a:lnTo>
                  <a:lnTo>
                    <a:pt x="108788" y="70027"/>
                  </a:lnTo>
                  <a:lnTo>
                    <a:pt x="109595" y="69802"/>
                  </a:lnTo>
                  <a:lnTo>
                    <a:pt x="110385" y="69559"/>
                  </a:lnTo>
                  <a:lnTo>
                    <a:pt x="111175" y="69307"/>
                  </a:lnTo>
                  <a:lnTo>
                    <a:pt x="111956" y="69047"/>
                  </a:lnTo>
                  <a:lnTo>
                    <a:pt x="112728" y="68769"/>
                  </a:lnTo>
                  <a:lnTo>
                    <a:pt x="113500" y="68483"/>
                  </a:lnTo>
                  <a:lnTo>
                    <a:pt x="114255" y="68179"/>
                  </a:lnTo>
                  <a:lnTo>
                    <a:pt x="115010" y="67867"/>
                  </a:lnTo>
                  <a:lnTo>
                    <a:pt x="115765" y="67545"/>
                  </a:lnTo>
                  <a:lnTo>
                    <a:pt x="116503" y="67216"/>
                  </a:lnTo>
                  <a:lnTo>
                    <a:pt x="117231" y="66869"/>
                  </a:lnTo>
                  <a:lnTo>
                    <a:pt x="117960" y="66513"/>
                  </a:lnTo>
                  <a:lnTo>
                    <a:pt x="118672" y="66148"/>
                  </a:lnTo>
                  <a:lnTo>
                    <a:pt x="119383" y="65767"/>
                  </a:lnTo>
                  <a:lnTo>
                    <a:pt x="120086" y="65376"/>
                  </a:lnTo>
                  <a:lnTo>
                    <a:pt x="120781" y="64977"/>
                  </a:lnTo>
                  <a:lnTo>
                    <a:pt x="121466" y="64569"/>
                  </a:lnTo>
                  <a:lnTo>
                    <a:pt x="122143" y="64144"/>
                  </a:lnTo>
                  <a:lnTo>
                    <a:pt x="122802" y="63710"/>
                  </a:lnTo>
                  <a:lnTo>
                    <a:pt x="123462" y="63268"/>
                  </a:lnTo>
                  <a:lnTo>
                    <a:pt x="124113" y="62816"/>
                  </a:lnTo>
                  <a:lnTo>
                    <a:pt x="124755" y="62356"/>
                  </a:lnTo>
                  <a:lnTo>
                    <a:pt x="125380" y="61888"/>
                  </a:lnTo>
                  <a:lnTo>
                    <a:pt x="126004" y="61402"/>
                  </a:lnTo>
                  <a:lnTo>
                    <a:pt x="126612" y="60907"/>
                  </a:lnTo>
                  <a:lnTo>
                    <a:pt x="127210" y="60404"/>
                  </a:lnTo>
                  <a:lnTo>
                    <a:pt x="127801" y="59892"/>
                  </a:lnTo>
                  <a:lnTo>
                    <a:pt x="128382" y="59371"/>
                  </a:lnTo>
                  <a:lnTo>
                    <a:pt x="128955" y="58842"/>
                  </a:lnTo>
                  <a:lnTo>
                    <a:pt x="129510" y="58295"/>
                  </a:lnTo>
                  <a:lnTo>
                    <a:pt x="130057" y="57749"/>
                  </a:lnTo>
                  <a:lnTo>
                    <a:pt x="130595" y="57193"/>
                  </a:lnTo>
                  <a:lnTo>
                    <a:pt x="131115" y="56621"/>
                  </a:lnTo>
                  <a:lnTo>
                    <a:pt x="131627" y="56039"/>
                  </a:lnTo>
                  <a:lnTo>
                    <a:pt x="132131" y="55458"/>
                  </a:lnTo>
                  <a:lnTo>
                    <a:pt x="132625" y="54859"/>
                  </a:lnTo>
                  <a:lnTo>
                    <a:pt x="133102" y="54260"/>
                  </a:lnTo>
                  <a:lnTo>
                    <a:pt x="133562" y="53644"/>
                  </a:lnTo>
                  <a:lnTo>
                    <a:pt x="134022" y="53020"/>
                  </a:lnTo>
                  <a:lnTo>
                    <a:pt x="134465" y="52395"/>
                  </a:lnTo>
                  <a:lnTo>
                    <a:pt x="134890" y="51753"/>
                  </a:lnTo>
                  <a:lnTo>
                    <a:pt x="135306" y="51111"/>
                  </a:lnTo>
                  <a:lnTo>
                    <a:pt x="135706" y="50451"/>
                  </a:lnTo>
                  <a:lnTo>
                    <a:pt x="136096" y="49792"/>
                  </a:lnTo>
                  <a:lnTo>
                    <a:pt x="136478" y="49123"/>
                  </a:lnTo>
                  <a:lnTo>
                    <a:pt x="136834" y="48438"/>
                  </a:lnTo>
                  <a:lnTo>
                    <a:pt x="137189" y="47752"/>
                  </a:lnTo>
                  <a:lnTo>
                    <a:pt x="137189" y="47752"/>
                  </a:lnTo>
                  <a:lnTo>
                    <a:pt x="137346" y="47449"/>
                  </a:lnTo>
                  <a:lnTo>
                    <a:pt x="137519" y="47154"/>
                  </a:lnTo>
                  <a:lnTo>
                    <a:pt x="137701" y="46859"/>
                  </a:lnTo>
                  <a:lnTo>
                    <a:pt x="137892" y="46572"/>
                  </a:lnTo>
                  <a:lnTo>
                    <a:pt x="138092" y="46295"/>
                  </a:lnTo>
                  <a:lnTo>
                    <a:pt x="138300" y="46034"/>
                  </a:lnTo>
                  <a:lnTo>
                    <a:pt x="138517" y="45774"/>
                  </a:lnTo>
                  <a:lnTo>
                    <a:pt x="138743" y="45514"/>
                  </a:lnTo>
                  <a:lnTo>
                    <a:pt x="138977" y="45271"/>
                  </a:lnTo>
                  <a:lnTo>
                    <a:pt x="139220" y="45036"/>
                  </a:lnTo>
                  <a:lnTo>
                    <a:pt x="139472" y="44811"/>
                  </a:lnTo>
                  <a:lnTo>
                    <a:pt x="139723" y="44594"/>
                  </a:lnTo>
                  <a:lnTo>
                    <a:pt x="139992" y="44386"/>
                  </a:lnTo>
                  <a:lnTo>
                    <a:pt x="140261" y="44186"/>
                  </a:lnTo>
                  <a:lnTo>
                    <a:pt x="140539" y="43995"/>
                  </a:lnTo>
                  <a:lnTo>
                    <a:pt x="140825" y="43813"/>
                  </a:lnTo>
                  <a:lnTo>
                    <a:pt x="141112" y="43648"/>
                  </a:lnTo>
                  <a:lnTo>
                    <a:pt x="141407" y="43483"/>
                  </a:lnTo>
                  <a:lnTo>
                    <a:pt x="141710" y="43327"/>
                  </a:lnTo>
                  <a:lnTo>
                    <a:pt x="142023" y="43188"/>
                  </a:lnTo>
                  <a:lnTo>
                    <a:pt x="142335" y="43058"/>
                  </a:lnTo>
                  <a:lnTo>
                    <a:pt x="142656" y="42936"/>
                  </a:lnTo>
                  <a:lnTo>
                    <a:pt x="142977" y="42832"/>
                  </a:lnTo>
                  <a:lnTo>
                    <a:pt x="143307" y="42728"/>
                  </a:lnTo>
                  <a:lnTo>
                    <a:pt x="143645" y="42641"/>
                  </a:lnTo>
                  <a:lnTo>
                    <a:pt x="143984" y="42563"/>
                  </a:lnTo>
                  <a:lnTo>
                    <a:pt x="144322" y="42503"/>
                  </a:lnTo>
                  <a:lnTo>
                    <a:pt x="144669" y="42451"/>
                  </a:lnTo>
                  <a:lnTo>
                    <a:pt x="145016" y="42407"/>
                  </a:lnTo>
                  <a:lnTo>
                    <a:pt x="145372" y="42372"/>
                  </a:lnTo>
                  <a:lnTo>
                    <a:pt x="145728" y="42355"/>
                  </a:lnTo>
                  <a:lnTo>
                    <a:pt x="146092" y="42346"/>
                  </a:lnTo>
                  <a:lnTo>
                    <a:pt x="146092" y="42346"/>
                  </a:lnTo>
                  <a:lnTo>
                    <a:pt x="146448" y="42355"/>
                  </a:lnTo>
                  <a:lnTo>
                    <a:pt x="146813" y="42372"/>
                  </a:lnTo>
                  <a:lnTo>
                    <a:pt x="147168" y="42407"/>
                  </a:lnTo>
                  <a:lnTo>
                    <a:pt x="147516" y="42442"/>
                  </a:lnTo>
                  <a:lnTo>
                    <a:pt x="147863" y="42494"/>
                  </a:lnTo>
                  <a:lnTo>
                    <a:pt x="148210" y="42563"/>
                  </a:lnTo>
                  <a:lnTo>
                    <a:pt x="148548" y="42633"/>
                  </a:lnTo>
                  <a:lnTo>
                    <a:pt x="148887" y="42720"/>
                  </a:lnTo>
                  <a:lnTo>
                    <a:pt x="149216" y="42815"/>
                  </a:lnTo>
                  <a:lnTo>
                    <a:pt x="149546" y="42928"/>
                  </a:lnTo>
                  <a:lnTo>
                    <a:pt x="149867" y="43041"/>
                  </a:lnTo>
                  <a:lnTo>
                    <a:pt x="150179" y="43171"/>
                  </a:lnTo>
                  <a:lnTo>
                    <a:pt x="150492" y="43310"/>
                  </a:lnTo>
                  <a:lnTo>
                    <a:pt x="150796" y="43457"/>
                  </a:lnTo>
                  <a:lnTo>
                    <a:pt x="151099" y="43622"/>
                  </a:lnTo>
                  <a:lnTo>
                    <a:pt x="151386" y="43787"/>
                  </a:lnTo>
                  <a:lnTo>
                    <a:pt x="151672" y="43969"/>
                  </a:lnTo>
                  <a:lnTo>
                    <a:pt x="151950" y="44160"/>
                  </a:lnTo>
                  <a:lnTo>
                    <a:pt x="152227" y="44360"/>
                  </a:lnTo>
                  <a:lnTo>
                    <a:pt x="152488" y="44568"/>
                  </a:lnTo>
                  <a:lnTo>
                    <a:pt x="152748" y="44785"/>
                  </a:lnTo>
                  <a:lnTo>
                    <a:pt x="153000" y="45010"/>
                  </a:lnTo>
                  <a:lnTo>
                    <a:pt x="153234" y="45245"/>
                  </a:lnTo>
                  <a:lnTo>
                    <a:pt x="153468" y="45488"/>
                  </a:lnTo>
                  <a:lnTo>
                    <a:pt x="153694" y="45739"/>
                  </a:lnTo>
                  <a:lnTo>
                    <a:pt x="153911" y="46008"/>
                  </a:lnTo>
                  <a:lnTo>
                    <a:pt x="154119" y="46277"/>
                  </a:lnTo>
                  <a:lnTo>
                    <a:pt x="154310" y="46555"/>
                  </a:lnTo>
                  <a:lnTo>
                    <a:pt x="154501" y="46841"/>
                  </a:lnTo>
                  <a:lnTo>
                    <a:pt x="154674" y="47136"/>
                  </a:lnTo>
                  <a:lnTo>
                    <a:pt x="154848" y="47440"/>
                  </a:lnTo>
                  <a:lnTo>
                    <a:pt x="155004" y="47752"/>
                  </a:lnTo>
                  <a:lnTo>
                    <a:pt x="155004" y="47752"/>
                  </a:lnTo>
                  <a:lnTo>
                    <a:pt x="155351" y="48438"/>
                  </a:lnTo>
                  <a:lnTo>
                    <a:pt x="155716" y="49123"/>
                  </a:lnTo>
                  <a:lnTo>
                    <a:pt x="156089" y="49792"/>
                  </a:lnTo>
                  <a:lnTo>
                    <a:pt x="156479" y="50451"/>
                  </a:lnTo>
                  <a:lnTo>
                    <a:pt x="156878" y="51111"/>
                  </a:lnTo>
                  <a:lnTo>
                    <a:pt x="157295" y="51753"/>
                  </a:lnTo>
                  <a:lnTo>
                    <a:pt x="157729" y="52395"/>
                  </a:lnTo>
                  <a:lnTo>
                    <a:pt x="158163" y="53020"/>
                  </a:lnTo>
                  <a:lnTo>
                    <a:pt x="158623" y="53644"/>
                  </a:lnTo>
                  <a:lnTo>
                    <a:pt x="159082" y="54260"/>
                  </a:lnTo>
                  <a:lnTo>
                    <a:pt x="159560" y="54859"/>
                  </a:lnTo>
                  <a:lnTo>
                    <a:pt x="160054" y="55458"/>
                  </a:lnTo>
                  <a:lnTo>
                    <a:pt x="160558" y="56039"/>
                  </a:lnTo>
                  <a:lnTo>
                    <a:pt x="161070" y="56621"/>
                  </a:lnTo>
                  <a:lnTo>
                    <a:pt x="161590" y="57193"/>
                  </a:lnTo>
                  <a:lnTo>
                    <a:pt x="162128" y="57749"/>
                  </a:lnTo>
                  <a:lnTo>
                    <a:pt x="162675" y="58295"/>
                  </a:lnTo>
                  <a:lnTo>
                    <a:pt x="163230" y="58842"/>
                  </a:lnTo>
                  <a:lnTo>
                    <a:pt x="163803" y="59371"/>
                  </a:lnTo>
                  <a:lnTo>
                    <a:pt x="164384" y="59892"/>
                  </a:lnTo>
                  <a:lnTo>
                    <a:pt x="164974" y="60404"/>
                  </a:lnTo>
                  <a:lnTo>
                    <a:pt x="165573" y="60907"/>
                  </a:lnTo>
                  <a:lnTo>
                    <a:pt x="166181" y="61402"/>
                  </a:lnTo>
                  <a:lnTo>
                    <a:pt x="166805" y="61888"/>
                  </a:lnTo>
                  <a:lnTo>
                    <a:pt x="167430" y="62356"/>
                  </a:lnTo>
                  <a:lnTo>
                    <a:pt x="168072" y="62816"/>
                  </a:lnTo>
                  <a:lnTo>
                    <a:pt x="168723" y="63268"/>
                  </a:lnTo>
                  <a:lnTo>
                    <a:pt x="169374" y="63710"/>
                  </a:lnTo>
                  <a:lnTo>
                    <a:pt x="170042" y="64144"/>
                  </a:lnTo>
                  <a:lnTo>
                    <a:pt x="170719" y="64569"/>
                  </a:lnTo>
                  <a:lnTo>
                    <a:pt x="171404" y="64977"/>
                  </a:lnTo>
                  <a:lnTo>
                    <a:pt x="172099" y="65376"/>
                  </a:lnTo>
                  <a:lnTo>
                    <a:pt x="172801" y="65767"/>
                  </a:lnTo>
                  <a:lnTo>
                    <a:pt x="173504" y="66148"/>
                  </a:lnTo>
                  <a:lnTo>
                    <a:pt x="174225" y="66513"/>
                  </a:lnTo>
                  <a:lnTo>
                    <a:pt x="174953" y="66869"/>
                  </a:lnTo>
                  <a:lnTo>
                    <a:pt x="175682" y="67216"/>
                  </a:lnTo>
                  <a:lnTo>
                    <a:pt x="176420" y="67545"/>
                  </a:lnTo>
                  <a:lnTo>
                    <a:pt x="177166" y="67867"/>
                  </a:lnTo>
                  <a:lnTo>
                    <a:pt x="177921" y="68179"/>
                  </a:lnTo>
                  <a:lnTo>
                    <a:pt x="178685" y="68483"/>
                  </a:lnTo>
                  <a:lnTo>
                    <a:pt x="179457" y="68769"/>
                  </a:lnTo>
                  <a:lnTo>
                    <a:pt x="180229" y="69047"/>
                  </a:lnTo>
                  <a:lnTo>
                    <a:pt x="181010" y="69307"/>
                  </a:lnTo>
                  <a:lnTo>
                    <a:pt x="181800" y="69559"/>
                  </a:lnTo>
                  <a:lnTo>
                    <a:pt x="182590" y="69802"/>
                  </a:lnTo>
                  <a:lnTo>
                    <a:pt x="183388" y="70027"/>
                  </a:lnTo>
                  <a:lnTo>
                    <a:pt x="184195" y="70244"/>
                  </a:lnTo>
                  <a:lnTo>
                    <a:pt x="185010" y="70444"/>
                  </a:lnTo>
                  <a:lnTo>
                    <a:pt x="185826" y="70635"/>
                  </a:lnTo>
                  <a:lnTo>
                    <a:pt x="186642" y="70817"/>
                  </a:lnTo>
                  <a:lnTo>
                    <a:pt x="187466" y="70982"/>
                  </a:lnTo>
                  <a:lnTo>
                    <a:pt x="188299" y="71138"/>
                  </a:lnTo>
                  <a:lnTo>
                    <a:pt x="189141" y="71277"/>
                  </a:lnTo>
                  <a:lnTo>
                    <a:pt x="189974" y="71407"/>
                  </a:lnTo>
                  <a:lnTo>
                    <a:pt x="190824" y="71520"/>
                  </a:lnTo>
                  <a:lnTo>
                    <a:pt x="191675" y="71615"/>
                  </a:lnTo>
                  <a:lnTo>
                    <a:pt x="192525" y="71711"/>
                  </a:lnTo>
                  <a:lnTo>
                    <a:pt x="193384" y="71780"/>
                  </a:lnTo>
                  <a:lnTo>
                    <a:pt x="194243" y="71841"/>
                  </a:lnTo>
                  <a:lnTo>
                    <a:pt x="195102" y="71893"/>
                  </a:lnTo>
                  <a:lnTo>
                    <a:pt x="195970" y="71928"/>
                  </a:lnTo>
                  <a:lnTo>
                    <a:pt x="196846" y="71945"/>
                  </a:lnTo>
                  <a:lnTo>
                    <a:pt x="197714" y="71954"/>
                  </a:lnTo>
                  <a:lnTo>
                    <a:pt x="197714" y="71954"/>
                  </a:lnTo>
                  <a:lnTo>
                    <a:pt x="198313" y="71954"/>
                  </a:lnTo>
                  <a:lnTo>
                    <a:pt x="198912" y="71936"/>
                  </a:lnTo>
                  <a:lnTo>
                    <a:pt x="199510" y="71928"/>
                  </a:lnTo>
                  <a:lnTo>
                    <a:pt x="200100" y="71902"/>
                  </a:lnTo>
                  <a:lnTo>
                    <a:pt x="200691" y="71876"/>
                  </a:lnTo>
                  <a:lnTo>
                    <a:pt x="201281" y="71841"/>
                  </a:lnTo>
                  <a:lnTo>
                    <a:pt x="201871" y="71797"/>
                  </a:lnTo>
                  <a:lnTo>
                    <a:pt x="202452" y="71745"/>
                  </a:lnTo>
                  <a:lnTo>
                    <a:pt x="203042" y="71693"/>
                  </a:lnTo>
                  <a:lnTo>
                    <a:pt x="203623" y="71633"/>
                  </a:lnTo>
                  <a:lnTo>
                    <a:pt x="204196" y="71563"/>
                  </a:lnTo>
                  <a:lnTo>
                    <a:pt x="204778" y="71494"/>
                  </a:lnTo>
                  <a:lnTo>
                    <a:pt x="205350" y="71416"/>
                  </a:lnTo>
                  <a:lnTo>
                    <a:pt x="205923" y="71329"/>
                  </a:lnTo>
                  <a:lnTo>
                    <a:pt x="206496" y="71242"/>
                  </a:lnTo>
                  <a:lnTo>
                    <a:pt x="207060" y="71147"/>
                  </a:lnTo>
                  <a:lnTo>
                    <a:pt x="207624" y="71042"/>
                  </a:lnTo>
                  <a:lnTo>
                    <a:pt x="208188" y="70938"/>
                  </a:lnTo>
                  <a:lnTo>
                    <a:pt x="208743" y="70817"/>
                  </a:lnTo>
                  <a:lnTo>
                    <a:pt x="209298" y="70704"/>
                  </a:lnTo>
                  <a:lnTo>
                    <a:pt x="209854" y="70574"/>
                  </a:lnTo>
                  <a:lnTo>
                    <a:pt x="210409" y="70444"/>
                  </a:lnTo>
                  <a:lnTo>
                    <a:pt x="210956" y="70305"/>
                  </a:lnTo>
                  <a:lnTo>
                    <a:pt x="211503" y="70166"/>
                  </a:lnTo>
                  <a:lnTo>
                    <a:pt x="212041" y="70019"/>
                  </a:lnTo>
                  <a:lnTo>
                    <a:pt x="212587" y="69862"/>
                  </a:lnTo>
                  <a:lnTo>
                    <a:pt x="213125" y="69706"/>
                  </a:lnTo>
                  <a:lnTo>
                    <a:pt x="213655" y="69541"/>
                  </a:lnTo>
                  <a:lnTo>
                    <a:pt x="214184" y="69368"/>
                  </a:lnTo>
                  <a:lnTo>
                    <a:pt x="214713" y="69194"/>
                  </a:lnTo>
                  <a:lnTo>
                    <a:pt x="215242" y="69012"/>
                  </a:lnTo>
                  <a:lnTo>
                    <a:pt x="215763" y="68830"/>
                  </a:lnTo>
                  <a:lnTo>
                    <a:pt x="216284" y="68639"/>
                  </a:lnTo>
                  <a:lnTo>
                    <a:pt x="216796" y="68439"/>
                  </a:lnTo>
                  <a:lnTo>
                    <a:pt x="217308" y="68240"/>
                  </a:lnTo>
                  <a:lnTo>
                    <a:pt x="217811" y="68031"/>
                  </a:lnTo>
                  <a:lnTo>
                    <a:pt x="218323" y="67823"/>
                  </a:lnTo>
                  <a:lnTo>
                    <a:pt x="218818" y="67606"/>
                  </a:lnTo>
                  <a:lnTo>
                    <a:pt x="219321" y="67381"/>
                  </a:lnTo>
                  <a:lnTo>
                    <a:pt x="219815" y="67155"/>
                  </a:lnTo>
                  <a:lnTo>
                    <a:pt x="220301" y="66921"/>
                  </a:lnTo>
                  <a:lnTo>
                    <a:pt x="220796" y="66686"/>
                  </a:lnTo>
                  <a:lnTo>
                    <a:pt x="221273" y="66443"/>
                  </a:lnTo>
                  <a:lnTo>
                    <a:pt x="221759" y="66192"/>
                  </a:lnTo>
                  <a:lnTo>
                    <a:pt x="222236" y="65940"/>
                  </a:lnTo>
                  <a:lnTo>
                    <a:pt x="222705" y="65689"/>
                  </a:lnTo>
                  <a:lnTo>
                    <a:pt x="223174" y="65428"/>
                  </a:lnTo>
                  <a:lnTo>
                    <a:pt x="223633" y="65159"/>
                  </a:lnTo>
                  <a:lnTo>
                    <a:pt x="224102" y="64890"/>
                  </a:lnTo>
                  <a:lnTo>
                    <a:pt x="224553" y="64613"/>
                  </a:lnTo>
                  <a:lnTo>
                    <a:pt x="225005" y="64335"/>
                  </a:lnTo>
                  <a:lnTo>
                    <a:pt x="225456" y="64057"/>
                  </a:lnTo>
                  <a:lnTo>
                    <a:pt x="225898" y="63762"/>
                  </a:lnTo>
                  <a:lnTo>
                    <a:pt x="226341" y="63476"/>
                  </a:lnTo>
                  <a:lnTo>
                    <a:pt x="226775" y="63172"/>
                  </a:lnTo>
                  <a:lnTo>
                    <a:pt x="227209" y="62877"/>
                  </a:lnTo>
                  <a:lnTo>
                    <a:pt x="227634" y="62565"/>
                  </a:lnTo>
                  <a:lnTo>
                    <a:pt x="228059" y="62261"/>
                  </a:lnTo>
                  <a:lnTo>
                    <a:pt x="228475" y="61940"/>
                  </a:lnTo>
                  <a:lnTo>
                    <a:pt x="228892" y="61628"/>
                  </a:lnTo>
                  <a:lnTo>
                    <a:pt x="229300" y="61298"/>
                  </a:lnTo>
                  <a:lnTo>
                    <a:pt x="229708" y="60977"/>
                  </a:lnTo>
                  <a:lnTo>
                    <a:pt x="230107" y="60647"/>
                  </a:lnTo>
                  <a:lnTo>
                    <a:pt x="230497" y="60309"/>
                  </a:lnTo>
                  <a:lnTo>
                    <a:pt x="230888" y="59970"/>
                  </a:lnTo>
                  <a:lnTo>
                    <a:pt x="231278" y="59623"/>
                  </a:lnTo>
                  <a:lnTo>
                    <a:pt x="231660" y="59285"/>
                  </a:lnTo>
                  <a:lnTo>
                    <a:pt x="232033" y="58929"/>
                  </a:lnTo>
                  <a:lnTo>
                    <a:pt x="232406" y="58573"/>
                  </a:lnTo>
                  <a:lnTo>
                    <a:pt x="232771" y="58217"/>
                  </a:lnTo>
                  <a:lnTo>
                    <a:pt x="233135" y="57853"/>
                  </a:lnTo>
                  <a:lnTo>
                    <a:pt x="233491" y="57488"/>
                  </a:lnTo>
                  <a:lnTo>
                    <a:pt x="233847" y="57115"/>
                  </a:lnTo>
                  <a:lnTo>
                    <a:pt x="234194" y="56742"/>
                  </a:lnTo>
                  <a:lnTo>
                    <a:pt x="234532" y="56369"/>
                  </a:lnTo>
                  <a:lnTo>
                    <a:pt x="234871" y="55987"/>
                  </a:lnTo>
                  <a:lnTo>
                    <a:pt x="235200" y="55605"/>
                  </a:lnTo>
                  <a:lnTo>
                    <a:pt x="235530" y="55215"/>
                  </a:lnTo>
                  <a:lnTo>
                    <a:pt x="235851" y="54824"/>
                  </a:lnTo>
                  <a:lnTo>
                    <a:pt x="236164" y="54434"/>
                  </a:lnTo>
                  <a:lnTo>
                    <a:pt x="236476" y="54035"/>
                  </a:lnTo>
                  <a:lnTo>
                    <a:pt x="236780" y="53636"/>
                  </a:lnTo>
                  <a:lnTo>
                    <a:pt x="237075" y="53228"/>
                  </a:lnTo>
                  <a:lnTo>
                    <a:pt x="237370" y="52820"/>
                  </a:lnTo>
                  <a:lnTo>
                    <a:pt x="237656" y="52412"/>
                  </a:lnTo>
                  <a:lnTo>
                    <a:pt x="237942" y="51996"/>
                  </a:lnTo>
                  <a:lnTo>
                    <a:pt x="238211" y="51579"/>
                  </a:lnTo>
                  <a:lnTo>
                    <a:pt x="238489" y="51154"/>
                  </a:lnTo>
                  <a:lnTo>
                    <a:pt x="238749" y="50737"/>
                  </a:lnTo>
                  <a:lnTo>
                    <a:pt x="239010" y="50304"/>
                  </a:lnTo>
                  <a:lnTo>
                    <a:pt x="239261" y="49878"/>
                  </a:lnTo>
                  <a:lnTo>
                    <a:pt x="239513" y="49444"/>
                  </a:lnTo>
                  <a:lnTo>
                    <a:pt x="239747" y="49011"/>
                  </a:lnTo>
                  <a:lnTo>
                    <a:pt x="239990" y="48577"/>
                  </a:lnTo>
                  <a:lnTo>
                    <a:pt x="240216" y="48134"/>
                  </a:lnTo>
                  <a:lnTo>
                    <a:pt x="240442" y="47692"/>
                  </a:lnTo>
                  <a:lnTo>
                    <a:pt x="240659" y="47240"/>
                  </a:lnTo>
                  <a:lnTo>
                    <a:pt x="240867" y="46789"/>
                  </a:lnTo>
                  <a:lnTo>
                    <a:pt x="241075" y="46338"/>
                  </a:lnTo>
                  <a:lnTo>
                    <a:pt x="241266" y="45887"/>
                  </a:lnTo>
                  <a:lnTo>
                    <a:pt x="241457" y="45427"/>
                  </a:lnTo>
                  <a:lnTo>
                    <a:pt x="241648" y="44967"/>
                  </a:lnTo>
                  <a:lnTo>
                    <a:pt x="241830" y="44507"/>
                  </a:lnTo>
                  <a:lnTo>
                    <a:pt x="241995" y="44047"/>
                  </a:lnTo>
                  <a:lnTo>
                    <a:pt x="242168" y="43579"/>
                  </a:lnTo>
                  <a:lnTo>
                    <a:pt x="242325" y="43110"/>
                  </a:lnTo>
                  <a:lnTo>
                    <a:pt x="242481" y="42633"/>
                  </a:lnTo>
                  <a:lnTo>
                    <a:pt x="242620" y="42164"/>
                  </a:lnTo>
                  <a:lnTo>
                    <a:pt x="242767" y="41687"/>
                  </a:lnTo>
                  <a:lnTo>
                    <a:pt x="242897" y="41210"/>
                  </a:lnTo>
                  <a:lnTo>
                    <a:pt x="243019" y="40724"/>
                  </a:lnTo>
                  <a:lnTo>
                    <a:pt x="243140" y="40238"/>
                  </a:lnTo>
                  <a:lnTo>
                    <a:pt x="243253" y="39761"/>
                  </a:lnTo>
                  <a:lnTo>
                    <a:pt x="243357" y="39266"/>
                  </a:lnTo>
                  <a:lnTo>
                    <a:pt x="243461" y="38780"/>
                  </a:lnTo>
                  <a:lnTo>
                    <a:pt x="243548" y="38285"/>
                  </a:lnTo>
                  <a:lnTo>
                    <a:pt x="243635" y="37799"/>
                  </a:lnTo>
                  <a:lnTo>
                    <a:pt x="243713" y="37305"/>
                  </a:lnTo>
                  <a:lnTo>
                    <a:pt x="243782" y="36802"/>
                  </a:lnTo>
                  <a:lnTo>
                    <a:pt x="243843" y="36307"/>
                  </a:lnTo>
                  <a:lnTo>
                    <a:pt x="243904" y="35804"/>
                  </a:lnTo>
                  <a:lnTo>
                    <a:pt x="243947" y="35300"/>
                  </a:lnTo>
                  <a:lnTo>
                    <a:pt x="243991" y="34797"/>
                  </a:lnTo>
                  <a:lnTo>
                    <a:pt x="244025" y="34294"/>
                  </a:lnTo>
                  <a:lnTo>
                    <a:pt x="244051" y="33782"/>
                  </a:lnTo>
                  <a:lnTo>
                    <a:pt x="244069" y="33279"/>
                  </a:lnTo>
                  <a:lnTo>
                    <a:pt x="244077" y="32767"/>
                  </a:lnTo>
                  <a:lnTo>
                    <a:pt x="244086" y="32255"/>
                  </a:lnTo>
                  <a:lnTo>
                    <a:pt x="244086" y="32255"/>
                  </a:lnTo>
                  <a:lnTo>
                    <a:pt x="244077" y="31673"/>
                  </a:lnTo>
                  <a:lnTo>
                    <a:pt x="244060" y="31074"/>
                  </a:lnTo>
                  <a:lnTo>
                    <a:pt x="244025" y="30467"/>
                  </a:lnTo>
                  <a:lnTo>
                    <a:pt x="243973" y="29842"/>
                  </a:lnTo>
                  <a:lnTo>
                    <a:pt x="243921" y="29191"/>
                  </a:lnTo>
                  <a:lnTo>
                    <a:pt x="243843" y="28515"/>
                  </a:lnTo>
                  <a:lnTo>
                    <a:pt x="243756" y="27803"/>
                  </a:lnTo>
                  <a:lnTo>
                    <a:pt x="243661" y="27066"/>
                  </a:lnTo>
                  <a:lnTo>
                    <a:pt x="243661" y="27066"/>
                  </a:lnTo>
                  <a:lnTo>
                    <a:pt x="243626" y="26797"/>
                  </a:lnTo>
                  <a:lnTo>
                    <a:pt x="243609" y="26536"/>
                  </a:lnTo>
                  <a:lnTo>
                    <a:pt x="243600" y="26267"/>
                  </a:lnTo>
                  <a:lnTo>
                    <a:pt x="243609" y="26007"/>
                  </a:lnTo>
                  <a:lnTo>
                    <a:pt x="243626" y="25738"/>
                  </a:lnTo>
                  <a:lnTo>
                    <a:pt x="243661" y="25478"/>
                  </a:lnTo>
                  <a:lnTo>
                    <a:pt x="243704" y="25217"/>
                  </a:lnTo>
                  <a:lnTo>
                    <a:pt x="243765" y="24957"/>
                  </a:lnTo>
                  <a:lnTo>
                    <a:pt x="243834" y="24705"/>
                  </a:lnTo>
                  <a:lnTo>
                    <a:pt x="243921" y="24454"/>
                  </a:lnTo>
                  <a:lnTo>
                    <a:pt x="244025" y="24202"/>
                  </a:lnTo>
                  <a:lnTo>
                    <a:pt x="244138" y="23968"/>
                  </a:lnTo>
                  <a:lnTo>
                    <a:pt x="244260" y="23725"/>
                  </a:lnTo>
                  <a:lnTo>
                    <a:pt x="244398" y="23499"/>
                  </a:lnTo>
                  <a:lnTo>
                    <a:pt x="244546" y="23274"/>
                  </a:lnTo>
                  <a:lnTo>
                    <a:pt x="244711" y="23065"/>
                  </a:lnTo>
                  <a:lnTo>
                    <a:pt x="244711" y="23065"/>
                  </a:lnTo>
                  <a:lnTo>
                    <a:pt x="244884" y="22857"/>
                  </a:lnTo>
                  <a:lnTo>
                    <a:pt x="245067" y="22657"/>
                  </a:lnTo>
                  <a:lnTo>
                    <a:pt x="245258" y="22467"/>
                  </a:lnTo>
                  <a:lnTo>
                    <a:pt x="245457" y="22293"/>
                  </a:lnTo>
                  <a:lnTo>
                    <a:pt x="245665" y="22119"/>
                  </a:lnTo>
                  <a:lnTo>
                    <a:pt x="245882" y="21963"/>
                  </a:lnTo>
                  <a:lnTo>
                    <a:pt x="246099" y="21816"/>
                  </a:lnTo>
                  <a:lnTo>
                    <a:pt x="246325" y="21677"/>
                  </a:lnTo>
                  <a:lnTo>
                    <a:pt x="246559" y="21555"/>
                  </a:lnTo>
                  <a:lnTo>
                    <a:pt x="246802" y="21434"/>
                  </a:lnTo>
                  <a:lnTo>
                    <a:pt x="247045" y="21338"/>
                  </a:lnTo>
                  <a:lnTo>
                    <a:pt x="247297" y="21252"/>
                  </a:lnTo>
                  <a:lnTo>
                    <a:pt x="247557" y="21174"/>
                  </a:lnTo>
                  <a:lnTo>
                    <a:pt x="247817" y="21113"/>
                  </a:lnTo>
                  <a:lnTo>
                    <a:pt x="248086" y="21061"/>
                  </a:lnTo>
                  <a:lnTo>
                    <a:pt x="248364" y="21035"/>
                  </a:lnTo>
                  <a:lnTo>
                    <a:pt x="248364" y="21035"/>
                  </a:lnTo>
                  <a:lnTo>
                    <a:pt x="248989" y="20965"/>
                  </a:lnTo>
                  <a:lnTo>
                    <a:pt x="249605" y="20887"/>
                  </a:lnTo>
                  <a:lnTo>
                    <a:pt x="250230" y="20800"/>
                  </a:lnTo>
                  <a:lnTo>
                    <a:pt x="250846" y="20714"/>
                  </a:lnTo>
                  <a:lnTo>
                    <a:pt x="251462" y="20618"/>
                  </a:lnTo>
                  <a:lnTo>
                    <a:pt x="252069" y="20514"/>
                  </a:lnTo>
                  <a:lnTo>
                    <a:pt x="252685" y="20410"/>
                  </a:lnTo>
                  <a:lnTo>
                    <a:pt x="253293" y="20288"/>
                  </a:lnTo>
                  <a:lnTo>
                    <a:pt x="253892" y="20167"/>
                  </a:lnTo>
                  <a:lnTo>
                    <a:pt x="254499" y="20046"/>
                  </a:lnTo>
                  <a:lnTo>
                    <a:pt x="255098" y="19907"/>
                  </a:lnTo>
                  <a:lnTo>
                    <a:pt x="255696" y="19759"/>
                  </a:lnTo>
                  <a:lnTo>
                    <a:pt x="256295" y="19612"/>
                  </a:lnTo>
                  <a:lnTo>
                    <a:pt x="256885" y="19455"/>
                  </a:lnTo>
                  <a:lnTo>
                    <a:pt x="257475" y="19299"/>
                  </a:lnTo>
                  <a:lnTo>
                    <a:pt x="258065" y="19126"/>
                  </a:lnTo>
                  <a:lnTo>
                    <a:pt x="258655" y="18952"/>
                  </a:lnTo>
                  <a:lnTo>
                    <a:pt x="259237" y="18770"/>
                  </a:lnTo>
                  <a:lnTo>
                    <a:pt x="259818" y="18579"/>
                  </a:lnTo>
                  <a:lnTo>
                    <a:pt x="260391" y="18379"/>
                  </a:lnTo>
                  <a:lnTo>
                    <a:pt x="260964" y="18180"/>
                  </a:lnTo>
                  <a:lnTo>
                    <a:pt x="261536" y="17972"/>
                  </a:lnTo>
                  <a:lnTo>
                    <a:pt x="262109" y="17755"/>
                  </a:lnTo>
                  <a:lnTo>
                    <a:pt x="262673" y="17529"/>
                  </a:lnTo>
                  <a:lnTo>
                    <a:pt x="263237" y="17295"/>
                  </a:lnTo>
                  <a:lnTo>
                    <a:pt x="263792" y="17061"/>
                  </a:lnTo>
                  <a:lnTo>
                    <a:pt x="264348" y="16818"/>
                  </a:lnTo>
                  <a:lnTo>
                    <a:pt x="264903" y="16566"/>
                  </a:lnTo>
                  <a:lnTo>
                    <a:pt x="265458" y="16306"/>
                  </a:lnTo>
                  <a:lnTo>
                    <a:pt x="266005" y="16037"/>
                  </a:lnTo>
                  <a:lnTo>
                    <a:pt x="266543" y="15768"/>
                  </a:lnTo>
                  <a:lnTo>
                    <a:pt x="267090" y="15490"/>
                  </a:lnTo>
                  <a:lnTo>
                    <a:pt x="267090" y="15490"/>
                  </a:lnTo>
                  <a:lnTo>
                    <a:pt x="267333" y="15368"/>
                  </a:lnTo>
                  <a:lnTo>
                    <a:pt x="267584" y="15264"/>
                  </a:lnTo>
                  <a:lnTo>
                    <a:pt x="267827" y="15178"/>
                  </a:lnTo>
                  <a:lnTo>
                    <a:pt x="268088" y="15099"/>
                  </a:lnTo>
                  <a:lnTo>
                    <a:pt x="268339" y="15030"/>
                  </a:lnTo>
                  <a:lnTo>
                    <a:pt x="268591" y="14978"/>
                  </a:lnTo>
                  <a:lnTo>
                    <a:pt x="268851" y="14935"/>
                  </a:lnTo>
                  <a:lnTo>
                    <a:pt x="269103" y="14909"/>
                  </a:lnTo>
                  <a:lnTo>
                    <a:pt x="269363" y="14900"/>
                  </a:lnTo>
                  <a:lnTo>
                    <a:pt x="269615" y="14891"/>
                  </a:lnTo>
                  <a:lnTo>
                    <a:pt x="269867" y="14909"/>
                  </a:lnTo>
                  <a:lnTo>
                    <a:pt x="270118" y="14926"/>
                  </a:lnTo>
                  <a:lnTo>
                    <a:pt x="270370" y="14961"/>
                  </a:lnTo>
                  <a:lnTo>
                    <a:pt x="270622" y="15013"/>
                  </a:lnTo>
                  <a:lnTo>
                    <a:pt x="270864" y="15065"/>
                  </a:lnTo>
                  <a:lnTo>
                    <a:pt x="271107" y="15134"/>
                  </a:lnTo>
                  <a:lnTo>
                    <a:pt x="271342" y="15221"/>
                  </a:lnTo>
                  <a:lnTo>
                    <a:pt x="271576" y="15308"/>
                  </a:lnTo>
                  <a:lnTo>
                    <a:pt x="271810" y="15412"/>
                  </a:lnTo>
                  <a:lnTo>
                    <a:pt x="272027" y="15533"/>
                  </a:lnTo>
                  <a:lnTo>
                    <a:pt x="272253" y="15655"/>
                  </a:lnTo>
                  <a:lnTo>
                    <a:pt x="272461" y="15794"/>
                  </a:lnTo>
                  <a:lnTo>
                    <a:pt x="272669" y="15941"/>
                  </a:lnTo>
                  <a:lnTo>
                    <a:pt x="272869" y="16097"/>
                  </a:lnTo>
                  <a:lnTo>
                    <a:pt x="273060" y="16271"/>
                  </a:lnTo>
                  <a:lnTo>
                    <a:pt x="273251" y="16444"/>
                  </a:lnTo>
                  <a:lnTo>
                    <a:pt x="273424" y="16635"/>
                  </a:lnTo>
                  <a:lnTo>
                    <a:pt x="273589" y="16835"/>
                  </a:lnTo>
                  <a:lnTo>
                    <a:pt x="273754" y="17043"/>
                  </a:lnTo>
                  <a:lnTo>
                    <a:pt x="273902" y="17260"/>
                  </a:lnTo>
                  <a:lnTo>
                    <a:pt x="274040" y="17494"/>
                  </a:lnTo>
                  <a:lnTo>
                    <a:pt x="274171" y="17729"/>
                  </a:lnTo>
                  <a:lnTo>
                    <a:pt x="274171" y="17729"/>
                  </a:lnTo>
                  <a:lnTo>
                    <a:pt x="274292" y="17980"/>
                  </a:lnTo>
                  <a:lnTo>
                    <a:pt x="274396" y="18223"/>
                  </a:lnTo>
                  <a:lnTo>
                    <a:pt x="274483" y="18475"/>
                  </a:lnTo>
                  <a:lnTo>
                    <a:pt x="274561" y="18727"/>
                  </a:lnTo>
                  <a:lnTo>
                    <a:pt x="274630" y="18978"/>
                  </a:lnTo>
                  <a:lnTo>
                    <a:pt x="274683" y="19239"/>
                  </a:lnTo>
                  <a:lnTo>
                    <a:pt x="274717" y="19490"/>
                  </a:lnTo>
                  <a:lnTo>
                    <a:pt x="274752" y="19750"/>
                  </a:lnTo>
                  <a:lnTo>
                    <a:pt x="274761" y="20002"/>
                  </a:lnTo>
                  <a:lnTo>
                    <a:pt x="274761" y="20254"/>
                  </a:lnTo>
                  <a:lnTo>
                    <a:pt x="274752" y="20514"/>
                  </a:lnTo>
                  <a:lnTo>
                    <a:pt x="274735" y="20766"/>
                  </a:lnTo>
                  <a:lnTo>
                    <a:pt x="274700" y="21017"/>
                  </a:lnTo>
                  <a:lnTo>
                    <a:pt x="274648" y="21260"/>
                  </a:lnTo>
                  <a:lnTo>
                    <a:pt x="274596" y="21503"/>
                  </a:lnTo>
                  <a:lnTo>
                    <a:pt x="274526" y="21746"/>
                  </a:lnTo>
                  <a:lnTo>
                    <a:pt x="274440" y="21989"/>
                  </a:lnTo>
                  <a:lnTo>
                    <a:pt x="274344" y="22224"/>
                  </a:lnTo>
                  <a:lnTo>
                    <a:pt x="274249" y="22449"/>
                  </a:lnTo>
                  <a:lnTo>
                    <a:pt x="274127" y="22675"/>
                  </a:lnTo>
                  <a:lnTo>
                    <a:pt x="274006" y="22892"/>
                  </a:lnTo>
                  <a:lnTo>
                    <a:pt x="273867" y="23109"/>
                  </a:lnTo>
                  <a:lnTo>
                    <a:pt x="273719" y="23317"/>
                  </a:lnTo>
                  <a:lnTo>
                    <a:pt x="273563" y="23516"/>
                  </a:lnTo>
                  <a:lnTo>
                    <a:pt x="273390" y="23707"/>
                  </a:lnTo>
                  <a:lnTo>
                    <a:pt x="273216" y="23890"/>
                  </a:lnTo>
                  <a:lnTo>
                    <a:pt x="273025" y="24063"/>
                  </a:lnTo>
                  <a:lnTo>
                    <a:pt x="272826" y="24237"/>
                  </a:lnTo>
                  <a:lnTo>
                    <a:pt x="272617" y="24393"/>
                  </a:lnTo>
                  <a:lnTo>
                    <a:pt x="272392" y="24540"/>
                  </a:lnTo>
                  <a:lnTo>
                    <a:pt x="272166" y="24688"/>
                  </a:lnTo>
                  <a:lnTo>
                    <a:pt x="271932" y="24818"/>
                  </a:lnTo>
                  <a:lnTo>
                    <a:pt x="271932" y="24818"/>
                  </a:lnTo>
                  <a:lnTo>
                    <a:pt x="270908" y="25330"/>
                  </a:lnTo>
                  <a:lnTo>
                    <a:pt x="269884" y="25833"/>
                  </a:lnTo>
                  <a:lnTo>
                    <a:pt x="269363" y="26076"/>
                  </a:lnTo>
                  <a:lnTo>
                    <a:pt x="268851" y="26311"/>
                  </a:lnTo>
                  <a:lnTo>
                    <a:pt x="268322" y="26545"/>
                  </a:lnTo>
                  <a:lnTo>
                    <a:pt x="267801" y="26770"/>
                  </a:lnTo>
                  <a:lnTo>
                    <a:pt x="267272" y="26996"/>
                  </a:lnTo>
                  <a:lnTo>
                    <a:pt x="266743" y="27213"/>
                  </a:lnTo>
                  <a:lnTo>
                    <a:pt x="266213" y="27430"/>
                  </a:lnTo>
                  <a:lnTo>
                    <a:pt x="265684" y="27638"/>
                  </a:lnTo>
                  <a:lnTo>
                    <a:pt x="265146" y="27846"/>
                  </a:lnTo>
                  <a:lnTo>
                    <a:pt x="264608" y="28046"/>
                  </a:lnTo>
                  <a:lnTo>
                    <a:pt x="264070" y="28237"/>
                  </a:lnTo>
                  <a:lnTo>
                    <a:pt x="263532" y="28428"/>
                  </a:lnTo>
                  <a:lnTo>
                    <a:pt x="262985" y="28610"/>
                  </a:lnTo>
                  <a:lnTo>
                    <a:pt x="262439" y="28792"/>
                  </a:lnTo>
                  <a:lnTo>
                    <a:pt x="261892" y="28966"/>
                  </a:lnTo>
                  <a:lnTo>
                    <a:pt x="261345" y="29139"/>
                  </a:lnTo>
                  <a:lnTo>
                    <a:pt x="260790" y="29304"/>
                  </a:lnTo>
                  <a:lnTo>
                    <a:pt x="260235" y="29460"/>
                  </a:lnTo>
                  <a:lnTo>
                    <a:pt x="259679" y="29617"/>
                  </a:lnTo>
                  <a:lnTo>
                    <a:pt x="259124" y="29764"/>
                  </a:lnTo>
                  <a:lnTo>
                    <a:pt x="258569" y="29912"/>
                  </a:lnTo>
                  <a:lnTo>
                    <a:pt x="258005" y="30051"/>
                  </a:lnTo>
                  <a:lnTo>
                    <a:pt x="257441" y="30181"/>
                  </a:lnTo>
                  <a:lnTo>
                    <a:pt x="256877" y="30311"/>
                  </a:lnTo>
                  <a:lnTo>
                    <a:pt x="256313" y="30441"/>
                  </a:lnTo>
                  <a:lnTo>
                    <a:pt x="255748" y="30554"/>
                  </a:lnTo>
                  <a:lnTo>
                    <a:pt x="255176" y="30667"/>
                  </a:lnTo>
                  <a:lnTo>
                    <a:pt x="254603" y="30779"/>
                  </a:lnTo>
                  <a:lnTo>
                    <a:pt x="254603" y="32255"/>
                  </a:lnTo>
                  <a:lnTo>
                    <a:pt x="254603" y="32255"/>
                  </a:lnTo>
                  <a:lnTo>
                    <a:pt x="254603" y="32905"/>
                  </a:lnTo>
                  <a:lnTo>
                    <a:pt x="254586" y="33548"/>
                  </a:lnTo>
                  <a:lnTo>
                    <a:pt x="254560" y="34198"/>
                  </a:lnTo>
                  <a:lnTo>
                    <a:pt x="254534" y="34840"/>
                  </a:lnTo>
                  <a:lnTo>
                    <a:pt x="254490" y="35483"/>
                  </a:lnTo>
                  <a:lnTo>
                    <a:pt x="254438" y="36125"/>
                  </a:lnTo>
                  <a:lnTo>
                    <a:pt x="254377" y="36758"/>
                  </a:lnTo>
                  <a:lnTo>
                    <a:pt x="254308" y="37392"/>
                  </a:lnTo>
                  <a:lnTo>
                    <a:pt x="254230" y="38025"/>
                  </a:lnTo>
                  <a:lnTo>
                    <a:pt x="254143" y="38659"/>
                  </a:lnTo>
                  <a:lnTo>
                    <a:pt x="254048" y="39283"/>
                  </a:lnTo>
                  <a:lnTo>
                    <a:pt x="253952" y="39908"/>
                  </a:lnTo>
                  <a:lnTo>
                    <a:pt x="253839" y="40533"/>
                  </a:lnTo>
                  <a:lnTo>
                    <a:pt x="253718" y="41158"/>
                  </a:lnTo>
                  <a:lnTo>
                    <a:pt x="253588" y="41774"/>
                  </a:lnTo>
                  <a:lnTo>
                    <a:pt x="253449" y="42390"/>
                  </a:lnTo>
                  <a:lnTo>
                    <a:pt x="253301" y="42997"/>
                  </a:lnTo>
                  <a:lnTo>
                    <a:pt x="253145" y="43613"/>
                  </a:lnTo>
                  <a:lnTo>
                    <a:pt x="252980" y="44221"/>
                  </a:lnTo>
                  <a:lnTo>
                    <a:pt x="252807" y="44819"/>
                  </a:lnTo>
                  <a:lnTo>
                    <a:pt x="252633" y="45427"/>
                  </a:lnTo>
                  <a:lnTo>
                    <a:pt x="252442" y="46026"/>
                  </a:lnTo>
                  <a:lnTo>
                    <a:pt x="252243" y="46616"/>
                  </a:lnTo>
                  <a:lnTo>
                    <a:pt x="252043" y="47206"/>
                  </a:lnTo>
                  <a:lnTo>
                    <a:pt x="251826" y="47796"/>
                  </a:lnTo>
                  <a:lnTo>
                    <a:pt x="251609" y="48386"/>
                  </a:lnTo>
                  <a:lnTo>
                    <a:pt x="251384" y="48967"/>
                  </a:lnTo>
                  <a:lnTo>
                    <a:pt x="251149" y="49549"/>
                  </a:lnTo>
                  <a:lnTo>
                    <a:pt x="250898" y="50121"/>
                  </a:lnTo>
                  <a:lnTo>
                    <a:pt x="250646" y="50694"/>
                  </a:lnTo>
                  <a:lnTo>
                    <a:pt x="250395" y="51267"/>
                  </a:lnTo>
                  <a:lnTo>
                    <a:pt x="250126" y="51831"/>
                  </a:lnTo>
                  <a:lnTo>
                    <a:pt x="249848" y="52395"/>
                  </a:lnTo>
                  <a:lnTo>
                    <a:pt x="249570" y="52950"/>
                  </a:lnTo>
                  <a:lnTo>
                    <a:pt x="249275" y="53505"/>
                  </a:lnTo>
                  <a:lnTo>
                    <a:pt x="248980" y="54061"/>
                  </a:lnTo>
                  <a:lnTo>
                    <a:pt x="248676" y="54608"/>
                  </a:lnTo>
                  <a:lnTo>
                    <a:pt x="248364" y="55146"/>
                  </a:lnTo>
                  <a:lnTo>
                    <a:pt x="248052" y="55692"/>
                  </a:lnTo>
                  <a:lnTo>
                    <a:pt x="247722" y="56222"/>
                  </a:lnTo>
                  <a:lnTo>
                    <a:pt x="247392" y="56760"/>
                  </a:lnTo>
                  <a:lnTo>
                    <a:pt x="247054" y="57289"/>
                  </a:lnTo>
                  <a:lnTo>
                    <a:pt x="246707" y="57809"/>
                  </a:lnTo>
                  <a:lnTo>
                    <a:pt x="246351" y="58330"/>
                  </a:lnTo>
                  <a:lnTo>
                    <a:pt x="245995" y="58851"/>
                  </a:lnTo>
                  <a:lnTo>
                    <a:pt x="245622" y="59363"/>
                  </a:lnTo>
                  <a:lnTo>
                    <a:pt x="245249" y="59866"/>
                  </a:lnTo>
                  <a:lnTo>
                    <a:pt x="244867" y="60369"/>
                  </a:lnTo>
                  <a:lnTo>
                    <a:pt x="244485" y="60873"/>
                  </a:lnTo>
                  <a:lnTo>
                    <a:pt x="244086" y="61367"/>
                  </a:lnTo>
                  <a:lnTo>
                    <a:pt x="243687" y="61853"/>
                  </a:lnTo>
                  <a:lnTo>
                    <a:pt x="243279" y="62339"/>
                  </a:lnTo>
                  <a:lnTo>
                    <a:pt x="242863" y="62825"/>
                  </a:lnTo>
                  <a:lnTo>
                    <a:pt x="242446" y="63302"/>
                  </a:lnTo>
                  <a:lnTo>
                    <a:pt x="242021" y="63771"/>
                  </a:lnTo>
                  <a:lnTo>
                    <a:pt x="241587" y="64239"/>
                  </a:lnTo>
                  <a:lnTo>
                    <a:pt x="241153" y="64708"/>
                  </a:lnTo>
                  <a:lnTo>
                    <a:pt x="240702" y="65168"/>
                  </a:lnTo>
                  <a:lnTo>
                    <a:pt x="240251" y="65619"/>
                  </a:lnTo>
                  <a:lnTo>
                    <a:pt x="239799" y="66070"/>
                  </a:lnTo>
                  <a:lnTo>
                    <a:pt x="239331" y="66513"/>
                  </a:lnTo>
                  <a:lnTo>
                    <a:pt x="238862" y="66955"/>
                  </a:lnTo>
                  <a:lnTo>
                    <a:pt x="238394" y="67389"/>
                  </a:lnTo>
                  <a:lnTo>
                    <a:pt x="237908" y="67814"/>
                  </a:lnTo>
                  <a:lnTo>
                    <a:pt x="237422" y="68240"/>
                  </a:lnTo>
                  <a:lnTo>
                    <a:pt x="236936" y="68656"/>
                  </a:lnTo>
                  <a:lnTo>
                    <a:pt x="236433" y="69073"/>
                  </a:lnTo>
                  <a:lnTo>
                    <a:pt x="235929" y="69481"/>
                  </a:lnTo>
                  <a:lnTo>
                    <a:pt x="235426" y="69880"/>
                  </a:lnTo>
                  <a:lnTo>
                    <a:pt x="234905" y="70279"/>
                  </a:lnTo>
                  <a:lnTo>
                    <a:pt x="234393" y="70669"/>
                  </a:lnTo>
                  <a:lnTo>
                    <a:pt x="233864" y="71060"/>
                  </a:lnTo>
                  <a:lnTo>
                    <a:pt x="233335" y="71442"/>
                  </a:lnTo>
                  <a:lnTo>
                    <a:pt x="232797" y="71815"/>
                  </a:lnTo>
                  <a:lnTo>
                    <a:pt x="232259" y="72188"/>
                  </a:lnTo>
                  <a:lnTo>
                    <a:pt x="231712" y="72552"/>
                  </a:lnTo>
                  <a:lnTo>
                    <a:pt x="231165" y="72908"/>
                  </a:lnTo>
                  <a:lnTo>
                    <a:pt x="230601" y="73264"/>
                  </a:lnTo>
                  <a:lnTo>
                    <a:pt x="230046" y="73611"/>
                  </a:lnTo>
                  <a:lnTo>
                    <a:pt x="229482" y="73958"/>
                  </a:lnTo>
                  <a:lnTo>
                    <a:pt x="228909" y="74288"/>
                  </a:lnTo>
                  <a:lnTo>
                    <a:pt x="228337" y="74618"/>
                  </a:lnTo>
                  <a:lnTo>
                    <a:pt x="227755" y="74947"/>
                  </a:lnTo>
                  <a:lnTo>
                    <a:pt x="227165" y="75260"/>
                  </a:lnTo>
                  <a:lnTo>
                    <a:pt x="226575" y="75572"/>
                  </a:lnTo>
                  <a:lnTo>
                    <a:pt x="225985" y="75884"/>
                  </a:lnTo>
                  <a:lnTo>
                    <a:pt x="225386" y="76179"/>
                  </a:lnTo>
                  <a:lnTo>
                    <a:pt x="224779" y="76475"/>
                  </a:lnTo>
                  <a:lnTo>
                    <a:pt x="224171" y="76761"/>
                  </a:lnTo>
                  <a:lnTo>
                    <a:pt x="223564" y="77039"/>
                  </a:lnTo>
                  <a:lnTo>
                    <a:pt x="222948" y="77316"/>
                  </a:lnTo>
                  <a:lnTo>
                    <a:pt x="222323" y="77585"/>
                  </a:lnTo>
                  <a:lnTo>
                    <a:pt x="221698" y="77846"/>
                  </a:lnTo>
                  <a:lnTo>
                    <a:pt x="221074" y="78097"/>
                  </a:lnTo>
                  <a:lnTo>
                    <a:pt x="220440" y="78349"/>
                  </a:lnTo>
                  <a:lnTo>
                    <a:pt x="219807" y="78592"/>
                  </a:lnTo>
                  <a:lnTo>
                    <a:pt x="219165" y="78826"/>
                  </a:lnTo>
                  <a:lnTo>
                    <a:pt x="218523" y="79052"/>
                  </a:lnTo>
                  <a:lnTo>
                    <a:pt x="217872" y="79277"/>
                  </a:lnTo>
                  <a:lnTo>
                    <a:pt x="217221" y="79494"/>
                  </a:lnTo>
                  <a:lnTo>
                    <a:pt x="216561" y="79703"/>
                  </a:lnTo>
                  <a:lnTo>
                    <a:pt x="215902" y="79902"/>
                  </a:lnTo>
                  <a:lnTo>
                    <a:pt x="215242" y="80093"/>
                  </a:lnTo>
                  <a:lnTo>
                    <a:pt x="214574" y="80284"/>
                  </a:lnTo>
                  <a:lnTo>
                    <a:pt x="213906" y="80466"/>
                  </a:lnTo>
                  <a:lnTo>
                    <a:pt x="213229" y="80640"/>
                  </a:lnTo>
                  <a:lnTo>
                    <a:pt x="212552" y="80805"/>
                  </a:lnTo>
                  <a:lnTo>
                    <a:pt x="211867" y="80961"/>
                  </a:lnTo>
                  <a:lnTo>
                    <a:pt x="211190" y="81108"/>
                  </a:lnTo>
                  <a:lnTo>
                    <a:pt x="210496" y="81256"/>
                  </a:lnTo>
                  <a:lnTo>
                    <a:pt x="209810" y="81395"/>
                  </a:lnTo>
                  <a:lnTo>
                    <a:pt x="209116" y="81525"/>
                  </a:lnTo>
                  <a:lnTo>
                    <a:pt x="208422" y="81646"/>
                  </a:lnTo>
                  <a:lnTo>
                    <a:pt x="207719" y="81759"/>
                  </a:lnTo>
                  <a:lnTo>
                    <a:pt x="207016" y="81863"/>
                  </a:lnTo>
                  <a:lnTo>
                    <a:pt x="206313" y="81967"/>
                  </a:lnTo>
                  <a:lnTo>
                    <a:pt x="205602" y="82054"/>
                  </a:lnTo>
                  <a:lnTo>
                    <a:pt x="204890" y="82141"/>
                  </a:lnTo>
                  <a:lnTo>
                    <a:pt x="204179" y="82219"/>
                  </a:lnTo>
                  <a:lnTo>
                    <a:pt x="203467" y="82288"/>
                  </a:lnTo>
                  <a:lnTo>
                    <a:pt x="202747" y="82340"/>
                  </a:lnTo>
                  <a:lnTo>
                    <a:pt x="202027" y="82401"/>
                  </a:lnTo>
                  <a:lnTo>
                    <a:pt x="201298" y="82445"/>
                  </a:lnTo>
                  <a:lnTo>
                    <a:pt x="200578" y="82479"/>
                  </a:lnTo>
                  <a:lnTo>
                    <a:pt x="199849" y="82505"/>
                  </a:lnTo>
                  <a:lnTo>
                    <a:pt x="199111" y="82531"/>
                  </a:lnTo>
                  <a:lnTo>
                    <a:pt x="198382" y="82540"/>
                  </a:lnTo>
                  <a:lnTo>
                    <a:pt x="197645" y="82540"/>
                  </a:lnTo>
                  <a:lnTo>
                    <a:pt x="197645" y="825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-2007875" y="238125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-7787650" y="-7576950"/>
              <a:ext cx="1604250" cy="5425125"/>
            </a:xfrm>
            <a:custGeom>
              <a:rect b="b" l="l" r="r" t="t"/>
              <a:pathLst>
                <a:path extrusionOk="0" h="217005" w="64170">
                  <a:moveTo>
                    <a:pt x="58651" y="0"/>
                  </a:moveTo>
                  <a:lnTo>
                    <a:pt x="58399" y="27"/>
                  </a:lnTo>
                  <a:lnTo>
                    <a:pt x="58147" y="53"/>
                  </a:lnTo>
                  <a:lnTo>
                    <a:pt x="57896" y="96"/>
                  </a:lnTo>
                  <a:lnTo>
                    <a:pt x="57644" y="148"/>
                  </a:lnTo>
                  <a:lnTo>
                    <a:pt x="57401" y="217"/>
                  </a:lnTo>
                  <a:lnTo>
                    <a:pt x="57150" y="296"/>
                  </a:lnTo>
                  <a:lnTo>
                    <a:pt x="56907" y="391"/>
                  </a:lnTo>
                  <a:lnTo>
                    <a:pt x="56672" y="495"/>
                  </a:lnTo>
                  <a:lnTo>
                    <a:pt x="56438" y="617"/>
                  </a:lnTo>
                  <a:lnTo>
                    <a:pt x="56204" y="747"/>
                  </a:lnTo>
                  <a:lnTo>
                    <a:pt x="55978" y="894"/>
                  </a:lnTo>
                  <a:lnTo>
                    <a:pt x="55466" y="1241"/>
                  </a:lnTo>
                  <a:lnTo>
                    <a:pt x="54972" y="1597"/>
                  </a:lnTo>
                  <a:lnTo>
                    <a:pt x="54468" y="1962"/>
                  </a:lnTo>
                  <a:lnTo>
                    <a:pt x="53982" y="2326"/>
                  </a:lnTo>
                  <a:lnTo>
                    <a:pt x="53505" y="2699"/>
                  </a:lnTo>
                  <a:lnTo>
                    <a:pt x="53028" y="3081"/>
                  </a:lnTo>
                  <a:lnTo>
                    <a:pt x="52559" y="3463"/>
                  </a:lnTo>
                  <a:lnTo>
                    <a:pt x="52099" y="3853"/>
                  </a:lnTo>
                  <a:lnTo>
                    <a:pt x="51648" y="4252"/>
                  </a:lnTo>
                  <a:lnTo>
                    <a:pt x="51197" y="4652"/>
                  </a:lnTo>
                  <a:lnTo>
                    <a:pt x="50763" y="5051"/>
                  </a:lnTo>
                  <a:lnTo>
                    <a:pt x="50329" y="5459"/>
                  </a:lnTo>
                  <a:lnTo>
                    <a:pt x="49904" y="5875"/>
                  </a:lnTo>
                  <a:lnTo>
                    <a:pt x="49487" y="6292"/>
                  </a:lnTo>
                  <a:lnTo>
                    <a:pt x="49080" y="6717"/>
                  </a:lnTo>
                  <a:lnTo>
                    <a:pt x="48680" y="7142"/>
                  </a:lnTo>
                  <a:lnTo>
                    <a:pt x="48281" y="7576"/>
                  </a:lnTo>
                  <a:lnTo>
                    <a:pt x="47891" y="8018"/>
                  </a:lnTo>
                  <a:lnTo>
                    <a:pt x="47518" y="8461"/>
                  </a:lnTo>
                  <a:lnTo>
                    <a:pt x="47145" y="8903"/>
                  </a:lnTo>
                  <a:lnTo>
                    <a:pt x="46780" y="9355"/>
                  </a:lnTo>
                  <a:lnTo>
                    <a:pt x="46424" y="9806"/>
                  </a:lnTo>
                  <a:lnTo>
                    <a:pt x="46077" y="10266"/>
                  </a:lnTo>
                  <a:lnTo>
                    <a:pt x="45730" y="10726"/>
                  </a:lnTo>
                  <a:lnTo>
                    <a:pt x="45400" y="11194"/>
                  </a:lnTo>
                  <a:lnTo>
                    <a:pt x="45071" y="11663"/>
                  </a:lnTo>
                  <a:lnTo>
                    <a:pt x="44758" y="12140"/>
                  </a:lnTo>
                  <a:lnTo>
                    <a:pt x="44446" y="12617"/>
                  </a:lnTo>
                  <a:lnTo>
                    <a:pt x="44142" y="13103"/>
                  </a:lnTo>
                  <a:lnTo>
                    <a:pt x="43847" y="13589"/>
                  </a:lnTo>
                  <a:lnTo>
                    <a:pt x="43561" y="14075"/>
                  </a:lnTo>
                  <a:lnTo>
                    <a:pt x="43283" y="14570"/>
                  </a:lnTo>
                  <a:lnTo>
                    <a:pt x="43014" y="15064"/>
                  </a:lnTo>
                  <a:lnTo>
                    <a:pt x="42754" y="15568"/>
                  </a:lnTo>
                  <a:lnTo>
                    <a:pt x="42493" y="16071"/>
                  </a:lnTo>
                  <a:lnTo>
                    <a:pt x="42251" y="16574"/>
                  </a:lnTo>
                  <a:lnTo>
                    <a:pt x="42008" y="17086"/>
                  </a:lnTo>
                  <a:lnTo>
                    <a:pt x="41782" y="17598"/>
                  </a:lnTo>
                  <a:lnTo>
                    <a:pt x="41556" y="18119"/>
                  </a:lnTo>
                  <a:lnTo>
                    <a:pt x="41348" y="18631"/>
                  </a:lnTo>
                  <a:lnTo>
                    <a:pt x="41140" y="19160"/>
                  </a:lnTo>
                  <a:lnTo>
                    <a:pt x="40940" y="19681"/>
                  </a:lnTo>
                  <a:lnTo>
                    <a:pt x="40758" y="20210"/>
                  </a:lnTo>
                  <a:lnTo>
                    <a:pt x="40576" y="20739"/>
                  </a:lnTo>
                  <a:lnTo>
                    <a:pt x="40402" y="21277"/>
                  </a:lnTo>
                  <a:lnTo>
                    <a:pt x="40237" y="21807"/>
                  </a:lnTo>
                  <a:lnTo>
                    <a:pt x="40090" y="22345"/>
                  </a:lnTo>
                  <a:lnTo>
                    <a:pt x="39942" y="22891"/>
                  </a:lnTo>
                  <a:lnTo>
                    <a:pt x="39804" y="23429"/>
                  </a:lnTo>
                  <a:lnTo>
                    <a:pt x="39673" y="23976"/>
                  </a:lnTo>
                  <a:lnTo>
                    <a:pt x="39552" y="24523"/>
                  </a:lnTo>
                  <a:lnTo>
                    <a:pt x="39439" y="25078"/>
                  </a:lnTo>
                  <a:lnTo>
                    <a:pt x="39344" y="25625"/>
                  </a:lnTo>
                  <a:lnTo>
                    <a:pt x="39248" y="26180"/>
                  </a:lnTo>
                  <a:lnTo>
                    <a:pt x="39161" y="26735"/>
                  </a:lnTo>
                  <a:lnTo>
                    <a:pt x="39083" y="27300"/>
                  </a:lnTo>
                  <a:lnTo>
                    <a:pt x="39014" y="27855"/>
                  </a:lnTo>
                  <a:lnTo>
                    <a:pt x="38962" y="28419"/>
                  </a:lnTo>
                  <a:lnTo>
                    <a:pt x="38910" y="28983"/>
                  </a:lnTo>
                  <a:lnTo>
                    <a:pt x="38866" y="29547"/>
                  </a:lnTo>
                  <a:lnTo>
                    <a:pt x="38832" y="30111"/>
                  </a:lnTo>
                  <a:lnTo>
                    <a:pt x="38814" y="30684"/>
                  </a:lnTo>
                  <a:lnTo>
                    <a:pt x="38797" y="31256"/>
                  </a:lnTo>
                  <a:lnTo>
                    <a:pt x="38797" y="31820"/>
                  </a:lnTo>
                  <a:lnTo>
                    <a:pt x="38806" y="32610"/>
                  </a:lnTo>
                  <a:lnTo>
                    <a:pt x="38832" y="33408"/>
                  </a:lnTo>
                  <a:lnTo>
                    <a:pt x="38875" y="34198"/>
                  </a:lnTo>
                  <a:lnTo>
                    <a:pt x="38936" y="34988"/>
                  </a:lnTo>
                  <a:lnTo>
                    <a:pt x="39023" y="35777"/>
                  </a:lnTo>
                  <a:lnTo>
                    <a:pt x="39118" y="36567"/>
                  </a:lnTo>
                  <a:lnTo>
                    <a:pt x="39239" y="37357"/>
                  </a:lnTo>
                  <a:lnTo>
                    <a:pt x="39370" y="38146"/>
                  </a:lnTo>
                  <a:lnTo>
                    <a:pt x="39526" y="38936"/>
                  </a:lnTo>
                  <a:lnTo>
                    <a:pt x="39699" y="39717"/>
                  </a:lnTo>
                  <a:lnTo>
                    <a:pt x="39890" y="40489"/>
                  </a:lnTo>
                  <a:lnTo>
                    <a:pt x="40099" y="41270"/>
                  </a:lnTo>
                  <a:lnTo>
                    <a:pt x="40324" y="42034"/>
                  </a:lnTo>
                  <a:lnTo>
                    <a:pt x="40567" y="42797"/>
                  </a:lnTo>
                  <a:lnTo>
                    <a:pt x="40827" y="43561"/>
                  </a:lnTo>
                  <a:lnTo>
                    <a:pt x="41105" y="44307"/>
                  </a:lnTo>
                  <a:lnTo>
                    <a:pt x="40177" y="44498"/>
                  </a:lnTo>
                  <a:lnTo>
                    <a:pt x="39248" y="44698"/>
                  </a:lnTo>
                  <a:lnTo>
                    <a:pt x="38328" y="44923"/>
                  </a:lnTo>
                  <a:lnTo>
                    <a:pt x="37426" y="45158"/>
                  </a:lnTo>
                  <a:lnTo>
                    <a:pt x="36523" y="45409"/>
                  </a:lnTo>
                  <a:lnTo>
                    <a:pt x="35630" y="45678"/>
                  </a:lnTo>
                  <a:lnTo>
                    <a:pt x="34753" y="45965"/>
                  </a:lnTo>
                  <a:lnTo>
                    <a:pt x="33877" y="46268"/>
                  </a:lnTo>
                  <a:lnTo>
                    <a:pt x="33018" y="46581"/>
                  </a:lnTo>
                  <a:lnTo>
                    <a:pt x="32159" y="46919"/>
                  </a:lnTo>
                  <a:lnTo>
                    <a:pt x="31317" y="47266"/>
                  </a:lnTo>
                  <a:lnTo>
                    <a:pt x="30484" y="47631"/>
                  </a:lnTo>
                  <a:lnTo>
                    <a:pt x="29660" y="48004"/>
                  </a:lnTo>
                  <a:lnTo>
                    <a:pt x="28853" y="48394"/>
                  </a:lnTo>
                  <a:lnTo>
                    <a:pt x="28046" y="48802"/>
                  </a:lnTo>
                  <a:lnTo>
                    <a:pt x="27256" y="49227"/>
                  </a:lnTo>
                  <a:lnTo>
                    <a:pt x="26484" y="49661"/>
                  </a:lnTo>
                  <a:lnTo>
                    <a:pt x="25711" y="50112"/>
                  </a:lnTo>
                  <a:lnTo>
                    <a:pt x="24957" y="50572"/>
                  </a:lnTo>
                  <a:lnTo>
                    <a:pt x="24210" y="51049"/>
                  </a:lnTo>
                  <a:lnTo>
                    <a:pt x="23481" y="51544"/>
                  </a:lnTo>
                  <a:lnTo>
                    <a:pt x="22761" y="52047"/>
                  </a:lnTo>
                  <a:lnTo>
                    <a:pt x="22050" y="52559"/>
                  </a:lnTo>
                  <a:lnTo>
                    <a:pt x="21355" y="53089"/>
                  </a:lnTo>
                  <a:lnTo>
                    <a:pt x="20679" y="53627"/>
                  </a:lnTo>
                  <a:lnTo>
                    <a:pt x="20010" y="54182"/>
                  </a:lnTo>
                  <a:lnTo>
                    <a:pt x="19351" y="54746"/>
                  </a:lnTo>
                  <a:lnTo>
                    <a:pt x="18709" y="55327"/>
                  </a:lnTo>
                  <a:lnTo>
                    <a:pt x="18084" y="55917"/>
                  </a:lnTo>
                  <a:lnTo>
                    <a:pt x="17468" y="56516"/>
                  </a:lnTo>
                  <a:lnTo>
                    <a:pt x="16869" y="57132"/>
                  </a:lnTo>
                  <a:lnTo>
                    <a:pt x="16288" y="57748"/>
                  </a:lnTo>
                  <a:lnTo>
                    <a:pt x="15715" y="58391"/>
                  </a:lnTo>
                  <a:lnTo>
                    <a:pt x="15160" y="59033"/>
                  </a:lnTo>
                  <a:lnTo>
                    <a:pt x="14622" y="59683"/>
                  </a:lnTo>
                  <a:lnTo>
                    <a:pt x="14092" y="60352"/>
                  </a:lnTo>
                  <a:lnTo>
                    <a:pt x="13580" y="61028"/>
                  </a:lnTo>
                  <a:lnTo>
                    <a:pt x="13086" y="61714"/>
                  </a:lnTo>
                  <a:lnTo>
                    <a:pt x="12609" y="62408"/>
                  </a:lnTo>
                  <a:lnTo>
                    <a:pt x="12149" y="63120"/>
                  </a:lnTo>
                  <a:lnTo>
                    <a:pt x="11706" y="63831"/>
                  </a:lnTo>
                  <a:lnTo>
                    <a:pt x="11272" y="64551"/>
                  </a:lnTo>
                  <a:lnTo>
                    <a:pt x="10864" y="65289"/>
                  </a:lnTo>
                  <a:lnTo>
                    <a:pt x="10465" y="66027"/>
                  </a:lnTo>
                  <a:lnTo>
                    <a:pt x="10083" y="66782"/>
                  </a:lnTo>
                  <a:lnTo>
                    <a:pt x="9728" y="67536"/>
                  </a:lnTo>
                  <a:lnTo>
                    <a:pt x="9381" y="68309"/>
                  </a:lnTo>
                  <a:lnTo>
                    <a:pt x="9060" y="69081"/>
                  </a:lnTo>
                  <a:lnTo>
                    <a:pt x="8747" y="69862"/>
                  </a:lnTo>
                  <a:lnTo>
                    <a:pt x="8461" y="70652"/>
                  </a:lnTo>
                  <a:lnTo>
                    <a:pt x="8192" y="71450"/>
                  </a:lnTo>
                  <a:lnTo>
                    <a:pt x="7940" y="72257"/>
                  </a:lnTo>
                  <a:lnTo>
                    <a:pt x="7706" y="73064"/>
                  </a:lnTo>
                  <a:lnTo>
                    <a:pt x="7498" y="73888"/>
                  </a:lnTo>
                  <a:lnTo>
                    <a:pt x="7298" y="74713"/>
                  </a:lnTo>
                  <a:lnTo>
                    <a:pt x="7125" y="75537"/>
                  </a:lnTo>
                  <a:lnTo>
                    <a:pt x="6968" y="76379"/>
                  </a:lnTo>
                  <a:lnTo>
                    <a:pt x="6838" y="77220"/>
                  </a:lnTo>
                  <a:lnTo>
                    <a:pt x="6777" y="77646"/>
                  </a:lnTo>
                  <a:lnTo>
                    <a:pt x="6717" y="78071"/>
                  </a:lnTo>
                  <a:lnTo>
                    <a:pt x="6673" y="78496"/>
                  </a:lnTo>
                  <a:lnTo>
                    <a:pt x="6621" y="78930"/>
                  </a:lnTo>
                  <a:lnTo>
                    <a:pt x="6587" y="79355"/>
                  </a:lnTo>
                  <a:lnTo>
                    <a:pt x="6552" y="79789"/>
                  </a:lnTo>
                  <a:lnTo>
                    <a:pt x="6526" y="80223"/>
                  </a:lnTo>
                  <a:lnTo>
                    <a:pt x="6500" y="80657"/>
                  </a:lnTo>
                  <a:lnTo>
                    <a:pt x="6482" y="81091"/>
                  </a:lnTo>
                  <a:lnTo>
                    <a:pt x="6465" y="81524"/>
                  </a:lnTo>
                  <a:lnTo>
                    <a:pt x="6456" y="81958"/>
                  </a:lnTo>
                  <a:lnTo>
                    <a:pt x="6456" y="82401"/>
                  </a:lnTo>
                  <a:lnTo>
                    <a:pt x="6465" y="83147"/>
                  </a:lnTo>
                  <a:lnTo>
                    <a:pt x="6491" y="83893"/>
                  </a:lnTo>
                  <a:lnTo>
                    <a:pt x="6526" y="84640"/>
                  </a:lnTo>
                  <a:lnTo>
                    <a:pt x="6587" y="85386"/>
                  </a:lnTo>
                  <a:lnTo>
                    <a:pt x="6656" y="86123"/>
                  </a:lnTo>
                  <a:lnTo>
                    <a:pt x="6743" y="86861"/>
                  </a:lnTo>
                  <a:lnTo>
                    <a:pt x="6847" y="87599"/>
                  </a:lnTo>
                  <a:lnTo>
                    <a:pt x="6960" y="88327"/>
                  </a:lnTo>
                  <a:lnTo>
                    <a:pt x="7098" y="89056"/>
                  </a:lnTo>
                  <a:lnTo>
                    <a:pt x="7246" y="89785"/>
                  </a:lnTo>
                  <a:lnTo>
                    <a:pt x="7411" y="90506"/>
                  </a:lnTo>
                  <a:lnTo>
                    <a:pt x="7593" y="91226"/>
                  </a:lnTo>
                  <a:lnTo>
                    <a:pt x="7784" y="91946"/>
                  </a:lnTo>
                  <a:lnTo>
                    <a:pt x="8001" y="92658"/>
                  </a:lnTo>
                  <a:lnTo>
                    <a:pt x="8227" y="93360"/>
                  </a:lnTo>
                  <a:lnTo>
                    <a:pt x="8461" y="94063"/>
                  </a:lnTo>
                  <a:lnTo>
                    <a:pt x="8721" y="94766"/>
                  </a:lnTo>
                  <a:lnTo>
                    <a:pt x="8990" y="95460"/>
                  </a:lnTo>
                  <a:lnTo>
                    <a:pt x="9276" y="96154"/>
                  </a:lnTo>
                  <a:lnTo>
                    <a:pt x="9580" y="96840"/>
                  </a:lnTo>
                  <a:lnTo>
                    <a:pt x="9893" y="97517"/>
                  </a:lnTo>
                  <a:lnTo>
                    <a:pt x="10222" y="98194"/>
                  </a:lnTo>
                  <a:lnTo>
                    <a:pt x="10569" y="98862"/>
                  </a:lnTo>
                  <a:lnTo>
                    <a:pt x="10925" y="99530"/>
                  </a:lnTo>
                  <a:lnTo>
                    <a:pt x="11298" y="100189"/>
                  </a:lnTo>
                  <a:lnTo>
                    <a:pt x="11689" y="100840"/>
                  </a:lnTo>
                  <a:lnTo>
                    <a:pt x="12088" y="101491"/>
                  </a:lnTo>
                  <a:lnTo>
                    <a:pt x="12504" y="102133"/>
                  </a:lnTo>
                  <a:lnTo>
                    <a:pt x="12938" y="102767"/>
                  </a:lnTo>
                  <a:lnTo>
                    <a:pt x="13381" y="103400"/>
                  </a:lnTo>
                  <a:lnTo>
                    <a:pt x="13841" y="104016"/>
                  </a:lnTo>
                  <a:lnTo>
                    <a:pt x="14318" y="104632"/>
                  </a:lnTo>
                  <a:lnTo>
                    <a:pt x="13884" y="105084"/>
                  </a:lnTo>
                  <a:lnTo>
                    <a:pt x="13459" y="105543"/>
                  </a:lnTo>
                  <a:lnTo>
                    <a:pt x="13042" y="106003"/>
                  </a:lnTo>
                  <a:lnTo>
                    <a:pt x="12626" y="106463"/>
                  </a:lnTo>
                  <a:lnTo>
                    <a:pt x="12218" y="106923"/>
                  </a:lnTo>
                  <a:lnTo>
                    <a:pt x="11819" y="107392"/>
                  </a:lnTo>
                  <a:lnTo>
                    <a:pt x="11428" y="107869"/>
                  </a:lnTo>
                  <a:lnTo>
                    <a:pt x="11038" y="108338"/>
                  </a:lnTo>
                  <a:lnTo>
                    <a:pt x="10656" y="108815"/>
                  </a:lnTo>
                  <a:lnTo>
                    <a:pt x="10283" y="109292"/>
                  </a:lnTo>
                  <a:lnTo>
                    <a:pt x="9919" y="109778"/>
                  </a:lnTo>
                  <a:lnTo>
                    <a:pt x="9554" y="110264"/>
                  </a:lnTo>
                  <a:lnTo>
                    <a:pt x="9198" y="110750"/>
                  </a:lnTo>
                  <a:lnTo>
                    <a:pt x="8851" y="111244"/>
                  </a:lnTo>
                  <a:lnTo>
                    <a:pt x="8504" y="111739"/>
                  </a:lnTo>
                  <a:lnTo>
                    <a:pt x="8174" y="112234"/>
                  </a:lnTo>
                  <a:lnTo>
                    <a:pt x="7845" y="112737"/>
                  </a:lnTo>
                  <a:lnTo>
                    <a:pt x="7515" y="113240"/>
                  </a:lnTo>
                  <a:lnTo>
                    <a:pt x="7203" y="113744"/>
                  </a:lnTo>
                  <a:lnTo>
                    <a:pt x="6890" y="114256"/>
                  </a:lnTo>
                  <a:lnTo>
                    <a:pt x="6587" y="114759"/>
                  </a:lnTo>
                  <a:lnTo>
                    <a:pt x="6291" y="115279"/>
                  </a:lnTo>
                  <a:lnTo>
                    <a:pt x="5996" y="115791"/>
                  </a:lnTo>
                  <a:lnTo>
                    <a:pt x="5719" y="116312"/>
                  </a:lnTo>
                  <a:lnTo>
                    <a:pt x="5441" y="116833"/>
                  </a:lnTo>
                  <a:lnTo>
                    <a:pt x="5172" y="117353"/>
                  </a:lnTo>
                  <a:lnTo>
                    <a:pt x="4903" y="117874"/>
                  </a:lnTo>
                  <a:lnTo>
                    <a:pt x="4651" y="118403"/>
                  </a:lnTo>
                  <a:lnTo>
                    <a:pt x="4400" y="118933"/>
                  </a:lnTo>
                  <a:lnTo>
                    <a:pt x="4157" y="119471"/>
                  </a:lnTo>
                  <a:lnTo>
                    <a:pt x="3914" y="120000"/>
                  </a:lnTo>
                  <a:lnTo>
                    <a:pt x="3688" y="120538"/>
                  </a:lnTo>
                  <a:lnTo>
                    <a:pt x="3463" y="121076"/>
                  </a:lnTo>
                  <a:lnTo>
                    <a:pt x="3246" y="121614"/>
                  </a:lnTo>
                  <a:lnTo>
                    <a:pt x="3037" y="122161"/>
                  </a:lnTo>
                  <a:lnTo>
                    <a:pt x="2829" y="122707"/>
                  </a:lnTo>
                  <a:lnTo>
                    <a:pt x="2638" y="123254"/>
                  </a:lnTo>
                  <a:lnTo>
                    <a:pt x="2447" y="123801"/>
                  </a:lnTo>
                  <a:lnTo>
                    <a:pt x="2265" y="124347"/>
                  </a:lnTo>
                  <a:lnTo>
                    <a:pt x="2092" y="124903"/>
                  </a:lnTo>
                  <a:lnTo>
                    <a:pt x="1918" y="125458"/>
                  </a:lnTo>
                  <a:lnTo>
                    <a:pt x="1762" y="126013"/>
                  </a:lnTo>
                  <a:lnTo>
                    <a:pt x="1606" y="126577"/>
                  </a:lnTo>
                  <a:lnTo>
                    <a:pt x="1458" y="127133"/>
                  </a:lnTo>
                  <a:lnTo>
                    <a:pt x="1319" y="127697"/>
                  </a:lnTo>
                  <a:lnTo>
                    <a:pt x="1180" y="128261"/>
                  </a:lnTo>
                  <a:lnTo>
                    <a:pt x="1059" y="128825"/>
                  </a:lnTo>
                  <a:lnTo>
                    <a:pt x="938" y="129389"/>
                  </a:lnTo>
                  <a:lnTo>
                    <a:pt x="825" y="129962"/>
                  </a:lnTo>
                  <a:lnTo>
                    <a:pt x="721" y="130526"/>
                  </a:lnTo>
                  <a:lnTo>
                    <a:pt x="625" y="131098"/>
                  </a:lnTo>
                  <a:lnTo>
                    <a:pt x="530" y="131671"/>
                  </a:lnTo>
                  <a:lnTo>
                    <a:pt x="443" y="132252"/>
                  </a:lnTo>
                  <a:lnTo>
                    <a:pt x="374" y="132825"/>
                  </a:lnTo>
                  <a:lnTo>
                    <a:pt x="304" y="133398"/>
                  </a:lnTo>
                  <a:lnTo>
                    <a:pt x="235" y="133979"/>
                  </a:lnTo>
                  <a:lnTo>
                    <a:pt x="183" y="134561"/>
                  </a:lnTo>
                  <a:lnTo>
                    <a:pt x="139" y="135142"/>
                  </a:lnTo>
                  <a:lnTo>
                    <a:pt x="96" y="135723"/>
                  </a:lnTo>
                  <a:lnTo>
                    <a:pt x="61" y="136305"/>
                  </a:lnTo>
                  <a:lnTo>
                    <a:pt x="35" y="136895"/>
                  </a:lnTo>
                  <a:lnTo>
                    <a:pt x="18" y="137476"/>
                  </a:lnTo>
                  <a:lnTo>
                    <a:pt x="9" y="138066"/>
                  </a:lnTo>
                  <a:lnTo>
                    <a:pt x="0" y="138656"/>
                  </a:lnTo>
                  <a:lnTo>
                    <a:pt x="18" y="139602"/>
                  </a:lnTo>
                  <a:lnTo>
                    <a:pt x="44" y="140548"/>
                  </a:lnTo>
                  <a:lnTo>
                    <a:pt x="96" y="141485"/>
                  </a:lnTo>
                  <a:lnTo>
                    <a:pt x="165" y="142422"/>
                  </a:lnTo>
                  <a:lnTo>
                    <a:pt x="252" y="143359"/>
                  </a:lnTo>
                  <a:lnTo>
                    <a:pt x="365" y="144288"/>
                  </a:lnTo>
                  <a:lnTo>
                    <a:pt x="486" y="145216"/>
                  </a:lnTo>
                  <a:lnTo>
                    <a:pt x="634" y="146136"/>
                  </a:lnTo>
                  <a:lnTo>
                    <a:pt x="807" y="147047"/>
                  </a:lnTo>
                  <a:lnTo>
                    <a:pt x="990" y="147958"/>
                  </a:lnTo>
                  <a:lnTo>
                    <a:pt x="1189" y="148870"/>
                  </a:lnTo>
                  <a:lnTo>
                    <a:pt x="1415" y="149763"/>
                  </a:lnTo>
                  <a:lnTo>
                    <a:pt x="1658" y="150657"/>
                  </a:lnTo>
                  <a:lnTo>
                    <a:pt x="1918" y="151551"/>
                  </a:lnTo>
                  <a:lnTo>
                    <a:pt x="2187" y="152436"/>
                  </a:lnTo>
                  <a:lnTo>
                    <a:pt x="2482" y="153312"/>
                  </a:lnTo>
                  <a:lnTo>
                    <a:pt x="2794" y="154180"/>
                  </a:lnTo>
                  <a:lnTo>
                    <a:pt x="3124" y="155048"/>
                  </a:lnTo>
                  <a:lnTo>
                    <a:pt x="3471" y="155907"/>
                  </a:lnTo>
                  <a:lnTo>
                    <a:pt x="3836" y="156757"/>
                  </a:lnTo>
                  <a:lnTo>
                    <a:pt x="4218" y="157599"/>
                  </a:lnTo>
                  <a:lnTo>
                    <a:pt x="4617" y="158441"/>
                  </a:lnTo>
                  <a:lnTo>
                    <a:pt x="5033" y="159265"/>
                  </a:lnTo>
                  <a:lnTo>
                    <a:pt x="5467" y="160089"/>
                  </a:lnTo>
                  <a:lnTo>
                    <a:pt x="5910" y="160905"/>
                  </a:lnTo>
                  <a:lnTo>
                    <a:pt x="6378" y="161712"/>
                  </a:lnTo>
                  <a:lnTo>
                    <a:pt x="6856" y="162510"/>
                  </a:lnTo>
                  <a:lnTo>
                    <a:pt x="7350" y="163300"/>
                  </a:lnTo>
                  <a:lnTo>
                    <a:pt x="7862" y="164081"/>
                  </a:lnTo>
                  <a:lnTo>
                    <a:pt x="8391" y="164853"/>
                  </a:lnTo>
                  <a:lnTo>
                    <a:pt x="8929" y="165617"/>
                  </a:lnTo>
                  <a:lnTo>
                    <a:pt x="9493" y="166381"/>
                  </a:lnTo>
                  <a:lnTo>
                    <a:pt x="10066" y="167127"/>
                  </a:lnTo>
                  <a:lnTo>
                    <a:pt x="10648" y="167864"/>
                  </a:lnTo>
                  <a:lnTo>
                    <a:pt x="11255" y="168585"/>
                  </a:lnTo>
                  <a:lnTo>
                    <a:pt x="11871" y="169305"/>
                  </a:lnTo>
                  <a:lnTo>
                    <a:pt x="12504" y="170016"/>
                  </a:lnTo>
                  <a:lnTo>
                    <a:pt x="13147" y="170711"/>
                  </a:lnTo>
                  <a:lnTo>
                    <a:pt x="13806" y="171405"/>
                  </a:lnTo>
                  <a:lnTo>
                    <a:pt x="14483" y="172082"/>
                  </a:lnTo>
                  <a:lnTo>
                    <a:pt x="15168" y="172741"/>
                  </a:lnTo>
                  <a:lnTo>
                    <a:pt x="15871" y="173401"/>
                  </a:lnTo>
                  <a:lnTo>
                    <a:pt x="16592" y="174043"/>
                  </a:lnTo>
                  <a:lnTo>
                    <a:pt x="17320" y="174676"/>
                  </a:lnTo>
                  <a:lnTo>
                    <a:pt x="18058" y="175301"/>
                  </a:lnTo>
                  <a:lnTo>
                    <a:pt x="18813" y="175917"/>
                  </a:lnTo>
                  <a:lnTo>
                    <a:pt x="19585" y="176516"/>
                  </a:lnTo>
                  <a:lnTo>
                    <a:pt x="20358" y="177097"/>
                  </a:lnTo>
                  <a:lnTo>
                    <a:pt x="21156" y="177678"/>
                  </a:lnTo>
                  <a:lnTo>
                    <a:pt x="21963" y="178242"/>
                  </a:lnTo>
                  <a:lnTo>
                    <a:pt x="22778" y="178789"/>
                  </a:lnTo>
                  <a:lnTo>
                    <a:pt x="23603" y="179327"/>
                  </a:lnTo>
                  <a:lnTo>
                    <a:pt x="24445" y="179856"/>
                  </a:lnTo>
                  <a:lnTo>
                    <a:pt x="25304" y="180368"/>
                  </a:lnTo>
                  <a:lnTo>
                    <a:pt x="26163" y="180863"/>
                  </a:lnTo>
                  <a:lnTo>
                    <a:pt x="27039" y="181349"/>
                  </a:lnTo>
                  <a:lnTo>
                    <a:pt x="27933" y="181826"/>
                  </a:lnTo>
                  <a:lnTo>
                    <a:pt x="28827" y="182286"/>
                  </a:lnTo>
                  <a:lnTo>
                    <a:pt x="29738" y="182729"/>
                  </a:lnTo>
                  <a:lnTo>
                    <a:pt x="30658" y="183154"/>
                  </a:lnTo>
                  <a:lnTo>
                    <a:pt x="31586" y="183570"/>
                  </a:lnTo>
                  <a:lnTo>
                    <a:pt x="32532" y="183978"/>
                  </a:lnTo>
                  <a:lnTo>
                    <a:pt x="33478" y="184360"/>
                  </a:lnTo>
                  <a:lnTo>
                    <a:pt x="34441" y="184733"/>
                  </a:lnTo>
                  <a:lnTo>
                    <a:pt x="33929" y="185488"/>
                  </a:lnTo>
                  <a:lnTo>
                    <a:pt x="33434" y="186252"/>
                  </a:lnTo>
                  <a:lnTo>
                    <a:pt x="32948" y="187024"/>
                  </a:lnTo>
                  <a:lnTo>
                    <a:pt x="32480" y="187796"/>
                  </a:lnTo>
                  <a:lnTo>
                    <a:pt x="32029" y="188586"/>
                  </a:lnTo>
                  <a:lnTo>
                    <a:pt x="31586" y="189376"/>
                  </a:lnTo>
                  <a:lnTo>
                    <a:pt x="31170" y="190183"/>
                  </a:lnTo>
                  <a:lnTo>
                    <a:pt x="30753" y="190990"/>
                  </a:lnTo>
                  <a:lnTo>
                    <a:pt x="30363" y="191797"/>
                  </a:lnTo>
                  <a:lnTo>
                    <a:pt x="29989" y="192621"/>
                  </a:lnTo>
                  <a:lnTo>
                    <a:pt x="29625" y="193445"/>
                  </a:lnTo>
                  <a:lnTo>
                    <a:pt x="29278" y="194278"/>
                  </a:lnTo>
                  <a:lnTo>
                    <a:pt x="28948" y="195120"/>
                  </a:lnTo>
                  <a:lnTo>
                    <a:pt x="28636" y="195962"/>
                  </a:lnTo>
                  <a:lnTo>
                    <a:pt x="28332" y="196803"/>
                  </a:lnTo>
                  <a:lnTo>
                    <a:pt x="28054" y="197662"/>
                  </a:lnTo>
                  <a:lnTo>
                    <a:pt x="27785" y="198513"/>
                  </a:lnTo>
                  <a:lnTo>
                    <a:pt x="27534" y="199381"/>
                  </a:lnTo>
                  <a:lnTo>
                    <a:pt x="27299" y="200240"/>
                  </a:lnTo>
                  <a:lnTo>
                    <a:pt x="27082" y="201116"/>
                  </a:lnTo>
                  <a:lnTo>
                    <a:pt x="26883" y="201984"/>
                  </a:lnTo>
                  <a:lnTo>
                    <a:pt x="26701" y="202860"/>
                  </a:lnTo>
                  <a:lnTo>
                    <a:pt x="26536" y="203737"/>
                  </a:lnTo>
                  <a:lnTo>
                    <a:pt x="26388" y="204622"/>
                  </a:lnTo>
                  <a:lnTo>
                    <a:pt x="26258" y="205507"/>
                  </a:lnTo>
                  <a:lnTo>
                    <a:pt x="26137" y="206392"/>
                  </a:lnTo>
                  <a:lnTo>
                    <a:pt x="26041" y="207277"/>
                  </a:lnTo>
                  <a:lnTo>
                    <a:pt x="25963" y="208171"/>
                  </a:lnTo>
                  <a:lnTo>
                    <a:pt x="25902" y="209056"/>
                  </a:lnTo>
                  <a:lnTo>
                    <a:pt x="25850" y="209950"/>
                  </a:lnTo>
                  <a:lnTo>
                    <a:pt x="25824" y="210843"/>
                  </a:lnTo>
                  <a:lnTo>
                    <a:pt x="25816" y="211737"/>
                  </a:lnTo>
                  <a:lnTo>
                    <a:pt x="25824" y="212006"/>
                  </a:lnTo>
                  <a:lnTo>
                    <a:pt x="25842" y="212275"/>
                  </a:lnTo>
                  <a:lnTo>
                    <a:pt x="25876" y="212535"/>
                  </a:lnTo>
                  <a:lnTo>
                    <a:pt x="25928" y="212796"/>
                  </a:lnTo>
                  <a:lnTo>
                    <a:pt x="25989" y="213047"/>
                  </a:lnTo>
                  <a:lnTo>
                    <a:pt x="26059" y="213290"/>
                  </a:lnTo>
                  <a:lnTo>
                    <a:pt x="26137" y="213542"/>
                  </a:lnTo>
                  <a:lnTo>
                    <a:pt x="26232" y="213776"/>
                  </a:lnTo>
                  <a:lnTo>
                    <a:pt x="26345" y="214011"/>
                  </a:lnTo>
                  <a:lnTo>
                    <a:pt x="26458" y="214236"/>
                  </a:lnTo>
                  <a:lnTo>
                    <a:pt x="26588" y="214453"/>
                  </a:lnTo>
                  <a:lnTo>
                    <a:pt x="26727" y="214670"/>
                  </a:lnTo>
                  <a:lnTo>
                    <a:pt x="26874" y="214878"/>
                  </a:lnTo>
                  <a:lnTo>
                    <a:pt x="27030" y="215078"/>
                  </a:lnTo>
                  <a:lnTo>
                    <a:pt x="27195" y="215269"/>
                  </a:lnTo>
                  <a:lnTo>
                    <a:pt x="27369" y="215451"/>
                  </a:lnTo>
                  <a:lnTo>
                    <a:pt x="27551" y="215625"/>
                  </a:lnTo>
                  <a:lnTo>
                    <a:pt x="27742" y="215790"/>
                  </a:lnTo>
                  <a:lnTo>
                    <a:pt x="27942" y="215946"/>
                  </a:lnTo>
                  <a:lnTo>
                    <a:pt x="28150" y="216093"/>
                  </a:lnTo>
                  <a:lnTo>
                    <a:pt x="28367" y="216232"/>
                  </a:lnTo>
                  <a:lnTo>
                    <a:pt x="28584" y="216362"/>
                  </a:lnTo>
                  <a:lnTo>
                    <a:pt x="28809" y="216475"/>
                  </a:lnTo>
                  <a:lnTo>
                    <a:pt x="29044" y="216579"/>
                  </a:lnTo>
                  <a:lnTo>
                    <a:pt x="29278" y="216675"/>
                  </a:lnTo>
                  <a:lnTo>
                    <a:pt x="29521" y="216761"/>
                  </a:lnTo>
                  <a:lnTo>
                    <a:pt x="29772" y="216831"/>
                  </a:lnTo>
                  <a:lnTo>
                    <a:pt x="30024" y="216892"/>
                  </a:lnTo>
                  <a:lnTo>
                    <a:pt x="30284" y="216935"/>
                  </a:lnTo>
                  <a:lnTo>
                    <a:pt x="30545" y="216970"/>
                  </a:lnTo>
                  <a:lnTo>
                    <a:pt x="30814" y="216996"/>
                  </a:lnTo>
                  <a:lnTo>
                    <a:pt x="31083" y="217004"/>
                  </a:lnTo>
                  <a:lnTo>
                    <a:pt x="31352" y="216996"/>
                  </a:lnTo>
                  <a:lnTo>
                    <a:pt x="31621" y="216970"/>
                  </a:lnTo>
                  <a:lnTo>
                    <a:pt x="31890" y="216944"/>
                  </a:lnTo>
                  <a:lnTo>
                    <a:pt x="32150" y="216892"/>
                  </a:lnTo>
                  <a:lnTo>
                    <a:pt x="32410" y="216839"/>
                  </a:lnTo>
                  <a:lnTo>
                    <a:pt x="32662" y="216770"/>
                  </a:lnTo>
                  <a:lnTo>
                    <a:pt x="32905" y="216683"/>
                  </a:lnTo>
                  <a:lnTo>
                    <a:pt x="33139" y="216597"/>
                  </a:lnTo>
                  <a:lnTo>
                    <a:pt x="33374" y="216492"/>
                  </a:lnTo>
                  <a:lnTo>
                    <a:pt x="33608" y="216371"/>
                  </a:lnTo>
                  <a:lnTo>
                    <a:pt x="33825" y="216249"/>
                  </a:lnTo>
                  <a:lnTo>
                    <a:pt x="34033" y="216111"/>
                  </a:lnTo>
                  <a:lnTo>
                    <a:pt x="34241" y="215972"/>
                  </a:lnTo>
                  <a:lnTo>
                    <a:pt x="34441" y="215816"/>
                  </a:lnTo>
                  <a:lnTo>
                    <a:pt x="34632" y="215651"/>
                  </a:lnTo>
                  <a:lnTo>
                    <a:pt x="34814" y="215477"/>
                  </a:lnTo>
                  <a:lnTo>
                    <a:pt x="34988" y="215295"/>
                  </a:lnTo>
                  <a:lnTo>
                    <a:pt x="35152" y="215104"/>
                  </a:lnTo>
                  <a:lnTo>
                    <a:pt x="35309" y="214904"/>
                  </a:lnTo>
                  <a:lnTo>
                    <a:pt x="35447" y="214696"/>
                  </a:lnTo>
                  <a:lnTo>
                    <a:pt x="35586" y="214488"/>
                  </a:lnTo>
                  <a:lnTo>
                    <a:pt x="35716" y="214262"/>
                  </a:lnTo>
                  <a:lnTo>
                    <a:pt x="35829" y="214037"/>
                  </a:lnTo>
                  <a:lnTo>
                    <a:pt x="35933" y="213802"/>
                  </a:lnTo>
                  <a:lnTo>
                    <a:pt x="36029" y="213568"/>
                  </a:lnTo>
                  <a:lnTo>
                    <a:pt x="36107" y="213316"/>
                  </a:lnTo>
                  <a:lnTo>
                    <a:pt x="36176" y="213065"/>
                  </a:lnTo>
                  <a:lnTo>
                    <a:pt x="36237" y="212813"/>
                  </a:lnTo>
                  <a:lnTo>
                    <a:pt x="36280" y="212553"/>
                  </a:lnTo>
                  <a:lnTo>
                    <a:pt x="36315" y="212284"/>
                  </a:lnTo>
                  <a:lnTo>
                    <a:pt x="36333" y="212015"/>
                  </a:lnTo>
                  <a:lnTo>
                    <a:pt x="36341" y="211737"/>
                  </a:lnTo>
                  <a:lnTo>
                    <a:pt x="36341" y="211295"/>
                  </a:lnTo>
                  <a:lnTo>
                    <a:pt x="36350" y="210843"/>
                  </a:lnTo>
                  <a:lnTo>
                    <a:pt x="36367" y="210401"/>
                  </a:lnTo>
                  <a:lnTo>
                    <a:pt x="36385" y="209950"/>
                  </a:lnTo>
                  <a:lnTo>
                    <a:pt x="36411" y="209507"/>
                  </a:lnTo>
                  <a:lnTo>
                    <a:pt x="36445" y="209065"/>
                  </a:lnTo>
                  <a:lnTo>
                    <a:pt x="36480" y="208613"/>
                  </a:lnTo>
                  <a:lnTo>
                    <a:pt x="36523" y="208171"/>
                  </a:lnTo>
                  <a:lnTo>
                    <a:pt x="36576" y="207728"/>
                  </a:lnTo>
                  <a:lnTo>
                    <a:pt x="36628" y="207286"/>
                  </a:lnTo>
                  <a:lnTo>
                    <a:pt x="36688" y="206843"/>
                  </a:lnTo>
                  <a:lnTo>
                    <a:pt x="36758" y="206401"/>
                  </a:lnTo>
                  <a:lnTo>
                    <a:pt x="36827" y="205958"/>
                  </a:lnTo>
                  <a:lnTo>
                    <a:pt x="36905" y="205515"/>
                  </a:lnTo>
                  <a:lnTo>
                    <a:pt x="36983" y="205073"/>
                  </a:lnTo>
                  <a:lnTo>
                    <a:pt x="37070" y="204639"/>
                  </a:lnTo>
                  <a:lnTo>
                    <a:pt x="37166" y="204197"/>
                  </a:lnTo>
                  <a:lnTo>
                    <a:pt x="37261" y="203763"/>
                  </a:lnTo>
                  <a:lnTo>
                    <a:pt x="37365" y="203329"/>
                  </a:lnTo>
                  <a:lnTo>
                    <a:pt x="37478" y="202886"/>
                  </a:lnTo>
                  <a:lnTo>
                    <a:pt x="37591" y="202461"/>
                  </a:lnTo>
                  <a:lnTo>
                    <a:pt x="37712" y="202027"/>
                  </a:lnTo>
                  <a:lnTo>
                    <a:pt x="37842" y="201593"/>
                  </a:lnTo>
                  <a:lnTo>
                    <a:pt x="37973" y="201168"/>
                  </a:lnTo>
                  <a:lnTo>
                    <a:pt x="38103" y="200734"/>
                  </a:lnTo>
                  <a:lnTo>
                    <a:pt x="38250" y="200309"/>
                  </a:lnTo>
                  <a:lnTo>
                    <a:pt x="38398" y="199884"/>
                  </a:lnTo>
                  <a:lnTo>
                    <a:pt x="38545" y="199459"/>
                  </a:lnTo>
                  <a:lnTo>
                    <a:pt x="38701" y="199042"/>
                  </a:lnTo>
                  <a:lnTo>
                    <a:pt x="38866" y="198617"/>
                  </a:lnTo>
                  <a:lnTo>
                    <a:pt x="39031" y="198200"/>
                  </a:lnTo>
                  <a:lnTo>
                    <a:pt x="39205" y="197784"/>
                  </a:lnTo>
                  <a:lnTo>
                    <a:pt x="39387" y="197367"/>
                  </a:lnTo>
                  <a:lnTo>
                    <a:pt x="39569" y="196951"/>
                  </a:lnTo>
                  <a:lnTo>
                    <a:pt x="39751" y="196543"/>
                  </a:lnTo>
                  <a:lnTo>
                    <a:pt x="39942" y="196135"/>
                  </a:lnTo>
                  <a:lnTo>
                    <a:pt x="40142" y="195727"/>
                  </a:lnTo>
                  <a:lnTo>
                    <a:pt x="40350" y="195320"/>
                  </a:lnTo>
                  <a:lnTo>
                    <a:pt x="40558" y="194920"/>
                  </a:lnTo>
                  <a:lnTo>
                    <a:pt x="40767" y="194521"/>
                  </a:lnTo>
                  <a:lnTo>
                    <a:pt x="40984" y="194122"/>
                  </a:lnTo>
                  <a:lnTo>
                    <a:pt x="41209" y="193723"/>
                  </a:lnTo>
                  <a:lnTo>
                    <a:pt x="41435" y="193332"/>
                  </a:lnTo>
                  <a:lnTo>
                    <a:pt x="41669" y="192942"/>
                  </a:lnTo>
                  <a:lnTo>
                    <a:pt x="41903" y="192551"/>
                  </a:lnTo>
                  <a:lnTo>
                    <a:pt x="42146" y="192170"/>
                  </a:lnTo>
                  <a:lnTo>
                    <a:pt x="42389" y="191779"/>
                  </a:lnTo>
                  <a:lnTo>
                    <a:pt x="42641" y="191397"/>
                  </a:lnTo>
                  <a:lnTo>
                    <a:pt x="42901" y="191024"/>
                  </a:lnTo>
                  <a:lnTo>
                    <a:pt x="43162" y="190651"/>
                  </a:lnTo>
                  <a:lnTo>
                    <a:pt x="43422" y="190278"/>
                  </a:lnTo>
                  <a:lnTo>
                    <a:pt x="43691" y="189905"/>
                  </a:lnTo>
                  <a:lnTo>
                    <a:pt x="43969" y="189540"/>
                  </a:lnTo>
                  <a:lnTo>
                    <a:pt x="44246" y="189176"/>
                  </a:lnTo>
                  <a:lnTo>
                    <a:pt x="44533" y="188820"/>
                  </a:lnTo>
                  <a:lnTo>
                    <a:pt x="44819" y="188456"/>
                  </a:lnTo>
                  <a:lnTo>
                    <a:pt x="45105" y="188100"/>
                  </a:lnTo>
                  <a:lnTo>
                    <a:pt x="45409" y="187753"/>
                  </a:lnTo>
                  <a:lnTo>
                    <a:pt x="45704" y="187406"/>
                  </a:lnTo>
                  <a:lnTo>
                    <a:pt x="46017" y="187059"/>
                  </a:lnTo>
                  <a:lnTo>
                    <a:pt x="46320" y="186720"/>
                  </a:lnTo>
                  <a:lnTo>
                    <a:pt x="46641" y="186382"/>
                  </a:lnTo>
                  <a:lnTo>
                    <a:pt x="46954" y="186052"/>
                  </a:lnTo>
                  <a:lnTo>
                    <a:pt x="47283" y="185714"/>
                  </a:lnTo>
                  <a:lnTo>
                    <a:pt x="47405" y="185584"/>
                  </a:lnTo>
                  <a:lnTo>
                    <a:pt x="47518" y="185445"/>
                  </a:lnTo>
                  <a:lnTo>
                    <a:pt x="47639" y="185306"/>
                  </a:lnTo>
                  <a:lnTo>
                    <a:pt x="47743" y="185167"/>
                  </a:lnTo>
                  <a:lnTo>
                    <a:pt x="47847" y="185020"/>
                  </a:lnTo>
                  <a:lnTo>
                    <a:pt x="47943" y="184872"/>
                  </a:lnTo>
                  <a:lnTo>
                    <a:pt x="48038" y="184724"/>
                  </a:lnTo>
                  <a:lnTo>
                    <a:pt x="48134" y="184568"/>
                  </a:lnTo>
                  <a:lnTo>
                    <a:pt x="48212" y="184421"/>
                  </a:lnTo>
                  <a:lnTo>
                    <a:pt x="48290" y="184256"/>
                  </a:lnTo>
                  <a:lnTo>
                    <a:pt x="48368" y="184100"/>
                  </a:lnTo>
                  <a:lnTo>
                    <a:pt x="48437" y="183944"/>
                  </a:lnTo>
                  <a:lnTo>
                    <a:pt x="48498" y="183779"/>
                  </a:lnTo>
                  <a:lnTo>
                    <a:pt x="48559" y="183614"/>
                  </a:lnTo>
                  <a:lnTo>
                    <a:pt x="48611" y="183449"/>
                  </a:lnTo>
                  <a:lnTo>
                    <a:pt x="48654" y="183284"/>
                  </a:lnTo>
                  <a:lnTo>
                    <a:pt x="48698" y="183111"/>
                  </a:lnTo>
                  <a:lnTo>
                    <a:pt x="48733" y="182946"/>
                  </a:lnTo>
                  <a:lnTo>
                    <a:pt x="48767" y="182772"/>
                  </a:lnTo>
                  <a:lnTo>
                    <a:pt x="48793" y="182599"/>
                  </a:lnTo>
                  <a:lnTo>
                    <a:pt x="48811" y="182434"/>
                  </a:lnTo>
                  <a:lnTo>
                    <a:pt x="48819" y="182260"/>
                  </a:lnTo>
                  <a:lnTo>
                    <a:pt x="48828" y="182087"/>
                  </a:lnTo>
                  <a:lnTo>
                    <a:pt x="48828" y="181913"/>
                  </a:lnTo>
                  <a:lnTo>
                    <a:pt x="48828" y="181739"/>
                  </a:lnTo>
                  <a:lnTo>
                    <a:pt x="48811" y="181566"/>
                  </a:lnTo>
                  <a:lnTo>
                    <a:pt x="48793" y="181392"/>
                  </a:lnTo>
                  <a:lnTo>
                    <a:pt x="48776" y="181219"/>
                  </a:lnTo>
                  <a:lnTo>
                    <a:pt x="48741" y="181045"/>
                  </a:lnTo>
                  <a:lnTo>
                    <a:pt x="48706" y="180872"/>
                  </a:lnTo>
                  <a:lnTo>
                    <a:pt x="48663" y="180698"/>
                  </a:lnTo>
                  <a:lnTo>
                    <a:pt x="48611" y="180525"/>
                  </a:lnTo>
                  <a:lnTo>
                    <a:pt x="48568" y="180360"/>
                  </a:lnTo>
                  <a:lnTo>
                    <a:pt x="48507" y="180186"/>
                  </a:lnTo>
                  <a:lnTo>
                    <a:pt x="48446" y="180021"/>
                  </a:lnTo>
                  <a:lnTo>
                    <a:pt x="48385" y="179865"/>
                  </a:lnTo>
                  <a:lnTo>
                    <a:pt x="48307" y="179709"/>
                  </a:lnTo>
                  <a:lnTo>
                    <a:pt x="48229" y="179553"/>
                  </a:lnTo>
                  <a:lnTo>
                    <a:pt x="48151" y="179397"/>
                  </a:lnTo>
                  <a:lnTo>
                    <a:pt x="48056" y="179249"/>
                  </a:lnTo>
                  <a:lnTo>
                    <a:pt x="47969" y="179102"/>
                  </a:lnTo>
                  <a:lnTo>
                    <a:pt x="47865" y="178954"/>
                  </a:lnTo>
                  <a:lnTo>
                    <a:pt x="47769" y="178815"/>
                  </a:lnTo>
                  <a:lnTo>
                    <a:pt x="47657" y="178685"/>
                  </a:lnTo>
                  <a:lnTo>
                    <a:pt x="47544" y="178546"/>
                  </a:lnTo>
                  <a:lnTo>
                    <a:pt x="47431" y="178425"/>
                  </a:lnTo>
                  <a:lnTo>
                    <a:pt x="47309" y="178295"/>
                  </a:lnTo>
                  <a:lnTo>
                    <a:pt x="47188" y="178182"/>
                  </a:lnTo>
                  <a:lnTo>
                    <a:pt x="47058" y="178060"/>
                  </a:lnTo>
                  <a:lnTo>
                    <a:pt x="46928" y="177947"/>
                  </a:lnTo>
                  <a:lnTo>
                    <a:pt x="46789" y="177843"/>
                  </a:lnTo>
                  <a:lnTo>
                    <a:pt x="46650" y="177739"/>
                  </a:lnTo>
                  <a:lnTo>
                    <a:pt x="46502" y="177635"/>
                  </a:lnTo>
                  <a:lnTo>
                    <a:pt x="46364" y="177548"/>
                  </a:lnTo>
                  <a:lnTo>
                    <a:pt x="46207" y="177453"/>
                  </a:lnTo>
                  <a:lnTo>
                    <a:pt x="46060" y="177375"/>
                  </a:lnTo>
                  <a:lnTo>
                    <a:pt x="45904" y="177288"/>
                  </a:lnTo>
                  <a:lnTo>
                    <a:pt x="45748" y="177219"/>
                  </a:lnTo>
                  <a:lnTo>
                    <a:pt x="45591" y="177149"/>
                  </a:lnTo>
                  <a:lnTo>
                    <a:pt x="45426" y="177080"/>
                  </a:lnTo>
                  <a:lnTo>
                    <a:pt x="45262" y="177028"/>
                  </a:lnTo>
                  <a:lnTo>
                    <a:pt x="45097" y="176967"/>
                  </a:lnTo>
                  <a:lnTo>
                    <a:pt x="44923" y="176924"/>
                  </a:lnTo>
                  <a:lnTo>
                    <a:pt x="44758" y="176880"/>
                  </a:lnTo>
                  <a:lnTo>
                    <a:pt x="43821" y="176655"/>
                  </a:lnTo>
                  <a:lnTo>
                    <a:pt x="42884" y="176412"/>
                  </a:lnTo>
                  <a:lnTo>
                    <a:pt x="41964" y="176160"/>
                  </a:lnTo>
                  <a:lnTo>
                    <a:pt x="41053" y="175882"/>
                  </a:lnTo>
                  <a:lnTo>
                    <a:pt x="40151" y="175596"/>
                  </a:lnTo>
                  <a:lnTo>
                    <a:pt x="39257" y="175292"/>
                  </a:lnTo>
                  <a:lnTo>
                    <a:pt x="38380" y="174971"/>
                  </a:lnTo>
                  <a:lnTo>
                    <a:pt x="37504" y="174641"/>
                  </a:lnTo>
                  <a:lnTo>
                    <a:pt x="36645" y="174294"/>
                  </a:lnTo>
                  <a:lnTo>
                    <a:pt x="35795" y="173930"/>
                  </a:lnTo>
                  <a:lnTo>
                    <a:pt x="34953" y="173548"/>
                  </a:lnTo>
                  <a:lnTo>
                    <a:pt x="34120" y="173158"/>
                  </a:lnTo>
                  <a:lnTo>
                    <a:pt x="33304" y="172758"/>
                  </a:lnTo>
                  <a:lnTo>
                    <a:pt x="32497" y="172342"/>
                  </a:lnTo>
                  <a:lnTo>
                    <a:pt x="31699" y="171908"/>
                  </a:lnTo>
                  <a:lnTo>
                    <a:pt x="30918" y="171457"/>
                  </a:lnTo>
                  <a:lnTo>
                    <a:pt x="30146" y="171006"/>
                  </a:lnTo>
                  <a:lnTo>
                    <a:pt x="29382" y="170528"/>
                  </a:lnTo>
                  <a:lnTo>
                    <a:pt x="28636" y="170051"/>
                  </a:lnTo>
                  <a:lnTo>
                    <a:pt x="27898" y="169556"/>
                  </a:lnTo>
                  <a:lnTo>
                    <a:pt x="27169" y="169044"/>
                  </a:lnTo>
                  <a:lnTo>
                    <a:pt x="26458" y="168524"/>
                  </a:lnTo>
                  <a:lnTo>
                    <a:pt x="25764" y="167995"/>
                  </a:lnTo>
                  <a:lnTo>
                    <a:pt x="25078" y="167448"/>
                  </a:lnTo>
                  <a:lnTo>
                    <a:pt x="24410" y="166892"/>
                  </a:lnTo>
                  <a:lnTo>
                    <a:pt x="23750" y="166328"/>
                  </a:lnTo>
                  <a:lnTo>
                    <a:pt x="23100" y="165756"/>
                  </a:lnTo>
                  <a:lnTo>
                    <a:pt x="22475" y="165166"/>
                  </a:lnTo>
                  <a:lnTo>
                    <a:pt x="21859" y="164567"/>
                  </a:lnTo>
                  <a:lnTo>
                    <a:pt x="21251" y="163960"/>
                  </a:lnTo>
                  <a:lnTo>
                    <a:pt x="20661" y="163343"/>
                  </a:lnTo>
                  <a:lnTo>
                    <a:pt x="20089" y="162710"/>
                  </a:lnTo>
                  <a:lnTo>
                    <a:pt x="19533" y="162077"/>
                  </a:lnTo>
                  <a:lnTo>
                    <a:pt x="18986" y="161426"/>
                  </a:lnTo>
                  <a:lnTo>
                    <a:pt x="18457" y="160775"/>
                  </a:lnTo>
                  <a:lnTo>
                    <a:pt x="17945" y="160107"/>
                  </a:lnTo>
                  <a:lnTo>
                    <a:pt x="17451" y="159430"/>
                  </a:lnTo>
                  <a:lnTo>
                    <a:pt x="16965" y="158744"/>
                  </a:lnTo>
                  <a:lnTo>
                    <a:pt x="16496" y="158059"/>
                  </a:lnTo>
                  <a:lnTo>
                    <a:pt x="16045" y="157356"/>
                  </a:lnTo>
                  <a:lnTo>
                    <a:pt x="15611" y="156653"/>
                  </a:lnTo>
                  <a:lnTo>
                    <a:pt x="15194" y="155933"/>
                  </a:lnTo>
                  <a:lnTo>
                    <a:pt x="14795" y="155213"/>
                  </a:lnTo>
                  <a:lnTo>
                    <a:pt x="14413" y="154484"/>
                  </a:lnTo>
                  <a:lnTo>
                    <a:pt x="14040" y="153746"/>
                  </a:lnTo>
                  <a:lnTo>
                    <a:pt x="13693" y="153000"/>
                  </a:lnTo>
                  <a:lnTo>
                    <a:pt x="13355" y="152245"/>
                  </a:lnTo>
                  <a:lnTo>
                    <a:pt x="13042" y="151490"/>
                  </a:lnTo>
                  <a:lnTo>
                    <a:pt x="12747" y="150727"/>
                  </a:lnTo>
                  <a:lnTo>
                    <a:pt x="12461" y="149954"/>
                  </a:lnTo>
                  <a:lnTo>
                    <a:pt x="12201" y="149182"/>
                  </a:lnTo>
                  <a:lnTo>
                    <a:pt x="11958" y="148401"/>
                  </a:lnTo>
                  <a:lnTo>
                    <a:pt x="11732" y="147611"/>
                  </a:lnTo>
                  <a:lnTo>
                    <a:pt x="11524" y="146822"/>
                  </a:lnTo>
                  <a:lnTo>
                    <a:pt x="11342" y="146023"/>
                  </a:lnTo>
                  <a:lnTo>
                    <a:pt x="11168" y="145225"/>
                  </a:lnTo>
                  <a:lnTo>
                    <a:pt x="11021" y="144418"/>
                  </a:lnTo>
                  <a:lnTo>
                    <a:pt x="10890" y="143602"/>
                  </a:lnTo>
                  <a:lnTo>
                    <a:pt x="10778" y="142787"/>
                  </a:lnTo>
                  <a:lnTo>
                    <a:pt x="10691" y="141971"/>
                  </a:lnTo>
                  <a:lnTo>
                    <a:pt x="10621" y="141147"/>
                  </a:lnTo>
                  <a:lnTo>
                    <a:pt x="10569" y="140314"/>
                  </a:lnTo>
                  <a:lnTo>
                    <a:pt x="10535" y="139489"/>
                  </a:lnTo>
                  <a:lnTo>
                    <a:pt x="10526" y="138656"/>
                  </a:lnTo>
                  <a:lnTo>
                    <a:pt x="10526" y="138136"/>
                  </a:lnTo>
                  <a:lnTo>
                    <a:pt x="10543" y="137615"/>
                  </a:lnTo>
                  <a:lnTo>
                    <a:pt x="10561" y="137094"/>
                  </a:lnTo>
                  <a:lnTo>
                    <a:pt x="10587" y="136582"/>
                  </a:lnTo>
                  <a:lnTo>
                    <a:pt x="10621" y="136070"/>
                  </a:lnTo>
                  <a:lnTo>
                    <a:pt x="10665" y="135550"/>
                  </a:lnTo>
                  <a:lnTo>
                    <a:pt x="10708" y="135038"/>
                  </a:lnTo>
                  <a:lnTo>
                    <a:pt x="10769" y="134526"/>
                  </a:lnTo>
                  <a:lnTo>
                    <a:pt x="10830" y="134014"/>
                  </a:lnTo>
                  <a:lnTo>
                    <a:pt x="10899" y="133502"/>
                  </a:lnTo>
                  <a:lnTo>
                    <a:pt x="10977" y="132999"/>
                  </a:lnTo>
                  <a:lnTo>
                    <a:pt x="11064" y="132487"/>
                  </a:lnTo>
                  <a:lnTo>
                    <a:pt x="11159" y="131983"/>
                  </a:lnTo>
                  <a:lnTo>
                    <a:pt x="11264" y="131480"/>
                  </a:lnTo>
                  <a:lnTo>
                    <a:pt x="11368" y="130977"/>
                  </a:lnTo>
                  <a:lnTo>
                    <a:pt x="11481" y="130474"/>
                  </a:lnTo>
                  <a:lnTo>
                    <a:pt x="11602" y="129979"/>
                  </a:lnTo>
                  <a:lnTo>
                    <a:pt x="11732" y="129476"/>
                  </a:lnTo>
                  <a:lnTo>
                    <a:pt x="11871" y="128981"/>
                  </a:lnTo>
                  <a:lnTo>
                    <a:pt x="12010" y="128486"/>
                  </a:lnTo>
                  <a:lnTo>
                    <a:pt x="12166" y="127992"/>
                  </a:lnTo>
                  <a:lnTo>
                    <a:pt x="12322" y="127497"/>
                  </a:lnTo>
                  <a:lnTo>
                    <a:pt x="12487" y="127011"/>
                  </a:lnTo>
                  <a:lnTo>
                    <a:pt x="12661" y="126517"/>
                  </a:lnTo>
                  <a:lnTo>
                    <a:pt x="12843" y="126031"/>
                  </a:lnTo>
                  <a:lnTo>
                    <a:pt x="13025" y="125553"/>
                  </a:lnTo>
                  <a:lnTo>
                    <a:pt x="13216" y="125068"/>
                  </a:lnTo>
                  <a:lnTo>
                    <a:pt x="13416" y="124590"/>
                  </a:lnTo>
                  <a:lnTo>
                    <a:pt x="13624" y="124104"/>
                  </a:lnTo>
                  <a:lnTo>
                    <a:pt x="13841" y="123636"/>
                  </a:lnTo>
                  <a:lnTo>
                    <a:pt x="14058" y="123158"/>
                  </a:lnTo>
                  <a:lnTo>
                    <a:pt x="14283" y="122681"/>
                  </a:lnTo>
                  <a:lnTo>
                    <a:pt x="14518" y="122213"/>
                  </a:lnTo>
                  <a:lnTo>
                    <a:pt x="14761" y="121744"/>
                  </a:lnTo>
                  <a:lnTo>
                    <a:pt x="15012" y="121284"/>
                  </a:lnTo>
                  <a:lnTo>
                    <a:pt x="15264" y="120816"/>
                  </a:lnTo>
                  <a:lnTo>
                    <a:pt x="15524" y="120356"/>
                  </a:lnTo>
                  <a:lnTo>
                    <a:pt x="15793" y="119904"/>
                  </a:lnTo>
                  <a:lnTo>
                    <a:pt x="16071" y="119445"/>
                  </a:lnTo>
                  <a:lnTo>
                    <a:pt x="16349" y="118993"/>
                  </a:lnTo>
                  <a:lnTo>
                    <a:pt x="16644" y="118542"/>
                  </a:lnTo>
                  <a:lnTo>
                    <a:pt x="16930" y="118091"/>
                  </a:lnTo>
                  <a:lnTo>
                    <a:pt x="17234" y="117648"/>
                  </a:lnTo>
                  <a:lnTo>
                    <a:pt x="17546" y="117206"/>
                  </a:lnTo>
                  <a:lnTo>
                    <a:pt x="17858" y="116763"/>
                  </a:lnTo>
                  <a:lnTo>
                    <a:pt x="18179" y="116329"/>
                  </a:lnTo>
                  <a:lnTo>
                    <a:pt x="18509" y="115896"/>
                  </a:lnTo>
                  <a:lnTo>
                    <a:pt x="18839" y="115462"/>
                  </a:lnTo>
                  <a:lnTo>
                    <a:pt x="19177" y="115036"/>
                  </a:lnTo>
                  <a:lnTo>
                    <a:pt x="19524" y="114603"/>
                  </a:lnTo>
                  <a:lnTo>
                    <a:pt x="19880" y="114186"/>
                  </a:lnTo>
                  <a:lnTo>
                    <a:pt x="20236" y="113761"/>
                  </a:lnTo>
                  <a:lnTo>
                    <a:pt x="20609" y="113344"/>
                  </a:lnTo>
                  <a:lnTo>
                    <a:pt x="20982" y="112937"/>
                  </a:lnTo>
                  <a:lnTo>
                    <a:pt x="21355" y="112520"/>
                  </a:lnTo>
                  <a:lnTo>
                    <a:pt x="21746" y="112121"/>
                  </a:lnTo>
                  <a:lnTo>
                    <a:pt x="22136" y="111713"/>
                  </a:lnTo>
                  <a:lnTo>
                    <a:pt x="22527" y="111314"/>
                  </a:lnTo>
                  <a:lnTo>
                    <a:pt x="22935" y="110915"/>
                  </a:lnTo>
                  <a:lnTo>
                    <a:pt x="23343" y="110524"/>
                  </a:lnTo>
                  <a:lnTo>
                    <a:pt x="23759" y="110134"/>
                  </a:lnTo>
                  <a:lnTo>
                    <a:pt x="24184" y="109743"/>
                  </a:lnTo>
                  <a:lnTo>
                    <a:pt x="24609" y="109361"/>
                  </a:lnTo>
                  <a:lnTo>
                    <a:pt x="25043" y="108980"/>
                  </a:lnTo>
                  <a:lnTo>
                    <a:pt x="25252" y="108789"/>
                  </a:lnTo>
                  <a:lnTo>
                    <a:pt x="25442" y="108598"/>
                  </a:lnTo>
                  <a:lnTo>
                    <a:pt x="25625" y="108390"/>
                  </a:lnTo>
                  <a:lnTo>
                    <a:pt x="25790" y="108173"/>
                  </a:lnTo>
                  <a:lnTo>
                    <a:pt x="25954" y="107947"/>
                  </a:lnTo>
                  <a:lnTo>
                    <a:pt x="26093" y="107721"/>
                  </a:lnTo>
                  <a:lnTo>
                    <a:pt x="26232" y="107478"/>
                  </a:lnTo>
                  <a:lnTo>
                    <a:pt x="26354" y="107236"/>
                  </a:lnTo>
                  <a:lnTo>
                    <a:pt x="26458" y="106993"/>
                  </a:lnTo>
                  <a:lnTo>
                    <a:pt x="26553" y="106732"/>
                  </a:lnTo>
                  <a:lnTo>
                    <a:pt x="26640" y="106472"/>
                  </a:lnTo>
                  <a:lnTo>
                    <a:pt x="26709" y="106212"/>
                  </a:lnTo>
                  <a:lnTo>
                    <a:pt x="26770" y="105943"/>
                  </a:lnTo>
                  <a:lnTo>
                    <a:pt x="26813" y="105674"/>
                  </a:lnTo>
                  <a:lnTo>
                    <a:pt x="26848" y="105396"/>
                  </a:lnTo>
                  <a:lnTo>
                    <a:pt x="26874" y="105127"/>
                  </a:lnTo>
                  <a:lnTo>
                    <a:pt x="26866" y="104849"/>
                  </a:lnTo>
                  <a:lnTo>
                    <a:pt x="26848" y="104572"/>
                  </a:lnTo>
                  <a:lnTo>
                    <a:pt x="26813" y="104303"/>
                  </a:lnTo>
                  <a:lnTo>
                    <a:pt x="26770" y="104034"/>
                  </a:lnTo>
                  <a:lnTo>
                    <a:pt x="26709" y="103773"/>
                  </a:lnTo>
                  <a:lnTo>
                    <a:pt x="26640" y="103513"/>
                  </a:lnTo>
                  <a:lnTo>
                    <a:pt x="26553" y="103253"/>
                  </a:lnTo>
                  <a:lnTo>
                    <a:pt x="26458" y="103001"/>
                  </a:lnTo>
                  <a:lnTo>
                    <a:pt x="26345" y="102758"/>
                  </a:lnTo>
                  <a:lnTo>
                    <a:pt x="26232" y="102515"/>
                  </a:lnTo>
                  <a:lnTo>
                    <a:pt x="26093" y="102272"/>
                  </a:lnTo>
                  <a:lnTo>
                    <a:pt x="25954" y="102046"/>
                  </a:lnTo>
                  <a:lnTo>
                    <a:pt x="25798" y="101821"/>
                  </a:lnTo>
                  <a:lnTo>
                    <a:pt x="25625" y="101604"/>
                  </a:lnTo>
                  <a:lnTo>
                    <a:pt x="25451" y="101396"/>
                  </a:lnTo>
                  <a:lnTo>
                    <a:pt x="25252" y="101196"/>
                  </a:lnTo>
                  <a:lnTo>
                    <a:pt x="24757" y="100701"/>
                  </a:lnTo>
                  <a:lnTo>
                    <a:pt x="24271" y="100207"/>
                  </a:lnTo>
                  <a:lnTo>
                    <a:pt x="23802" y="99695"/>
                  </a:lnTo>
                  <a:lnTo>
                    <a:pt x="23343" y="99183"/>
                  </a:lnTo>
                  <a:lnTo>
                    <a:pt x="22909" y="98662"/>
                  </a:lnTo>
                  <a:lnTo>
                    <a:pt x="22483" y="98133"/>
                  </a:lnTo>
                  <a:lnTo>
                    <a:pt x="22067" y="97595"/>
                  </a:lnTo>
                  <a:lnTo>
                    <a:pt x="21676" y="97048"/>
                  </a:lnTo>
                  <a:lnTo>
                    <a:pt x="21295" y="96493"/>
                  </a:lnTo>
                  <a:lnTo>
                    <a:pt x="20930" y="95938"/>
                  </a:lnTo>
                  <a:lnTo>
                    <a:pt x="20574" y="95374"/>
                  </a:lnTo>
                  <a:lnTo>
                    <a:pt x="20245" y="94801"/>
                  </a:lnTo>
                  <a:lnTo>
                    <a:pt x="19924" y="94228"/>
                  </a:lnTo>
                  <a:lnTo>
                    <a:pt x="19620" y="93647"/>
                  </a:lnTo>
                  <a:lnTo>
                    <a:pt x="19334" y="93057"/>
                  </a:lnTo>
                  <a:lnTo>
                    <a:pt x="19056" y="92467"/>
                  </a:lnTo>
                  <a:lnTo>
                    <a:pt x="18796" y="91868"/>
                  </a:lnTo>
                  <a:lnTo>
                    <a:pt x="18561" y="91260"/>
                  </a:lnTo>
                  <a:lnTo>
                    <a:pt x="18336" y="90653"/>
                  </a:lnTo>
                  <a:lnTo>
                    <a:pt x="18127" y="90046"/>
                  </a:lnTo>
                  <a:lnTo>
                    <a:pt x="17937" y="89430"/>
                  </a:lnTo>
                  <a:lnTo>
                    <a:pt x="17754" y="88813"/>
                  </a:lnTo>
                  <a:lnTo>
                    <a:pt x="17598" y="88189"/>
                  </a:lnTo>
                  <a:lnTo>
                    <a:pt x="17451" y="87564"/>
                  </a:lnTo>
                  <a:lnTo>
                    <a:pt x="17329" y="86939"/>
                  </a:lnTo>
                  <a:lnTo>
                    <a:pt x="17216" y="86306"/>
                  </a:lnTo>
                  <a:lnTo>
                    <a:pt x="17121" y="85672"/>
                  </a:lnTo>
                  <a:lnTo>
                    <a:pt x="17043" y="85030"/>
                  </a:lnTo>
                  <a:lnTo>
                    <a:pt x="16982" y="84397"/>
                  </a:lnTo>
                  <a:lnTo>
                    <a:pt x="16939" y="83755"/>
                  </a:lnTo>
                  <a:lnTo>
                    <a:pt x="16913" y="83112"/>
                  </a:lnTo>
                  <a:lnTo>
                    <a:pt x="16904" y="82470"/>
                  </a:lnTo>
                  <a:lnTo>
                    <a:pt x="16913" y="82106"/>
                  </a:lnTo>
                  <a:lnTo>
                    <a:pt x="16921" y="81750"/>
                  </a:lnTo>
                  <a:lnTo>
                    <a:pt x="16947" y="81030"/>
                  </a:lnTo>
                  <a:lnTo>
                    <a:pt x="16999" y="80318"/>
                  </a:lnTo>
                  <a:lnTo>
                    <a:pt x="17069" y="79615"/>
                  </a:lnTo>
                  <a:lnTo>
                    <a:pt x="17164" y="78913"/>
                  </a:lnTo>
                  <a:lnTo>
                    <a:pt x="17277" y="78218"/>
                  </a:lnTo>
                  <a:lnTo>
                    <a:pt x="17407" y="77524"/>
                  </a:lnTo>
                  <a:lnTo>
                    <a:pt x="17555" y="76839"/>
                  </a:lnTo>
                  <a:lnTo>
                    <a:pt x="17720" y="76162"/>
                  </a:lnTo>
                  <a:lnTo>
                    <a:pt x="17910" y="75485"/>
                  </a:lnTo>
                  <a:lnTo>
                    <a:pt x="18119" y="74817"/>
                  </a:lnTo>
                  <a:lnTo>
                    <a:pt x="18344" y="74157"/>
                  </a:lnTo>
                  <a:lnTo>
                    <a:pt x="18587" y="73507"/>
                  </a:lnTo>
                  <a:lnTo>
                    <a:pt x="18848" y="72864"/>
                  </a:lnTo>
                  <a:lnTo>
                    <a:pt x="19125" y="72222"/>
                  </a:lnTo>
                  <a:lnTo>
                    <a:pt x="19420" y="71589"/>
                  </a:lnTo>
                  <a:lnTo>
                    <a:pt x="19733" y="70964"/>
                  </a:lnTo>
                  <a:lnTo>
                    <a:pt x="20054" y="70348"/>
                  </a:lnTo>
                  <a:lnTo>
                    <a:pt x="20401" y="69741"/>
                  </a:lnTo>
                  <a:lnTo>
                    <a:pt x="20765" y="69142"/>
                  </a:lnTo>
                  <a:lnTo>
                    <a:pt x="21138" y="68552"/>
                  </a:lnTo>
                  <a:lnTo>
                    <a:pt x="21538" y="67970"/>
                  </a:lnTo>
                  <a:lnTo>
                    <a:pt x="21945" y="67398"/>
                  </a:lnTo>
                  <a:lnTo>
                    <a:pt x="22371" y="66825"/>
                  </a:lnTo>
                  <a:lnTo>
                    <a:pt x="22813" y="66270"/>
                  </a:lnTo>
                  <a:lnTo>
                    <a:pt x="23264" y="65732"/>
                  </a:lnTo>
                  <a:lnTo>
                    <a:pt x="23733" y="65194"/>
                  </a:lnTo>
                  <a:lnTo>
                    <a:pt x="24219" y="64664"/>
                  </a:lnTo>
                  <a:lnTo>
                    <a:pt x="24722" y="64152"/>
                  </a:lnTo>
                  <a:lnTo>
                    <a:pt x="25234" y="63640"/>
                  </a:lnTo>
                  <a:lnTo>
                    <a:pt x="25755" y="63146"/>
                  </a:lnTo>
                  <a:lnTo>
                    <a:pt x="26302" y="62660"/>
                  </a:lnTo>
                  <a:lnTo>
                    <a:pt x="26848" y="62191"/>
                  </a:lnTo>
                  <a:lnTo>
                    <a:pt x="27421" y="61723"/>
                  </a:lnTo>
                  <a:lnTo>
                    <a:pt x="27994" y="61271"/>
                  </a:lnTo>
                  <a:lnTo>
                    <a:pt x="28592" y="60838"/>
                  </a:lnTo>
                  <a:lnTo>
                    <a:pt x="29191" y="60404"/>
                  </a:lnTo>
                  <a:lnTo>
                    <a:pt x="29807" y="59987"/>
                  </a:lnTo>
                  <a:lnTo>
                    <a:pt x="30441" y="59588"/>
                  </a:lnTo>
                  <a:lnTo>
                    <a:pt x="31074" y="59198"/>
                  </a:lnTo>
                  <a:lnTo>
                    <a:pt x="31725" y="58816"/>
                  </a:lnTo>
                  <a:lnTo>
                    <a:pt x="32393" y="58451"/>
                  </a:lnTo>
                  <a:lnTo>
                    <a:pt x="33061" y="58096"/>
                  </a:lnTo>
                  <a:lnTo>
                    <a:pt x="33747" y="57757"/>
                  </a:lnTo>
                  <a:lnTo>
                    <a:pt x="34441" y="57436"/>
                  </a:lnTo>
                  <a:lnTo>
                    <a:pt x="35152" y="57124"/>
                  </a:lnTo>
                  <a:lnTo>
                    <a:pt x="35864" y="56820"/>
                  </a:lnTo>
                  <a:lnTo>
                    <a:pt x="36584" y="56534"/>
                  </a:lnTo>
                  <a:lnTo>
                    <a:pt x="37322" y="56265"/>
                  </a:lnTo>
                  <a:lnTo>
                    <a:pt x="38068" y="56013"/>
                  </a:lnTo>
                  <a:lnTo>
                    <a:pt x="38814" y="55770"/>
                  </a:lnTo>
                  <a:lnTo>
                    <a:pt x="39578" y="55544"/>
                  </a:lnTo>
                  <a:lnTo>
                    <a:pt x="40350" y="55327"/>
                  </a:lnTo>
                  <a:lnTo>
                    <a:pt x="41131" y="55137"/>
                  </a:lnTo>
                  <a:lnTo>
                    <a:pt x="41912" y="54954"/>
                  </a:lnTo>
                  <a:lnTo>
                    <a:pt x="42710" y="54789"/>
                  </a:lnTo>
                  <a:lnTo>
                    <a:pt x="43509" y="54642"/>
                  </a:lnTo>
                  <a:lnTo>
                    <a:pt x="44316" y="54512"/>
                  </a:lnTo>
                  <a:lnTo>
                    <a:pt x="45131" y="54390"/>
                  </a:lnTo>
                  <a:lnTo>
                    <a:pt x="45956" y="54295"/>
                  </a:lnTo>
                  <a:lnTo>
                    <a:pt x="46789" y="54208"/>
                  </a:lnTo>
                  <a:lnTo>
                    <a:pt x="47622" y="54139"/>
                  </a:lnTo>
                  <a:lnTo>
                    <a:pt x="48464" y="54095"/>
                  </a:lnTo>
                  <a:lnTo>
                    <a:pt x="49314" y="54061"/>
                  </a:lnTo>
                  <a:lnTo>
                    <a:pt x="49496" y="54052"/>
                  </a:lnTo>
                  <a:lnTo>
                    <a:pt x="49678" y="54034"/>
                  </a:lnTo>
                  <a:lnTo>
                    <a:pt x="49861" y="54017"/>
                  </a:lnTo>
                  <a:lnTo>
                    <a:pt x="50034" y="53991"/>
                  </a:lnTo>
                  <a:lnTo>
                    <a:pt x="50216" y="53956"/>
                  </a:lnTo>
                  <a:lnTo>
                    <a:pt x="50390" y="53913"/>
                  </a:lnTo>
                  <a:lnTo>
                    <a:pt x="50555" y="53870"/>
                  </a:lnTo>
                  <a:lnTo>
                    <a:pt x="50728" y="53818"/>
                  </a:lnTo>
                  <a:lnTo>
                    <a:pt x="50893" y="53766"/>
                  </a:lnTo>
                  <a:lnTo>
                    <a:pt x="51058" y="53705"/>
                  </a:lnTo>
                  <a:lnTo>
                    <a:pt x="51223" y="53635"/>
                  </a:lnTo>
                  <a:lnTo>
                    <a:pt x="51379" y="53566"/>
                  </a:lnTo>
                  <a:lnTo>
                    <a:pt x="51535" y="53488"/>
                  </a:lnTo>
                  <a:lnTo>
                    <a:pt x="51692" y="53410"/>
                  </a:lnTo>
                  <a:lnTo>
                    <a:pt x="51839" y="53323"/>
                  </a:lnTo>
                  <a:lnTo>
                    <a:pt x="51987" y="53228"/>
                  </a:lnTo>
                  <a:lnTo>
                    <a:pt x="52134" y="53132"/>
                  </a:lnTo>
                  <a:lnTo>
                    <a:pt x="52273" y="53028"/>
                  </a:lnTo>
                  <a:lnTo>
                    <a:pt x="52412" y="52924"/>
                  </a:lnTo>
                  <a:lnTo>
                    <a:pt x="52551" y="52820"/>
                  </a:lnTo>
                  <a:lnTo>
                    <a:pt x="52681" y="52698"/>
                  </a:lnTo>
                  <a:lnTo>
                    <a:pt x="52811" y="52585"/>
                  </a:lnTo>
                  <a:lnTo>
                    <a:pt x="52932" y="52464"/>
                  </a:lnTo>
                  <a:lnTo>
                    <a:pt x="53054" y="52334"/>
                  </a:lnTo>
                  <a:lnTo>
                    <a:pt x="53167" y="52204"/>
                  </a:lnTo>
                  <a:lnTo>
                    <a:pt x="53279" y="52073"/>
                  </a:lnTo>
                  <a:lnTo>
                    <a:pt x="53392" y="51935"/>
                  </a:lnTo>
                  <a:lnTo>
                    <a:pt x="53496" y="51787"/>
                  </a:lnTo>
                  <a:lnTo>
                    <a:pt x="53601" y="51648"/>
                  </a:lnTo>
                  <a:lnTo>
                    <a:pt x="53696" y="51492"/>
                  </a:lnTo>
                  <a:lnTo>
                    <a:pt x="53791" y="51345"/>
                  </a:lnTo>
                  <a:lnTo>
                    <a:pt x="53878" y="51188"/>
                  </a:lnTo>
                  <a:lnTo>
                    <a:pt x="53956" y="51032"/>
                  </a:lnTo>
                  <a:lnTo>
                    <a:pt x="54034" y="50867"/>
                  </a:lnTo>
                  <a:lnTo>
                    <a:pt x="54104" y="50702"/>
                  </a:lnTo>
                  <a:lnTo>
                    <a:pt x="54165" y="50538"/>
                  </a:lnTo>
                  <a:lnTo>
                    <a:pt x="54225" y="50373"/>
                  </a:lnTo>
                  <a:lnTo>
                    <a:pt x="54277" y="50208"/>
                  </a:lnTo>
                  <a:lnTo>
                    <a:pt x="54321" y="50043"/>
                  </a:lnTo>
                  <a:lnTo>
                    <a:pt x="54364" y="49869"/>
                  </a:lnTo>
                  <a:lnTo>
                    <a:pt x="54399" y="49696"/>
                  </a:lnTo>
                  <a:lnTo>
                    <a:pt x="54425" y="49531"/>
                  </a:lnTo>
                  <a:lnTo>
                    <a:pt x="54451" y="49357"/>
                  </a:lnTo>
                  <a:lnTo>
                    <a:pt x="54460" y="49184"/>
                  </a:lnTo>
                  <a:lnTo>
                    <a:pt x="54477" y="49010"/>
                  </a:lnTo>
                  <a:lnTo>
                    <a:pt x="54477" y="48837"/>
                  </a:lnTo>
                  <a:lnTo>
                    <a:pt x="54477" y="48663"/>
                  </a:lnTo>
                  <a:lnTo>
                    <a:pt x="54468" y="48490"/>
                  </a:lnTo>
                  <a:lnTo>
                    <a:pt x="54460" y="48325"/>
                  </a:lnTo>
                  <a:lnTo>
                    <a:pt x="54442" y="48151"/>
                  </a:lnTo>
                  <a:lnTo>
                    <a:pt x="54416" y="47978"/>
                  </a:lnTo>
                  <a:lnTo>
                    <a:pt x="54381" y="47804"/>
                  </a:lnTo>
                  <a:lnTo>
                    <a:pt x="54347" y="47639"/>
                  </a:lnTo>
                  <a:lnTo>
                    <a:pt x="54312" y="47466"/>
                  </a:lnTo>
                  <a:lnTo>
                    <a:pt x="54260" y="47301"/>
                  </a:lnTo>
                  <a:lnTo>
                    <a:pt x="54208" y="47127"/>
                  </a:lnTo>
                  <a:lnTo>
                    <a:pt x="54156" y="46962"/>
                  </a:lnTo>
                  <a:lnTo>
                    <a:pt x="54086" y="46798"/>
                  </a:lnTo>
                  <a:lnTo>
                    <a:pt x="54017" y="46641"/>
                  </a:lnTo>
                  <a:lnTo>
                    <a:pt x="53948" y="46477"/>
                  </a:lnTo>
                  <a:lnTo>
                    <a:pt x="53870" y="46320"/>
                  </a:lnTo>
                  <a:lnTo>
                    <a:pt x="53783" y="46164"/>
                  </a:lnTo>
                  <a:lnTo>
                    <a:pt x="53687" y="46008"/>
                  </a:lnTo>
                  <a:lnTo>
                    <a:pt x="53592" y="45852"/>
                  </a:lnTo>
                  <a:lnTo>
                    <a:pt x="53332" y="45444"/>
                  </a:lnTo>
                  <a:lnTo>
                    <a:pt x="53080" y="45027"/>
                  </a:lnTo>
                  <a:lnTo>
                    <a:pt x="52837" y="44620"/>
                  </a:lnTo>
                  <a:lnTo>
                    <a:pt x="52603" y="44203"/>
                  </a:lnTo>
                  <a:lnTo>
                    <a:pt x="52368" y="43778"/>
                  </a:lnTo>
                  <a:lnTo>
                    <a:pt x="52151" y="43361"/>
                  </a:lnTo>
                  <a:lnTo>
                    <a:pt x="51934" y="42936"/>
                  </a:lnTo>
                  <a:lnTo>
                    <a:pt x="51726" y="42511"/>
                  </a:lnTo>
                  <a:lnTo>
                    <a:pt x="51535" y="42077"/>
                  </a:lnTo>
                  <a:lnTo>
                    <a:pt x="51344" y="41643"/>
                  </a:lnTo>
                  <a:lnTo>
                    <a:pt x="51162" y="41218"/>
                  </a:lnTo>
                  <a:lnTo>
                    <a:pt x="50980" y="40775"/>
                  </a:lnTo>
                  <a:lnTo>
                    <a:pt x="50815" y="40342"/>
                  </a:lnTo>
                  <a:lnTo>
                    <a:pt x="50659" y="39908"/>
                  </a:lnTo>
                  <a:lnTo>
                    <a:pt x="50511" y="39465"/>
                  </a:lnTo>
                  <a:lnTo>
                    <a:pt x="50364" y="39023"/>
                  </a:lnTo>
                  <a:lnTo>
                    <a:pt x="50234" y="38580"/>
                  </a:lnTo>
                  <a:lnTo>
                    <a:pt x="50104" y="38138"/>
                  </a:lnTo>
                  <a:lnTo>
                    <a:pt x="49991" y="37686"/>
                  </a:lnTo>
                  <a:lnTo>
                    <a:pt x="49878" y="37244"/>
                  </a:lnTo>
                  <a:lnTo>
                    <a:pt x="49782" y="36793"/>
                  </a:lnTo>
                  <a:lnTo>
                    <a:pt x="49687" y="36350"/>
                  </a:lnTo>
                  <a:lnTo>
                    <a:pt x="49600" y="35899"/>
                  </a:lnTo>
                  <a:lnTo>
                    <a:pt x="49531" y="35448"/>
                  </a:lnTo>
                  <a:lnTo>
                    <a:pt x="49461" y="34996"/>
                  </a:lnTo>
                  <a:lnTo>
                    <a:pt x="49401" y="34545"/>
                  </a:lnTo>
                  <a:lnTo>
                    <a:pt x="49357" y="34094"/>
                  </a:lnTo>
                  <a:lnTo>
                    <a:pt x="49314" y="33634"/>
                  </a:lnTo>
                  <a:lnTo>
                    <a:pt x="49279" y="33183"/>
                  </a:lnTo>
                  <a:lnTo>
                    <a:pt x="49262" y="32732"/>
                  </a:lnTo>
                  <a:lnTo>
                    <a:pt x="49244" y="32280"/>
                  </a:lnTo>
                  <a:lnTo>
                    <a:pt x="49244" y="31820"/>
                  </a:lnTo>
                  <a:lnTo>
                    <a:pt x="49244" y="31413"/>
                  </a:lnTo>
                  <a:lnTo>
                    <a:pt x="49253" y="31013"/>
                  </a:lnTo>
                  <a:lnTo>
                    <a:pt x="49271" y="30606"/>
                  </a:lnTo>
                  <a:lnTo>
                    <a:pt x="49297" y="30198"/>
                  </a:lnTo>
                  <a:lnTo>
                    <a:pt x="49323" y="29799"/>
                  </a:lnTo>
                  <a:lnTo>
                    <a:pt x="49366" y="29399"/>
                  </a:lnTo>
                  <a:lnTo>
                    <a:pt x="49409" y="29000"/>
                  </a:lnTo>
                  <a:lnTo>
                    <a:pt x="49453" y="28592"/>
                  </a:lnTo>
                  <a:lnTo>
                    <a:pt x="49513" y="28202"/>
                  </a:lnTo>
                  <a:lnTo>
                    <a:pt x="49574" y="27803"/>
                  </a:lnTo>
                  <a:lnTo>
                    <a:pt x="49644" y="27404"/>
                  </a:lnTo>
                  <a:lnTo>
                    <a:pt x="49722" y="27013"/>
                  </a:lnTo>
                  <a:lnTo>
                    <a:pt x="49809" y="26623"/>
                  </a:lnTo>
                  <a:lnTo>
                    <a:pt x="49895" y="26232"/>
                  </a:lnTo>
                  <a:lnTo>
                    <a:pt x="49991" y="25842"/>
                  </a:lnTo>
                  <a:lnTo>
                    <a:pt x="50095" y="25451"/>
                  </a:lnTo>
                  <a:lnTo>
                    <a:pt x="50199" y="25069"/>
                  </a:lnTo>
                  <a:lnTo>
                    <a:pt x="50312" y="24679"/>
                  </a:lnTo>
                  <a:lnTo>
                    <a:pt x="50433" y="24297"/>
                  </a:lnTo>
                  <a:lnTo>
                    <a:pt x="50563" y="23915"/>
                  </a:lnTo>
                  <a:lnTo>
                    <a:pt x="50694" y="23534"/>
                  </a:lnTo>
                  <a:lnTo>
                    <a:pt x="50832" y="23160"/>
                  </a:lnTo>
                  <a:lnTo>
                    <a:pt x="50980" y="22787"/>
                  </a:lnTo>
                  <a:lnTo>
                    <a:pt x="51127" y="22414"/>
                  </a:lnTo>
                  <a:lnTo>
                    <a:pt x="51284" y="22041"/>
                  </a:lnTo>
                  <a:lnTo>
                    <a:pt x="51449" y="21668"/>
                  </a:lnTo>
                  <a:lnTo>
                    <a:pt x="51622" y="21303"/>
                  </a:lnTo>
                  <a:lnTo>
                    <a:pt x="51796" y="20939"/>
                  </a:lnTo>
                  <a:lnTo>
                    <a:pt x="51978" y="20575"/>
                  </a:lnTo>
                  <a:lnTo>
                    <a:pt x="52169" y="20210"/>
                  </a:lnTo>
                  <a:lnTo>
                    <a:pt x="52360" y="19854"/>
                  </a:lnTo>
                  <a:lnTo>
                    <a:pt x="52559" y="19499"/>
                  </a:lnTo>
                  <a:lnTo>
                    <a:pt x="52759" y="19143"/>
                  </a:lnTo>
                  <a:lnTo>
                    <a:pt x="52976" y="18796"/>
                  </a:lnTo>
                  <a:lnTo>
                    <a:pt x="53193" y="18449"/>
                  </a:lnTo>
                  <a:lnTo>
                    <a:pt x="53410" y="18101"/>
                  </a:lnTo>
                  <a:lnTo>
                    <a:pt x="53644" y="17754"/>
                  </a:lnTo>
                  <a:lnTo>
                    <a:pt x="53878" y="17416"/>
                  </a:lnTo>
                  <a:lnTo>
                    <a:pt x="54112" y="17078"/>
                  </a:lnTo>
                  <a:lnTo>
                    <a:pt x="54364" y="16739"/>
                  </a:lnTo>
                  <a:lnTo>
                    <a:pt x="54616" y="16401"/>
                  </a:lnTo>
                  <a:lnTo>
                    <a:pt x="54867" y="16071"/>
                  </a:lnTo>
                  <a:lnTo>
                    <a:pt x="55128" y="15750"/>
                  </a:lnTo>
                  <a:lnTo>
                    <a:pt x="55397" y="15420"/>
                  </a:lnTo>
                  <a:lnTo>
                    <a:pt x="55674" y="15099"/>
                  </a:lnTo>
                  <a:lnTo>
                    <a:pt x="55952" y="14778"/>
                  </a:lnTo>
                  <a:lnTo>
                    <a:pt x="56230" y="14466"/>
                  </a:lnTo>
                  <a:lnTo>
                    <a:pt x="56525" y="14153"/>
                  </a:lnTo>
                  <a:lnTo>
                    <a:pt x="56820" y="13841"/>
                  </a:lnTo>
                  <a:lnTo>
                    <a:pt x="57115" y="13537"/>
                  </a:lnTo>
                  <a:lnTo>
                    <a:pt x="57427" y="13233"/>
                  </a:lnTo>
                  <a:lnTo>
                    <a:pt x="57731" y="12930"/>
                  </a:lnTo>
                  <a:lnTo>
                    <a:pt x="58052" y="12635"/>
                  </a:lnTo>
                  <a:lnTo>
                    <a:pt x="58373" y="12340"/>
                  </a:lnTo>
                  <a:lnTo>
                    <a:pt x="58703" y="12045"/>
                  </a:lnTo>
                  <a:lnTo>
                    <a:pt x="59033" y="11758"/>
                  </a:lnTo>
                  <a:lnTo>
                    <a:pt x="59371" y="11481"/>
                  </a:lnTo>
                  <a:lnTo>
                    <a:pt x="59709" y="11194"/>
                  </a:lnTo>
                  <a:lnTo>
                    <a:pt x="60056" y="10917"/>
                  </a:lnTo>
                  <a:lnTo>
                    <a:pt x="60412" y="10648"/>
                  </a:lnTo>
                  <a:lnTo>
                    <a:pt x="60768" y="10379"/>
                  </a:lnTo>
                  <a:lnTo>
                    <a:pt x="61132" y="10110"/>
                  </a:lnTo>
                  <a:lnTo>
                    <a:pt x="61497" y="9849"/>
                  </a:lnTo>
                  <a:lnTo>
                    <a:pt x="61870" y="9589"/>
                  </a:lnTo>
                  <a:lnTo>
                    <a:pt x="62087" y="9433"/>
                  </a:lnTo>
                  <a:lnTo>
                    <a:pt x="62295" y="9268"/>
                  </a:lnTo>
                  <a:lnTo>
                    <a:pt x="62495" y="9094"/>
                  </a:lnTo>
                  <a:lnTo>
                    <a:pt x="62677" y="8912"/>
                  </a:lnTo>
                  <a:lnTo>
                    <a:pt x="62859" y="8721"/>
                  </a:lnTo>
                  <a:lnTo>
                    <a:pt x="63024" y="8522"/>
                  </a:lnTo>
                  <a:lnTo>
                    <a:pt x="63180" y="8313"/>
                  </a:lnTo>
                  <a:lnTo>
                    <a:pt x="63319" y="8105"/>
                  </a:lnTo>
                  <a:lnTo>
                    <a:pt x="63458" y="7888"/>
                  </a:lnTo>
                  <a:lnTo>
                    <a:pt x="63580" y="7663"/>
                  </a:lnTo>
                  <a:lnTo>
                    <a:pt x="63684" y="7437"/>
                  </a:lnTo>
                  <a:lnTo>
                    <a:pt x="63788" y="7203"/>
                  </a:lnTo>
                  <a:lnTo>
                    <a:pt x="63875" y="6960"/>
                  </a:lnTo>
                  <a:lnTo>
                    <a:pt x="63953" y="6725"/>
                  </a:lnTo>
                  <a:lnTo>
                    <a:pt x="64013" y="6482"/>
                  </a:lnTo>
                  <a:lnTo>
                    <a:pt x="64065" y="6231"/>
                  </a:lnTo>
                  <a:lnTo>
                    <a:pt x="64109" y="5979"/>
                  </a:lnTo>
                  <a:lnTo>
                    <a:pt x="64144" y="5728"/>
                  </a:lnTo>
                  <a:lnTo>
                    <a:pt x="64161" y="5476"/>
                  </a:lnTo>
                  <a:lnTo>
                    <a:pt x="64170" y="5224"/>
                  </a:lnTo>
                  <a:lnTo>
                    <a:pt x="64161" y="4973"/>
                  </a:lnTo>
                  <a:lnTo>
                    <a:pt x="64144" y="4721"/>
                  </a:lnTo>
                  <a:lnTo>
                    <a:pt x="64109" y="4469"/>
                  </a:lnTo>
                  <a:lnTo>
                    <a:pt x="64065" y="4218"/>
                  </a:lnTo>
                  <a:lnTo>
                    <a:pt x="64013" y="3966"/>
                  </a:lnTo>
                  <a:lnTo>
                    <a:pt x="63944" y="3714"/>
                  </a:lnTo>
                  <a:lnTo>
                    <a:pt x="63866" y="3471"/>
                  </a:lnTo>
                  <a:lnTo>
                    <a:pt x="63770" y="3228"/>
                  </a:lnTo>
                  <a:lnTo>
                    <a:pt x="63666" y="2985"/>
                  </a:lnTo>
                  <a:lnTo>
                    <a:pt x="63545" y="2751"/>
                  </a:lnTo>
                  <a:lnTo>
                    <a:pt x="63415" y="2517"/>
                  </a:lnTo>
                  <a:lnTo>
                    <a:pt x="63267" y="2291"/>
                  </a:lnTo>
                  <a:lnTo>
                    <a:pt x="63111" y="2074"/>
                  </a:lnTo>
                  <a:lnTo>
                    <a:pt x="62946" y="1866"/>
                  </a:lnTo>
                  <a:lnTo>
                    <a:pt x="62773" y="1667"/>
                  </a:lnTo>
                  <a:lnTo>
                    <a:pt x="62590" y="1484"/>
                  </a:lnTo>
                  <a:lnTo>
                    <a:pt x="62399" y="1311"/>
                  </a:lnTo>
                  <a:lnTo>
                    <a:pt x="62200" y="1137"/>
                  </a:lnTo>
                  <a:lnTo>
                    <a:pt x="62000" y="990"/>
                  </a:lnTo>
                  <a:lnTo>
                    <a:pt x="61783" y="842"/>
                  </a:lnTo>
                  <a:lnTo>
                    <a:pt x="61566" y="712"/>
                  </a:lnTo>
                  <a:lnTo>
                    <a:pt x="61349" y="591"/>
                  </a:lnTo>
                  <a:lnTo>
                    <a:pt x="61115" y="478"/>
                  </a:lnTo>
                  <a:lnTo>
                    <a:pt x="60881" y="374"/>
                  </a:lnTo>
                  <a:lnTo>
                    <a:pt x="60647" y="287"/>
                  </a:lnTo>
                  <a:lnTo>
                    <a:pt x="60404" y="209"/>
                  </a:lnTo>
                  <a:lnTo>
                    <a:pt x="60161" y="148"/>
                  </a:lnTo>
                  <a:lnTo>
                    <a:pt x="59918" y="96"/>
                  </a:lnTo>
                  <a:lnTo>
                    <a:pt x="59666" y="53"/>
                  </a:lnTo>
                  <a:lnTo>
                    <a:pt x="59414" y="27"/>
                  </a:lnTo>
                  <a:lnTo>
                    <a:pt x="59163" y="9"/>
                  </a:lnTo>
                  <a:lnTo>
                    <a:pt x="589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-7787650" y="-7576950"/>
              <a:ext cx="1604250" cy="5425125"/>
            </a:xfrm>
            <a:custGeom>
              <a:rect b="b" l="l" r="r" t="t"/>
              <a:pathLst>
                <a:path extrusionOk="0" fill="none" h="217005" w="64170">
                  <a:moveTo>
                    <a:pt x="31083" y="217004"/>
                  </a:moveTo>
                  <a:lnTo>
                    <a:pt x="31083" y="217004"/>
                  </a:lnTo>
                  <a:lnTo>
                    <a:pt x="30814" y="216996"/>
                  </a:lnTo>
                  <a:lnTo>
                    <a:pt x="30545" y="216970"/>
                  </a:lnTo>
                  <a:lnTo>
                    <a:pt x="30284" y="216935"/>
                  </a:lnTo>
                  <a:lnTo>
                    <a:pt x="30024" y="216892"/>
                  </a:lnTo>
                  <a:lnTo>
                    <a:pt x="29772" y="216831"/>
                  </a:lnTo>
                  <a:lnTo>
                    <a:pt x="29521" y="216761"/>
                  </a:lnTo>
                  <a:lnTo>
                    <a:pt x="29278" y="216675"/>
                  </a:lnTo>
                  <a:lnTo>
                    <a:pt x="29044" y="216579"/>
                  </a:lnTo>
                  <a:lnTo>
                    <a:pt x="28809" y="216475"/>
                  </a:lnTo>
                  <a:lnTo>
                    <a:pt x="28584" y="216362"/>
                  </a:lnTo>
                  <a:lnTo>
                    <a:pt x="28367" y="216232"/>
                  </a:lnTo>
                  <a:lnTo>
                    <a:pt x="28150" y="216093"/>
                  </a:lnTo>
                  <a:lnTo>
                    <a:pt x="27942" y="215946"/>
                  </a:lnTo>
                  <a:lnTo>
                    <a:pt x="27742" y="215790"/>
                  </a:lnTo>
                  <a:lnTo>
                    <a:pt x="27551" y="215625"/>
                  </a:lnTo>
                  <a:lnTo>
                    <a:pt x="27369" y="215451"/>
                  </a:lnTo>
                  <a:lnTo>
                    <a:pt x="27195" y="215269"/>
                  </a:lnTo>
                  <a:lnTo>
                    <a:pt x="27030" y="215078"/>
                  </a:lnTo>
                  <a:lnTo>
                    <a:pt x="26874" y="214878"/>
                  </a:lnTo>
                  <a:lnTo>
                    <a:pt x="26727" y="214670"/>
                  </a:lnTo>
                  <a:lnTo>
                    <a:pt x="26588" y="214453"/>
                  </a:lnTo>
                  <a:lnTo>
                    <a:pt x="26458" y="214236"/>
                  </a:lnTo>
                  <a:lnTo>
                    <a:pt x="26345" y="214011"/>
                  </a:lnTo>
                  <a:lnTo>
                    <a:pt x="26232" y="213776"/>
                  </a:lnTo>
                  <a:lnTo>
                    <a:pt x="26137" y="213542"/>
                  </a:lnTo>
                  <a:lnTo>
                    <a:pt x="26059" y="213290"/>
                  </a:lnTo>
                  <a:lnTo>
                    <a:pt x="25989" y="213047"/>
                  </a:lnTo>
                  <a:lnTo>
                    <a:pt x="25928" y="212796"/>
                  </a:lnTo>
                  <a:lnTo>
                    <a:pt x="25876" y="212535"/>
                  </a:lnTo>
                  <a:lnTo>
                    <a:pt x="25842" y="212275"/>
                  </a:lnTo>
                  <a:lnTo>
                    <a:pt x="25824" y="212006"/>
                  </a:lnTo>
                  <a:lnTo>
                    <a:pt x="25816" y="211737"/>
                  </a:lnTo>
                  <a:lnTo>
                    <a:pt x="25816" y="211737"/>
                  </a:lnTo>
                  <a:lnTo>
                    <a:pt x="25824" y="210843"/>
                  </a:lnTo>
                  <a:lnTo>
                    <a:pt x="25850" y="209950"/>
                  </a:lnTo>
                  <a:lnTo>
                    <a:pt x="25902" y="209056"/>
                  </a:lnTo>
                  <a:lnTo>
                    <a:pt x="25963" y="208171"/>
                  </a:lnTo>
                  <a:lnTo>
                    <a:pt x="26041" y="207277"/>
                  </a:lnTo>
                  <a:lnTo>
                    <a:pt x="26137" y="206392"/>
                  </a:lnTo>
                  <a:lnTo>
                    <a:pt x="26258" y="205507"/>
                  </a:lnTo>
                  <a:lnTo>
                    <a:pt x="26388" y="204622"/>
                  </a:lnTo>
                  <a:lnTo>
                    <a:pt x="26536" y="203737"/>
                  </a:lnTo>
                  <a:lnTo>
                    <a:pt x="26701" y="202860"/>
                  </a:lnTo>
                  <a:lnTo>
                    <a:pt x="26883" y="201984"/>
                  </a:lnTo>
                  <a:lnTo>
                    <a:pt x="27082" y="201116"/>
                  </a:lnTo>
                  <a:lnTo>
                    <a:pt x="27299" y="200240"/>
                  </a:lnTo>
                  <a:lnTo>
                    <a:pt x="27534" y="199381"/>
                  </a:lnTo>
                  <a:lnTo>
                    <a:pt x="27785" y="198513"/>
                  </a:lnTo>
                  <a:lnTo>
                    <a:pt x="28054" y="197662"/>
                  </a:lnTo>
                  <a:lnTo>
                    <a:pt x="28332" y="196803"/>
                  </a:lnTo>
                  <a:lnTo>
                    <a:pt x="28636" y="195962"/>
                  </a:lnTo>
                  <a:lnTo>
                    <a:pt x="28948" y="195120"/>
                  </a:lnTo>
                  <a:lnTo>
                    <a:pt x="29278" y="194278"/>
                  </a:lnTo>
                  <a:lnTo>
                    <a:pt x="29625" y="193445"/>
                  </a:lnTo>
                  <a:lnTo>
                    <a:pt x="29989" y="192621"/>
                  </a:lnTo>
                  <a:lnTo>
                    <a:pt x="30363" y="191797"/>
                  </a:lnTo>
                  <a:lnTo>
                    <a:pt x="30753" y="190990"/>
                  </a:lnTo>
                  <a:lnTo>
                    <a:pt x="31170" y="190183"/>
                  </a:lnTo>
                  <a:lnTo>
                    <a:pt x="31586" y="189376"/>
                  </a:lnTo>
                  <a:lnTo>
                    <a:pt x="32029" y="188586"/>
                  </a:lnTo>
                  <a:lnTo>
                    <a:pt x="32480" y="187796"/>
                  </a:lnTo>
                  <a:lnTo>
                    <a:pt x="32948" y="187024"/>
                  </a:lnTo>
                  <a:lnTo>
                    <a:pt x="33434" y="186252"/>
                  </a:lnTo>
                  <a:lnTo>
                    <a:pt x="33929" y="185488"/>
                  </a:lnTo>
                  <a:lnTo>
                    <a:pt x="34441" y="184733"/>
                  </a:lnTo>
                  <a:lnTo>
                    <a:pt x="34441" y="184733"/>
                  </a:lnTo>
                  <a:lnTo>
                    <a:pt x="33478" y="184360"/>
                  </a:lnTo>
                  <a:lnTo>
                    <a:pt x="32532" y="183978"/>
                  </a:lnTo>
                  <a:lnTo>
                    <a:pt x="31586" y="183570"/>
                  </a:lnTo>
                  <a:lnTo>
                    <a:pt x="30658" y="183154"/>
                  </a:lnTo>
                  <a:lnTo>
                    <a:pt x="29738" y="182729"/>
                  </a:lnTo>
                  <a:lnTo>
                    <a:pt x="28827" y="182286"/>
                  </a:lnTo>
                  <a:lnTo>
                    <a:pt x="27933" y="181826"/>
                  </a:lnTo>
                  <a:lnTo>
                    <a:pt x="27039" y="181349"/>
                  </a:lnTo>
                  <a:lnTo>
                    <a:pt x="26163" y="180863"/>
                  </a:lnTo>
                  <a:lnTo>
                    <a:pt x="25304" y="180368"/>
                  </a:lnTo>
                  <a:lnTo>
                    <a:pt x="24445" y="179856"/>
                  </a:lnTo>
                  <a:lnTo>
                    <a:pt x="23603" y="179327"/>
                  </a:lnTo>
                  <a:lnTo>
                    <a:pt x="22778" y="178789"/>
                  </a:lnTo>
                  <a:lnTo>
                    <a:pt x="21963" y="178242"/>
                  </a:lnTo>
                  <a:lnTo>
                    <a:pt x="21156" y="177678"/>
                  </a:lnTo>
                  <a:lnTo>
                    <a:pt x="20358" y="177097"/>
                  </a:lnTo>
                  <a:lnTo>
                    <a:pt x="19585" y="176516"/>
                  </a:lnTo>
                  <a:lnTo>
                    <a:pt x="18813" y="175917"/>
                  </a:lnTo>
                  <a:lnTo>
                    <a:pt x="18058" y="175301"/>
                  </a:lnTo>
                  <a:lnTo>
                    <a:pt x="17320" y="174676"/>
                  </a:lnTo>
                  <a:lnTo>
                    <a:pt x="16592" y="174043"/>
                  </a:lnTo>
                  <a:lnTo>
                    <a:pt x="15871" y="173401"/>
                  </a:lnTo>
                  <a:lnTo>
                    <a:pt x="15168" y="172741"/>
                  </a:lnTo>
                  <a:lnTo>
                    <a:pt x="14483" y="172082"/>
                  </a:lnTo>
                  <a:lnTo>
                    <a:pt x="13806" y="171405"/>
                  </a:lnTo>
                  <a:lnTo>
                    <a:pt x="13147" y="170711"/>
                  </a:lnTo>
                  <a:lnTo>
                    <a:pt x="12504" y="170016"/>
                  </a:lnTo>
                  <a:lnTo>
                    <a:pt x="11871" y="169305"/>
                  </a:lnTo>
                  <a:lnTo>
                    <a:pt x="11255" y="168585"/>
                  </a:lnTo>
                  <a:lnTo>
                    <a:pt x="10648" y="167864"/>
                  </a:lnTo>
                  <a:lnTo>
                    <a:pt x="10066" y="167127"/>
                  </a:lnTo>
                  <a:lnTo>
                    <a:pt x="9493" y="166381"/>
                  </a:lnTo>
                  <a:lnTo>
                    <a:pt x="8929" y="165617"/>
                  </a:lnTo>
                  <a:lnTo>
                    <a:pt x="8391" y="164853"/>
                  </a:lnTo>
                  <a:lnTo>
                    <a:pt x="7862" y="164081"/>
                  </a:lnTo>
                  <a:lnTo>
                    <a:pt x="7350" y="163300"/>
                  </a:lnTo>
                  <a:lnTo>
                    <a:pt x="6856" y="162510"/>
                  </a:lnTo>
                  <a:lnTo>
                    <a:pt x="6378" y="161712"/>
                  </a:lnTo>
                  <a:lnTo>
                    <a:pt x="5910" y="160905"/>
                  </a:lnTo>
                  <a:lnTo>
                    <a:pt x="5467" y="160089"/>
                  </a:lnTo>
                  <a:lnTo>
                    <a:pt x="5033" y="159265"/>
                  </a:lnTo>
                  <a:lnTo>
                    <a:pt x="4617" y="158441"/>
                  </a:lnTo>
                  <a:lnTo>
                    <a:pt x="4218" y="157599"/>
                  </a:lnTo>
                  <a:lnTo>
                    <a:pt x="3836" y="156757"/>
                  </a:lnTo>
                  <a:lnTo>
                    <a:pt x="3471" y="155907"/>
                  </a:lnTo>
                  <a:lnTo>
                    <a:pt x="3124" y="155048"/>
                  </a:lnTo>
                  <a:lnTo>
                    <a:pt x="2794" y="154180"/>
                  </a:lnTo>
                  <a:lnTo>
                    <a:pt x="2482" y="153312"/>
                  </a:lnTo>
                  <a:lnTo>
                    <a:pt x="2187" y="152436"/>
                  </a:lnTo>
                  <a:lnTo>
                    <a:pt x="1918" y="151551"/>
                  </a:lnTo>
                  <a:lnTo>
                    <a:pt x="1658" y="150657"/>
                  </a:lnTo>
                  <a:lnTo>
                    <a:pt x="1415" y="149763"/>
                  </a:lnTo>
                  <a:lnTo>
                    <a:pt x="1189" y="148870"/>
                  </a:lnTo>
                  <a:lnTo>
                    <a:pt x="990" y="147958"/>
                  </a:lnTo>
                  <a:lnTo>
                    <a:pt x="807" y="147047"/>
                  </a:lnTo>
                  <a:lnTo>
                    <a:pt x="634" y="146136"/>
                  </a:lnTo>
                  <a:lnTo>
                    <a:pt x="486" y="145216"/>
                  </a:lnTo>
                  <a:lnTo>
                    <a:pt x="365" y="144288"/>
                  </a:lnTo>
                  <a:lnTo>
                    <a:pt x="252" y="143359"/>
                  </a:lnTo>
                  <a:lnTo>
                    <a:pt x="165" y="142422"/>
                  </a:lnTo>
                  <a:lnTo>
                    <a:pt x="96" y="141485"/>
                  </a:lnTo>
                  <a:lnTo>
                    <a:pt x="44" y="140548"/>
                  </a:lnTo>
                  <a:lnTo>
                    <a:pt x="18" y="139602"/>
                  </a:lnTo>
                  <a:lnTo>
                    <a:pt x="0" y="138656"/>
                  </a:lnTo>
                  <a:lnTo>
                    <a:pt x="0" y="138656"/>
                  </a:lnTo>
                  <a:lnTo>
                    <a:pt x="9" y="138066"/>
                  </a:lnTo>
                  <a:lnTo>
                    <a:pt x="18" y="137476"/>
                  </a:lnTo>
                  <a:lnTo>
                    <a:pt x="35" y="136895"/>
                  </a:lnTo>
                  <a:lnTo>
                    <a:pt x="61" y="136305"/>
                  </a:lnTo>
                  <a:lnTo>
                    <a:pt x="96" y="135723"/>
                  </a:lnTo>
                  <a:lnTo>
                    <a:pt x="139" y="135142"/>
                  </a:lnTo>
                  <a:lnTo>
                    <a:pt x="183" y="134561"/>
                  </a:lnTo>
                  <a:lnTo>
                    <a:pt x="235" y="133979"/>
                  </a:lnTo>
                  <a:lnTo>
                    <a:pt x="304" y="133398"/>
                  </a:lnTo>
                  <a:lnTo>
                    <a:pt x="374" y="132825"/>
                  </a:lnTo>
                  <a:lnTo>
                    <a:pt x="443" y="132252"/>
                  </a:lnTo>
                  <a:lnTo>
                    <a:pt x="530" y="131671"/>
                  </a:lnTo>
                  <a:lnTo>
                    <a:pt x="625" y="131098"/>
                  </a:lnTo>
                  <a:lnTo>
                    <a:pt x="721" y="130526"/>
                  </a:lnTo>
                  <a:lnTo>
                    <a:pt x="825" y="129962"/>
                  </a:lnTo>
                  <a:lnTo>
                    <a:pt x="938" y="129389"/>
                  </a:lnTo>
                  <a:lnTo>
                    <a:pt x="1059" y="128825"/>
                  </a:lnTo>
                  <a:lnTo>
                    <a:pt x="1180" y="128261"/>
                  </a:lnTo>
                  <a:lnTo>
                    <a:pt x="1319" y="127697"/>
                  </a:lnTo>
                  <a:lnTo>
                    <a:pt x="1458" y="127133"/>
                  </a:lnTo>
                  <a:lnTo>
                    <a:pt x="1606" y="126577"/>
                  </a:lnTo>
                  <a:lnTo>
                    <a:pt x="1762" y="126013"/>
                  </a:lnTo>
                  <a:lnTo>
                    <a:pt x="1918" y="125458"/>
                  </a:lnTo>
                  <a:lnTo>
                    <a:pt x="2092" y="124903"/>
                  </a:lnTo>
                  <a:lnTo>
                    <a:pt x="2265" y="124347"/>
                  </a:lnTo>
                  <a:lnTo>
                    <a:pt x="2447" y="123801"/>
                  </a:lnTo>
                  <a:lnTo>
                    <a:pt x="2638" y="123254"/>
                  </a:lnTo>
                  <a:lnTo>
                    <a:pt x="2829" y="122707"/>
                  </a:lnTo>
                  <a:lnTo>
                    <a:pt x="3037" y="122161"/>
                  </a:lnTo>
                  <a:lnTo>
                    <a:pt x="3246" y="121614"/>
                  </a:lnTo>
                  <a:lnTo>
                    <a:pt x="3463" y="121076"/>
                  </a:lnTo>
                  <a:lnTo>
                    <a:pt x="3688" y="120538"/>
                  </a:lnTo>
                  <a:lnTo>
                    <a:pt x="3914" y="120000"/>
                  </a:lnTo>
                  <a:lnTo>
                    <a:pt x="4157" y="119471"/>
                  </a:lnTo>
                  <a:lnTo>
                    <a:pt x="4400" y="118933"/>
                  </a:lnTo>
                  <a:lnTo>
                    <a:pt x="4651" y="118403"/>
                  </a:lnTo>
                  <a:lnTo>
                    <a:pt x="4903" y="117874"/>
                  </a:lnTo>
                  <a:lnTo>
                    <a:pt x="5172" y="117353"/>
                  </a:lnTo>
                  <a:lnTo>
                    <a:pt x="5441" y="116833"/>
                  </a:lnTo>
                  <a:lnTo>
                    <a:pt x="5719" y="116312"/>
                  </a:lnTo>
                  <a:lnTo>
                    <a:pt x="5996" y="115791"/>
                  </a:lnTo>
                  <a:lnTo>
                    <a:pt x="6291" y="115279"/>
                  </a:lnTo>
                  <a:lnTo>
                    <a:pt x="6587" y="114759"/>
                  </a:lnTo>
                  <a:lnTo>
                    <a:pt x="6890" y="114256"/>
                  </a:lnTo>
                  <a:lnTo>
                    <a:pt x="7203" y="113744"/>
                  </a:lnTo>
                  <a:lnTo>
                    <a:pt x="7515" y="113240"/>
                  </a:lnTo>
                  <a:lnTo>
                    <a:pt x="7845" y="112737"/>
                  </a:lnTo>
                  <a:lnTo>
                    <a:pt x="8174" y="112234"/>
                  </a:lnTo>
                  <a:lnTo>
                    <a:pt x="8504" y="111739"/>
                  </a:lnTo>
                  <a:lnTo>
                    <a:pt x="8851" y="111244"/>
                  </a:lnTo>
                  <a:lnTo>
                    <a:pt x="9198" y="110750"/>
                  </a:lnTo>
                  <a:lnTo>
                    <a:pt x="9554" y="110264"/>
                  </a:lnTo>
                  <a:lnTo>
                    <a:pt x="9919" y="109778"/>
                  </a:lnTo>
                  <a:lnTo>
                    <a:pt x="10283" y="109292"/>
                  </a:lnTo>
                  <a:lnTo>
                    <a:pt x="10656" y="108815"/>
                  </a:lnTo>
                  <a:lnTo>
                    <a:pt x="11038" y="108338"/>
                  </a:lnTo>
                  <a:lnTo>
                    <a:pt x="11428" y="107869"/>
                  </a:lnTo>
                  <a:lnTo>
                    <a:pt x="11819" y="107392"/>
                  </a:lnTo>
                  <a:lnTo>
                    <a:pt x="12218" y="106923"/>
                  </a:lnTo>
                  <a:lnTo>
                    <a:pt x="12626" y="106463"/>
                  </a:lnTo>
                  <a:lnTo>
                    <a:pt x="13042" y="106003"/>
                  </a:lnTo>
                  <a:lnTo>
                    <a:pt x="13459" y="105543"/>
                  </a:lnTo>
                  <a:lnTo>
                    <a:pt x="13884" y="105084"/>
                  </a:lnTo>
                  <a:lnTo>
                    <a:pt x="14318" y="104632"/>
                  </a:lnTo>
                  <a:lnTo>
                    <a:pt x="14318" y="104632"/>
                  </a:lnTo>
                  <a:lnTo>
                    <a:pt x="13841" y="104016"/>
                  </a:lnTo>
                  <a:lnTo>
                    <a:pt x="13381" y="103400"/>
                  </a:lnTo>
                  <a:lnTo>
                    <a:pt x="12938" y="102767"/>
                  </a:lnTo>
                  <a:lnTo>
                    <a:pt x="12504" y="102133"/>
                  </a:lnTo>
                  <a:lnTo>
                    <a:pt x="12088" y="101491"/>
                  </a:lnTo>
                  <a:lnTo>
                    <a:pt x="11689" y="100840"/>
                  </a:lnTo>
                  <a:lnTo>
                    <a:pt x="11298" y="100189"/>
                  </a:lnTo>
                  <a:lnTo>
                    <a:pt x="10925" y="99530"/>
                  </a:lnTo>
                  <a:lnTo>
                    <a:pt x="10569" y="98862"/>
                  </a:lnTo>
                  <a:lnTo>
                    <a:pt x="10222" y="98194"/>
                  </a:lnTo>
                  <a:lnTo>
                    <a:pt x="9893" y="97517"/>
                  </a:lnTo>
                  <a:lnTo>
                    <a:pt x="9580" y="96840"/>
                  </a:lnTo>
                  <a:lnTo>
                    <a:pt x="9276" y="96154"/>
                  </a:lnTo>
                  <a:lnTo>
                    <a:pt x="8990" y="95460"/>
                  </a:lnTo>
                  <a:lnTo>
                    <a:pt x="8721" y="94766"/>
                  </a:lnTo>
                  <a:lnTo>
                    <a:pt x="8461" y="94063"/>
                  </a:lnTo>
                  <a:lnTo>
                    <a:pt x="8227" y="93360"/>
                  </a:lnTo>
                  <a:lnTo>
                    <a:pt x="8001" y="92658"/>
                  </a:lnTo>
                  <a:lnTo>
                    <a:pt x="7784" y="91946"/>
                  </a:lnTo>
                  <a:lnTo>
                    <a:pt x="7593" y="91226"/>
                  </a:lnTo>
                  <a:lnTo>
                    <a:pt x="7411" y="90506"/>
                  </a:lnTo>
                  <a:lnTo>
                    <a:pt x="7246" y="89785"/>
                  </a:lnTo>
                  <a:lnTo>
                    <a:pt x="7098" y="89056"/>
                  </a:lnTo>
                  <a:lnTo>
                    <a:pt x="6960" y="88327"/>
                  </a:lnTo>
                  <a:lnTo>
                    <a:pt x="6847" y="87599"/>
                  </a:lnTo>
                  <a:lnTo>
                    <a:pt x="6743" y="86861"/>
                  </a:lnTo>
                  <a:lnTo>
                    <a:pt x="6656" y="86123"/>
                  </a:lnTo>
                  <a:lnTo>
                    <a:pt x="6587" y="85386"/>
                  </a:lnTo>
                  <a:lnTo>
                    <a:pt x="6526" y="84640"/>
                  </a:lnTo>
                  <a:lnTo>
                    <a:pt x="6491" y="83893"/>
                  </a:lnTo>
                  <a:lnTo>
                    <a:pt x="6465" y="83147"/>
                  </a:lnTo>
                  <a:lnTo>
                    <a:pt x="6456" y="82401"/>
                  </a:lnTo>
                  <a:lnTo>
                    <a:pt x="6456" y="82401"/>
                  </a:lnTo>
                  <a:lnTo>
                    <a:pt x="6456" y="81958"/>
                  </a:lnTo>
                  <a:lnTo>
                    <a:pt x="6465" y="81524"/>
                  </a:lnTo>
                  <a:lnTo>
                    <a:pt x="6482" y="81091"/>
                  </a:lnTo>
                  <a:lnTo>
                    <a:pt x="6500" y="80657"/>
                  </a:lnTo>
                  <a:lnTo>
                    <a:pt x="6526" y="80223"/>
                  </a:lnTo>
                  <a:lnTo>
                    <a:pt x="6552" y="79789"/>
                  </a:lnTo>
                  <a:lnTo>
                    <a:pt x="6587" y="79355"/>
                  </a:lnTo>
                  <a:lnTo>
                    <a:pt x="6621" y="78930"/>
                  </a:lnTo>
                  <a:lnTo>
                    <a:pt x="6673" y="78496"/>
                  </a:lnTo>
                  <a:lnTo>
                    <a:pt x="6717" y="78071"/>
                  </a:lnTo>
                  <a:lnTo>
                    <a:pt x="6777" y="77646"/>
                  </a:lnTo>
                  <a:lnTo>
                    <a:pt x="6838" y="77220"/>
                  </a:lnTo>
                  <a:lnTo>
                    <a:pt x="6968" y="76379"/>
                  </a:lnTo>
                  <a:lnTo>
                    <a:pt x="7125" y="75537"/>
                  </a:lnTo>
                  <a:lnTo>
                    <a:pt x="7298" y="74713"/>
                  </a:lnTo>
                  <a:lnTo>
                    <a:pt x="7498" y="73888"/>
                  </a:lnTo>
                  <a:lnTo>
                    <a:pt x="7706" y="73064"/>
                  </a:lnTo>
                  <a:lnTo>
                    <a:pt x="7940" y="72257"/>
                  </a:lnTo>
                  <a:lnTo>
                    <a:pt x="8192" y="71450"/>
                  </a:lnTo>
                  <a:lnTo>
                    <a:pt x="8461" y="70652"/>
                  </a:lnTo>
                  <a:lnTo>
                    <a:pt x="8747" y="69862"/>
                  </a:lnTo>
                  <a:lnTo>
                    <a:pt x="9060" y="69081"/>
                  </a:lnTo>
                  <a:lnTo>
                    <a:pt x="9381" y="68309"/>
                  </a:lnTo>
                  <a:lnTo>
                    <a:pt x="9728" y="67536"/>
                  </a:lnTo>
                  <a:lnTo>
                    <a:pt x="10083" y="66782"/>
                  </a:lnTo>
                  <a:lnTo>
                    <a:pt x="10465" y="66027"/>
                  </a:lnTo>
                  <a:lnTo>
                    <a:pt x="10864" y="65289"/>
                  </a:lnTo>
                  <a:lnTo>
                    <a:pt x="11272" y="64551"/>
                  </a:lnTo>
                  <a:lnTo>
                    <a:pt x="11706" y="63831"/>
                  </a:lnTo>
                  <a:lnTo>
                    <a:pt x="12149" y="63120"/>
                  </a:lnTo>
                  <a:lnTo>
                    <a:pt x="12609" y="62408"/>
                  </a:lnTo>
                  <a:lnTo>
                    <a:pt x="13086" y="61714"/>
                  </a:lnTo>
                  <a:lnTo>
                    <a:pt x="13580" y="61028"/>
                  </a:lnTo>
                  <a:lnTo>
                    <a:pt x="14092" y="60352"/>
                  </a:lnTo>
                  <a:lnTo>
                    <a:pt x="14622" y="59683"/>
                  </a:lnTo>
                  <a:lnTo>
                    <a:pt x="15160" y="59033"/>
                  </a:lnTo>
                  <a:lnTo>
                    <a:pt x="15715" y="58391"/>
                  </a:lnTo>
                  <a:lnTo>
                    <a:pt x="16288" y="57748"/>
                  </a:lnTo>
                  <a:lnTo>
                    <a:pt x="16869" y="57132"/>
                  </a:lnTo>
                  <a:lnTo>
                    <a:pt x="17468" y="56516"/>
                  </a:lnTo>
                  <a:lnTo>
                    <a:pt x="18084" y="55917"/>
                  </a:lnTo>
                  <a:lnTo>
                    <a:pt x="18709" y="55327"/>
                  </a:lnTo>
                  <a:lnTo>
                    <a:pt x="19351" y="54746"/>
                  </a:lnTo>
                  <a:lnTo>
                    <a:pt x="20010" y="54182"/>
                  </a:lnTo>
                  <a:lnTo>
                    <a:pt x="20679" y="53627"/>
                  </a:lnTo>
                  <a:lnTo>
                    <a:pt x="21355" y="53089"/>
                  </a:lnTo>
                  <a:lnTo>
                    <a:pt x="22050" y="52559"/>
                  </a:lnTo>
                  <a:lnTo>
                    <a:pt x="22761" y="52047"/>
                  </a:lnTo>
                  <a:lnTo>
                    <a:pt x="23481" y="51544"/>
                  </a:lnTo>
                  <a:lnTo>
                    <a:pt x="24210" y="51049"/>
                  </a:lnTo>
                  <a:lnTo>
                    <a:pt x="24957" y="50572"/>
                  </a:lnTo>
                  <a:lnTo>
                    <a:pt x="25711" y="50112"/>
                  </a:lnTo>
                  <a:lnTo>
                    <a:pt x="26484" y="49661"/>
                  </a:lnTo>
                  <a:lnTo>
                    <a:pt x="27256" y="49227"/>
                  </a:lnTo>
                  <a:lnTo>
                    <a:pt x="28046" y="48802"/>
                  </a:lnTo>
                  <a:lnTo>
                    <a:pt x="28853" y="48394"/>
                  </a:lnTo>
                  <a:lnTo>
                    <a:pt x="29660" y="48004"/>
                  </a:lnTo>
                  <a:lnTo>
                    <a:pt x="30484" y="47631"/>
                  </a:lnTo>
                  <a:lnTo>
                    <a:pt x="31317" y="47266"/>
                  </a:lnTo>
                  <a:lnTo>
                    <a:pt x="32159" y="46919"/>
                  </a:lnTo>
                  <a:lnTo>
                    <a:pt x="33018" y="46581"/>
                  </a:lnTo>
                  <a:lnTo>
                    <a:pt x="33877" y="46268"/>
                  </a:lnTo>
                  <a:lnTo>
                    <a:pt x="34753" y="45965"/>
                  </a:lnTo>
                  <a:lnTo>
                    <a:pt x="35630" y="45678"/>
                  </a:lnTo>
                  <a:lnTo>
                    <a:pt x="36523" y="45409"/>
                  </a:lnTo>
                  <a:lnTo>
                    <a:pt x="37426" y="45158"/>
                  </a:lnTo>
                  <a:lnTo>
                    <a:pt x="38328" y="44923"/>
                  </a:lnTo>
                  <a:lnTo>
                    <a:pt x="39248" y="44698"/>
                  </a:lnTo>
                  <a:lnTo>
                    <a:pt x="40177" y="44498"/>
                  </a:lnTo>
                  <a:lnTo>
                    <a:pt x="41105" y="44307"/>
                  </a:lnTo>
                  <a:lnTo>
                    <a:pt x="41105" y="44307"/>
                  </a:lnTo>
                  <a:lnTo>
                    <a:pt x="40827" y="43561"/>
                  </a:lnTo>
                  <a:lnTo>
                    <a:pt x="40567" y="42797"/>
                  </a:lnTo>
                  <a:lnTo>
                    <a:pt x="40324" y="42034"/>
                  </a:lnTo>
                  <a:lnTo>
                    <a:pt x="40099" y="41270"/>
                  </a:lnTo>
                  <a:lnTo>
                    <a:pt x="39890" y="40489"/>
                  </a:lnTo>
                  <a:lnTo>
                    <a:pt x="39699" y="39717"/>
                  </a:lnTo>
                  <a:lnTo>
                    <a:pt x="39526" y="38936"/>
                  </a:lnTo>
                  <a:lnTo>
                    <a:pt x="39370" y="38146"/>
                  </a:lnTo>
                  <a:lnTo>
                    <a:pt x="39239" y="37357"/>
                  </a:lnTo>
                  <a:lnTo>
                    <a:pt x="39118" y="36567"/>
                  </a:lnTo>
                  <a:lnTo>
                    <a:pt x="39023" y="35777"/>
                  </a:lnTo>
                  <a:lnTo>
                    <a:pt x="38936" y="34988"/>
                  </a:lnTo>
                  <a:lnTo>
                    <a:pt x="38875" y="34198"/>
                  </a:lnTo>
                  <a:lnTo>
                    <a:pt x="38832" y="33408"/>
                  </a:lnTo>
                  <a:lnTo>
                    <a:pt x="38806" y="32610"/>
                  </a:lnTo>
                  <a:lnTo>
                    <a:pt x="38797" y="31820"/>
                  </a:lnTo>
                  <a:lnTo>
                    <a:pt x="38797" y="31820"/>
                  </a:lnTo>
                  <a:lnTo>
                    <a:pt x="38797" y="31256"/>
                  </a:lnTo>
                  <a:lnTo>
                    <a:pt x="38814" y="30684"/>
                  </a:lnTo>
                  <a:lnTo>
                    <a:pt x="38832" y="30111"/>
                  </a:lnTo>
                  <a:lnTo>
                    <a:pt x="38866" y="29547"/>
                  </a:lnTo>
                  <a:lnTo>
                    <a:pt x="38910" y="28983"/>
                  </a:lnTo>
                  <a:lnTo>
                    <a:pt x="38962" y="28419"/>
                  </a:lnTo>
                  <a:lnTo>
                    <a:pt x="39014" y="27855"/>
                  </a:lnTo>
                  <a:lnTo>
                    <a:pt x="39083" y="27300"/>
                  </a:lnTo>
                  <a:lnTo>
                    <a:pt x="39161" y="26735"/>
                  </a:lnTo>
                  <a:lnTo>
                    <a:pt x="39248" y="26180"/>
                  </a:lnTo>
                  <a:lnTo>
                    <a:pt x="39344" y="25625"/>
                  </a:lnTo>
                  <a:lnTo>
                    <a:pt x="39439" y="25078"/>
                  </a:lnTo>
                  <a:lnTo>
                    <a:pt x="39552" y="24523"/>
                  </a:lnTo>
                  <a:lnTo>
                    <a:pt x="39673" y="23976"/>
                  </a:lnTo>
                  <a:lnTo>
                    <a:pt x="39804" y="23429"/>
                  </a:lnTo>
                  <a:lnTo>
                    <a:pt x="39942" y="22891"/>
                  </a:lnTo>
                  <a:lnTo>
                    <a:pt x="40090" y="22345"/>
                  </a:lnTo>
                  <a:lnTo>
                    <a:pt x="40237" y="21807"/>
                  </a:lnTo>
                  <a:lnTo>
                    <a:pt x="40402" y="21277"/>
                  </a:lnTo>
                  <a:lnTo>
                    <a:pt x="40576" y="20739"/>
                  </a:lnTo>
                  <a:lnTo>
                    <a:pt x="40758" y="20210"/>
                  </a:lnTo>
                  <a:lnTo>
                    <a:pt x="40940" y="19681"/>
                  </a:lnTo>
                  <a:lnTo>
                    <a:pt x="41140" y="19160"/>
                  </a:lnTo>
                  <a:lnTo>
                    <a:pt x="41348" y="18631"/>
                  </a:lnTo>
                  <a:lnTo>
                    <a:pt x="41556" y="18119"/>
                  </a:lnTo>
                  <a:lnTo>
                    <a:pt x="41782" y="17598"/>
                  </a:lnTo>
                  <a:lnTo>
                    <a:pt x="42008" y="17086"/>
                  </a:lnTo>
                  <a:lnTo>
                    <a:pt x="42251" y="16574"/>
                  </a:lnTo>
                  <a:lnTo>
                    <a:pt x="42493" y="16071"/>
                  </a:lnTo>
                  <a:lnTo>
                    <a:pt x="42754" y="15568"/>
                  </a:lnTo>
                  <a:lnTo>
                    <a:pt x="43014" y="15064"/>
                  </a:lnTo>
                  <a:lnTo>
                    <a:pt x="43283" y="14570"/>
                  </a:lnTo>
                  <a:lnTo>
                    <a:pt x="43561" y="14075"/>
                  </a:lnTo>
                  <a:lnTo>
                    <a:pt x="43847" y="13589"/>
                  </a:lnTo>
                  <a:lnTo>
                    <a:pt x="44142" y="13103"/>
                  </a:lnTo>
                  <a:lnTo>
                    <a:pt x="44446" y="12617"/>
                  </a:lnTo>
                  <a:lnTo>
                    <a:pt x="44758" y="12140"/>
                  </a:lnTo>
                  <a:lnTo>
                    <a:pt x="45071" y="11663"/>
                  </a:lnTo>
                  <a:lnTo>
                    <a:pt x="45400" y="11194"/>
                  </a:lnTo>
                  <a:lnTo>
                    <a:pt x="45730" y="10726"/>
                  </a:lnTo>
                  <a:lnTo>
                    <a:pt x="46077" y="10266"/>
                  </a:lnTo>
                  <a:lnTo>
                    <a:pt x="46424" y="9806"/>
                  </a:lnTo>
                  <a:lnTo>
                    <a:pt x="46780" y="9355"/>
                  </a:lnTo>
                  <a:lnTo>
                    <a:pt x="47145" y="8903"/>
                  </a:lnTo>
                  <a:lnTo>
                    <a:pt x="47518" y="8461"/>
                  </a:lnTo>
                  <a:lnTo>
                    <a:pt x="47891" y="8018"/>
                  </a:lnTo>
                  <a:lnTo>
                    <a:pt x="48281" y="7576"/>
                  </a:lnTo>
                  <a:lnTo>
                    <a:pt x="48680" y="7142"/>
                  </a:lnTo>
                  <a:lnTo>
                    <a:pt x="49080" y="6717"/>
                  </a:lnTo>
                  <a:lnTo>
                    <a:pt x="49487" y="6292"/>
                  </a:lnTo>
                  <a:lnTo>
                    <a:pt x="49904" y="5875"/>
                  </a:lnTo>
                  <a:lnTo>
                    <a:pt x="50329" y="5459"/>
                  </a:lnTo>
                  <a:lnTo>
                    <a:pt x="50763" y="5051"/>
                  </a:lnTo>
                  <a:lnTo>
                    <a:pt x="51197" y="4652"/>
                  </a:lnTo>
                  <a:lnTo>
                    <a:pt x="51648" y="4252"/>
                  </a:lnTo>
                  <a:lnTo>
                    <a:pt x="52099" y="3853"/>
                  </a:lnTo>
                  <a:lnTo>
                    <a:pt x="52559" y="3463"/>
                  </a:lnTo>
                  <a:lnTo>
                    <a:pt x="53028" y="3081"/>
                  </a:lnTo>
                  <a:lnTo>
                    <a:pt x="53505" y="2699"/>
                  </a:lnTo>
                  <a:lnTo>
                    <a:pt x="53982" y="2326"/>
                  </a:lnTo>
                  <a:lnTo>
                    <a:pt x="54468" y="1962"/>
                  </a:lnTo>
                  <a:lnTo>
                    <a:pt x="54972" y="1597"/>
                  </a:lnTo>
                  <a:lnTo>
                    <a:pt x="55466" y="1241"/>
                  </a:lnTo>
                  <a:lnTo>
                    <a:pt x="55978" y="894"/>
                  </a:lnTo>
                  <a:lnTo>
                    <a:pt x="55978" y="894"/>
                  </a:lnTo>
                  <a:lnTo>
                    <a:pt x="56204" y="747"/>
                  </a:lnTo>
                  <a:lnTo>
                    <a:pt x="56438" y="617"/>
                  </a:lnTo>
                  <a:lnTo>
                    <a:pt x="56672" y="495"/>
                  </a:lnTo>
                  <a:lnTo>
                    <a:pt x="56907" y="391"/>
                  </a:lnTo>
                  <a:lnTo>
                    <a:pt x="57150" y="296"/>
                  </a:lnTo>
                  <a:lnTo>
                    <a:pt x="57401" y="217"/>
                  </a:lnTo>
                  <a:lnTo>
                    <a:pt x="57644" y="148"/>
                  </a:lnTo>
                  <a:lnTo>
                    <a:pt x="57896" y="96"/>
                  </a:lnTo>
                  <a:lnTo>
                    <a:pt x="58147" y="53"/>
                  </a:lnTo>
                  <a:lnTo>
                    <a:pt x="58399" y="27"/>
                  </a:lnTo>
                  <a:lnTo>
                    <a:pt x="58651" y="0"/>
                  </a:lnTo>
                  <a:lnTo>
                    <a:pt x="58911" y="0"/>
                  </a:lnTo>
                  <a:lnTo>
                    <a:pt x="59163" y="9"/>
                  </a:lnTo>
                  <a:lnTo>
                    <a:pt x="59414" y="27"/>
                  </a:lnTo>
                  <a:lnTo>
                    <a:pt x="59666" y="53"/>
                  </a:lnTo>
                  <a:lnTo>
                    <a:pt x="59918" y="96"/>
                  </a:lnTo>
                  <a:lnTo>
                    <a:pt x="60161" y="148"/>
                  </a:lnTo>
                  <a:lnTo>
                    <a:pt x="60404" y="209"/>
                  </a:lnTo>
                  <a:lnTo>
                    <a:pt x="60647" y="287"/>
                  </a:lnTo>
                  <a:lnTo>
                    <a:pt x="60881" y="374"/>
                  </a:lnTo>
                  <a:lnTo>
                    <a:pt x="61115" y="478"/>
                  </a:lnTo>
                  <a:lnTo>
                    <a:pt x="61349" y="591"/>
                  </a:lnTo>
                  <a:lnTo>
                    <a:pt x="61566" y="712"/>
                  </a:lnTo>
                  <a:lnTo>
                    <a:pt x="61783" y="842"/>
                  </a:lnTo>
                  <a:lnTo>
                    <a:pt x="62000" y="990"/>
                  </a:lnTo>
                  <a:lnTo>
                    <a:pt x="62200" y="1137"/>
                  </a:lnTo>
                  <a:lnTo>
                    <a:pt x="62399" y="1311"/>
                  </a:lnTo>
                  <a:lnTo>
                    <a:pt x="62590" y="1484"/>
                  </a:lnTo>
                  <a:lnTo>
                    <a:pt x="62773" y="1667"/>
                  </a:lnTo>
                  <a:lnTo>
                    <a:pt x="62946" y="1866"/>
                  </a:lnTo>
                  <a:lnTo>
                    <a:pt x="63111" y="2074"/>
                  </a:lnTo>
                  <a:lnTo>
                    <a:pt x="63267" y="2291"/>
                  </a:lnTo>
                  <a:lnTo>
                    <a:pt x="63267" y="2291"/>
                  </a:lnTo>
                  <a:lnTo>
                    <a:pt x="63415" y="2517"/>
                  </a:lnTo>
                  <a:lnTo>
                    <a:pt x="63545" y="2751"/>
                  </a:lnTo>
                  <a:lnTo>
                    <a:pt x="63666" y="2985"/>
                  </a:lnTo>
                  <a:lnTo>
                    <a:pt x="63770" y="3228"/>
                  </a:lnTo>
                  <a:lnTo>
                    <a:pt x="63866" y="3471"/>
                  </a:lnTo>
                  <a:lnTo>
                    <a:pt x="63944" y="3714"/>
                  </a:lnTo>
                  <a:lnTo>
                    <a:pt x="64013" y="3966"/>
                  </a:lnTo>
                  <a:lnTo>
                    <a:pt x="64065" y="4218"/>
                  </a:lnTo>
                  <a:lnTo>
                    <a:pt x="64109" y="4469"/>
                  </a:lnTo>
                  <a:lnTo>
                    <a:pt x="64144" y="4721"/>
                  </a:lnTo>
                  <a:lnTo>
                    <a:pt x="64161" y="4973"/>
                  </a:lnTo>
                  <a:lnTo>
                    <a:pt x="64170" y="5224"/>
                  </a:lnTo>
                  <a:lnTo>
                    <a:pt x="64161" y="5476"/>
                  </a:lnTo>
                  <a:lnTo>
                    <a:pt x="64144" y="5728"/>
                  </a:lnTo>
                  <a:lnTo>
                    <a:pt x="64109" y="5979"/>
                  </a:lnTo>
                  <a:lnTo>
                    <a:pt x="64065" y="6231"/>
                  </a:lnTo>
                  <a:lnTo>
                    <a:pt x="64013" y="6482"/>
                  </a:lnTo>
                  <a:lnTo>
                    <a:pt x="63953" y="6725"/>
                  </a:lnTo>
                  <a:lnTo>
                    <a:pt x="63875" y="6960"/>
                  </a:lnTo>
                  <a:lnTo>
                    <a:pt x="63788" y="7203"/>
                  </a:lnTo>
                  <a:lnTo>
                    <a:pt x="63684" y="7437"/>
                  </a:lnTo>
                  <a:lnTo>
                    <a:pt x="63580" y="7663"/>
                  </a:lnTo>
                  <a:lnTo>
                    <a:pt x="63458" y="7888"/>
                  </a:lnTo>
                  <a:lnTo>
                    <a:pt x="63319" y="8105"/>
                  </a:lnTo>
                  <a:lnTo>
                    <a:pt x="63180" y="8313"/>
                  </a:lnTo>
                  <a:lnTo>
                    <a:pt x="63024" y="8522"/>
                  </a:lnTo>
                  <a:lnTo>
                    <a:pt x="62859" y="8721"/>
                  </a:lnTo>
                  <a:lnTo>
                    <a:pt x="62677" y="8912"/>
                  </a:lnTo>
                  <a:lnTo>
                    <a:pt x="62495" y="9094"/>
                  </a:lnTo>
                  <a:lnTo>
                    <a:pt x="62295" y="9268"/>
                  </a:lnTo>
                  <a:lnTo>
                    <a:pt x="62087" y="9433"/>
                  </a:lnTo>
                  <a:lnTo>
                    <a:pt x="61870" y="9589"/>
                  </a:lnTo>
                  <a:lnTo>
                    <a:pt x="61870" y="9589"/>
                  </a:lnTo>
                  <a:lnTo>
                    <a:pt x="61497" y="9849"/>
                  </a:lnTo>
                  <a:lnTo>
                    <a:pt x="61132" y="10110"/>
                  </a:lnTo>
                  <a:lnTo>
                    <a:pt x="60768" y="10379"/>
                  </a:lnTo>
                  <a:lnTo>
                    <a:pt x="60412" y="10648"/>
                  </a:lnTo>
                  <a:lnTo>
                    <a:pt x="60056" y="10917"/>
                  </a:lnTo>
                  <a:lnTo>
                    <a:pt x="59709" y="11194"/>
                  </a:lnTo>
                  <a:lnTo>
                    <a:pt x="59371" y="11481"/>
                  </a:lnTo>
                  <a:lnTo>
                    <a:pt x="59033" y="11758"/>
                  </a:lnTo>
                  <a:lnTo>
                    <a:pt x="58703" y="12045"/>
                  </a:lnTo>
                  <a:lnTo>
                    <a:pt x="58373" y="12340"/>
                  </a:lnTo>
                  <a:lnTo>
                    <a:pt x="58052" y="12635"/>
                  </a:lnTo>
                  <a:lnTo>
                    <a:pt x="57731" y="12930"/>
                  </a:lnTo>
                  <a:lnTo>
                    <a:pt x="57427" y="13233"/>
                  </a:lnTo>
                  <a:lnTo>
                    <a:pt x="57115" y="13537"/>
                  </a:lnTo>
                  <a:lnTo>
                    <a:pt x="56820" y="13841"/>
                  </a:lnTo>
                  <a:lnTo>
                    <a:pt x="56525" y="14153"/>
                  </a:lnTo>
                  <a:lnTo>
                    <a:pt x="56230" y="14466"/>
                  </a:lnTo>
                  <a:lnTo>
                    <a:pt x="55952" y="14778"/>
                  </a:lnTo>
                  <a:lnTo>
                    <a:pt x="55674" y="15099"/>
                  </a:lnTo>
                  <a:lnTo>
                    <a:pt x="55397" y="15420"/>
                  </a:lnTo>
                  <a:lnTo>
                    <a:pt x="55128" y="15750"/>
                  </a:lnTo>
                  <a:lnTo>
                    <a:pt x="54867" y="16071"/>
                  </a:lnTo>
                  <a:lnTo>
                    <a:pt x="54616" y="16401"/>
                  </a:lnTo>
                  <a:lnTo>
                    <a:pt x="54364" y="16739"/>
                  </a:lnTo>
                  <a:lnTo>
                    <a:pt x="54112" y="17078"/>
                  </a:lnTo>
                  <a:lnTo>
                    <a:pt x="53878" y="17416"/>
                  </a:lnTo>
                  <a:lnTo>
                    <a:pt x="53644" y="17754"/>
                  </a:lnTo>
                  <a:lnTo>
                    <a:pt x="53410" y="18101"/>
                  </a:lnTo>
                  <a:lnTo>
                    <a:pt x="53193" y="18449"/>
                  </a:lnTo>
                  <a:lnTo>
                    <a:pt x="52976" y="18796"/>
                  </a:lnTo>
                  <a:lnTo>
                    <a:pt x="52759" y="19143"/>
                  </a:lnTo>
                  <a:lnTo>
                    <a:pt x="52559" y="19499"/>
                  </a:lnTo>
                  <a:lnTo>
                    <a:pt x="52360" y="19854"/>
                  </a:lnTo>
                  <a:lnTo>
                    <a:pt x="52169" y="20210"/>
                  </a:lnTo>
                  <a:lnTo>
                    <a:pt x="51978" y="20575"/>
                  </a:lnTo>
                  <a:lnTo>
                    <a:pt x="51796" y="20939"/>
                  </a:lnTo>
                  <a:lnTo>
                    <a:pt x="51622" y="21303"/>
                  </a:lnTo>
                  <a:lnTo>
                    <a:pt x="51449" y="21668"/>
                  </a:lnTo>
                  <a:lnTo>
                    <a:pt x="51284" y="22041"/>
                  </a:lnTo>
                  <a:lnTo>
                    <a:pt x="51127" y="22414"/>
                  </a:lnTo>
                  <a:lnTo>
                    <a:pt x="50980" y="22787"/>
                  </a:lnTo>
                  <a:lnTo>
                    <a:pt x="50832" y="23160"/>
                  </a:lnTo>
                  <a:lnTo>
                    <a:pt x="50694" y="23534"/>
                  </a:lnTo>
                  <a:lnTo>
                    <a:pt x="50563" y="23915"/>
                  </a:lnTo>
                  <a:lnTo>
                    <a:pt x="50433" y="24297"/>
                  </a:lnTo>
                  <a:lnTo>
                    <a:pt x="50312" y="24679"/>
                  </a:lnTo>
                  <a:lnTo>
                    <a:pt x="50199" y="25069"/>
                  </a:lnTo>
                  <a:lnTo>
                    <a:pt x="50095" y="25451"/>
                  </a:lnTo>
                  <a:lnTo>
                    <a:pt x="49991" y="25842"/>
                  </a:lnTo>
                  <a:lnTo>
                    <a:pt x="49895" y="26232"/>
                  </a:lnTo>
                  <a:lnTo>
                    <a:pt x="49809" y="26623"/>
                  </a:lnTo>
                  <a:lnTo>
                    <a:pt x="49722" y="27013"/>
                  </a:lnTo>
                  <a:lnTo>
                    <a:pt x="49644" y="27404"/>
                  </a:lnTo>
                  <a:lnTo>
                    <a:pt x="49574" y="27803"/>
                  </a:lnTo>
                  <a:lnTo>
                    <a:pt x="49513" y="28202"/>
                  </a:lnTo>
                  <a:lnTo>
                    <a:pt x="49453" y="28592"/>
                  </a:lnTo>
                  <a:lnTo>
                    <a:pt x="49409" y="29000"/>
                  </a:lnTo>
                  <a:lnTo>
                    <a:pt x="49366" y="29399"/>
                  </a:lnTo>
                  <a:lnTo>
                    <a:pt x="49323" y="29799"/>
                  </a:lnTo>
                  <a:lnTo>
                    <a:pt x="49297" y="30198"/>
                  </a:lnTo>
                  <a:lnTo>
                    <a:pt x="49271" y="30606"/>
                  </a:lnTo>
                  <a:lnTo>
                    <a:pt x="49253" y="31013"/>
                  </a:lnTo>
                  <a:lnTo>
                    <a:pt x="49244" y="31413"/>
                  </a:lnTo>
                  <a:lnTo>
                    <a:pt x="49244" y="31820"/>
                  </a:lnTo>
                  <a:lnTo>
                    <a:pt x="49244" y="31820"/>
                  </a:lnTo>
                  <a:lnTo>
                    <a:pt x="49244" y="32280"/>
                  </a:lnTo>
                  <a:lnTo>
                    <a:pt x="49262" y="32732"/>
                  </a:lnTo>
                  <a:lnTo>
                    <a:pt x="49279" y="33183"/>
                  </a:lnTo>
                  <a:lnTo>
                    <a:pt x="49314" y="33634"/>
                  </a:lnTo>
                  <a:lnTo>
                    <a:pt x="49357" y="34094"/>
                  </a:lnTo>
                  <a:lnTo>
                    <a:pt x="49401" y="34545"/>
                  </a:lnTo>
                  <a:lnTo>
                    <a:pt x="49461" y="34996"/>
                  </a:lnTo>
                  <a:lnTo>
                    <a:pt x="49531" y="35448"/>
                  </a:lnTo>
                  <a:lnTo>
                    <a:pt x="49600" y="35899"/>
                  </a:lnTo>
                  <a:lnTo>
                    <a:pt x="49687" y="36350"/>
                  </a:lnTo>
                  <a:lnTo>
                    <a:pt x="49782" y="36793"/>
                  </a:lnTo>
                  <a:lnTo>
                    <a:pt x="49878" y="37244"/>
                  </a:lnTo>
                  <a:lnTo>
                    <a:pt x="49991" y="37686"/>
                  </a:lnTo>
                  <a:lnTo>
                    <a:pt x="50104" y="38138"/>
                  </a:lnTo>
                  <a:lnTo>
                    <a:pt x="50234" y="38580"/>
                  </a:lnTo>
                  <a:lnTo>
                    <a:pt x="50364" y="39023"/>
                  </a:lnTo>
                  <a:lnTo>
                    <a:pt x="50511" y="39465"/>
                  </a:lnTo>
                  <a:lnTo>
                    <a:pt x="50659" y="39908"/>
                  </a:lnTo>
                  <a:lnTo>
                    <a:pt x="50815" y="40342"/>
                  </a:lnTo>
                  <a:lnTo>
                    <a:pt x="50980" y="40775"/>
                  </a:lnTo>
                  <a:lnTo>
                    <a:pt x="51162" y="41218"/>
                  </a:lnTo>
                  <a:lnTo>
                    <a:pt x="51344" y="41643"/>
                  </a:lnTo>
                  <a:lnTo>
                    <a:pt x="51535" y="42077"/>
                  </a:lnTo>
                  <a:lnTo>
                    <a:pt x="51726" y="42511"/>
                  </a:lnTo>
                  <a:lnTo>
                    <a:pt x="51934" y="42936"/>
                  </a:lnTo>
                  <a:lnTo>
                    <a:pt x="52151" y="43361"/>
                  </a:lnTo>
                  <a:lnTo>
                    <a:pt x="52368" y="43778"/>
                  </a:lnTo>
                  <a:lnTo>
                    <a:pt x="52603" y="44203"/>
                  </a:lnTo>
                  <a:lnTo>
                    <a:pt x="52837" y="44620"/>
                  </a:lnTo>
                  <a:lnTo>
                    <a:pt x="53080" y="45027"/>
                  </a:lnTo>
                  <a:lnTo>
                    <a:pt x="53332" y="45444"/>
                  </a:lnTo>
                  <a:lnTo>
                    <a:pt x="53592" y="45852"/>
                  </a:lnTo>
                  <a:lnTo>
                    <a:pt x="53592" y="45852"/>
                  </a:lnTo>
                  <a:lnTo>
                    <a:pt x="53687" y="46008"/>
                  </a:lnTo>
                  <a:lnTo>
                    <a:pt x="53783" y="46164"/>
                  </a:lnTo>
                  <a:lnTo>
                    <a:pt x="53870" y="46320"/>
                  </a:lnTo>
                  <a:lnTo>
                    <a:pt x="53948" y="46477"/>
                  </a:lnTo>
                  <a:lnTo>
                    <a:pt x="54017" y="46641"/>
                  </a:lnTo>
                  <a:lnTo>
                    <a:pt x="54086" y="46798"/>
                  </a:lnTo>
                  <a:lnTo>
                    <a:pt x="54156" y="46962"/>
                  </a:lnTo>
                  <a:lnTo>
                    <a:pt x="54208" y="47127"/>
                  </a:lnTo>
                  <a:lnTo>
                    <a:pt x="54260" y="47301"/>
                  </a:lnTo>
                  <a:lnTo>
                    <a:pt x="54312" y="47466"/>
                  </a:lnTo>
                  <a:lnTo>
                    <a:pt x="54347" y="47639"/>
                  </a:lnTo>
                  <a:lnTo>
                    <a:pt x="54381" y="47804"/>
                  </a:lnTo>
                  <a:lnTo>
                    <a:pt x="54416" y="47978"/>
                  </a:lnTo>
                  <a:lnTo>
                    <a:pt x="54442" y="48151"/>
                  </a:lnTo>
                  <a:lnTo>
                    <a:pt x="54460" y="48325"/>
                  </a:lnTo>
                  <a:lnTo>
                    <a:pt x="54468" y="48490"/>
                  </a:lnTo>
                  <a:lnTo>
                    <a:pt x="54477" y="48663"/>
                  </a:lnTo>
                  <a:lnTo>
                    <a:pt x="54477" y="48837"/>
                  </a:lnTo>
                  <a:lnTo>
                    <a:pt x="54477" y="49010"/>
                  </a:lnTo>
                  <a:lnTo>
                    <a:pt x="54460" y="49184"/>
                  </a:lnTo>
                  <a:lnTo>
                    <a:pt x="54451" y="49357"/>
                  </a:lnTo>
                  <a:lnTo>
                    <a:pt x="54425" y="49531"/>
                  </a:lnTo>
                  <a:lnTo>
                    <a:pt x="54399" y="49696"/>
                  </a:lnTo>
                  <a:lnTo>
                    <a:pt x="54364" y="49869"/>
                  </a:lnTo>
                  <a:lnTo>
                    <a:pt x="54321" y="50043"/>
                  </a:lnTo>
                  <a:lnTo>
                    <a:pt x="54277" y="50208"/>
                  </a:lnTo>
                  <a:lnTo>
                    <a:pt x="54225" y="50373"/>
                  </a:lnTo>
                  <a:lnTo>
                    <a:pt x="54165" y="50538"/>
                  </a:lnTo>
                  <a:lnTo>
                    <a:pt x="54104" y="50702"/>
                  </a:lnTo>
                  <a:lnTo>
                    <a:pt x="54034" y="50867"/>
                  </a:lnTo>
                  <a:lnTo>
                    <a:pt x="53956" y="51032"/>
                  </a:lnTo>
                  <a:lnTo>
                    <a:pt x="53878" y="51188"/>
                  </a:lnTo>
                  <a:lnTo>
                    <a:pt x="53878" y="51188"/>
                  </a:lnTo>
                  <a:lnTo>
                    <a:pt x="53791" y="51345"/>
                  </a:lnTo>
                  <a:lnTo>
                    <a:pt x="53696" y="51492"/>
                  </a:lnTo>
                  <a:lnTo>
                    <a:pt x="53601" y="51648"/>
                  </a:lnTo>
                  <a:lnTo>
                    <a:pt x="53496" y="51787"/>
                  </a:lnTo>
                  <a:lnTo>
                    <a:pt x="53392" y="51935"/>
                  </a:lnTo>
                  <a:lnTo>
                    <a:pt x="53279" y="52073"/>
                  </a:lnTo>
                  <a:lnTo>
                    <a:pt x="53167" y="52204"/>
                  </a:lnTo>
                  <a:lnTo>
                    <a:pt x="53054" y="52334"/>
                  </a:lnTo>
                  <a:lnTo>
                    <a:pt x="52932" y="52464"/>
                  </a:lnTo>
                  <a:lnTo>
                    <a:pt x="52811" y="52585"/>
                  </a:lnTo>
                  <a:lnTo>
                    <a:pt x="52681" y="52698"/>
                  </a:lnTo>
                  <a:lnTo>
                    <a:pt x="52551" y="52820"/>
                  </a:lnTo>
                  <a:lnTo>
                    <a:pt x="52412" y="52924"/>
                  </a:lnTo>
                  <a:lnTo>
                    <a:pt x="52273" y="53028"/>
                  </a:lnTo>
                  <a:lnTo>
                    <a:pt x="52134" y="53132"/>
                  </a:lnTo>
                  <a:lnTo>
                    <a:pt x="51987" y="53228"/>
                  </a:lnTo>
                  <a:lnTo>
                    <a:pt x="51839" y="53323"/>
                  </a:lnTo>
                  <a:lnTo>
                    <a:pt x="51692" y="53410"/>
                  </a:lnTo>
                  <a:lnTo>
                    <a:pt x="51535" y="53488"/>
                  </a:lnTo>
                  <a:lnTo>
                    <a:pt x="51379" y="53566"/>
                  </a:lnTo>
                  <a:lnTo>
                    <a:pt x="51223" y="53635"/>
                  </a:lnTo>
                  <a:lnTo>
                    <a:pt x="51058" y="53705"/>
                  </a:lnTo>
                  <a:lnTo>
                    <a:pt x="50893" y="53766"/>
                  </a:lnTo>
                  <a:lnTo>
                    <a:pt x="50728" y="53818"/>
                  </a:lnTo>
                  <a:lnTo>
                    <a:pt x="50555" y="53870"/>
                  </a:lnTo>
                  <a:lnTo>
                    <a:pt x="50390" y="53913"/>
                  </a:lnTo>
                  <a:lnTo>
                    <a:pt x="50216" y="53956"/>
                  </a:lnTo>
                  <a:lnTo>
                    <a:pt x="50034" y="53991"/>
                  </a:lnTo>
                  <a:lnTo>
                    <a:pt x="49861" y="54017"/>
                  </a:lnTo>
                  <a:lnTo>
                    <a:pt x="49678" y="54034"/>
                  </a:lnTo>
                  <a:lnTo>
                    <a:pt x="49496" y="54052"/>
                  </a:lnTo>
                  <a:lnTo>
                    <a:pt x="49314" y="54061"/>
                  </a:lnTo>
                  <a:lnTo>
                    <a:pt x="49314" y="54061"/>
                  </a:lnTo>
                  <a:lnTo>
                    <a:pt x="48464" y="54095"/>
                  </a:lnTo>
                  <a:lnTo>
                    <a:pt x="47622" y="54139"/>
                  </a:lnTo>
                  <a:lnTo>
                    <a:pt x="46789" y="54208"/>
                  </a:lnTo>
                  <a:lnTo>
                    <a:pt x="45956" y="54295"/>
                  </a:lnTo>
                  <a:lnTo>
                    <a:pt x="45131" y="54390"/>
                  </a:lnTo>
                  <a:lnTo>
                    <a:pt x="44316" y="54512"/>
                  </a:lnTo>
                  <a:lnTo>
                    <a:pt x="43509" y="54642"/>
                  </a:lnTo>
                  <a:lnTo>
                    <a:pt x="42710" y="54789"/>
                  </a:lnTo>
                  <a:lnTo>
                    <a:pt x="41912" y="54954"/>
                  </a:lnTo>
                  <a:lnTo>
                    <a:pt x="41131" y="55137"/>
                  </a:lnTo>
                  <a:lnTo>
                    <a:pt x="40350" y="55327"/>
                  </a:lnTo>
                  <a:lnTo>
                    <a:pt x="39578" y="55544"/>
                  </a:lnTo>
                  <a:lnTo>
                    <a:pt x="38814" y="55770"/>
                  </a:lnTo>
                  <a:lnTo>
                    <a:pt x="38068" y="56013"/>
                  </a:lnTo>
                  <a:lnTo>
                    <a:pt x="37322" y="56265"/>
                  </a:lnTo>
                  <a:lnTo>
                    <a:pt x="36584" y="56534"/>
                  </a:lnTo>
                  <a:lnTo>
                    <a:pt x="35864" y="56820"/>
                  </a:lnTo>
                  <a:lnTo>
                    <a:pt x="35152" y="57124"/>
                  </a:lnTo>
                  <a:lnTo>
                    <a:pt x="34441" y="57436"/>
                  </a:lnTo>
                  <a:lnTo>
                    <a:pt x="33747" y="57757"/>
                  </a:lnTo>
                  <a:lnTo>
                    <a:pt x="33061" y="58096"/>
                  </a:lnTo>
                  <a:lnTo>
                    <a:pt x="32393" y="58451"/>
                  </a:lnTo>
                  <a:lnTo>
                    <a:pt x="31725" y="58816"/>
                  </a:lnTo>
                  <a:lnTo>
                    <a:pt x="31074" y="59198"/>
                  </a:lnTo>
                  <a:lnTo>
                    <a:pt x="30441" y="59588"/>
                  </a:lnTo>
                  <a:lnTo>
                    <a:pt x="29807" y="59987"/>
                  </a:lnTo>
                  <a:lnTo>
                    <a:pt x="29191" y="60404"/>
                  </a:lnTo>
                  <a:lnTo>
                    <a:pt x="28592" y="60838"/>
                  </a:lnTo>
                  <a:lnTo>
                    <a:pt x="27994" y="61271"/>
                  </a:lnTo>
                  <a:lnTo>
                    <a:pt x="27421" y="61723"/>
                  </a:lnTo>
                  <a:lnTo>
                    <a:pt x="26848" y="62191"/>
                  </a:lnTo>
                  <a:lnTo>
                    <a:pt x="26302" y="62660"/>
                  </a:lnTo>
                  <a:lnTo>
                    <a:pt x="25755" y="63146"/>
                  </a:lnTo>
                  <a:lnTo>
                    <a:pt x="25234" y="63640"/>
                  </a:lnTo>
                  <a:lnTo>
                    <a:pt x="24722" y="64152"/>
                  </a:lnTo>
                  <a:lnTo>
                    <a:pt x="24219" y="64664"/>
                  </a:lnTo>
                  <a:lnTo>
                    <a:pt x="23733" y="65194"/>
                  </a:lnTo>
                  <a:lnTo>
                    <a:pt x="23264" y="65732"/>
                  </a:lnTo>
                  <a:lnTo>
                    <a:pt x="22813" y="66270"/>
                  </a:lnTo>
                  <a:lnTo>
                    <a:pt x="22371" y="66825"/>
                  </a:lnTo>
                  <a:lnTo>
                    <a:pt x="21945" y="67398"/>
                  </a:lnTo>
                  <a:lnTo>
                    <a:pt x="21538" y="67970"/>
                  </a:lnTo>
                  <a:lnTo>
                    <a:pt x="21138" y="68552"/>
                  </a:lnTo>
                  <a:lnTo>
                    <a:pt x="20765" y="69142"/>
                  </a:lnTo>
                  <a:lnTo>
                    <a:pt x="20401" y="69741"/>
                  </a:lnTo>
                  <a:lnTo>
                    <a:pt x="20054" y="70348"/>
                  </a:lnTo>
                  <a:lnTo>
                    <a:pt x="19733" y="70964"/>
                  </a:lnTo>
                  <a:lnTo>
                    <a:pt x="19420" y="71589"/>
                  </a:lnTo>
                  <a:lnTo>
                    <a:pt x="19125" y="72222"/>
                  </a:lnTo>
                  <a:lnTo>
                    <a:pt x="18848" y="72864"/>
                  </a:lnTo>
                  <a:lnTo>
                    <a:pt x="18587" y="73507"/>
                  </a:lnTo>
                  <a:lnTo>
                    <a:pt x="18344" y="74157"/>
                  </a:lnTo>
                  <a:lnTo>
                    <a:pt x="18119" y="74817"/>
                  </a:lnTo>
                  <a:lnTo>
                    <a:pt x="17910" y="75485"/>
                  </a:lnTo>
                  <a:lnTo>
                    <a:pt x="17720" y="76162"/>
                  </a:lnTo>
                  <a:lnTo>
                    <a:pt x="17555" y="76839"/>
                  </a:lnTo>
                  <a:lnTo>
                    <a:pt x="17407" y="77524"/>
                  </a:lnTo>
                  <a:lnTo>
                    <a:pt x="17277" y="78218"/>
                  </a:lnTo>
                  <a:lnTo>
                    <a:pt x="17164" y="78913"/>
                  </a:lnTo>
                  <a:lnTo>
                    <a:pt x="17069" y="79615"/>
                  </a:lnTo>
                  <a:lnTo>
                    <a:pt x="16999" y="80318"/>
                  </a:lnTo>
                  <a:lnTo>
                    <a:pt x="16947" y="81030"/>
                  </a:lnTo>
                  <a:lnTo>
                    <a:pt x="16921" y="81750"/>
                  </a:lnTo>
                  <a:lnTo>
                    <a:pt x="16913" y="82106"/>
                  </a:lnTo>
                  <a:lnTo>
                    <a:pt x="16904" y="82470"/>
                  </a:lnTo>
                  <a:lnTo>
                    <a:pt x="16904" y="82470"/>
                  </a:lnTo>
                  <a:lnTo>
                    <a:pt x="16913" y="83112"/>
                  </a:lnTo>
                  <a:lnTo>
                    <a:pt x="16939" y="83755"/>
                  </a:lnTo>
                  <a:lnTo>
                    <a:pt x="16982" y="84397"/>
                  </a:lnTo>
                  <a:lnTo>
                    <a:pt x="17043" y="85030"/>
                  </a:lnTo>
                  <a:lnTo>
                    <a:pt x="17121" y="85672"/>
                  </a:lnTo>
                  <a:lnTo>
                    <a:pt x="17216" y="86306"/>
                  </a:lnTo>
                  <a:lnTo>
                    <a:pt x="17329" y="86939"/>
                  </a:lnTo>
                  <a:lnTo>
                    <a:pt x="17451" y="87564"/>
                  </a:lnTo>
                  <a:lnTo>
                    <a:pt x="17598" y="88189"/>
                  </a:lnTo>
                  <a:lnTo>
                    <a:pt x="17754" y="88813"/>
                  </a:lnTo>
                  <a:lnTo>
                    <a:pt x="17937" y="89430"/>
                  </a:lnTo>
                  <a:lnTo>
                    <a:pt x="18127" y="90046"/>
                  </a:lnTo>
                  <a:lnTo>
                    <a:pt x="18336" y="90653"/>
                  </a:lnTo>
                  <a:lnTo>
                    <a:pt x="18561" y="91260"/>
                  </a:lnTo>
                  <a:lnTo>
                    <a:pt x="18796" y="91868"/>
                  </a:lnTo>
                  <a:lnTo>
                    <a:pt x="19056" y="92467"/>
                  </a:lnTo>
                  <a:lnTo>
                    <a:pt x="19334" y="93057"/>
                  </a:lnTo>
                  <a:lnTo>
                    <a:pt x="19620" y="93647"/>
                  </a:lnTo>
                  <a:lnTo>
                    <a:pt x="19924" y="94228"/>
                  </a:lnTo>
                  <a:lnTo>
                    <a:pt x="20245" y="94801"/>
                  </a:lnTo>
                  <a:lnTo>
                    <a:pt x="20574" y="95374"/>
                  </a:lnTo>
                  <a:lnTo>
                    <a:pt x="20930" y="95938"/>
                  </a:lnTo>
                  <a:lnTo>
                    <a:pt x="21295" y="96493"/>
                  </a:lnTo>
                  <a:lnTo>
                    <a:pt x="21676" y="97048"/>
                  </a:lnTo>
                  <a:lnTo>
                    <a:pt x="22067" y="97595"/>
                  </a:lnTo>
                  <a:lnTo>
                    <a:pt x="22483" y="98133"/>
                  </a:lnTo>
                  <a:lnTo>
                    <a:pt x="22909" y="98662"/>
                  </a:lnTo>
                  <a:lnTo>
                    <a:pt x="23343" y="99183"/>
                  </a:lnTo>
                  <a:lnTo>
                    <a:pt x="23802" y="99695"/>
                  </a:lnTo>
                  <a:lnTo>
                    <a:pt x="24271" y="100207"/>
                  </a:lnTo>
                  <a:lnTo>
                    <a:pt x="24757" y="100701"/>
                  </a:lnTo>
                  <a:lnTo>
                    <a:pt x="25252" y="101196"/>
                  </a:lnTo>
                  <a:lnTo>
                    <a:pt x="25252" y="101196"/>
                  </a:lnTo>
                  <a:lnTo>
                    <a:pt x="25451" y="101396"/>
                  </a:lnTo>
                  <a:lnTo>
                    <a:pt x="25625" y="101604"/>
                  </a:lnTo>
                  <a:lnTo>
                    <a:pt x="25798" y="101821"/>
                  </a:lnTo>
                  <a:lnTo>
                    <a:pt x="25954" y="102046"/>
                  </a:lnTo>
                  <a:lnTo>
                    <a:pt x="26093" y="102272"/>
                  </a:lnTo>
                  <a:lnTo>
                    <a:pt x="26232" y="102515"/>
                  </a:lnTo>
                  <a:lnTo>
                    <a:pt x="26345" y="102758"/>
                  </a:lnTo>
                  <a:lnTo>
                    <a:pt x="26458" y="103001"/>
                  </a:lnTo>
                  <a:lnTo>
                    <a:pt x="26553" y="103253"/>
                  </a:lnTo>
                  <a:lnTo>
                    <a:pt x="26640" y="103513"/>
                  </a:lnTo>
                  <a:lnTo>
                    <a:pt x="26709" y="103773"/>
                  </a:lnTo>
                  <a:lnTo>
                    <a:pt x="26770" y="104034"/>
                  </a:lnTo>
                  <a:lnTo>
                    <a:pt x="26813" y="104303"/>
                  </a:lnTo>
                  <a:lnTo>
                    <a:pt x="26848" y="104572"/>
                  </a:lnTo>
                  <a:lnTo>
                    <a:pt x="26866" y="104849"/>
                  </a:lnTo>
                  <a:lnTo>
                    <a:pt x="26874" y="105127"/>
                  </a:lnTo>
                  <a:lnTo>
                    <a:pt x="26874" y="105127"/>
                  </a:lnTo>
                  <a:lnTo>
                    <a:pt x="26848" y="105396"/>
                  </a:lnTo>
                  <a:lnTo>
                    <a:pt x="26813" y="105674"/>
                  </a:lnTo>
                  <a:lnTo>
                    <a:pt x="26770" y="105943"/>
                  </a:lnTo>
                  <a:lnTo>
                    <a:pt x="26709" y="106212"/>
                  </a:lnTo>
                  <a:lnTo>
                    <a:pt x="26640" y="106472"/>
                  </a:lnTo>
                  <a:lnTo>
                    <a:pt x="26553" y="106732"/>
                  </a:lnTo>
                  <a:lnTo>
                    <a:pt x="26458" y="106993"/>
                  </a:lnTo>
                  <a:lnTo>
                    <a:pt x="26354" y="107236"/>
                  </a:lnTo>
                  <a:lnTo>
                    <a:pt x="26232" y="107478"/>
                  </a:lnTo>
                  <a:lnTo>
                    <a:pt x="26093" y="107721"/>
                  </a:lnTo>
                  <a:lnTo>
                    <a:pt x="25954" y="107947"/>
                  </a:lnTo>
                  <a:lnTo>
                    <a:pt x="25790" y="108173"/>
                  </a:lnTo>
                  <a:lnTo>
                    <a:pt x="25625" y="108390"/>
                  </a:lnTo>
                  <a:lnTo>
                    <a:pt x="25442" y="108598"/>
                  </a:lnTo>
                  <a:lnTo>
                    <a:pt x="25252" y="108789"/>
                  </a:lnTo>
                  <a:lnTo>
                    <a:pt x="25043" y="108980"/>
                  </a:lnTo>
                  <a:lnTo>
                    <a:pt x="25043" y="108980"/>
                  </a:lnTo>
                  <a:lnTo>
                    <a:pt x="24609" y="109361"/>
                  </a:lnTo>
                  <a:lnTo>
                    <a:pt x="24184" y="109743"/>
                  </a:lnTo>
                  <a:lnTo>
                    <a:pt x="23759" y="110134"/>
                  </a:lnTo>
                  <a:lnTo>
                    <a:pt x="23343" y="110524"/>
                  </a:lnTo>
                  <a:lnTo>
                    <a:pt x="22935" y="110915"/>
                  </a:lnTo>
                  <a:lnTo>
                    <a:pt x="22527" y="111314"/>
                  </a:lnTo>
                  <a:lnTo>
                    <a:pt x="22136" y="111713"/>
                  </a:lnTo>
                  <a:lnTo>
                    <a:pt x="21746" y="112121"/>
                  </a:lnTo>
                  <a:lnTo>
                    <a:pt x="21355" y="112520"/>
                  </a:lnTo>
                  <a:lnTo>
                    <a:pt x="20982" y="112937"/>
                  </a:lnTo>
                  <a:lnTo>
                    <a:pt x="20609" y="113344"/>
                  </a:lnTo>
                  <a:lnTo>
                    <a:pt x="20236" y="113761"/>
                  </a:lnTo>
                  <a:lnTo>
                    <a:pt x="19880" y="114186"/>
                  </a:lnTo>
                  <a:lnTo>
                    <a:pt x="19524" y="114603"/>
                  </a:lnTo>
                  <a:lnTo>
                    <a:pt x="19177" y="115036"/>
                  </a:lnTo>
                  <a:lnTo>
                    <a:pt x="18839" y="115462"/>
                  </a:lnTo>
                  <a:lnTo>
                    <a:pt x="18509" y="115896"/>
                  </a:lnTo>
                  <a:lnTo>
                    <a:pt x="18179" y="116329"/>
                  </a:lnTo>
                  <a:lnTo>
                    <a:pt x="17858" y="116763"/>
                  </a:lnTo>
                  <a:lnTo>
                    <a:pt x="17546" y="117206"/>
                  </a:lnTo>
                  <a:lnTo>
                    <a:pt x="17234" y="117648"/>
                  </a:lnTo>
                  <a:lnTo>
                    <a:pt x="16930" y="118091"/>
                  </a:lnTo>
                  <a:lnTo>
                    <a:pt x="16644" y="118542"/>
                  </a:lnTo>
                  <a:lnTo>
                    <a:pt x="16349" y="118993"/>
                  </a:lnTo>
                  <a:lnTo>
                    <a:pt x="16071" y="119445"/>
                  </a:lnTo>
                  <a:lnTo>
                    <a:pt x="15793" y="119904"/>
                  </a:lnTo>
                  <a:lnTo>
                    <a:pt x="15524" y="120356"/>
                  </a:lnTo>
                  <a:lnTo>
                    <a:pt x="15264" y="120816"/>
                  </a:lnTo>
                  <a:lnTo>
                    <a:pt x="15012" y="121284"/>
                  </a:lnTo>
                  <a:lnTo>
                    <a:pt x="14761" y="121744"/>
                  </a:lnTo>
                  <a:lnTo>
                    <a:pt x="14518" y="122213"/>
                  </a:lnTo>
                  <a:lnTo>
                    <a:pt x="14283" y="122681"/>
                  </a:lnTo>
                  <a:lnTo>
                    <a:pt x="14058" y="123158"/>
                  </a:lnTo>
                  <a:lnTo>
                    <a:pt x="13841" y="123636"/>
                  </a:lnTo>
                  <a:lnTo>
                    <a:pt x="13624" y="124104"/>
                  </a:lnTo>
                  <a:lnTo>
                    <a:pt x="13416" y="124590"/>
                  </a:lnTo>
                  <a:lnTo>
                    <a:pt x="13216" y="125068"/>
                  </a:lnTo>
                  <a:lnTo>
                    <a:pt x="13025" y="125553"/>
                  </a:lnTo>
                  <a:lnTo>
                    <a:pt x="12843" y="126031"/>
                  </a:lnTo>
                  <a:lnTo>
                    <a:pt x="12661" y="126517"/>
                  </a:lnTo>
                  <a:lnTo>
                    <a:pt x="12487" y="127011"/>
                  </a:lnTo>
                  <a:lnTo>
                    <a:pt x="12322" y="127497"/>
                  </a:lnTo>
                  <a:lnTo>
                    <a:pt x="12166" y="127992"/>
                  </a:lnTo>
                  <a:lnTo>
                    <a:pt x="12010" y="128486"/>
                  </a:lnTo>
                  <a:lnTo>
                    <a:pt x="11871" y="128981"/>
                  </a:lnTo>
                  <a:lnTo>
                    <a:pt x="11732" y="129476"/>
                  </a:lnTo>
                  <a:lnTo>
                    <a:pt x="11602" y="129979"/>
                  </a:lnTo>
                  <a:lnTo>
                    <a:pt x="11481" y="130474"/>
                  </a:lnTo>
                  <a:lnTo>
                    <a:pt x="11368" y="130977"/>
                  </a:lnTo>
                  <a:lnTo>
                    <a:pt x="11264" y="131480"/>
                  </a:lnTo>
                  <a:lnTo>
                    <a:pt x="11159" y="131983"/>
                  </a:lnTo>
                  <a:lnTo>
                    <a:pt x="11064" y="132487"/>
                  </a:lnTo>
                  <a:lnTo>
                    <a:pt x="10977" y="132999"/>
                  </a:lnTo>
                  <a:lnTo>
                    <a:pt x="10899" y="133502"/>
                  </a:lnTo>
                  <a:lnTo>
                    <a:pt x="10830" y="134014"/>
                  </a:lnTo>
                  <a:lnTo>
                    <a:pt x="10769" y="134526"/>
                  </a:lnTo>
                  <a:lnTo>
                    <a:pt x="10708" y="135038"/>
                  </a:lnTo>
                  <a:lnTo>
                    <a:pt x="10665" y="135550"/>
                  </a:lnTo>
                  <a:lnTo>
                    <a:pt x="10621" y="136070"/>
                  </a:lnTo>
                  <a:lnTo>
                    <a:pt x="10587" y="136582"/>
                  </a:lnTo>
                  <a:lnTo>
                    <a:pt x="10561" y="137094"/>
                  </a:lnTo>
                  <a:lnTo>
                    <a:pt x="10543" y="137615"/>
                  </a:lnTo>
                  <a:lnTo>
                    <a:pt x="10526" y="138136"/>
                  </a:lnTo>
                  <a:lnTo>
                    <a:pt x="10526" y="138656"/>
                  </a:lnTo>
                  <a:lnTo>
                    <a:pt x="10526" y="138656"/>
                  </a:lnTo>
                  <a:lnTo>
                    <a:pt x="10535" y="139489"/>
                  </a:lnTo>
                  <a:lnTo>
                    <a:pt x="10569" y="140314"/>
                  </a:lnTo>
                  <a:lnTo>
                    <a:pt x="10621" y="141147"/>
                  </a:lnTo>
                  <a:lnTo>
                    <a:pt x="10691" y="141971"/>
                  </a:lnTo>
                  <a:lnTo>
                    <a:pt x="10778" y="142787"/>
                  </a:lnTo>
                  <a:lnTo>
                    <a:pt x="10890" y="143602"/>
                  </a:lnTo>
                  <a:lnTo>
                    <a:pt x="11021" y="144418"/>
                  </a:lnTo>
                  <a:lnTo>
                    <a:pt x="11168" y="145225"/>
                  </a:lnTo>
                  <a:lnTo>
                    <a:pt x="11342" y="146023"/>
                  </a:lnTo>
                  <a:lnTo>
                    <a:pt x="11524" y="146822"/>
                  </a:lnTo>
                  <a:lnTo>
                    <a:pt x="11732" y="147611"/>
                  </a:lnTo>
                  <a:lnTo>
                    <a:pt x="11958" y="148401"/>
                  </a:lnTo>
                  <a:lnTo>
                    <a:pt x="12201" y="149182"/>
                  </a:lnTo>
                  <a:lnTo>
                    <a:pt x="12461" y="149954"/>
                  </a:lnTo>
                  <a:lnTo>
                    <a:pt x="12747" y="150727"/>
                  </a:lnTo>
                  <a:lnTo>
                    <a:pt x="13042" y="151490"/>
                  </a:lnTo>
                  <a:lnTo>
                    <a:pt x="13355" y="152245"/>
                  </a:lnTo>
                  <a:lnTo>
                    <a:pt x="13693" y="153000"/>
                  </a:lnTo>
                  <a:lnTo>
                    <a:pt x="14040" y="153746"/>
                  </a:lnTo>
                  <a:lnTo>
                    <a:pt x="14413" y="154484"/>
                  </a:lnTo>
                  <a:lnTo>
                    <a:pt x="14795" y="155213"/>
                  </a:lnTo>
                  <a:lnTo>
                    <a:pt x="15194" y="155933"/>
                  </a:lnTo>
                  <a:lnTo>
                    <a:pt x="15611" y="156653"/>
                  </a:lnTo>
                  <a:lnTo>
                    <a:pt x="16045" y="157356"/>
                  </a:lnTo>
                  <a:lnTo>
                    <a:pt x="16496" y="158059"/>
                  </a:lnTo>
                  <a:lnTo>
                    <a:pt x="16965" y="158744"/>
                  </a:lnTo>
                  <a:lnTo>
                    <a:pt x="17451" y="159430"/>
                  </a:lnTo>
                  <a:lnTo>
                    <a:pt x="17945" y="160107"/>
                  </a:lnTo>
                  <a:lnTo>
                    <a:pt x="18457" y="160775"/>
                  </a:lnTo>
                  <a:lnTo>
                    <a:pt x="18986" y="161426"/>
                  </a:lnTo>
                  <a:lnTo>
                    <a:pt x="19533" y="162077"/>
                  </a:lnTo>
                  <a:lnTo>
                    <a:pt x="20089" y="162710"/>
                  </a:lnTo>
                  <a:lnTo>
                    <a:pt x="20661" y="163343"/>
                  </a:lnTo>
                  <a:lnTo>
                    <a:pt x="21251" y="163960"/>
                  </a:lnTo>
                  <a:lnTo>
                    <a:pt x="21859" y="164567"/>
                  </a:lnTo>
                  <a:lnTo>
                    <a:pt x="22475" y="165166"/>
                  </a:lnTo>
                  <a:lnTo>
                    <a:pt x="23100" y="165756"/>
                  </a:lnTo>
                  <a:lnTo>
                    <a:pt x="23750" y="166328"/>
                  </a:lnTo>
                  <a:lnTo>
                    <a:pt x="24410" y="166892"/>
                  </a:lnTo>
                  <a:lnTo>
                    <a:pt x="25078" y="167448"/>
                  </a:lnTo>
                  <a:lnTo>
                    <a:pt x="25764" y="167995"/>
                  </a:lnTo>
                  <a:lnTo>
                    <a:pt x="26458" y="168524"/>
                  </a:lnTo>
                  <a:lnTo>
                    <a:pt x="27169" y="169044"/>
                  </a:lnTo>
                  <a:lnTo>
                    <a:pt x="27898" y="169556"/>
                  </a:lnTo>
                  <a:lnTo>
                    <a:pt x="28636" y="170051"/>
                  </a:lnTo>
                  <a:lnTo>
                    <a:pt x="29382" y="170528"/>
                  </a:lnTo>
                  <a:lnTo>
                    <a:pt x="30146" y="171006"/>
                  </a:lnTo>
                  <a:lnTo>
                    <a:pt x="30918" y="171457"/>
                  </a:lnTo>
                  <a:lnTo>
                    <a:pt x="31699" y="171908"/>
                  </a:lnTo>
                  <a:lnTo>
                    <a:pt x="32497" y="172342"/>
                  </a:lnTo>
                  <a:lnTo>
                    <a:pt x="33304" y="172758"/>
                  </a:lnTo>
                  <a:lnTo>
                    <a:pt x="34120" y="173158"/>
                  </a:lnTo>
                  <a:lnTo>
                    <a:pt x="34953" y="173548"/>
                  </a:lnTo>
                  <a:lnTo>
                    <a:pt x="35795" y="173930"/>
                  </a:lnTo>
                  <a:lnTo>
                    <a:pt x="36645" y="174294"/>
                  </a:lnTo>
                  <a:lnTo>
                    <a:pt x="37504" y="174641"/>
                  </a:lnTo>
                  <a:lnTo>
                    <a:pt x="38380" y="174971"/>
                  </a:lnTo>
                  <a:lnTo>
                    <a:pt x="39257" y="175292"/>
                  </a:lnTo>
                  <a:lnTo>
                    <a:pt x="40151" y="175596"/>
                  </a:lnTo>
                  <a:lnTo>
                    <a:pt x="41053" y="175882"/>
                  </a:lnTo>
                  <a:lnTo>
                    <a:pt x="41964" y="176160"/>
                  </a:lnTo>
                  <a:lnTo>
                    <a:pt x="42884" y="176412"/>
                  </a:lnTo>
                  <a:lnTo>
                    <a:pt x="43821" y="176655"/>
                  </a:lnTo>
                  <a:lnTo>
                    <a:pt x="44758" y="176880"/>
                  </a:lnTo>
                  <a:lnTo>
                    <a:pt x="44758" y="176880"/>
                  </a:lnTo>
                  <a:lnTo>
                    <a:pt x="44923" y="176924"/>
                  </a:lnTo>
                  <a:lnTo>
                    <a:pt x="45097" y="176967"/>
                  </a:lnTo>
                  <a:lnTo>
                    <a:pt x="45262" y="177028"/>
                  </a:lnTo>
                  <a:lnTo>
                    <a:pt x="45426" y="177080"/>
                  </a:lnTo>
                  <a:lnTo>
                    <a:pt x="45591" y="177149"/>
                  </a:lnTo>
                  <a:lnTo>
                    <a:pt x="45748" y="177219"/>
                  </a:lnTo>
                  <a:lnTo>
                    <a:pt x="45904" y="177288"/>
                  </a:lnTo>
                  <a:lnTo>
                    <a:pt x="46060" y="177375"/>
                  </a:lnTo>
                  <a:lnTo>
                    <a:pt x="46207" y="177453"/>
                  </a:lnTo>
                  <a:lnTo>
                    <a:pt x="46364" y="177548"/>
                  </a:lnTo>
                  <a:lnTo>
                    <a:pt x="46502" y="177635"/>
                  </a:lnTo>
                  <a:lnTo>
                    <a:pt x="46650" y="177739"/>
                  </a:lnTo>
                  <a:lnTo>
                    <a:pt x="46789" y="177843"/>
                  </a:lnTo>
                  <a:lnTo>
                    <a:pt x="46928" y="177947"/>
                  </a:lnTo>
                  <a:lnTo>
                    <a:pt x="47058" y="178060"/>
                  </a:lnTo>
                  <a:lnTo>
                    <a:pt x="47188" y="178182"/>
                  </a:lnTo>
                  <a:lnTo>
                    <a:pt x="47309" y="178295"/>
                  </a:lnTo>
                  <a:lnTo>
                    <a:pt x="47431" y="178425"/>
                  </a:lnTo>
                  <a:lnTo>
                    <a:pt x="47544" y="178546"/>
                  </a:lnTo>
                  <a:lnTo>
                    <a:pt x="47657" y="178685"/>
                  </a:lnTo>
                  <a:lnTo>
                    <a:pt x="47769" y="178815"/>
                  </a:lnTo>
                  <a:lnTo>
                    <a:pt x="47865" y="178954"/>
                  </a:lnTo>
                  <a:lnTo>
                    <a:pt x="47969" y="179102"/>
                  </a:lnTo>
                  <a:lnTo>
                    <a:pt x="48056" y="179249"/>
                  </a:lnTo>
                  <a:lnTo>
                    <a:pt x="48151" y="179397"/>
                  </a:lnTo>
                  <a:lnTo>
                    <a:pt x="48229" y="179553"/>
                  </a:lnTo>
                  <a:lnTo>
                    <a:pt x="48307" y="179709"/>
                  </a:lnTo>
                  <a:lnTo>
                    <a:pt x="48385" y="179865"/>
                  </a:lnTo>
                  <a:lnTo>
                    <a:pt x="48446" y="180021"/>
                  </a:lnTo>
                  <a:lnTo>
                    <a:pt x="48507" y="180186"/>
                  </a:lnTo>
                  <a:lnTo>
                    <a:pt x="48568" y="180360"/>
                  </a:lnTo>
                  <a:lnTo>
                    <a:pt x="48611" y="180525"/>
                  </a:lnTo>
                  <a:lnTo>
                    <a:pt x="48611" y="180525"/>
                  </a:lnTo>
                  <a:lnTo>
                    <a:pt x="48663" y="180698"/>
                  </a:lnTo>
                  <a:lnTo>
                    <a:pt x="48706" y="180872"/>
                  </a:lnTo>
                  <a:lnTo>
                    <a:pt x="48741" y="181045"/>
                  </a:lnTo>
                  <a:lnTo>
                    <a:pt x="48776" y="181219"/>
                  </a:lnTo>
                  <a:lnTo>
                    <a:pt x="48793" y="181392"/>
                  </a:lnTo>
                  <a:lnTo>
                    <a:pt x="48811" y="181566"/>
                  </a:lnTo>
                  <a:lnTo>
                    <a:pt x="48828" y="181739"/>
                  </a:lnTo>
                  <a:lnTo>
                    <a:pt x="48828" y="181913"/>
                  </a:lnTo>
                  <a:lnTo>
                    <a:pt x="48828" y="182087"/>
                  </a:lnTo>
                  <a:lnTo>
                    <a:pt x="48819" y="182260"/>
                  </a:lnTo>
                  <a:lnTo>
                    <a:pt x="48811" y="182434"/>
                  </a:lnTo>
                  <a:lnTo>
                    <a:pt x="48793" y="182599"/>
                  </a:lnTo>
                  <a:lnTo>
                    <a:pt x="48767" y="182772"/>
                  </a:lnTo>
                  <a:lnTo>
                    <a:pt x="48733" y="182946"/>
                  </a:lnTo>
                  <a:lnTo>
                    <a:pt x="48698" y="183111"/>
                  </a:lnTo>
                  <a:lnTo>
                    <a:pt x="48654" y="183284"/>
                  </a:lnTo>
                  <a:lnTo>
                    <a:pt x="48611" y="183449"/>
                  </a:lnTo>
                  <a:lnTo>
                    <a:pt x="48559" y="183614"/>
                  </a:lnTo>
                  <a:lnTo>
                    <a:pt x="48498" y="183779"/>
                  </a:lnTo>
                  <a:lnTo>
                    <a:pt x="48437" y="183944"/>
                  </a:lnTo>
                  <a:lnTo>
                    <a:pt x="48368" y="184100"/>
                  </a:lnTo>
                  <a:lnTo>
                    <a:pt x="48290" y="184256"/>
                  </a:lnTo>
                  <a:lnTo>
                    <a:pt x="48212" y="184421"/>
                  </a:lnTo>
                  <a:lnTo>
                    <a:pt x="48134" y="184568"/>
                  </a:lnTo>
                  <a:lnTo>
                    <a:pt x="48038" y="184724"/>
                  </a:lnTo>
                  <a:lnTo>
                    <a:pt x="47943" y="184872"/>
                  </a:lnTo>
                  <a:lnTo>
                    <a:pt x="47847" y="185020"/>
                  </a:lnTo>
                  <a:lnTo>
                    <a:pt x="47743" y="185167"/>
                  </a:lnTo>
                  <a:lnTo>
                    <a:pt x="47639" y="185306"/>
                  </a:lnTo>
                  <a:lnTo>
                    <a:pt x="47518" y="185445"/>
                  </a:lnTo>
                  <a:lnTo>
                    <a:pt x="47405" y="185584"/>
                  </a:lnTo>
                  <a:lnTo>
                    <a:pt x="47283" y="185714"/>
                  </a:lnTo>
                  <a:lnTo>
                    <a:pt x="47283" y="185714"/>
                  </a:lnTo>
                  <a:lnTo>
                    <a:pt x="46954" y="186052"/>
                  </a:lnTo>
                  <a:lnTo>
                    <a:pt x="46641" y="186382"/>
                  </a:lnTo>
                  <a:lnTo>
                    <a:pt x="46320" y="186720"/>
                  </a:lnTo>
                  <a:lnTo>
                    <a:pt x="46017" y="187059"/>
                  </a:lnTo>
                  <a:lnTo>
                    <a:pt x="45704" y="187406"/>
                  </a:lnTo>
                  <a:lnTo>
                    <a:pt x="45409" y="187753"/>
                  </a:lnTo>
                  <a:lnTo>
                    <a:pt x="45105" y="188100"/>
                  </a:lnTo>
                  <a:lnTo>
                    <a:pt x="44819" y="188456"/>
                  </a:lnTo>
                  <a:lnTo>
                    <a:pt x="44533" y="188820"/>
                  </a:lnTo>
                  <a:lnTo>
                    <a:pt x="44246" y="189176"/>
                  </a:lnTo>
                  <a:lnTo>
                    <a:pt x="43969" y="189540"/>
                  </a:lnTo>
                  <a:lnTo>
                    <a:pt x="43691" y="189905"/>
                  </a:lnTo>
                  <a:lnTo>
                    <a:pt x="43422" y="190278"/>
                  </a:lnTo>
                  <a:lnTo>
                    <a:pt x="43162" y="190651"/>
                  </a:lnTo>
                  <a:lnTo>
                    <a:pt x="42901" y="191024"/>
                  </a:lnTo>
                  <a:lnTo>
                    <a:pt x="42641" y="191397"/>
                  </a:lnTo>
                  <a:lnTo>
                    <a:pt x="42389" y="191779"/>
                  </a:lnTo>
                  <a:lnTo>
                    <a:pt x="42146" y="192170"/>
                  </a:lnTo>
                  <a:lnTo>
                    <a:pt x="41903" y="192551"/>
                  </a:lnTo>
                  <a:lnTo>
                    <a:pt x="41669" y="192942"/>
                  </a:lnTo>
                  <a:lnTo>
                    <a:pt x="41435" y="193332"/>
                  </a:lnTo>
                  <a:lnTo>
                    <a:pt x="41209" y="193723"/>
                  </a:lnTo>
                  <a:lnTo>
                    <a:pt x="40984" y="194122"/>
                  </a:lnTo>
                  <a:lnTo>
                    <a:pt x="40767" y="194521"/>
                  </a:lnTo>
                  <a:lnTo>
                    <a:pt x="40558" y="194920"/>
                  </a:lnTo>
                  <a:lnTo>
                    <a:pt x="40350" y="195320"/>
                  </a:lnTo>
                  <a:lnTo>
                    <a:pt x="40142" y="195727"/>
                  </a:lnTo>
                  <a:lnTo>
                    <a:pt x="39942" y="196135"/>
                  </a:lnTo>
                  <a:lnTo>
                    <a:pt x="39751" y="196543"/>
                  </a:lnTo>
                  <a:lnTo>
                    <a:pt x="39569" y="196951"/>
                  </a:lnTo>
                  <a:lnTo>
                    <a:pt x="39387" y="197367"/>
                  </a:lnTo>
                  <a:lnTo>
                    <a:pt x="39205" y="197784"/>
                  </a:lnTo>
                  <a:lnTo>
                    <a:pt x="39031" y="198200"/>
                  </a:lnTo>
                  <a:lnTo>
                    <a:pt x="38866" y="198617"/>
                  </a:lnTo>
                  <a:lnTo>
                    <a:pt x="38701" y="199042"/>
                  </a:lnTo>
                  <a:lnTo>
                    <a:pt x="38545" y="199459"/>
                  </a:lnTo>
                  <a:lnTo>
                    <a:pt x="38398" y="199884"/>
                  </a:lnTo>
                  <a:lnTo>
                    <a:pt x="38250" y="200309"/>
                  </a:lnTo>
                  <a:lnTo>
                    <a:pt x="38103" y="200734"/>
                  </a:lnTo>
                  <a:lnTo>
                    <a:pt x="37973" y="201168"/>
                  </a:lnTo>
                  <a:lnTo>
                    <a:pt x="37842" y="201593"/>
                  </a:lnTo>
                  <a:lnTo>
                    <a:pt x="37712" y="202027"/>
                  </a:lnTo>
                  <a:lnTo>
                    <a:pt x="37591" y="202461"/>
                  </a:lnTo>
                  <a:lnTo>
                    <a:pt x="37478" y="202886"/>
                  </a:lnTo>
                  <a:lnTo>
                    <a:pt x="37365" y="203329"/>
                  </a:lnTo>
                  <a:lnTo>
                    <a:pt x="37261" y="203763"/>
                  </a:lnTo>
                  <a:lnTo>
                    <a:pt x="37166" y="204197"/>
                  </a:lnTo>
                  <a:lnTo>
                    <a:pt x="37070" y="204639"/>
                  </a:lnTo>
                  <a:lnTo>
                    <a:pt x="36983" y="205073"/>
                  </a:lnTo>
                  <a:lnTo>
                    <a:pt x="36905" y="205515"/>
                  </a:lnTo>
                  <a:lnTo>
                    <a:pt x="36827" y="205958"/>
                  </a:lnTo>
                  <a:lnTo>
                    <a:pt x="36758" y="206401"/>
                  </a:lnTo>
                  <a:lnTo>
                    <a:pt x="36688" y="206843"/>
                  </a:lnTo>
                  <a:lnTo>
                    <a:pt x="36628" y="207286"/>
                  </a:lnTo>
                  <a:lnTo>
                    <a:pt x="36576" y="207728"/>
                  </a:lnTo>
                  <a:lnTo>
                    <a:pt x="36523" y="208171"/>
                  </a:lnTo>
                  <a:lnTo>
                    <a:pt x="36480" y="208613"/>
                  </a:lnTo>
                  <a:lnTo>
                    <a:pt x="36445" y="209065"/>
                  </a:lnTo>
                  <a:lnTo>
                    <a:pt x="36411" y="209507"/>
                  </a:lnTo>
                  <a:lnTo>
                    <a:pt x="36385" y="209950"/>
                  </a:lnTo>
                  <a:lnTo>
                    <a:pt x="36367" y="210401"/>
                  </a:lnTo>
                  <a:lnTo>
                    <a:pt x="36350" y="210843"/>
                  </a:lnTo>
                  <a:lnTo>
                    <a:pt x="36341" y="211295"/>
                  </a:lnTo>
                  <a:lnTo>
                    <a:pt x="36341" y="211737"/>
                  </a:lnTo>
                  <a:lnTo>
                    <a:pt x="36341" y="211737"/>
                  </a:lnTo>
                  <a:lnTo>
                    <a:pt x="36333" y="212015"/>
                  </a:lnTo>
                  <a:lnTo>
                    <a:pt x="36315" y="212284"/>
                  </a:lnTo>
                  <a:lnTo>
                    <a:pt x="36280" y="212553"/>
                  </a:lnTo>
                  <a:lnTo>
                    <a:pt x="36237" y="212813"/>
                  </a:lnTo>
                  <a:lnTo>
                    <a:pt x="36176" y="213065"/>
                  </a:lnTo>
                  <a:lnTo>
                    <a:pt x="36107" y="213316"/>
                  </a:lnTo>
                  <a:lnTo>
                    <a:pt x="36029" y="213568"/>
                  </a:lnTo>
                  <a:lnTo>
                    <a:pt x="35933" y="213802"/>
                  </a:lnTo>
                  <a:lnTo>
                    <a:pt x="35829" y="214037"/>
                  </a:lnTo>
                  <a:lnTo>
                    <a:pt x="35716" y="214262"/>
                  </a:lnTo>
                  <a:lnTo>
                    <a:pt x="35586" y="214488"/>
                  </a:lnTo>
                  <a:lnTo>
                    <a:pt x="35447" y="214696"/>
                  </a:lnTo>
                  <a:lnTo>
                    <a:pt x="35309" y="214904"/>
                  </a:lnTo>
                  <a:lnTo>
                    <a:pt x="35152" y="215104"/>
                  </a:lnTo>
                  <a:lnTo>
                    <a:pt x="34988" y="215295"/>
                  </a:lnTo>
                  <a:lnTo>
                    <a:pt x="34814" y="215477"/>
                  </a:lnTo>
                  <a:lnTo>
                    <a:pt x="34632" y="215651"/>
                  </a:lnTo>
                  <a:lnTo>
                    <a:pt x="34441" y="215816"/>
                  </a:lnTo>
                  <a:lnTo>
                    <a:pt x="34241" y="215972"/>
                  </a:lnTo>
                  <a:lnTo>
                    <a:pt x="34033" y="216111"/>
                  </a:lnTo>
                  <a:lnTo>
                    <a:pt x="33825" y="216249"/>
                  </a:lnTo>
                  <a:lnTo>
                    <a:pt x="33608" y="216371"/>
                  </a:lnTo>
                  <a:lnTo>
                    <a:pt x="33374" y="216492"/>
                  </a:lnTo>
                  <a:lnTo>
                    <a:pt x="33139" y="216597"/>
                  </a:lnTo>
                  <a:lnTo>
                    <a:pt x="32905" y="216683"/>
                  </a:lnTo>
                  <a:lnTo>
                    <a:pt x="32662" y="216770"/>
                  </a:lnTo>
                  <a:lnTo>
                    <a:pt x="32410" y="216839"/>
                  </a:lnTo>
                  <a:lnTo>
                    <a:pt x="32150" y="216892"/>
                  </a:lnTo>
                  <a:lnTo>
                    <a:pt x="31890" y="216944"/>
                  </a:lnTo>
                  <a:lnTo>
                    <a:pt x="31621" y="216970"/>
                  </a:lnTo>
                  <a:lnTo>
                    <a:pt x="31352" y="216996"/>
                  </a:lnTo>
                  <a:lnTo>
                    <a:pt x="31083" y="217004"/>
                  </a:lnTo>
                  <a:lnTo>
                    <a:pt x="31083" y="21700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-7010600" y="-2151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-5851525" y="-8740150"/>
              <a:ext cx="7042175" cy="7135425"/>
            </a:xfrm>
            <a:custGeom>
              <a:rect b="b" l="l" r="r" t="t"/>
              <a:pathLst>
                <a:path extrusionOk="0" h="285417" w="281687">
                  <a:moveTo>
                    <a:pt x="56248" y="0"/>
                  </a:moveTo>
                  <a:lnTo>
                    <a:pt x="55649" y="18"/>
                  </a:lnTo>
                  <a:lnTo>
                    <a:pt x="55050" y="26"/>
                  </a:lnTo>
                  <a:lnTo>
                    <a:pt x="54452" y="52"/>
                  </a:lnTo>
                  <a:lnTo>
                    <a:pt x="53853" y="78"/>
                  </a:lnTo>
                  <a:lnTo>
                    <a:pt x="53254" y="122"/>
                  </a:lnTo>
                  <a:lnTo>
                    <a:pt x="52655" y="157"/>
                  </a:lnTo>
                  <a:lnTo>
                    <a:pt x="52065" y="209"/>
                  </a:lnTo>
                  <a:lnTo>
                    <a:pt x="51466" y="261"/>
                  </a:lnTo>
                  <a:lnTo>
                    <a:pt x="50876" y="330"/>
                  </a:lnTo>
                  <a:lnTo>
                    <a:pt x="50286" y="391"/>
                  </a:lnTo>
                  <a:lnTo>
                    <a:pt x="49696" y="469"/>
                  </a:lnTo>
                  <a:lnTo>
                    <a:pt x="49106" y="547"/>
                  </a:lnTo>
                  <a:lnTo>
                    <a:pt x="48516" y="634"/>
                  </a:lnTo>
                  <a:lnTo>
                    <a:pt x="47935" y="729"/>
                  </a:lnTo>
                  <a:lnTo>
                    <a:pt x="47345" y="825"/>
                  </a:lnTo>
                  <a:lnTo>
                    <a:pt x="46763" y="938"/>
                  </a:lnTo>
                  <a:lnTo>
                    <a:pt x="46182" y="1050"/>
                  </a:lnTo>
                  <a:lnTo>
                    <a:pt x="45601" y="1163"/>
                  </a:lnTo>
                  <a:lnTo>
                    <a:pt x="45028" y="1285"/>
                  </a:lnTo>
                  <a:lnTo>
                    <a:pt x="44455" y="1415"/>
                  </a:lnTo>
                  <a:lnTo>
                    <a:pt x="43874" y="1554"/>
                  </a:lnTo>
                  <a:lnTo>
                    <a:pt x="43301" y="1701"/>
                  </a:lnTo>
                  <a:lnTo>
                    <a:pt x="42737" y="1849"/>
                  </a:lnTo>
                  <a:lnTo>
                    <a:pt x="42164" y="1996"/>
                  </a:lnTo>
                  <a:lnTo>
                    <a:pt x="41600" y="2161"/>
                  </a:lnTo>
                  <a:lnTo>
                    <a:pt x="41036" y="2326"/>
                  </a:lnTo>
                  <a:lnTo>
                    <a:pt x="40472" y="2499"/>
                  </a:lnTo>
                  <a:lnTo>
                    <a:pt x="39917" y="2682"/>
                  </a:lnTo>
                  <a:lnTo>
                    <a:pt x="39362" y="2864"/>
                  </a:lnTo>
                  <a:lnTo>
                    <a:pt x="38806" y="3055"/>
                  </a:lnTo>
                  <a:lnTo>
                    <a:pt x="38251" y="3246"/>
                  </a:lnTo>
                  <a:lnTo>
                    <a:pt x="37695" y="3454"/>
                  </a:lnTo>
                  <a:lnTo>
                    <a:pt x="37149" y="3654"/>
                  </a:lnTo>
                  <a:lnTo>
                    <a:pt x="36611" y="3870"/>
                  </a:lnTo>
                  <a:lnTo>
                    <a:pt x="36064" y="4087"/>
                  </a:lnTo>
                  <a:lnTo>
                    <a:pt x="35526" y="4313"/>
                  </a:lnTo>
                  <a:lnTo>
                    <a:pt x="34988" y="4547"/>
                  </a:lnTo>
                  <a:lnTo>
                    <a:pt x="34450" y="4782"/>
                  </a:lnTo>
                  <a:lnTo>
                    <a:pt x="33921" y="5025"/>
                  </a:lnTo>
                  <a:lnTo>
                    <a:pt x="33392" y="5268"/>
                  </a:lnTo>
                  <a:lnTo>
                    <a:pt x="32862" y="5528"/>
                  </a:lnTo>
                  <a:lnTo>
                    <a:pt x="32342" y="5788"/>
                  </a:lnTo>
                  <a:lnTo>
                    <a:pt x="31821" y="6049"/>
                  </a:lnTo>
                  <a:lnTo>
                    <a:pt x="31300" y="6318"/>
                  </a:lnTo>
                  <a:lnTo>
                    <a:pt x="30788" y="6595"/>
                  </a:lnTo>
                  <a:lnTo>
                    <a:pt x="30276" y="6873"/>
                  </a:lnTo>
                  <a:lnTo>
                    <a:pt x="29773" y="7159"/>
                  </a:lnTo>
                  <a:lnTo>
                    <a:pt x="29261" y="7454"/>
                  </a:lnTo>
                  <a:lnTo>
                    <a:pt x="28766" y="7749"/>
                  </a:lnTo>
                  <a:lnTo>
                    <a:pt x="28263" y="8053"/>
                  </a:lnTo>
                  <a:lnTo>
                    <a:pt x="27769" y="8357"/>
                  </a:lnTo>
                  <a:lnTo>
                    <a:pt x="27283" y="8678"/>
                  </a:lnTo>
                  <a:lnTo>
                    <a:pt x="26788" y="8990"/>
                  </a:lnTo>
                  <a:lnTo>
                    <a:pt x="26311" y="9320"/>
                  </a:lnTo>
                  <a:lnTo>
                    <a:pt x="25825" y="9650"/>
                  </a:lnTo>
                  <a:lnTo>
                    <a:pt x="25348" y="9979"/>
                  </a:lnTo>
                  <a:lnTo>
                    <a:pt x="24879" y="10318"/>
                  </a:lnTo>
                  <a:lnTo>
                    <a:pt x="24410" y="10665"/>
                  </a:lnTo>
                  <a:lnTo>
                    <a:pt x="23942" y="11012"/>
                  </a:lnTo>
                  <a:lnTo>
                    <a:pt x="23482" y="11368"/>
                  </a:lnTo>
                  <a:lnTo>
                    <a:pt x="23022" y="11732"/>
                  </a:lnTo>
                  <a:lnTo>
                    <a:pt x="22571" y="12097"/>
                  </a:lnTo>
                  <a:lnTo>
                    <a:pt x="22120" y="12470"/>
                  </a:lnTo>
                  <a:lnTo>
                    <a:pt x="21668" y="12843"/>
                  </a:lnTo>
                  <a:lnTo>
                    <a:pt x="21287" y="13181"/>
                  </a:lnTo>
                  <a:lnTo>
                    <a:pt x="20896" y="13528"/>
                  </a:lnTo>
                  <a:lnTo>
                    <a:pt x="20523" y="13884"/>
                  </a:lnTo>
                  <a:lnTo>
                    <a:pt x="20141" y="14231"/>
                  </a:lnTo>
                  <a:lnTo>
                    <a:pt x="19777" y="14587"/>
                  </a:lnTo>
                  <a:lnTo>
                    <a:pt x="19412" y="14943"/>
                  </a:lnTo>
                  <a:lnTo>
                    <a:pt x="19048" y="15307"/>
                  </a:lnTo>
                  <a:lnTo>
                    <a:pt x="18692" y="15663"/>
                  </a:lnTo>
                  <a:lnTo>
                    <a:pt x="18336" y="16027"/>
                  </a:lnTo>
                  <a:lnTo>
                    <a:pt x="17989" y="16401"/>
                  </a:lnTo>
                  <a:lnTo>
                    <a:pt x="17651" y="16774"/>
                  </a:lnTo>
                  <a:lnTo>
                    <a:pt x="17312" y="17138"/>
                  </a:lnTo>
                  <a:lnTo>
                    <a:pt x="16983" y="17520"/>
                  </a:lnTo>
                  <a:lnTo>
                    <a:pt x="16653" y="17893"/>
                  </a:lnTo>
                  <a:lnTo>
                    <a:pt x="16332" y="18275"/>
                  </a:lnTo>
                  <a:lnTo>
                    <a:pt x="16011" y="18657"/>
                  </a:lnTo>
                  <a:lnTo>
                    <a:pt x="15698" y="19047"/>
                  </a:lnTo>
                  <a:lnTo>
                    <a:pt x="15395" y="19429"/>
                  </a:lnTo>
                  <a:lnTo>
                    <a:pt x="15091" y="19820"/>
                  </a:lnTo>
                  <a:lnTo>
                    <a:pt x="14796" y="20210"/>
                  </a:lnTo>
                  <a:lnTo>
                    <a:pt x="14501" y="20609"/>
                  </a:lnTo>
                  <a:lnTo>
                    <a:pt x="14215" y="21008"/>
                  </a:lnTo>
                  <a:lnTo>
                    <a:pt x="13928" y="21407"/>
                  </a:lnTo>
                  <a:lnTo>
                    <a:pt x="13650" y="21807"/>
                  </a:lnTo>
                  <a:lnTo>
                    <a:pt x="13373" y="22206"/>
                  </a:lnTo>
                  <a:lnTo>
                    <a:pt x="13112" y="22614"/>
                  </a:lnTo>
                  <a:lnTo>
                    <a:pt x="12843" y="23021"/>
                  </a:lnTo>
                  <a:lnTo>
                    <a:pt x="12583" y="23429"/>
                  </a:lnTo>
                  <a:lnTo>
                    <a:pt x="12332" y="23846"/>
                  </a:lnTo>
                  <a:lnTo>
                    <a:pt x="12089" y="24254"/>
                  </a:lnTo>
                  <a:lnTo>
                    <a:pt x="11846" y="24670"/>
                  </a:lnTo>
                  <a:lnTo>
                    <a:pt x="11603" y="25087"/>
                  </a:lnTo>
                  <a:lnTo>
                    <a:pt x="11377" y="25512"/>
                  </a:lnTo>
                  <a:lnTo>
                    <a:pt x="11143" y="25928"/>
                  </a:lnTo>
                  <a:lnTo>
                    <a:pt x="10926" y="26354"/>
                  </a:lnTo>
                  <a:lnTo>
                    <a:pt x="10709" y="26779"/>
                  </a:lnTo>
                  <a:lnTo>
                    <a:pt x="10492" y="27204"/>
                  </a:lnTo>
                  <a:lnTo>
                    <a:pt x="10284" y="27629"/>
                  </a:lnTo>
                  <a:lnTo>
                    <a:pt x="10084" y="28063"/>
                  </a:lnTo>
                  <a:lnTo>
                    <a:pt x="9893" y="28497"/>
                  </a:lnTo>
                  <a:lnTo>
                    <a:pt x="9702" y="28931"/>
                  </a:lnTo>
                  <a:lnTo>
                    <a:pt x="9511" y="29365"/>
                  </a:lnTo>
                  <a:lnTo>
                    <a:pt x="9329" y="29798"/>
                  </a:lnTo>
                  <a:lnTo>
                    <a:pt x="9156" y="30241"/>
                  </a:lnTo>
                  <a:lnTo>
                    <a:pt x="8991" y="30675"/>
                  </a:lnTo>
                  <a:lnTo>
                    <a:pt x="8826" y="31117"/>
                  </a:lnTo>
                  <a:lnTo>
                    <a:pt x="8670" y="31560"/>
                  </a:lnTo>
                  <a:lnTo>
                    <a:pt x="8513" y="32003"/>
                  </a:lnTo>
                  <a:lnTo>
                    <a:pt x="8366" y="32454"/>
                  </a:lnTo>
                  <a:lnTo>
                    <a:pt x="8218" y="32896"/>
                  </a:lnTo>
                  <a:lnTo>
                    <a:pt x="8080" y="33348"/>
                  </a:lnTo>
                  <a:lnTo>
                    <a:pt x="7949" y="33799"/>
                  </a:lnTo>
                  <a:lnTo>
                    <a:pt x="7828" y="34250"/>
                  </a:lnTo>
                  <a:lnTo>
                    <a:pt x="7706" y="34701"/>
                  </a:lnTo>
                  <a:lnTo>
                    <a:pt x="7585" y="35152"/>
                  </a:lnTo>
                  <a:lnTo>
                    <a:pt x="7481" y="35604"/>
                  </a:lnTo>
                  <a:lnTo>
                    <a:pt x="7377" y="36064"/>
                  </a:lnTo>
                  <a:lnTo>
                    <a:pt x="7273" y="36523"/>
                  </a:lnTo>
                  <a:lnTo>
                    <a:pt x="7186" y="36975"/>
                  </a:lnTo>
                  <a:lnTo>
                    <a:pt x="7090" y="37435"/>
                  </a:lnTo>
                  <a:lnTo>
                    <a:pt x="7012" y="37894"/>
                  </a:lnTo>
                  <a:lnTo>
                    <a:pt x="6934" y="38363"/>
                  </a:lnTo>
                  <a:lnTo>
                    <a:pt x="6865" y="38823"/>
                  </a:lnTo>
                  <a:lnTo>
                    <a:pt x="6795" y="39283"/>
                  </a:lnTo>
                  <a:lnTo>
                    <a:pt x="5259" y="39283"/>
                  </a:lnTo>
                  <a:lnTo>
                    <a:pt x="4990" y="39292"/>
                  </a:lnTo>
                  <a:lnTo>
                    <a:pt x="4721" y="39309"/>
                  </a:lnTo>
                  <a:lnTo>
                    <a:pt x="4461" y="39344"/>
                  </a:lnTo>
                  <a:lnTo>
                    <a:pt x="4209" y="39396"/>
                  </a:lnTo>
                  <a:lnTo>
                    <a:pt x="3958" y="39448"/>
                  </a:lnTo>
                  <a:lnTo>
                    <a:pt x="3706" y="39526"/>
                  </a:lnTo>
                  <a:lnTo>
                    <a:pt x="3463" y="39604"/>
                  </a:lnTo>
                  <a:lnTo>
                    <a:pt x="3220" y="39699"/>
                  </a:lnTo>
                  <a:lnTo>
                    <a:pt x="2995" y="39812"/>
                  </a:lnTo>
                  <a:lnTo>
                    <a:pt x="2760" y="39925"/>
                  </a:lnTo>
                  <a:lnTo>
                    <a:pt x="2543" y="40055"/>
                  </a:lnTo>
                  <a:lnTo>
                    <a:pt x="2327" y="40194"/>
                  </a:lnTo>
                  <a:lnTo>
                    <a:pt x="2127" y="40342"/>
                  </a:lnTo>
                  <a:lnTo>
                    <a:pt x="1927" y="40498"/>
                  </a:lnTo>
                  <a:lnTo>
                    <a:pt x="1736" y="40663"/>
                  </a:lnTo>
                  <a:lnTo>
                    <a:pt x="1546" y="40836"/>
                  </a:lnTo>
                  <a:lnTo>
                    <a:pt x="1372" y="41018"/>
                  </a:lnTo>
                  <a:lnTo>
                    <a:pt x="1207" y="41209"/>
                  </a:lnTo>
                  <a:lnTo>
                    <a:pt x="1051" y="41409"/>
                  </a:lnTo>
                  <a:lnTo>
                    <a:pt x="903" y="41617"/>
                  </a:lnTo>
                  <a:lnTo>
                    <a:pt x="765" y="41834"/>
                  </a:lnTo>
                  <a:lnTo>
                    <a:pt x="634" y="42051"/>
                  </a:lnTo>
                  <a:lnTo>
                    <a:pt x="522" y="42277"/>
                  </a:lnTo>
                  <a:lnTo>
                    <a:pt x="417" y="42511"/>
                  </a:lnTo>
                  <a:lnTo>
                    <a:pt x="322" y="42745"/>
                  </a:lnTo>
                  <a:lnTo>
                    <a:pt x="235" y="42988"/>
                  </a:lnTo>
                  <a:lnTo>
                    <a:pt x="166" y="43240"/>
                  </a:lnTo>
                  <a:lnTo>
                    <a:pt x="105" y="43491"/>
                  </a:lnTo>
                  <a:lnTo>
                    <a:pt x="62" y="43752"/>
                  </a:lnTo>
                  <a:lnTo>
                    <a:pt x="27" y="44012"/>
                  </a:lnTo>
                  <a:lnTo>
                    <a:pt x="1" y="44281"/>
                  </a:lnTo>
                  <a:lnTo>
                    <a:pt x="1" y="44541"/>
                  </a:lnTo>
                  <a:lnTo>
                    <a:pt x="1" y="44810"/>
                  </a:lnTo>
                  <a:lnTo>
                    <a:pt x="27" y="45079"/>
                  </a:lnTo>
                  <a:lnTo>
                    <a:pt x="62" y="45340"/>
                  </a:lnTo>
                  <a:lnTo>
                    <a:pt x="105" y="45600"/>
                  </a:lnTo>
                  <a:lnTo>
                    <a:pt x="166" y="45852"/>
                  </a:lnTo>
                  <a:lnTo>
                    <a:pt x="235" y="46095"/>
                  </a:lnTo>
                  <a:lnTo>
                    <a:pt x="322" y="46338"/>
                  </a:lnTo>
                  <a:lnTo>
                    <a:pt x="417" y="46581"/>
                  </a:lnTo>
                  <a:lnTo>
                    <a:pt x="522" y="46815"/>
                  </a:lnTo>
                  <a:lnTo>
                    <a:pt x="634" y="47040"/>
                  </a:lnTo>
                  <a:lnTo>
                    <a:pt x="765" y="47257"/>
                  </a:lnTo>
                  <a:lnTo>
                    <a:pt x="903" y="47474"/>
                  </a:lnTo>
                  <a:lnTo>
                    <a:pt x="1051" y="47683"/>
                  </a:lnTo>
                  <a:lnTo>
                    <a:pt x="1207" y="47882"/>
                  </a:lnTo>
                  <a:lnTo>
                    <a:pt x="1372" y="48073"/>
                  </a:lnTo>
                  <a:lnTo>
                    <a:pt x="1546" y="48255"/>
                  </a:lnTo>
                  <a:lnTo>
                    <a:pt x="1736" y="48429"/>
                  </a:lnTo>
                  <a:lnTo>
                    <a:pt x="1927" y="48594"/>
                  </a:lnTo>
                  <a:lnTo>
                    <a:pt x="2127" y="48750"/>
                  </a:lnTo>
                  <a:lnTo>
                    <a:pt x="2327" y="48897"/>
                  </a:lnTo>
                  <a:lnTo>
                    <a:pt x="2543" y="49036"/>
                  </a:lnTo>
                  <a:lnTo>
                    <a:pt x="2760" y="49166"/>
                  </a:lnTo>
                  <a:lnTo>
                    <a:pt x="2995" y="49279"/>
                  </a:lnTo>
                  <a:lnTo>
                    <a:pt x="3220" y="49392"/>
                  </a:lnTo>
                  <a:lnTo>
                    <a:pt x="3463" y="49479"/>
                  </a:lnTo>
                  <a:lnTo>
                    <a:pt x="3706" y="49566"/>
                  </a:lnTo>
                  <a:lnTo>
                    <a:pt x="3958" y="49635"/>
                  </a:lnTo>
                  <a:lnTo>
                    <a:pt x="4209" y="49696"/>
                  </a:lnTo>
                  <a:lnTo>
                    <a:pt x="4461" y="49748"/>
                  </a:lnTo>
                  <a:lnTo>
                    <a:pt x="4721" y="49774"/>
                  </a:lnTo>
                  <a:lnTo>
                    <a:pt x="4990" y="49800"/>
                  </a:lnTo>
                  <a:lnTo>
                    <a:pt x="5259" y="49809"/>
                  </a:lnTo>
                  <a:lnTo>
                    <a:pt x="5893" y="49809"/>
                  </a:lnTo>
                  <a:lnTo>
                    <a:pt x="6570" y="49835"/>
                  </a:lnTo>
                  <a:lnTo>
                    <a:pt x="7290" y="49861"/>
                  </a:lnTo>
                  <a:lnTo>
                    <a:pt x="8036" y="49913"/>
                  </a:lnTo>
                  <a:lnTo>
                    <a:pt x="8800" y="49965"/>
                  </a:lnTo>
                  <a:lnTo>
                    <a:pt x="9563" y="50043"/>
                  </a:lnTo>
                  <a:lnTo>
                    <a:pt x="10327" y="50130"/>
                  </a:lnTo>
                  <a:lnTo>
                    <a:pt x="11073" y="50225"/>
                  </a:lnTo>
                  <a:lnTo>
                    <a:pt x="11368" y="50260"/>
                  </a:lnTo>
                  <a:lnTo>
                    <a:pt x="11655" y="50268"/>
                  </a:lnTo>
                  <a:lnTo>
                    <a:pt x="11950" y="50268"/>
                  </a:lnTo>
                  <a:lnTo>
                    <a:pt x="12236" y="50251"/>
                  </a:lnTo>
                  <a:lnTo>
                    <a:pt x="12531" y="50216"/>
                  </a:lnTo>
                  <a:lnTo>
                    <a:pt x="12817" y="50173"/>
                  </a:lnTo>
                  <a:lnTo>
                    <a:pt x="13095" y="50104"/>
                  </a:lnTo>
                  <a:lnTo>
                    <a:pt x="13373" y="50025"/>
                  </a:lnTo>
                  <a:lnTo>
                    <a:pt x="13650" y="49930"/>
                  </a:lnTo>
                  <a:lnTo>
                    <a:pt x="13919" y="49817"/>
                  </a:lnTo>
                  <a:lnTo>
                    <a:pt x="14180" y="49687"/>
                  </a:lnTo>
                  <a:lnTo>
                    <a:pt x="14431" y="49548"/>
                  </a:lnTo>
                  <a:lnTo>
                    <a:pt x="14674" y="49383"/>
                  </a:lnTo>
                  <a:lnTo>
                    <a:pt x="14917" y="49210"/>
                  </a:lnTo>
                  <a:lnTo>
                    <a:pt x="15143" y="49028"/>
                  </a:lnTo>
                  <a:lnTo>
                    <a:pt x="15360" y="48819"/>
                  </a:lnTo>
                  <a:lnTo>
                    <a:pt x="15568" y="48620"/>
                  </a:lnTo>
                  <a:lnTo>
                    <a:pt x="15759" y="48403"/>
                  </a:lnTo>
                  <a:lnTo>
                    <a:pt x="15933" y="48186"/>
                  </a:lnTo>
                  <a:lnTo>
                    <a:pt x="16106" y="47952"/>
                  </a:lnTo>
                  <a:lnTo>
                    <a:pt x="16262" y="47709"/>
                  </a:lnTo>
                  <a:lnTo>
                    <a:pt x="16401" y="47457"/>
                  </a:lnTo>
                  <a:lnTo>
                    <a:pt x="16523" y="47197"/>
                  </a:lnTo>
                  <a:lnTo>
                    <a:pt x="16635" y="46928"/>
                  </a:lnTo>
                  <a:lnTo>
                    <a:pt x="16740" y="46659"/>
                  </a:lnTo>
                  <a:lnTo>
                    <a:pt x="16818" y="46381"/>
                  </a:lnTo>
                  <a:lnTo>
                    <a:pt x="16887" y="46095"/>
                  </a:lnTo>
                  <a:lnTo>
                    <a:pt x="16939" y="45808"/>
                  </a:lnTo>
                  <a:lnTo>
                    <a:pt x="16974" y="45513"/>
                  </a:lnTo>
                  <a:lnTo>
                    <a:pt x="16991" y="45218"/>
                  </a:lnTo>
                  <a:lnTo>
                    <a:pt x="16991" y="44914"/>
                  </a:lnTo>
                  <a:lnTo>
                    <a:pt x="16974" y="44611"/>
                  </a:lnTo>
                  <a:lnTo>
                    <a:pt x="16974" y="44055"/>
                  </a:lnTo>
                  <a:lnTo>
                    <a:pt x="16983" y="43639"/>
                  </a:lnTo>
                  <a:lnTo>
                    <a:pt x="17000" y="43222"/>
                  </a:lnTo>
                  <a:lnTo>
                    <a:pt x="17026" y="42806"/>
                  </a:lnTo>
                  <a:lnTo>
                    <a:pt x="17052" y="42389"/>
                  </a:lnTo>
                  <a:lnTo>
                    <a:pt x="17095" y="41973"/>
                  </a:lnTo>
                  <a:lnTo>
                    <a:pt x="17130" y="41556"/>
                  </a:lnTo>
                  <a:lnTo>
                    <a:pt x="17182" y="41149"/>
                  </a:lnTo>
                  <a:lnTo>
                    <a:pt x="17243" y="40732"/>
                  </a:lnTo>
                  <a:lnTo>
                    <a:pt x="17304" y="40324"/>
                  </a:lnTo>
                  <a:lnTo>
                    <a:pt x="17373" y="39916"/>
                  </a:lnTo>
                  <a:lnTo>
                    <a:pt x="17442" y="39508"/>
                  </a:lnTo>
                  <a:lnTo>
                    <a:pt x="17521" y="39101"/>
                  </a:lnTo>
                  <a:lnTo>
                    <a:pt x="17607" y="38701"/>
                  </a:lnTo>
                  <a:lnTo>
                    <a:pt x="17703" y="38294"/>
                  </a:lnTo>
                  <a:lnTo>
                    <a:pt x="17798" y="37894"/>
                  </a:lnTo>
                  <a:lnTo>
                    <a:pt x="17902" y="37495"/>
                  </a:lnTo>
                  <a:lnTo>
                    <a:pt x="18007" y="37096"/>
                  </a:lnTo>
                  <a:lnTo>
                    <a:pt x="18128" y="36697"/>
                  </a:lnTo>
                  <a:lnTo>
                    <a:pt x="18249" y="36298"/>
                  </a:lnTo>
                  <a:lnTo>
                    <a:pt x="18371" y="35907"/>
                  </a:lnTo>
                  <a:lnTo>
                    <a:pt x="18501" y="35508"/>
                  </a:lnTo>
                  <a:lnTo>
                    <a:pt x="18640" y="35118"/>
                  </a:lnTo>
                  <a:lnTo>
                    <a:pt x="18787" y="34727"/>
                  </a:lnTo>
                  <a:lnTo>
                    <a:pt x="18935" y="34345"/>
                  </a:lnTo>
                  <a:lnTo>
                    <a:pt x="19091" y="33955"/>
                  </a:lnTo>
                  <a:lnTo>
                    <a:pt x="19247" y="33573"/>
                  </a:lnTo>
                  <a:lnTo>
                    <a:pt x="19412" y="33191"/>
                  </a:lnTo>
                  <a:lnTo>
                    <a:pt x="19586" y="32810"/>
                  </a:lnTo>
                  <a:lnTo>
                    <a:pt x="19759" y="32436"/>
                  </a:lnTo>
                  <a:lnTo>
                    <a:pt x="19942" y="32055"/>
                  </a:lnTo>
                  <a:lnTo>
                    <a:pt x="20124" y="31681"/>
                  </a:lnTo>
                  <a:lnTo>
                    <a:pt x="20315" y="31308"/>
                  </a:lnTo>
                  <a:lnTo>
                    <a:pt x="20514" y="30944"/>
                  </a:lnTo>
                  <a:lnTo>
                    <a:pt x="20714" y="30571"/>
                  </a:lnTo>
                  <a:lnTo>
                    <a:pt x="20922" y="30206"/>
                  </a:lnTo>
                  <a:lnTo>
                    <a:pt x="21130" y="29842"/>
                  </a:lnTo>
                  <a:lnTo>
                    <a:pt x="21347" y="29477"/>
                  </a:lnTo>
                  <a:lnTo>
                    <a:pt x="21573" y="29122"/>
                  </a:lnTo>
                  <a:lnTo>
                    <a:pt x="21799" y="28766"/>
                  </a:lnTo>
                  <a:lnTo>
                    <a:pt x="22024" y="28410"/>
                  </a:lnTo>
                  <a:lnTo>
                    <a:pt x="22267" y="28054"/>
                  </a:lnTo>
                  <a:lnTo>
                    <a:pt x="22501" y="27707"/>
                  </a:lnTo>
                  <a:lnTo>
                    <a:pt x="22753" y="27360"/>
                  </a:lnTo>
                  <a:lnTo>
                    <a:pt x="22996" y="27013"/>
                  </a:lnTo>
                  <a:lnTo>
                    <a:pt x="23517" y="26336"/>
                  </a:lnTo>
                  <a:lnTo>
                    <a:pt x="24046" y="25659"/>
                  </a:lnTo>
                  <a:lnTo>
                    <a:pt x="24593" y="25000"/>
                  </a:lnTo>
                  <a:lnTo>
                    <a:pt x="25165" y="24349"/>
                  </a:lnTo>
                  <a:lnTo>
                    <a:pt x="25747" y="23707"/>
                  </a:lnTo>
                  <a:lnTo>
                    <a:pt x="26345" y="23082"/>
                  </a:lnTo>
                  <a:lnTo>
                    <a:pt x="26962" y="22466"/>
                  </a:lnTo>
                  <a:lnTo>
                    <a:pt x="27595" y="21859"/>
                  </a:lnTo>
                  <a:lnTo>
                    <a:pt x="28246" y="21269"/>
                  </a:lnTo>
                  <a:lnTo>
                    <a:pt x="28914" y="20687"/>
                  </a:lnTo>
                  <a:lnTo>
                    <a:pt x="29591" y="20123"/>
                  </a:lnTo>
                  <a:lnTo>
                    <a:pt x="30285" y="19568"/>
                  </a:lnTo>
                  <a:lnTo>
                    <a:pt x="30997" y="19030"/>
                  </a:lnTo>
                  <a:lnTo>
                    <a:pt x="31717" y="18501"/>
                  </a:lnTo>
                  <a:lnTo>
                    <a:pt x="32454" y="17989"/>
                  </a:lnTo>
                  <a:lnTo>
                    <a:pt x="33209" y="17494"/>
                  </a:lnTo>
                  <a:lnTo>
                    <a:pt x="33973" y="17008"/>
                  </a:lnTo>
                  <a:lnTo>
                    <a:pt x="34745" y="16539"/>
                  </a:lnTo>
                  <a:lnTo>
                    <a:pt x="35535" y="16088"/>
                  </a:lnTo>
                  <a:lnTo>
                    <a:pt x="36333" y="15654"/>
                  </a:lnTo>
                  <a:lnTo>
                    <a:pt x="37149" y="15229"/>
                  </a:lnTo>
                  <a:lnTo>
                    <a:pt x="37973" y="14821"/>
                  </a:lnTo>
                  <a:lnTo>
                    <a:pt x="38806" y="14440"/>
                  </a:lnTo>
                  <a:lnTo>
                    <a:pt x="39648" y="14066"/>
                  </a:lnTo>
                  <a:lnTo>
                    <a:pt x="40507" y="13711"/>
                  </a:lnTo>
                  <a:lnTo>
                    <a:pt x="41375" y="13372"/>
                  </a:lnTo>
                  <a:lnTo>
                    <a:pt x="42251" y="13051"/>
                  </a:lnTo>
                  <a:lnTo>
                    <a:pt x="43136" y="12747"/>
                  </a:lnTo>
                  <a:lnTo>
                    <a:pt x="44030" y="12461"/>
                  </a:lnTo>
                  <a:lnTo>
                    <a:pt x="44932" y="12192"/>
                  </a:lnTo>
                  <a:lnTo>
                    <a:pt x="45844" y="11940"/>
                  </a:lnTo>
                  <a:lnTo>
                    <a:pt x="46763" y="11715"/>
                  </a:lnTo>
                  <a:lnTo>
                    <a:pt x="47692" y="11507"/>
                  </a:lnTo>
                  <a:lnTo>
                    <a:pt x="48620" y="11316"/>
                  </a:lnTo>
                  <a:lnTo>
                    <a:pt x="49089" y="11229"/>
                  </a:lnTo>
                  <a:lnTo>
                    <a:pt x="49566" y="11142"/>
                  </a:lnTo>
                  <a:lnTo>
                    <a:pt x="50035" y="11064"/>
                  </a:lnTo>
                  <a:lnTo>
                    <a:pt x="50512" y="10995"/>
                  </a:lnTo>
                  <a:lnTo>
                    <a:pt x="50989" y="10925"/>
                  </a:lnTo>
                  <a:lnTo>
                    <a:pt x="51466" y="10864"/>
                  </a:lnTo>
                  <a:lnTo>
                    <a:pt x="51944" y="10804"/>
                  </a:lnTo>
                  <a:lnTo>
                    <a:pt x="52430" y="10752"/>
                  </a:lnTo>
                  <a:lnTo>
                    <a:pt x="52907" y="10708"/>
                  </a:lnTo>
                  <a:lnTo>
                    <a:pt x="53393" y="10665"/>
                  </a:lnTo>
                  <a:lnTo>
                    <a:pt x="53879" y="10630"/>
                  </a:lnTo>
                  <a:lnTo>
                    <a:pt x="54365" y="10595"/>
                  </a:lnTo>
                  <a:lnTo>
                    <a:pt x="54851" y="10569"/>
                  </a:lnTo>
                  <a:lnTo>
                    <a:pt x="55337" y="10552"/>
                  </a:lnTo>
                  <a:lnTo>
                    <a:pt x="55831" y="10535"/>
                  </a:lnTo>
                  <a:lnTo>
                    <a:pt x="56317" y="10526"/>
                  </a:lnTo>
                  <a:lnTo>
                    <a:pt x="57063" y="10517"/>
                  </a:lnTo>
                  <a:lnTo>
                    <a:pt x="57810" y="10526"/>
                  </a:lnTo>
                  <a:lnTo>
                    <a:pt x="58547" y="10552"/>
                  </a:lnTo>
                  <a:lnTo>
                    <a:pt x="59285" y="10578"/>
                  </a:lnTo>
                  <a:lnTo>
                    <a:pt x="60022" y="10621"/>
                  </a:lnTo>
                  <a:lnTo>
                    <a:pt x="60751" y="10674"/>
                  </a:lnTo>
                  <a:lnTo>
                    <a:pt x="61480" y="10743"/>
                  </a:lnTo>
                  <a:lnTo>
                    <a:pt x="62209" y="10821"/>
                  </a:lnTo>
                  <a:lnTo>
                    <a:pt x="62929" y="10908"/>
                  </a:lnTo>
                  <a:lnTo>
                    <a:pt x="63650" y="11003"/>
                  </a:lnTo>
                  <a:lnTo>
                    <a:pt x="64370" y="11116"/>
                  </a:lnTo>
                  <a:lnTo>
                    <a:pt x="65081" y="11238"/>
                  </a:lnTo>
                  <a:lnTo>
                    <a:pt x="65784" y="11368"/>
                  </a:lnTo>
                  <a:lnTo>
                    <a:pt x="66487" y="11507"/>
                  </a:lnTo>
                  <a:lnTo>
                    <a:pt x="67190" y="11663"/>
                  </a:lnTo>
                  <a:lnTo>
                    <a:pt x="67884" y="11828"/>
                  </a:lnTo>
                  <a:lnTo>
                    <a:pt x="68578" y="12001"/>
                  </a:lnTo>
                  <a:lnTo>
                    <a:pt x="69264" y="12183"/>
                  </a:lnTo>
                  <a:lnTo>
                    <a:pt x="69949" y="12374"/>
                  </a:lnTo>
                  <a:lnTo>
                    <a:pt x="70617" y="12583"/>
                  </a:lnTo>
                  <a:lnTo>
                    <a:pt x="71294" y="12800"/>
                  </a:lnTo>
                  <a:lnTo>
                    <a:pt x="71962" y="13025"/>
                  </a:lnTo>
                  <a:lnTo>
                    <a:pt x="72622" y="13259"/>
                  </a:lnTo>
                  <a:lnTo>
                    <a:pt x="73273" y="13502"/>
                  </a:lnTo>
                  <a:lnTo>
                    <a:pt x="73924" y="13763"/>
                  </a:lnTo>
                  <a:lnTo>
                    <a:pt x="74566" y="14023"/>
                  </a:lnTo>
                  <a:lnTo>
                    <a:pt x="75208" y="14301"/>
                  </a:lnTo>
                  <a:lnTo>
                    <a:pt x="75841" y="14587"/>
                  </a:lnTo>
                  <a:lnTo>
                    <a:pt x="76466" y="14882"/>
                  </a:lnTo>
                  <a:lnTo>
                    <a:pt x="77082" y="15186"/>
                  </a:lnTo>
                  <a:lnTo>
                    <a:pt x="77698" y="15498"/>
                  </a:lnTo>
                  <a:lnTo>
                    <a:pt x="78306" y="15819"/>
                  </a:lnTo>
                  <a:lnTo>
                    <a:pt x="78904" y="16149"/>
                  </a:lnTo>
                  <a:lnTo>
                    <a:pt x="79494" y="16496"/>
                  </a:lnTo>
                  <a:lnTo>
                    <a:pt x="80076" y="16843"/>
                  </a:lnTo>
                  <a:lnTo>
                    <a:pt x="80657" y="17199"/>
                  </a:lnTo>
                  <a:lnTo>
                    <a:pt x="81230" y="17572"/>
                  </a:lnTo>
                  <a:lnTo>
                    <a:pt x="81785" y="17945"/>
                  </a:lnTo>
                  <a:lnTo>
                    <a:pt x="82341" y="18336"/>
                  </a:lnTo>
                  <a:lnTo>
                    <a:pt x="82887" y="18726"/>
                  </a:lnTo>
                  <a:lnTo>
                    <a:pt x="83434" y="19134"/>
                  </a:lnTo>
                  <a:lnTo>
                    <a:pt x="83963" y="19542"/>
                  </a:lnTo>
                  <a:lnTo>
                    <a:pt x="84484" y="19958"/>
                  </a:lnTo>
                  <a:lnTo>
                    <a:pt x="84996" y="20392"/>
                  </a:lnTo>
                  <a:lnTo>
                    <a:pt x="85508" y="20826"/>
                  </a:lnTo>
                  <a:lnTo>
                    <a:pt x="86002" y="21269"/>
                  </a:lnTo>
                  <a:lnTo>
                    <a:pt x="86488" y="21720"/>
                  </a:lnTo>
                  <a:lnTo>
                    <a:pt x="86966" y="22188"/>
                  </a:lnTo>
                  <a:lnTo>
                    <a:pt x="87434" y="22657"/>
                  </a:lnTo>
                  <a:lnTo>
                    <a:pt x="87903" y="23126"/>
                  </a:lnTo>
                  <a:lnTo>
                    <a:pt x="88354" y="23612"/>
                  </a:lnTo>
                  <a:lnTo>
                    <a:pt x="88788" y="24106"/>
                  </a:lnTo>
                  <a:lnTo>
                    <a:pt x="89222" y="24609"/>
                  </a:lnTo>
                  <a:lnTo>
                    <a:pt x="89647" y="25113"/>
                  </a:lnTo>
                  <a:lnTo>
                    <a:pt x="90055" y="25625"/>
                  </a:lnTo>
                  <a:lnTo>
                    <a:pt x="90463" y="26154"/>
                  </a:lnTo>
                  <a:lnTo>
                    <a:pt x="90853" y="26683"/>
                  </a:lnTo>
                  <a:lnTo>
                    <a:pt x="91235" y="27221"/>
                  </a:lnTo>
                  <a:lnTo>
                    <a:pt x="91599" y="27759"/>
                  </a:lnTo>
                  <a:lnTo>
                    <a:pt x="91964" y="28315"/>
                  </a:lnTo>
                  <a:lnTo>
                    <a:pt x="92311" y="28870"/>
                  </a:lnTo>
                  <a:lnTo>
                    <a:pt x="92649" y="29434"/>
                  </a:lnTo>
                  <a:lnTo>
                    <a:pt x="92970" y="30007"/>
                  </a:lnTo>
                  <a:lnTo>
                    <a:pt x="93291" y="30588"/>
                  </a:lnTo>
                  <a:lnTo>
                    <a:pt x="93448" y="30874"/>
                  </a:lnTo>
                  <a:lnTo>
                    <a:pt x="93621" y="31161"/>
                  </a:lnTo>
                  <a:lnTo>
                    <a:pt x="93803" y="31439"/>
                  </a:lnTo>
                  <a:lnTo>
                    <a:pt x="93994" y="31708"/>
                  </a:lnTo>
                  <a:lnTo>
                    <a:pt x="94203" y="31977"/>
                  </a:lnTo>
                  <a:lnTo>
                    <a:pt x="94411" y="32228"/>
                  </a:lnTo>
                  <a:lnTo>
                    <a:pt x="94628" y="32480"/>
                  </a:lnTo>
                  <a:lnTo>
                    <a:pt x="94853" y="32714"/>
                  </a:lnTo>
                  <a:lnTo>
                    <a:pt x="95088" y="32948"/>
                  </a:lnTo>
                  <a:lnTo>
                    <a:pt x="95331" y="33174"/>
                  </a:lnTo>
                  <a:lnTo>
                    <a:pt x="95582" y="33391"/>
                  </a:lnTo>
                  <a:lnTo>
                    <a:pt x="95843" y="33591"/>
                  </a:lnTo>
                  <a:lnTo>
                    <a:pt x="96112" y="33790"/>
                  </a:lnTo>
                  <a:lnTo>
                    <a:pt x="96381" y="33981"/>
                  </a:lnTo>
                  <a:lnTo>
                    <a:pt x="96658" y="34163"/>
                  </a:lnTo>
                  <a:lnTo>
                    <a:pt x="96945" y="34328"/>
                  </a:lnTo>
                  <a:lnTo>
                    <a:pt x="97231" y="34493"/>
                  </a:lnTo>
                  <a:lnTo>
                    <a:pt x="97526" y="34640"/>
                  </a:lnTo>
                  <a:lnTo>
                    <a:pt x="97830" y="34788"/>
                  </a:lnTo>
                  <a:lnTo>
                    <a:pt x="98133" y="34918"/>
                  </a:lnTo>
                  <a:lnTo>
                    <a:pt x="98446" y="35040"/>
                  </a:lnTo>
                  <a:lnTo>
                    <a:pt x="98767" y="35152"/>
                  </a:lnTo>
                  <a:lnTo>
                    <a:pt x="99088" y="35257"/>
                  </a:lnTo>
                  <a:lnTo>
                    <a:pt x="99409" y="35352"/>
                  </a:lnTo>
                  <a:lnTo>
                    <a:pt x="99739" y="35430"/>
                  </a:lnTo>
                  <a:lnTo>
                    <a:pt x="100068" y="35508"/>
                  </a:lnTo>
                  <a:lnTo>
                    <a:pt x="100407" y="35569"/>
                  </a:lnTo>
                  <a:lnTo>
                    <a:pt x="100745" y="35621"/>
                  </a:lnTo>
                  <a:lnTo>
                    <a:pt x="101084" y="35656"/>
                  </a:lnTo>
                  <a:lnTo>
                    <a:pt x="101431" y="35682"/>
                  </a:lnTo>
                  <a:lnTo>
                    <a:pt x="101778" y="35699"/>
                  </a:lnTo>
                  <a:lnTo>
                    <a:pt x="102125" y="35708"/>
                  </a:lnTo>
                  <a:lnTo>
                    <a:pt x="102481" y="35699"/>
                  </a:lnTo>
                  <a:lnTo>
                    <a:pt x="102828" y="35682"/>
                  </a:lnTo>
                  <a:lnTo>
                    <a:pt x="103175" y="35656"/>
                  </a:lnTo>
                  <a:lnTo>
                    <a:pt x="103522" y="35621"/>
                  </a:lnTo>
                  <a:lnTo>
                    <a:pt x="103860" y="35569"/>
                  </a:lnTo>
                  <a:lnTo>
                    <a:pt x="104199" y="35508"/>
                  </a:lnTo>
                  <a:lnTo>
                    <a:pt x="104537" y="35430"/>
                  </a:lnTo>
                  <a:lnTo>
                    <a:pt x="104867" y="35352"/>
                  </a:lnTo>
                  <a:lnTo>
                    <a:pt x="105188" y="35257"/>
                  </a:lnTo>
                  <a:lnTo>
                    <a:pt x="105509" y="35152"/>
                  </a:lnTo>
                  <a:lnTo>
                    <a:pt x="105830" y="35040"/>
                  </a:lnTo>
                  <a:lnTo>
                    <a:pt x="106143" y="34918"/>
                  </a:lnTo>
                  <a:lnTo>
                    <a:pt x="106446" y="34788"/>
                  </a:lnTo>
                  <a:lnTo>
                    <a:pt x="106750" y="34640"/>
                  </a:lnTo>
                  <a:lnTo>
                    <a:pt x="107045" y="34493"/>
                  </a:lnTo>
                  <a:lnTo>
                    <a:pt x="107331" y="34328"/>
                  </a:lnTo>
                  <a:lnTo>
                    <a:pt x="107618" y="34163"/>
                  </a:lnTo>
                  <a:lnTo>
                    <a:pt x="107887" y="33981"/>
                  </a:lnTo>
                  <a:lnTo>
                    <a:pt x="108164" y="33790"/>
                  </a:lnTo>
                  <a:lnTo>
                    <a:pt x="108425" y="33591"/>
                  </a:lnTo>
                  <a:lnTo>
                    <a:pt x="108676" y="33391"/>
                  </a:lnTo>
                  <a:lnTo>
                    <a:pt x="108928" y="33174"/>
                  </a:lnTo>
                  <a:lnTo>
                    <a:pt x="109171" y="32948"/>
                  </a:lnTo>
                  <a:lnTo>
                    <a:pt x="109405" y="32714"/>
                  </a:lnTo>
                  <a:lnTo>
                    <a:pt x="109631" y="32480"/>
                  </a:lnTo>
                  <a:lnTo>
                    <a:pt x="109848" y="32228"/>
                  </a:lnTo>
                  <a:lnTo>
                    <a:pt x="110056" y="31977"/>
                  </a:lnTo>
                  <a:lnTo>
                    <a:pt x="110256" y="31708"/>
                  </a:lnTo>
                  <a:lnTo>
                    <a:pt x="110447" y="31439"/>
                  </a:lnTo>
                  <a:lnTo>
                    <a:pt x="110629" y="31161"/>
                  </a:lnTo>
                  <a:lnTo>
                    <a:pt x="110802" y="30874"/>
                  </a:lnTo>
                  <a:lnTo>
                    <a:pt x="110959" y="30588"/>
                  </a:lnTo>
                  <a:lnTo>
                    <a:pt x="111280" y="30007"/>
                  </a:lnTo>
                  <a:lnTo>
                    <a:pt x="111601" y="29443"/>
                  </a:lnTo>
                  <a:lnTo>
                    <a:pt x="111939" y="28879"/>
                  </a:lnTo>
                  <a:lnTo>
                    <a:pt x="112286" y="28323"/>
                  </a:lnTo>
                  <a:lnTo>
                    <a:pt x="112651" y="27777"/>
                  </a:lnTo>
                  <a:lnTo>
                    <a:pt x="113015" y="27239"/>
                  </a:lnTo>
                  <a:lnTo>
                    <a:pt x="113397" y="26701"/>
                  </a:lnTo>
                  <a:lnTo>
                    <a:pt x="113796" y="26171"/>
                  </a:lnTo>
                  <a:lnTo>
                    <a:pt x="114195" y="25651"/>
                  </a:lnTo>
                  <a:lnTo>
                    <a:pt x="114612" y="25139"/>
                  </a:lnTo>
                  <a:lnTo>
                    <a:pt x="115028" y="24635"/>
                  </a:lnTo>
                  <a:lnTo>
                    <a:pt x="115462" y="24141"/>
                  </a:lnTo>
                  <a:lnTo>
                    <a:pt x="115905" y="23646"/>
                  </a:lnTo>
                  <a:lnTo>
                    <a:pt x="116356" y="23169"/>
                  </a:lnTo>
                  <a:lnTo>
                    <a:pt x="116816" y="22692"/>
                  </a:lnTo>
                  <a:lnTo>
                    <a:pt x="117293" y="22223"/>
                  </a:lnTo>
                  <a:lnTo>
                    <a:pt x="117770" y="21763"/>
                  </a:lnTo>
                  <a:lnTo>
                    <a:pt x="118256" y="21312"/>
                  </a:lnTo>
                  <a:lnTo>
                    <a:pt x="118760" y="20869"/>
                  </a:lnTo>
                  <a:lnTo>
                    <a:pt x="119263" y="20436"/>
                  </a:lnTo>
                  <a:lnTo>
                    <a:pt x="119783" y="20010"/>
                  </a:lnTo>
                  <a:lnTo>
                    <a:pt x="120304" y="19594"/>
                  </a:lnTo>
                  <a:lnTo>
                    <a:pt x="120833" y="19186"/>
                  </a:lnTo>
                  <a:lnTo>
                    <a:pt x="121371" y="18778"/>
                  </a:lnTo>
                  <a:lnTo>
                    <a:pt x="121927" y="18388"/>
                  </a:lnTo>
                  <a:lnTo>
                    <a:pt x="122482" y="18006"/>
                  </a:lnTo>
                  <a:lnTo>
                    <a:pt x="123046" y="17624"/>
                  </a:lnTo>
                  <a:lnTo>
                    <a:pt x="123619" y="17260"/>
                  </a:lnTo>
                  <a:lnTo>
                    <a:pt x="124192" y="16904"/>
                  </a:lnTo>
                  <a:lnTo>
                    <a:pt x="124782" y="16557"/>
                  </a:lnTo>
                  <a:lnTo>
                    <a:pt x="125372" y="16218"/>
                  </a:lnTo>
                  <a:lnTo>
                    <a:pt x="125970" y="15880"/>
                  </a:lnTo>
                  <a:lnTo>
                    <a:pt x="126578" y="15559"/>
                  </a:lnTo>
                  <a:lnTo>
                    <a:pt x="127194" y="15247"/>
                  </a:lnTo>
                  <a:lnTo>
                    <a:pt x="127810" y="14943"/>
                  </a:lnTo>
                  <a:lnTo>
                    <a:pt x="128435" y="14656"/>
                  </a:lnTo>
                  <a:lnTo>
                    <a:pt x="129068" y="14370"/>
                  </a:lnTo>
                  <a:lnTo>
                    <a:pt x="129710" y="14092"/>
                  </a:lnTo>
                  <a:lnTo>
                    <a:pt x="130353" y="13832"/>
                  </a:lnTo>
                  <a:lnTo>
                    <a:pt x="131003" y="13572"/>
                  </a:lnTo>
                  <a:lnTo>
                    <a:pt x="131663" y="13329"/>
                  </a:lnTo>
                  <a:lnTo>
                    <a:pt x="132322" y="13095"/>
                  </a:lnTo>
                  <a:lnTo>
                    <a:pt x="132982" y="12869"/>
                  </a:lnTo>
                  <a:lnTo>
                    <a:pt x="133659" y="12652"/>
                  </a:lnTo>
                  <a:lnTo>
                    <a:pt x="134335" y="12444"/>
                  </a:lnTo>
                  <a:lnTo>
                    <a:pt x="135012" y="12253"/>
                  </a:lnTo>
                  <a:lnTo>
                    <a:pt x="135698" y="12071"/>
                  </a:lnTo>
                  <a:lnTo>
                    <a:pt x="136392" y="11897"/>
                  </a:lnTo>
                  <a:lnTo>
                    <a:pt x="137086" y="11732"/>
                  </a:lnTo>
                  <a:lnTo>
                    <a:pt x="137789" y="11576"/>
                  </a:lnTo>
                  <a:lnTo>
                    <a:pt x="138492" y="11437"/>
                  </a:lnTo>
                  <a:lnTo>
                    <a:pt x="139195" y="11307"/>
                  </a:lnTo>
                  <a:lnTo>
                    <a:pt x="139906" y="11186"/>
                  </a:lnTo>
                  <a:lnTo>
                    <a:pt x="140618" y="11073"/>
                  </a:lnTo>
                  <a:lnTo>
                    <a:pt x="141338" y="10977"/>
                  </a:lnTo>
                  <a:lnTo>
                    <a:pt x="142058" y="10890"/>
                  </a:lnTo>
                  <a:lnTo>
                    <a:pt x="142787" y="10812"/>
                  </a:lnTo>
                  <a:lnTo>
                    <a:pt x="143507" y="10743"/>
                  </a:lnTo>
                  <a:lnTo>
                    <a:pt x="144236" y="10691"/>
                  </a:lnTo>
                  <a:lnTo>
                    <a:pt x="144974" y="10648"/>
                  </a:lnTo>
                  <a:lnTo>
                    <a:pt x="145711" y="10621"/>
                  </a:lnTo>
                  <a:lnTo>
                    <a:pt x="146449" y="10595"/>
                  </a:lnTo>
                  <a:lnTo>
                    <a:pt x="147187" y="10587"/>
                  </a:lnTo>
                  <a:lnTo>
                    <a:pt x="147933" y="10595"/>
                  </a:lnTo>
                  <a:lnTo>
                    <a:pt x="148419" y="10604"/>
                  </a:lnTo>
                  <a:lnTo>
                    <a:pt x="148913" y="10621"/>
                  </a:lnTo>
                  <a:lnTo>
                    <a:pt x="149399" y="10639"/>
                  </a:lnTo>
                  <a:lnTo>
                    <a:pt x="149894" y="10665"/>
                  </a:lnTo>
                  <a:lnTo>
                    <a:pt x="150380" y="10700"/>
                  </a:lnTo>
                  <a:lnTo>
                    <a:pt x="150866" y="10734"/>
                  </a:lnTo>
                  <a:lnTo>
                    <a:pt x="151352" y="10778"/>
                  </a:lnTo>
                  <a:lnTo>
                    <a:pt x="151838" y="10821"/>
                  </a:lnTo>
                  <a:lnTo>
                    <a:pt x="152315" y="10873"/>
                  </a:lnTo>
                  <a:lnTo>
                    <a:pt x="152801" y="10934"/>
                  </a:lnTo>
                  <a:lnTo>
                    <a:pt x="153278" y="10995"/>
                  </a:lnTo>
                  <a:lnTo>
                    <a:pt x="153755" y="11064"/>
                  </a:lnTo>
                  <a:lnTo>
                    <a:pt x="154233" y="11133"/>
                  </a:lnTo>
                  <a:lnTo>
                    <a:pt x="154701" y="11212"/>
                  </a:lnTo>
                  <a:lnTo>
                    <a:pt x="155179" y="11298"/>
                  </a:lnTo>
                  <a:lnTo>
                    <a:pt x="155647" y="11385"/>
                  </a:lnTo>
                  <a:lnTo>
                    <a:pt x="156584" y="11576"/>
                  </a:lnTo>
                  <a:lnTo>
                    <a:pt x="157513" y="11784"/>
                  </a:lnTo>
                  <a:lnTo>
                    <a:pt x="158433" y="12010"/>
                  </a:lnTo>
                  <a:lnTo>
                    <a:pt x="159344" y="12262"/>
                  </a:lnTo>
                  <a:lnTo>
                    <a:pt x="160246" y="12531"/>
                  </a:lnTo>
                  <a:lnTo>
                    <a:pt x="161140" y="12817"/>
                  </a:lnTo>
                  <a:lnTo>
                    <a:pt x="162034" y="13121"/>
                  </a:lnTo>
                  <a:lnTo>
                    <a:pt x="162901" y="13442"/>
                  </a:lnTo>
                  <a:lnTo>
                    <a:pt x="163769" y="13780"/>
                  </a:lnTo>
                  <a:lnTo>
                    <a:pt x="164628" y="14136"/>
                  </a:lnTo>
                  <a:lnTo>
                    <a:pt x="165479" y="14500"/>
                  </a:lnTo>
                  <a:lnTo>
                    <a:pt x="166312" y="14891"/>
                  </a:lnTo>
                  <a:lnTo>
                    <a:pt x="167136" y="15299"/>
                  </a:lnTo>
                  <a:lnTo>
                    <a:pt x="167943" y="15724"/>
                  </a:lnTo>
                  <a:lnTo>
                    <a:pt x="168750" y="16158"/>
                  </a:lnTo>
                  <a:lnTo>
                    <a:pt x="169531" y="16609"/>
                  </a:lnTo>
                  <a:lnTo>
                    <a:pt x="170312" y="17077"/>
                  </a:lnTo>
                  <a:lnTo>
                    <a:pt x="171075" y="17563"/>
                  </a:lnTo>
                  <a:lnTo>
                    <a:pt x="171822" y="18058"/>
                  </a:lnTo>
                  <a:lnTo>
                    <a:pt x="172559" y="18570"/>
                  </a:lnTo>
                  <a:lnTo>
                    <a:pt x="173280" y="19099"/>
                  </a:lnTo>
                  <a:lnTo>
                    <a:pt x="173991" y="19637"/>
                  </a:lnTo>
                  <a:lnTo>
                    <a:pt x="174685" y="20193"/>
                  </a:lnTo>
                  <a:lnTo>
                    <a:pt x="175362" y="20757"/>
                  </a:lnTo>
                  <a:lnTo>
                    <a:pt x="176030" y="21338"/>
                  </a:lnTo>
                  <a:lnTo>
                    <a:pt x="176672" y="21928"/>
                  </a:lnTo>
                  <a:lnTo>
                    <a:pt x="177306" y="22536"/>
                  </a:lnTo>
                  <a:lnTo>
                    <a:pt x="177922" y="23152"/>
                  </a:lnTo>
                  <a:lnTo>
                    <a:pt x="178521" y="23776"/>
                  </a:lnTo>
                  <a:lnTo>
                    <a:pt x="179111" y="24419"/>
                  </a:lnTo>
                  <a:lnTo>
                    <a:pt x="179675" y="25069"/>
                  </a:lnTo>
                  <a:lnTo>
                    <a:pt x="180221" y="25729"/>
                  </a:lnTo>
                  <a:lnTo>
                    <a:pt x="180751" y="26406"/>
                  </a:lnTo>
                  <a:lnTo>
                    <a:pt x="181263" y="27082"/>
                  </a:lnTo>
                  <a:lnTo>
                    <a:pt x="181514" y="27430"/>
                  </a:lnTo>
                  <a:lnTo>
                    <a:pt x="181757" y="27777"/>
                  </a:lnTo>
                  <a:lnTo>
                    <a:pt x="182000" y="28124"/>
                  </a:lnTo>
                  <a:lnTo>
                    <a:pt x="182235" y="28480"/>
                  </a:lnTo>
                  <a:lnTo>
                    <a:pt x="182469" y="28835"/>
                  </a:lnTo>
                  <a:lnTo>
                    <a:pt x="182694" y="29191"/>
                  </a:lnTo>
                  <a:lnTo>
                    <a:pt x="182911" y="29547"/>
                  </a:lnTo>
                  <a:lnTo>
                    <a:pt x="183128" y="29911"/>
                  </a:lnTo>
                  <a:lnTo>
                    <a:pt x="183337" y="30276"/>
                  </a:lnTo>
                  <a:lnTo>
                    <a:pt x="183545" y="30640"/>
                  </a:lnTo>
                  <a:lnTo>
                    <a:pt x="183744" y="31013"/>
                  </a:lnTo>
                  <a:lnTo>
                    <a:pt x="183944" y="31378"/>
                  </a:lnTo>
                  <a:lnTo>
                    <a:pt x="184135" y="31751"/>
                  </a:lnTo>
                  <a:lnTo>
                    <a:pt x="184317" y="32124"/>
                  </a:lnTo>
                  <a:lnTo>
                    <a:pt x="184499" y="32506"/>
                  </a:lnTo>
                  <a:lnTo>
                    <a:pt x="184673" y="32879"/>
                  </a:lnTo>
                  <a:lnTo>
                    <a:pt x="184846" y="33261"/>
                  </a:lnTo>
                  <a:lnTo>
                    <a:pt x="185011" y="33643"/>
                  </a:lnTo>
                  <a:lnTo>
                    <a:pt x="185168" y="34024"/>
                  </a:lnTo>
                  <a:lnTo>
                    <a:pt x="185324" y="34415"/>
                  </a:lnTo>
                  <a:lnTo>
                    <a:pt x="185471" y="34797"/>
                  </a:lnTo>
                  <a:lnTo>
                    <a:pt x="185610" y="35187"/>
                  </a:lnTo>
                  <a:lnTo>
                    <a:pt x="185749" y="35578"/>
                  </a:lnTo>
                  <a:lnTo>
                    <a:pt x="185879" y="35977"/>
                  </a:lnTo>
                  <a:lnTo>
                    <a:pt x="186009" y="36367"/>
                  </a:lnTo>
                  <a:lnTo>
                    <a:pt x="186122" y="36766"/>
                  </a:lnTo>
                  <a:lnTo>
                    <a:pt x="186244" y="37166"/>
                  </a:lnTo>
                  <a:lnTo>
                    <a:pt x="186348" y="37556"/>
                  </a:lnTo>
                  <a:lnTo>
                    <a:pt x="186452" y="37964"/>
                  </a:lnTo>
                  <a:lnTo>
                    <a:pt x="186547" y="38363"/>
                  </a:lnTo>
                  <a:lnTo>
                    <a:pt x="186643" y="38762"/>
                  </a:lnTo>
                  <a:lnTo>
                    <a:pt x="186729" y="39170"/>
                  </a:lnTo>
                  <a:lnTo>
                    <a:pt x="186808" y="39578"/>
                  </a:lnTo>
                  <a:lnTo>
                    <a:pt x="186877" y="39986"/>
                  </a:lnTo>
                  <a:lnTo>
                    <a:pt x="186946" y="40394"/>
                  </a:lnTo>
                  <a:lnTo>
                    <a:pt x="187007" y="40801"/>
                  </a:lnTo>
                  <a:lnTo>
                    <a:pt x="187068" y="41218"/>
                  </a:lnTo>
                  <a:lnTo>
                    <a:pt x="187111" y="41626"/>
                  </a:lnTo>
                  <a:lnTo>
                    <a:pt x="187155" y="42042"/>
                  </a:lnTo>
                  <a:lnTo>
                    <a:pt x="187198" y="42459"/>
                  </a:lnTo>
                  <a:lnTo>
                    <a:pt x="187224" y="42875"/>
                  </a:lnTo>
                  <a:lnTo>
                    <a:pt x="187250" y="43292"/>
                  </a:lnTo>
                  <a:lnTo>
                    <a:pt x="187267" y="43708"/>
                  </a:lnTo>
                  <a:lnTo>
                    <a:pt x="187276" y="44125"/>
                  </a:lnTo>
                  <a:lnTo>
                    <a:pt x="187276" y="44403"/>
                  </a:lnTo>
                  <a:lnTo>
                    <a:pt x="187276" y="44758"/>
                  </a:lnTo>
                  <a:lnTo>
                    <a:pt x="187259" y="45045"/>
                  </a:lnTo>
                  <a:lnTo>
                    <a:pt x="187259" y="45331"/>
                  </a:lnTo>
                  <a:lnTo>
                    <a:pt x="187276" y="45617"/>
                  </a:lnTo>
                  <a:lnTo>
                    <a:pt x="187311" y="45904"/>
                  </a:lnTo>
                  <a:lnTo>
                    <a:pt x="187363" y="46190"/>
                  </a:lnTo>
                  <a:lnTo>
                    <a:pt x="187432" y="46468"/>
                  </a:lnTo>
                  <a:lnTo>
                    <a:pt x="187510" y="46745"/>
                  </a:lnTo>
                  <a:lnTo>
                    <a:pt x="187606" y="47014"/>
                  </a:lnTo>
                  <a:lnTo>
                    <a:pt x="187719" y="47283"/>
                  </a:lnTo>
                  <a:lnTo>
                    <a:pt x="187849" y="47544"/>
                  </a:lnTo>
                  <a:lnTo>
                    <a:pt x="187988" y="47804"/>
                  </a:lnTo>
                  <a:lnTo>
                    <a:pt x="188144" y="48047"/>
                  </a:lnTo>
                  <a:lnTo>
                    <a:pt x="188309" y="48290"/>
                  </a:lnTo>
                  <a:lnTo>
                    <a:pt x="188491" y="48524"/>
                  </a:lnTo>
                  <a:lnTo>
                    <a:pt x="188682" y="48750"/>
                  </a:lnTo>
                  <a:lnTo>
                    <a:pt x="188890" y="48967"/>
                  </a:lnTo>
                  <a:lnTo>
                    <a:pt x="189107" y="49166"/>
                  </a:lnTo>
                  <a:lnTo>
                    <a:pt x="189333" y="49357"/>
                  </a:lnTo>
                  <a:lnTo>
                    <a:pt x="189567" y="49531"/>
                  </a:lnTo>
                  <a:lnTo>
                    <a:pt x="189819" y="49687"/>
                  </a:lnTo>
                  <a:lnTo>
                    <a:pt x="190070" y="49826"/>
                  </a:lnTo>
                  <a:lnTo>
                    <a:pt x="190331" y="49956"/>
                  </a:lnTo>
                  <a:lnTo>
                    <a:pt x="190600" y="50069"/>
                  </a:lnTo>
                  <a:lnTo>
                    <a:pt x="190869" y="50164"/>
                  </a:lnTo>
                  <a:lnTo>
                    <a:pt x="191155" y="50242"/>
                  </a:lnTo>
                  <a:lnTo>
                    <a:pt x="191433" y="50312"/>
                  </a:lnTo>
                  <a:lnTo>
                    <a:pt x="191719" y="50364"/>
                  </a:lnTo>
                  <a:lnTo>
                    <a:pt x="192005" y="50399"/>
                  </a:lnTo>
                  <a:lnTo>
                    <a:pt x="192300" y="50416"/>
                  </a:lnTo>
                  <a:lnTo>
                    <a:pt x="192587" y="50416"/>
                  </a:lnTo>
                  <a:lnTo>
                    <a:pt x="192882" y="50399"/>
                  </a:lnTo>
                  <a:lnTo>
                    <a:pt x="193168" y="50373"/>
                  </a:lnTo>
                  <a:lnTo>
                    <a:pt x="193914" y="50268"/>
                  </a:lnTo>
                  <a:lnTo>
                    <a:pt x="194678" y="50182"/>
                  </a:lnTo>
                  <a:lnTo>
                    <a:pt x="195450" y="50112"/>
                  </a:lnTo>
                  <a:lnTo>
                    <a:pt x="196214" y="50051"/>
                  </a:lnTo>
                  <a:lnTo>
                    <a:pt x="196960" y="50008"/>
                  </a:lnTo>
                  <a:lnTo>
                    <a:pt x="197680" y="49973"/>
                  </a:lnTo>
                  <a:lnTo>
                    <a:pt x="198357" y="49947"/>
                  </a:lnTo>
                  <a:lnTo>
                    <a:pt x="198991" y="49947"/>
                  </a:lnTo>
                  <a:lnTo>
                    <a:pt x="199850" y="49956"/>
                  </a:lnTo>
                  <a:lnTo>
                    <a:pt x="200709" y="49982"/>
                  </a:lnTo>
                  <a:lnTo>
                    <a:pt x="201559" y="50025"/>
                  </a:lnTo>
                  <a:lnTo>
                    <a:pt x="202409" y="50095"/>
                  </a:lnTo>
                  <a:lnTo>
                    <a:pt x="203243" y="50173"/>
                  </a:lnTo>
                  <a:lnTo>
                    <a:pt x="204076" y="50268"/>
                  </a:lnTo>
                  <a:lnTo>
                    <a:pt x="204909" y="50390"/>
                  </a:lnTo>
                  <a:lnTo>
                    <a:pt x="205724" y="50520"/>
                  </a:lnTo>
                  <a:lnTo>
                    <a:pt x="206540" y="50676"/>
                  </a:lnTo>
                  <a:lnTo>
                    <a:pt x="207338" y="50841"/>
                  </a:lnTo>
                  <a:lnTo>
                    <a:pt x="208137" y="51023"/>
                  </a:lnTo>
                  <a:lnTo>
                    <a:pt x="208926" y="51223"/>
                  </a:lnTo>
                  <a:lnTo>
                    <a:pt x="209707" y="51440"/>
                  </a:lnTo>
                  <a:lnTo>
                    <a:pt x="210479" y="51674"/>
                  </a:lnTo>
                  <a:lnTo>
                    <a:pt x="211243" y="51926"/>
                  </a:lnTo>
                  <a:lnTo>
                    <a:pt x="211998" y="52186"/>
                  </a:lnTo>
                  <a:lnTo>
                    <a:pt x="212744" y="52464"/>
                  </a:lnTo>
                  <a:lnTo>
                    <a:pt x="213482" y="52759"/>
                  </a:lnTo>
                  <a:lnTo>
                    <a:pt x="214211" y="53063"/>
                  </a:lnTo>
                  <a:lnTo>
                    <a:pt x="214922" y="53384"/>
                  </a:lnTo>
                  <a:lnTo>
                    <a:pt x="215634" y="53722"/>
                  </a:lnTo>
                  <a:lnTo>
                    <a:pt x="216328" y="54069"/>
                  </a:lnTo>
                  <a:lnTo>
                    <a:pt x="217014" y="54434"/>
                  </a:lnTo>
                  <a:lnTo>
                    <a:pt x="217682" y="54815"/>
                  </a:lnTo>
                  <a:lnTo>
                    <a:pt x="218350" y="55206"/>
                  </a:lnTo>
                  <a:lnTo>
                    <a:pt x="219001" y="55605"/>
                  </a:lnTo>
                  <a:lnTo>
                    <a:pt x="219634" y="56022"/>
                  </a:lnTo>
                  <a:lnTo>
                    <a:pt x="220259" y="56455"/>
                  </a:lnTo>
                  <a:lnTo>
                    <a:pt x="220875" y="56898"/>
                  </a:lnTo>
                  <a:lnTo>
                    <a:pt x="221474" y="57349"/>
                  </a:lnTo>
                  <a:lnTo>
                    <a:pt x="222064" y="57818"/>
                  </a:lnTo>
                  <a:lnTo>
                    <a:pt x="222636" y="58295"/>
                  </a:lnTo>
                  <a:lnTo>
                    <a:pt x="223200" y="58781"/>
                  </a:lnTo>
                  <a:lnTo>
                    <a:pt x="223747" y="59284"/>
                  </a:lnTo>
                  <a:lnTo>
                    <a:pt x="224285" y="59796"/>
                  </a:lnTo>
                  <a:lnTo>
                    <a:pt x="224797" y="60317"/>
                  </a:lnTo>
                  <a:lnTo>
                    <a:pt x="225309" y="60846"/>
                  </a:lnTo>
                  <a:lnTo>
                    <a:pt x="225795" y="61393"/>
                  </a:lnTo>
                  <a:lnTo>
                    <a:pt x="226272" y="61948"/>
                  </a:lnTo>
                  <a:lnTo>
                    <a:pt x="226732" y="62512"/>
                  </a:lnTo>
                  <a:lnTo>
                    <a:pt x="227175" y="63085"/>
                  </a:lnTo>
                  <a:lnTo>
                    <a:pt x="227600" y="63666"/>
                  </a:lnTo>
                  <a:lnTo>
                    <a:pt x="228008" y="64256"/>
                  </a:lnTo>
                  <a:lnTo>
                    <a:pt x="228407" y="64855"/>
                  </a:lnTo>
                  <a:lnTo>
                    <a:pt x="228789" y="65463"/>
                  </a:lnTo>
                  <a:lnTo>
                    <a:pt x="229144" y="66087"/>
                  </a:lnTo>
                  <a:lnTo>
                    <a:pt x="229492" y="66712"/>
                  </a:lnTo>
                  <a:lnTo>
                    <a:pt x="229821" y="67346"/>
                  </a:lnTo>
                  <a:lnTo>
                    <a:pt x="230125" y="67988"/>
                  </a:lnTo>
                  <a:lnTo>
                    <a:pt x="230420" y="68638"/>
                  </a:lnTo>
                  <a:lnTo>
                    <a:pt x="230689" y="69298"/>
                  </a:lnTo>
                  <a:lnTo>
                    <a:pt x="230941" y="69966"/>
                  </a:lnTo>
                  <a:lnTo>
                    <a:pt x="231184" y="70634"/>
                  </a:lnTo>
                  <a:lnTo>
                    <a:pt x="231392" y="71311"/>
                  </a:lnTo>
                  <a:lnTo>
                    <a:pt x="231592" y="71997"/>
                  </a:lnTo>
                  <a:lnTo>
                    <a:pt x="231774" y="72691"/>
                  </a:lnTo>
                  <a:lnTo>
                    <a:pt x="231852" y="73038"/>
                  </a:lnTo>
                  <a:lnTo>
                    <a:pt x="231930" y="73385"/>
                  </a:lnTo>
                  <a:lnTo>
                    <a:pt x="231999" y="73741"/>
                  </a:lnTo>
                  <a:lnTo>
                    <a:pt x="232069" y="74088"/>
                  </a:lnTo>
                  <a:lnTo>
                    <a:pt x="232130" y="74444"/>
                  </a:lnTo>
                  <a:lnTo>
                    <a:pt x="232182" y="74799"/>
                  </a:lnTo>
                  <a:lnTo>
                    <a:pt x="232234" y="75155"/>
                  </a:lnTo>
                  <a:lnTo>
                    <a:pt x="232277" y="75520"/>
                  </a:lnTo>
                  <a:lnTo>
                    <a:pt x="232320" y="75875"/>
                  </a:lnTo>
                  <a:lnTo>
                    <a:pt x="232355" y="76240"/>
                  </a:lnTo>
                  <a:lnTo>
                    <a:pt x="232381" y="76596"/>
                  </a:lnTo>
                  <a:lnTo>
                    <a:pt x="232407" y="76960"/>
                  </a:lnTo>
                  <a:lnTo>
                    <a:pt x="232425" y="77324"/>
                  </a:lnTo>
                  <a:lnTo>
                    <a:pt x="232442" y="77689"/>
                  </a:lnTo>
                  <a:lnTo>
                    <a:pt x="232451" y="78062"/>
                  </a:lnTo>
                  <a:lnTo>
                    <a:pt x="232451" y="78427"/>
                  </a:lnTo>
                  <a:lnTo>
                    <a:pt x="232451" y="78886"/>
                  </a:lnTo>
                  <a:lnTo>
                    <a:pt x="232433" y="79346"/>
                  </a:lnTo>
                  <a:lnTo>
                    <a:pt x="232416" y="79806"/>
                  </a:lnTo>
                  <a:lnTo>
                    <a:pt x="232381" y="80266"/>
                  </a:lnTo>
                  <a:lnTo>
                    <a:pt x="232346" y="80717"/>
                  </a:lnTo>
                  <a:lnTo>
                    <a:pt x="232294" y="81177"/>
                  </a:lnTo>
                  <a:lnTo>
                    <a:pt x="232242" y="81628"/>
                  </a:lnTo>
                  <a:lnTo>
                    <a:pt x="232173" y="82088"/>
                  </a:lnTo>
                  <a:lnTo>
                    <a:pt x="232103" y="82540"/>
                  </a:lnTo>
                  <a:lnTo>
                    <a:pt x="232017" y="82991"/>
                  </a:lnTo>
                  <a:lnTo>
                    <a:pt x="231930" y="83442"/>
                  </a:lnTo>
                  <a:lnTo>
                    <a:pt x="231834" y="83893"/>
                  </a:lnTo>
                  <a:lnTo>
                    <a:pt x="231722" y="84344"/>
                  </a:lnTo>
                  <a:lnTo>
                    <a:pt x="231609" y="84787"/>
                  </a:lnTo>
                  <a:lnTo>
                    <a:pt x="231487" y="85230"/>
                  </a:lnTo>
                  <a:lnTo>
                    <a:pt x="231357" y="85672"/>
                  </a:lnTo>
                  <a:lnTo>
                    <a:pt x="231210" y="86115"/>
                  </a:lnTo>
                  <a:lnTo>
                    <a:pt x="231062" y="86557"/>
                  </a:lnTo>
                  <a:lnTo>
                    <a:pt x="230906" y="86991"/>
                  </a:lnTo>
                  <a:lnTo>
                    <a:pt x="230741" y="87425"/>
                  </a:lnTo>
                  <a:lnTo>
                    <a:pt x="230568" y="87859"/>
                  </a:lnTo>
                  <a:lnTo>
                    <a:pt x="230385" y="88293"/>
                  </a:lnTo>
                  <a:lnTo>
                    <a:pt x="230194" y="88718"/>
                  </a:lnTo>
                  <a:lnTo>
                    <a:pt x="229995" y="89143"/>
                  </a:lnTo>
                  <a:lnTo>
                    <a:pt x="229787" y="89568"/>
                  </a:lnTo>
                  <a:lnTo>
                    <a:pt x="229570" y="89993"/>
                  </a:lnTo>
                  <a:lnTo>
                    <a:pt x="229344" y="90410"/>
                  </a:lnTo>
                  <a:lnTo>
                    <a:pt x="229110" y="90826"/>
                  </a:lnTo>
                  <a:lnTo>
                    <a:pt x="228875" y="91234"/>
                  </a:lnTo>
                  <a:lnTo>
                    <a:pt x="228624" y="91642"/>
                  </a:lnTo>
                  <a:lnTo>
                    <a:pt x="228364" y="92050"/>
                  </a:lnTo>
                  <a:lnTo>
                    <a:pt x="228103" y="92458"/>
                  </a:lnTo>
                  <a:lnTo>
                    <a:pt x="228008" y="92605"/>
                  </a:lnTo>
                  <a:lnTo>
                    <a:pt x="227912" y="92762"/>
                  </a:lnTo>
                  <a:lnTo>
                    <a:pt x="227826" y="92918"/>
                  </a:lnTo>
                  <a:lnTo>
                    <a:pt x="227747" y="93074"/>
                  </a:lnTo>
                  <a:lnTo>
                    <a:pt x="227678" y="93239"/>
                  </a:lnTo>
                  <a:lnTo>
                    <a:pt x="227609" y="93404"/>
                  </a:lnTo>
                  <a:lnTo>
                    <a:pt x="227539" y="93560"/>
                  </a:lnTo>
                  <a:lnTo>
                    <a:pt x="227487" y="93733"/>
                  </a:lnTo>
                  <a:lnTo>
                    <a:pt x="227435" y="93898"/>
                  </a:lnTo>
                  <a:lnTo>
                    <a:pt x="227383" y="94063"/>
                  </a:lnTo>
                  <a:lnTo>
                    <a:pt x="227340" y="94237"/>
                  </a:lnTo>
                  <a:lnTo>
                    <a:pt x="227305" y="94402"/>
                  </a:lnTo>
                  <a:lnTo>
                    <a:pt x="227279" y="94575"/>
                  </a:lnTo>
                  <a:lnTo>
                    <a:pt x="227253" y="94749"/>
                  </a:lnTo>
                  <a:lnTo>
                    <a:pt x="227235" y="94922"/>
                  </a:lnTo>
                  <a:lnTo>
                    <a:pt x="227227" y="95087"/>
                  </a:lnTo>
                  <a:lnTo>
                    <a:pt x="227218" y="95261"/>
                  </a:lnTo>
                  <a:lnTo>
                    <a:pt x="227218" y="95434"/>
                  </a:lnTo>
                  <a:lnTo>
                    <a:pt x="227218" y="95608"/>
                  </a:lnTo>
                  <a:lnTo>
                    <a:pt x="227227" y="95781"/>
                  </a:lnTo>
                  <a:lnTo>
                    <a:pt x="227244" y="95955"/>
                  </a:lnTo>
                  <a:lnTo>
                    <a:pt x="227270" y="96128"/>
                  </a:lnTo>
                  <a:lnTo>
                    <a:pt x="227296" y="96293"/>
                  </a:lnTo>
                  <a:lnTo>
                    <a:pt x="227331" y="96467"/>
                  </a:lnTo>
                  <a:lnTo>
                    <a:pt x="227374" y="96640"/>
                  </a:lnTo>
                  <a:lnTo>
                    <a:pt x="227418" y="96805"/>
                  </a:lnTo>
                  <a:lnTo>
                    <a:pt x="227470" y="96970"/>
                  </a:lnTo>
                  <a:lnTo>
                    <a:pt x="227522" y="97135"/>
                  </a:lnTo>
                  <a:lnTo>
                    <a:pt x="227591" y="97300"/>
                  </a:lnTo>
                  <a:lnTo>
                    <a:pt x="227661" y="97465"/>
                  </a:lnTo>
                  <a:lnTo>
                    <a:pt x="227739" y="97621"/>
                  </a:lnTo>
                  <a:lnTo>
                    <a:pt x="227817" y="97786"/>
                  </a:lnTo>
                  <a:lnTo>
                    <a:pt x="227904" y="97942"/>
                  </a:lnTo>
                  <a:lnTo>
                    <a:pt x="227999" y="98089"/>
                  </a:lnTo>
                  <a:lnTo>
                    <a:pt x="228095" y="98237"/>
                  </a:lnTo>
                  <a:lnTo>
                    <a:pt x="228199" y="98384"/>
                  </a:lnTo>
                  <a:lnTo>
                    <a:pt x="228303" y="98523"/>
                  </a:lnTo>
                  <a:lnTo>
                    <a:pt x="228416" y="98662"/>
                  </a:lnTo>
                  <a:lnTo>
                    <a:pt x="228528" y="98792"/>
                  </a:lnTo>
                  <a:lnTo>
                    <a:pt x="228650" y="98922"/>
                  </a:lnTo>
                  <a:lnTo>
                    <a:pt x="228771" y="99044"/>
                  </a:lnTo>
                  <a:lnTo>
                    <a:pt x="228902" y="99165"/>
                  </a:lnTo>
                  <a:lnTo>
                    <a:pt x="229032" y="99287"/>
                  </a:lnTo>
                  <a:lnTo>
                    <a:pt x="229162" y="99391"/>
                  </a:lnTo>
                  <a:lnTo>
                    <a:pt x="229301" y="99504"/>
                  </a:lnTo>
                  <a:lnTo>
                    <a:pt x="229440" y="99599"/>
                  </a:lnTo>
                  <a:lnTo>
                    <a:pt x="229587" y="99703"/>
                  </a:lnTo>
                  <a:lnTo>
                    <a:pt x="229735" y="99790"/>
                  </a:lnTo>
                  <a:lnTo>
                    <a:pt x="229882" y="99877"/>
                  </a:lnTo>
                  <a:lnTo>
                    <a:pt x="230030" y="99964"/>
                  </a:lnTo>
                  <a:lnTo>
                    <a:pt x="230186" y="100042"/>
                  </a:lnTo>
                  <a:lnTo>
                    <a:pt x="230342" y="100120"/>
                  </a:lnTo>
                  <a:lnTo>
                    <a:pt x="230507" y="100181"/>
                  </a:lnTo>
                  <a:lnTo>
                    <a:pt x="230663" y="100250"/>
                  </a:lnTo>
                  <a:lnTo>
                    <a:pt x="230828" y="100302"/>
                  </a:lnTo>
                  <a:lnTo>
                    <a:pt x="230993" y="100363"/>
                  </a:lnTo>
                  <a:lnTo>
                    <a:pt x="231166" y="100406"/>
                  </a:lnTo>
                  <a:lnTo>
                    <a:pt x="231331" y="100450"/>
                  </a:lnTo>
                  <a:lnTo>
                    <a:pt x="231505" y="100484"/>
                  </a:lnTo>
                  <a:lnTo>
                    <a:pt x="231678" y="100519"/>
                  </a:lnTo>
                  <a:lnTo>
                    <a:pt x="231852" y="100545"/>
                  </a:lnTo>
                  <a:lnTo>
                    <a:pt x="232025" y="100562"/>
                  </a:lnTo>
                  <a:lnTo>
                    <a:pt x="232199" y="100580"/>
                  </a:lnTo>
                  <a:lnTo>
                    <a:pt x="232381" y="100589"/>
                  </a:lnTo>
                  <a:lnTo>
                    <a:pt x="233223" y="100623"/>
                  </a:lnTo>
                  <a:lnTo>
                    <a:pt x="234065" y="100667"/>
                  </a:lnTo>
                  <a:lnTo>
                    <a:pt x="234906" y="100736"/>
                  </a:lnTo>
                  <a:lnTo>
                    <a:pt x="235739" y="100823"/>
                  </a:lnTo>
                  <a:lnTo>
                    <a:pt x="236555" y="100918"/>
                  </a:lnTo>
                  <a:lnTo>
                    <a:pt x="237379" y="101040"/>
                  </a:lnTo>
                  <a:lnTo>
                    <a:pt x="238186" y="101170"/>
                  </a:lnTo>
                  <a:lnTo>
                    <a:pt x="238985" y="101317"/>
                  </a:lnTo>
                  <a:lnTo>
                    <a:pt x="239783" y="101482"/>
                  </a:lnTo>
                  <a:lnTo>
                    <a:pt x="240564" y="101665"/>
                  </a:lnTo>
                  <a:lnTo>
                    <a:pt x="241345" y="101855"/>
                  </a:lnTo>
                  <a:lnTo>
                    <a:pt x="242117" y="102072"/>
                  </a:lnTo>
                  <a:lnTo>
                    <a:pt x="242872" y="102298"/>
                  </a:lnTo>
                  <a:lnTo>
                    <a:pt x="243627" y="102541"/>
                  </a:lnTo>
                  <a:lnTo>
                    <a:pt x="244373" y="102793"/>
                  </a:lnTo>
                  <a:lnTo>
                    <a:pt x="245102" y="103062"/>
                  </a:lnTo>
                  <a:lnTo>
                    <a:pt x="245831" y="103348"/>
                  </a:lnTo>
                  <a:lnTo>
                    <a:pt x="246543" y="103652"/>
                  </a:lnTo>
                  <a:lnTo>
                    <a:pt x="247254" y="103964"/>
                  </a:lnTo>
                  <a:lnTo>
                    <a:pt x="247948" y="104285"/>
                  </a:lnTo>
                  <a:lnTo>
                    <a:pt x="248625" y="104624"/>
                  </a:lnTo>
                  <a:lnTo>
                    <a:pt x="249302" y="104979"/>
                  </a:lnTo>
                  <a:lnTo>
                    <a:pt x="249962" y="105344"/>
                  </a:lnTo>
                  <a:lnTo>
                    <a:pt x="250612" y="105726"/>
                  </a:lnTo>
                  <a:lnTo>
                    <a:pt x="251254" y="106116"/>
                  </a:lnTo>
                  <a:lnTo>
                    <a:pt x="251888" y="106515"/>
                  </a:lnTo>
                  <a:lnTo>
                    <a:pt x="252504" y="106932"/>
                  </a:lnTo>
                  <a:lnTo>
                    <a:pt x="253103" y="107366"/>
                  </a:lnTo>
                  <a:lnTo>
                    <a:pt x="253693" y="107799"/>
                  </a:lnTo>
                  <a:lnTo>
                    <a:pt x="254274" y="108251"/>
                  </a:lnTo>
                  <a:lnTo>
                    <a:pt x="254838" y="108719"/>
                  </a:lnTo>
                  <a:lnTo>
                    <a:pt x="255394" y="109188"/>
                  </a:lnTo>
                  <a:lnTo>
                    <a:pt x="255932" y="109674"/>
                  </a:lnTo>
                  <a:lnTo>
                    <a:pt x="256461" y="110168"/>
                  </a:lnTo>
                  <a:lnTo>
                    <a:pt x="256973" y="110680"/>
                  </a:lnTo>
                  <a:lnTo>
                    <a:pt x="257476" y="111192"/>
                  </a:lnTo>
                  <a:lnTo>
                    <a:pt x="257953" y="111722"/>
                  </a:lnTo>
                  <a:lnTo>
                    <a:pt x="258431" y="112260"/>
                  </a:lnTo>
                  <a:lnTo>
                    <a:pt x="258882" y="112798"/>
                  </a:lnTo>
                  <a:lnTo>
                    <a:pt x="259324" y="113353"/>
                  </a:lnTo>
                  <a:lnTo>
                    <a:pt x="259750" y="113926"/>
                  </a:lnTo>
                  <a:lnTo>
                    <a:pt x="260157" y="114498"/>
                  </a:lnTo>
                  <a:lnTo>
                    <a:pt x="260548" y="115080"/>
                  </a:lnTo>
                  <a:lnTo>
                    <a:pt x="260930" y="115670"/>
                  </a:lnTo>
                  <a:lnTo>
                    <a:pt x="261294" y="116269"/>
                  </a:lnTo>
                  <a:lnTo>
                    <a:pt x="261633" y="116876"/>
                  </a:lnTo>
                  <a:lnTo>
                    <a:pt x="261962" y="117492"/>
                  </a:lnTo>
                  <a:lnTo>
                    <a:pt x="262275" y="118117"/>
                  </a:lnTo>
                  <a:lnTo>
                    <a:pt x="262570" y="118750"/>
                  </a:lnTo>
                  <a:lnTo>
                    <a:pt x="262847" y="119392"/>
                  </a:lnTo>
                  <a:lnTo>
                    <a:pt x="263108" y="120035"/>
                  </a:lnTo>
                  <a:lnTo>
                    <a:pt x="263351" y="120685"/>
                  </a:lnTo>
                  <a:lnTo>
                    <a:pt x="263576" y="121345"/>
                  </a:lnTo>
                  <a:lnTo>
                    <a:pt x="263785" y="122013"/>
                  </a:lnTo>
                  <a:lnTo>
                    <a:pt x="263967" y="122690"/>
                  </a:lnTo>
                  <a:lnTo>
                    <a:pt x="264140" y="123367"/>
                  </a:lnTo>
                  <a:lnTo>
                    <a:pt x="264288" y="124052"/>
                  </a:lnTo>
                  <a:lnTo>
                    <a:pt x="264418" y="124746"/>
                  </a:lnTo>
                  <a:lnTo>
                    <a:pt x="264531" y="125441"/>
                  </a:lnTo>
                  <a:lnTo>
                    <a:pt x="264618" y="126143"/>
                  </a:lnTo>
                  <a:lnTo>
                    <a:pt x="264696" y="126846"/>
                  </a:lnTo>
                  <a:lnTo>
                    <a:pt x="264748" y="127558"/>
                  </a:lnTo>
                  <a:lnTo>
                    <a:pt x="264774" y="128278"/>
                  </a:lnTo>
                  <a:lnTo>
                    <a:pt x="264782" y="128634"/>
                  </a:lnTo>
                  <a:lnTo>
                    <a:pt x="264782" y="128998"/>
                  </a:lnTo>
                  <a:lnTo>
                    <a:pt x="264774" y="129640"/>
                  </a:lnTo>
                  <a:lnTo>
                    <a:pt x="264748" y="130283"/>
                  </a:lnTo>
                  <a:lnTo>
                    <a:pt x="264704" y="130925"/>
                  </a:lnTo>
                  <a:lnTo>
                    <a:pt x="264652" y="131558"/>
                  </a:lnTo>
                  <a:lnTo>
                    <a:pt x="264574" y="132200"/>
                  </a:lnTo>
                  <a:lnTo>
                    <a:pt x="264479" y="132834"/>
                  </a:lnTo>
                  <a:lnTo>
                    <a:pt x="264366" y="133467"/>
                  </a:lnTo>
                  <a:lnTo>
                    <a:pt x="264244" y="134092"/>
                  </a:lnTo>
                  <a:lnTo>
                    <a:pt x="264097" y="134717"/>
                  </a:lnTo>
                  <a:lnTo>
                    <a:pt x="263941" y="135341"/>
                  </a:lnTo>
                  <a:lnTo>
                    <a:pt x="263759" y="135958"/>
                  </a:lnTo>
                  <a:lnTo>
                    <a:pt x="263568" y="136574"/>
                  </a:lnTo>
                  <a:lnTo>
                    <a:pt x="263359" y="137181"/>
                  </a:lnTo>
                  <a:lnTo>
                    <a:pt x="263134" y="137788"/>
                  </a:lnTo>
                  <a:lnTo>
                    <a:pt x="262891" y="138396"/>
                  </a:lnTo>
                  <a:lnTo>
                    <a:pt x="262639" y="138995"/>
                  </a:lnTo>
                  <a:lnTo>
                    <a:pt x="262361" y="139585"/>
                  </a:lnTo>
                  <a:lnTo>
                    <a:pt x="262075" y="140175"/>
                  </a:lnTo>
                  <a:lnTo>
                    <a:pt x="261771" y="140756"/>
                  </a:lnTo>
                  <a:lnTo>
                    <a:pt x="261450" y="141329"/>
                  </a:lnTo>
                  <a:lnTo>
                    <a:pt x="261121" y="141902"/>
                  </a:lnTo>
                  <a:lnTo>
                    <a:pt x="260765" y="142466"/>
                  </a:lnTo>
                  <a:lnTo>
                    <a:pt x="260400" y="143021"/>
                  </a:lnTo>
                  <a:lnTo>
                    <a:pt x="260019" y="143576"/>
                  </a:lnTo>
                  <a:lnTo>
                    <a:pt x="259628" y="144123"/>
                  </a:lnTo>
                  <a:lnTo>
                    <a:pt x="259212" y="144661"/>
                  </a:lnTo>
                  <a:lnTo>
                    <a:pt x="258786" y="145190"/>
                  </a:lnTo>
                  <a:lnTo>
                    <a:pt x="258344" y="145711"/>
                  </a:lnTo>
                  <a:lnTo>
                    <a:pt x="257893" y="146223"/>
                  </a:lnTo>
                  <a:lnTo>
                    <a:pt x="257424" y="146735"/>
                  </a:lnTo>
                  <a:lnTo>
                    <a:pt x="256938" y="147229"/>
                  </a:lnTo>
                  <a:lnTo>
                    <a:pt x="256435" y="147724"/>
                  </a:lnTo>
                  <a:lnTo>
                    <a:pt x="256244" y="147924"/>
                  </a:lnTo>
                  <a:lnTo>
                    <a:pt x="256062" y="148132"/>
                  </a:lnTo>
                  <a:lnTo>
                    <a:pt x="255888" y="148349"/>
                  </a:lnTo>
                  <a:lnTo>
                    <a:pt x="255732" y="148574"/>
                  </a:lnTo>
                  <a:lnTo>
                    <a:pt x="255584" y="148800"/>
                  </a:lnTo>
                  <a:lnTo>
                    <a:pt x="255446" y="149043"/>
                  </a:lnTo>
                  <a:lnTo>
                    <a:pt x="255324" y="149286"/>
                  </a:lnTo>
                  <a:lnTo>
                    <a:pt x="255211" y="149529"/>
                  </a:lnTo>
                  <a:lnTo>
                    <a:pt x="255107" y="149781"/>
                  </a:lnTo>
                  <a:lnTo>
                    <a:pt x="255029" y="150041"/>
                  </a:lnTo>
                  <a:lnTo>
                    <a:pt x="254951" y="150301"/>
                  </a:lnTo>
                  <a:lnTo>
                    <a:pt x="254899" y="150562"/>
                  </a:lnTo>
                  <a:lnTo>
                    <a:pt x="254856" y="150831"/>
                  </a:lnTo>
                  <a:lnTo>
                    <a:pt x="254830" y="151100"/>
                  </a:lnTo>
                  <a:lnTo>
                    <a:pt x="254821" y="151377"/>
                  </a:lnTo>
                  <a:lnTo>
                    <a:pt x="254821" y="151655"/>
                  </a:lnTo>
                  <a:lnTo>
                    <a:pt x="254847" y="151924"/>
                  </a:lnTo>
                  <a:lnTo>
                    <a:pt x="254873" y="152202"/>
                  </a:lnTo>
                  <a:lnTo>
                    <a:pt x="254925" y="152471"/>
                  </a:lnTo>
                  <a:lnTo>
                    <a:pt x="254977" y="152740"/>
                  </a:lnTo>
                  <a:lnTo>
                    <a:pt x="255055" y="153000"/>
                  </a:lnTo>
                  <a:lnTo>
                    <a:pt x="255133" y="153260"/>
                  </a:lnTo>
                  <a:lnTo>
                    <a:pt x="255237" y="153521"/>
                  </a:lnTo>
                  <a:lnTo>
                    <a:pt x="255341" y="153764"/>
                  </a:lnTo>
                  <a:lnTo>
                    <a:pt x="255463" y="154006"/>
                  </a:lnTo>
                  <a:lnTo>
                    <a:pt x="255593" y="154249"/>
                  </a:lnTo>
                  <a:lnTo>
                    <a:pt x="255741" y="154475"/>
                  </a:lnTo>
                  <a:lnTo>
                    <a:pt x="255897" y="154701"/>
                  </a:lnTo>
                  <a:lnTo>
                    <a:pt x="256070" y="154918"/>
                  </a:lnTo>
                  <a:lnTo>
                    <a:pt x="256253" y="155126"/>
                  </a:lnTo>
                  <a:lnTo>
                    <a:pt x="256444" y="155317"/>
                  </a:lnTo>
                  <a:lnTo>
                    <a:pt x="256652" y="155508"/>
                  </a:lnTo>
                  <a:lnTo>
                    <a:pt x="257086" y="155889"/>
                  </a:lnTo>
                  <a:lnTo>
                    <a:pt x="257511" y="156263"/>
                  </a:lnTo>
                  <a:lnTo>
                    <a:pt x="257936" y="156653"/>
                  </a:lnTo>
                  <a:lnTo>
                    <a:pt x="258353" y="157035"/>
                  </a:lnTo>
                  <a:lnTo>
                    <a:pt x="258760" y="157425"/>
                  </a:lnTo>
                  <a:lnTo>
                    <a:pt x="259160" y="157825"/>
                  </a:lnTo>
                  <a:lnTo>
                    <a:pt x="259559" y="158224"/>
                  </a:lnTo>
                  <a:lnTo>
                    <a:pt x="259949" y="158623"/>
                  </a:lnTo>
                  <a:lnTo>
                    <a:pt x="260340" y="159031"/>
                  </a:lnTo>
                  <a:lnTo>
                    <a:pt x="260713" y="159439"/>
                  </a:lnTo>
                  <a:lnTo>
                    <a:pt x="261086" y="159855"/>
                  </a:lnTo>
                  <a:lnTo>
                    <a:pt x="261450" y="160263"/>
                  </a:lnTo>
                  <a:lnTo>
                    <a:pt x="261815" y="160688"/>
                  </a:lnTo>
                  <a:lnTo>
                    <a:pt x="262162" y="161105"/>
                  </a:lnTo>
                  <a:lnTo>
                    <a:pt x="262509" y="161530"/>
                  </a:lnTo>
                  <a:lnTo>
                    <a:pt x="262856" y="161964"/>
                  </a:lnTo>
                  <a:lnTo>
                    <a:pt x="263186" y="162389"/>
                  </a:lnTo>
                  <a:lnTo>
                    <a:pt x="263516" y="162823"/>
                  </a:lnTo>
                  <a:lnTo>
                    <a:pt x="263837" y="163265"/>
                  </a:lnTo>
                  <a:lnTo>
                    <a:pt x="264149" y="163699"/>
                  </a:lnTo>
                  <a:lnTo>
                    <a:pt x="264461" y="164142"/>
                  </a:lnTo>
                  <a:lnTo>
                    <a:pt x="264756" y="164593"/>
                  </a:lnTo>
                  <a:lnTo>
                    <a:pt x="265051" y="165035"/>
                  </a:lnTo>
                  <a:lnTo>
                    <a:pt x="265347" y="165487"/>
                  </a:lnTo>
                  <a:lnTo>
                    <a:pt x="265624" y="165947"/>
                  </a:lnTo>
                  <a:lnTo>
                    <a:pt x="265902" y="166398"/>
                  </a:lnTo>
                  <a:lnTo>
                    <a:pt x="266171" y="166858"/>
                  </a:lnTo>
                  <a:lnTo>
                    <a:pt x="266431" y="167318"/>
                  </a:lnTo>
                  <a:lnTo>
                    <a:pt x="266683" y="167786"/>
                  </a:lnTo>
                  <a:lnTo>
                    <a:pt x="266934" y="168246"/>
                  </a:lnTo>
                  <a:lnTo>
                    <a:pt x="267169" y="168715"/>
                  </a:lnTo>
                  <a:lnTo>
                    <a:pt x="267403" y="169183"/>
                  </a:lnTo>
                  <a:lnTo>
                    <a:pt x="267637" y="169660"/>
                  </a:lnTo>
                  <a:lnTo>
                    <a:pt x="267854" y="170138"/>
                  </a:lnTo>
                  <a:lnTo>
                    <a:pt x="268071" y="170615"/>
                  </a:lnTo>
                  <a:lnTo>
                    <a:pt x="268279" y="171092"/>
                  </a:lnTo>
                  <a:lnTo>
                    <a:pt x="268479" y="171569"/>
                  </a:lnTo>
                  <a:lnTo>
                    <a:pt x="268670" y="172055"/>
                  </a:lnTo>
                  <a:lnTo>
                    <a:pt x="268852" y="172541"/>
                  </a:lnTo>
                  <a:lnTo>
                    <a:pt x="269034" y="173027"/>
                  </a:lnTo>
                  <a:lnTo>
                    <a:pt x="269208" y="173522"/>
                  </a:lnTo>
                  <a:lnTo>
                    <a:pt x="269373" y="174008"/>
                  </a:lnTo>
                  <a:lnTo>
                    <a:pt x="269529" y="174502"/>
                  </a:lnTo>
                  <a:lnTo>
                    <a:pt x="269677" y="174997"/>
                  </a:lnTo>
                  <a:lnTo>
                    <a:pt x="269824" y="175492"/>
                  </a:lnTo>
                  <a:lnTo>
                    <a:pt x="269963" y="175995"/>
                  </a:lnTo>
                  <a:lnTo>
                    <a:pt x="270093" y="176490"/>
                  </a:lnTo>
                  <a:lnTo>
                    <a:pt x="270215" y="176993"/>
                  </a:lnTo>
                  <a:lnTo>
                    <a:pt x="270327" y="177496"/>
                  </a:lnTo>
                  <a:lnTo>
                    <a:pt x="270431" y="177999"/>
                  </a:lnTo>
                  <a:lnTo>
                    <a:pt x="270536" y="178503"/>
                  </a:lnTo>
                  <a:lnTo>
                    <a:pt x="270631" y="179015"/>
                  </a:lnTo>
                  <a:lnTo>
                    <a:pt x="270709" y="179518"/>
                  </a:lnTo>
                  <a:lnTo>
                    <a:pt x="270796" y="180030"/>
                  </a:lnTo>
                  <a:lnTo>
                    <a:pt x="270865" y="180542"/>
                  </a:lnTo>
                  <a:lnTo>
                    <a:pt x="270926" y="181054"/>
                  </a:lnTo>
                  <a:lnTo>
                    <a:pt x="270987" y="181566"/>
                  </a:lnTo>
                  <a:lnTo>
                    <a:pt x="271030" y="182078"/>
                  </a:lnTo>
                  <a:lnTo>
                    <a:pt x="271074" y="182590"/>
                  </a:lnTo>
                  <a:lnTo>
                    <a:pt x="271108" y="183110"/>
                  </a:lnTo>
                  <a:lnTo>
                    <a:pt x="271134" y="183622"/>
                  </a:lnTo>
                  <a:lnTo>
                    <a:pt x="271152" y="184143"/>
                  </a:lnTo>
                  <a:lnTo>
                    <a:pt x="271160" y="184664"/>
                  </a:lnTo>
                  <a:lnTo>
                    <a:pt x="271169" y="185184"/>
                  </a:lnTo>
                  <a:lnTo>
                    <a:pt x="271160" y="186017"/>
                  </a:lnTo>
                  <a:lnTo>
                    <a:pt x="271126" y="186842"/>
                  </a:lnTo>
                  <a:lnTo>
                    <a:pt x="271074" y="187675"/>
                  </a:lnTo>
                  <a:lnTo>
                    <a:pt x="271004" y="188499"/>
                  </a:lnTo>
                  <a:lnTo>
                    <a:pt x="270917" y="189315"/>
                  </a:lnTo>
                  <a:lnTo>
                    <a:pt x="270805" y="190130"/>
                  </a:lnTo>
                  <a:lnTo>
                    <a:pt x="270674" y="190937"/>
                  </a:lnTo>
                  <a:lnTo>
                    <a:pt x="270527" y="191744"/>
                  </a:lnTo>
                  <a:lnTo>
                    <a:pt x="270362" y="192551"/>
                  </a:lnTo>
                  <a:lnTo>
                    <a:pt x="270171" y="193341"/>
                  </a:lnTo>
                  <a:lnTo>
                    <a:pt x="269963" y="194139"/>
                  </a:lnTo>
                  <a:lnTo>
                    <a:pt x="269737" y="194920"/>
                  </a:lnTo>
                  <a:lnTo>
                    <a:pt x="269494" y="195701"/>
                  </a:lnTo>
                  <a:lnTo>
                    <a:pt x="269234" y="196482"/>
                  </a:lnTo>
                  <a:lnTo>
                    <a:pt x="268956" y="197246"/>
                  </a:lnTo>
                  <a:lnTo>
                    <a:pt x="268661" y="198009"/>
                  </a:lnTo>
                  <a:lnTo>
                    <a:pt x="268349" y="198764"/>
                  </a:lnTo>
                  <a:lnTo>
                    <a:pt x="268010" y="199519"/>
                  </a:lnTo>
                  <a:lnTo>
                    <a:pt x="267663" y="200257"/>
                  </a:lnTo>
                  <a:lnTo>
                    <a:pt x="267299" y="200994"/>
                  </a:lnTo>
                  <a:lnTo>
                    <a:pt x="266917" y="201723"/>
                  </a:lnTo>
                  <a:lnTo>
                    <a:pt x="266518" y="202444"/>
                  </a:lnTo>
                  <a:lnTo>
                    <a:pt x="266101" y="203164"/>
                  </a:lnTo>
                  <a:lnTo>
                    <a:pt x="265668" y="203867"/>
                  </a:lnTo>
                  <a:lnTo>
                    <a:pt x="265216" y="204570"/>
                  </a:lnTo>
                  <a:lnTo>
                    <a:pt x="264748" y="205255"/>
                  </a:lnTo>
                  <a:lnTo>
                    <a:pt x="264271" y="205941"/>
                  </a:lnTo>
                  <a:lnTo>
                    <a:pt x="263767" y="206609"/>
                  </a:lnTo>
                  <a:lnTo>
                    <a:pt x="263255" y="207277"/>
                  </a:lnTo>
                  <a:lnTo>
                    <a:pt x="262726" y="207928"/>
                  </a:lnTo>
                  <a:lnTo>
                    <a:pt x="262188" y="208579"/>
                  </a:lnTo>
                  <a:lnTo>
                    <a:pt x="261633" y="209212"/>
                  </a:lnTo>
                  <a:lnTo>
                    <a:pt x="261060" y="209845"/>
                  </a:lnTo>
                  <a:lnTo>
                    <a:pt x="260470" y="210461"/>
                  </a:lnTo>
                  <a:lnTo>
                    <a:pt x="259862" y="211069"/>
                  </a:lnTo>
                  <a:lnTo>
                    <a:pt x="259246" y="211668"/>
                  </a:lnTo>
                  <a:lnTo>
                    <a:pt x="258622" y="212249"/>
                  </a:lnTo>
                  <a:lnTo>
                    <a:pt x="257979" y="212830"/>
                  </a:lnTo>
                  <a:lnTo>
                    <a:pt x="257320" y="213394"/>
                  </a:lnTo>
                  <a:lnTo>
                    <a:pt x="256643" y="213950"/>
                  </a:lnTo>
                  <a:lnTo>
                    <a:pt x="255958" y="214488"/>
                  </a:lnTo>
                  <a:lnTo>
                    <a:pt x="255263" y="215017"/>
                  </a:lnTo>
                  <a:lnTo>
                    <a:pt x="254552" y="215538"/>
                  </a:lnTo>
                  <a:lnTo>
                    <a:pt x="253832" y="216050"/>
                  </a:lnTo>
                  <a:lnTo>
                    <a:pt x="253094" y="216544"/>
                  </a:lnTo>
                  <a:lnTo>
                    <a:pt x="252339" y="217030"/>
                  </a:lnTo>
                  <a:lnTo>
                    <a:pt x="251584" y="217499"/>
                  </a:lnTo>
                  <a:lnTo>
                    <a:pt x="250812" y="217959"/>
                  </a:lnTo>
                  <a:lnTo>
                    <a:pt x="250022" y="218401"/>
                  </a:lnTo>
                  <a:lnTo>
                    <a:pt x="249224" y="218835"/>
                  </a:lnTo>
                  <a:lnTo>
                    <a:pt x="248417" y="219260"/>
                  </a:lnTo>
                  <a:lnTo>
                    <a:pt x="247601" y="219660"/>
                  </a:lnTo>
                  <a:lnTo>
                    <a:pt x="246768" y="220059"/>
                  </a:lnTo>
                  <a:lnTo>
                    <a:pt x="245927" y="220432"/>
                  </a:lnTo>
                  <a:lnTo>
                    <a:pt x="245067" y="220796"/>
                  </a:lnTo>
                  <a:lnTo>
                    <a:pt x="244208" y="221152"/>
                  </a:lnTo>
                  <a:lnTo>
                    <a:pt x="243332" y="221482"/>
                  </a:lnTo>
                  <a:lnTo>
                    <a:pt x="242447" y="221803"/>
                  </a:lnTo>
                  <a:lnTo>
                    <a:pt x="241553" y="222107"/>
                  </a:lnTo>
                  <a:lnTo>
                    <a:pt x="240651" y="222402"/>
                  </a:lnTo>
                  <a:lnTo>
                    <a:pt x="239740" y="222679"/>
                  </a:lnTo>
                  <a:lnTo>
                    <a:pt x="238811" y="222940"/>
                  </a:lnTo>
                  <a:lnTo>
                    <a:pt x="237883" y="223183"/>
                  </a:lnTo>
                  <a:lnTo>
                    <a:pt x="236937" y="223408"/>
                  </a:lnTo>
                  <a:lnTo>
                    <a:pt x="236763" y="223452"/>
                  </a:lnTo>
                  <a:lnTo>
                    <a:pt x="236598" y="223495"/>
                  </a:lnTo>
                  <a:lnTo>
                    <a:pt x="236433" y="223547"/>
                  </a:lnTo>
                  <a:lnTo>
                    <a:pt x="236269" y="223608"/>
                  </a:lnTo>
                  <a:lnTo>
                    <a:pt x="236104" y="223668"/>
                  </a:lnTo>
                  <a:lnTo>
                    <a:pt x="235948" y="223738"/>
                  </a:lnTo>
                  <a:lnTo>
                    <a:pt x="235791" y="223816"/>
                  </a:lnTo>
                  <a:lnTo>
                    <a:pt x="235635" y="223885"/>
                  </a:lnTo>
                  <a:lnTo>
                    <a:pt x="235479" y="223972"/>
                  </a:lnTo>
                  <a:lnTo>
                    <a:pt x="235331" y="224059"/>
                  </a:lnTo>
                  <a:lnTo>
                    <a:pt x="235184" y="224154"/>
                  </a:lnTo>
                  <a:lnTo>
                    <a:pt x="235045" y="224250"/>
                  </a:lnTo>
                  <a:lnTo>
                    <a:pt x="234906" y="224345"/>
                  </a:lnTo>
                  <a:lnTo>
                    <a:pt x="234767" y="224458"/>
                  </a:lnTo>
                  <a:lnTo>
                    <a:pt x="234637" y="224562"/>
                  </a:lnTo>
                  <a:lnTo>
                    <a:pt x="234507" y="224684"/>
                  </a:lnTo>
                  <a:lnTo>
                    <a:pt x="234386" y="224797"/>
                  </a:lnTo>
                  <a:lnTo>
                    <a:pt x="234264" y="224918"/>
                  </a:lnTo>
                  <a:lnTo>
                    <a:pt x="234151" y="225048"/>
                  </a:lnTo>
                  <a:lnTo>
                    <a:pt x="234039" y="225178"/>
                  </a:lnTo>
                  <a:lnTo>
                    <a:pt x="233926" y="225317"/>
                  </a:lnTo>
                  <a:lnTo>
                    <a:pt x="233822" y="225456"/>
                  </a:lnTo>
                  <a:lnTo>
                    <a:pt x="233726" y="225595"/>
                  </a:lnTo>
                  <a:lnTo>
                    <a:pt x="233631" y="225742"/>
                  </a:lnTo>
                  <a:lnTo>
                    <a:pt x="233544" y="225899"/>
                  </a:lnTo>
                  <a:lnTo>
                    <a:pt x="233466" y="226055"/>
                  </a:lnTo>
                  <a:lnTo>
                    <a:pt x="233388" y="226211"/>
                  </a:lnTo>
                  <a:lnTo>
                    <a:pt x="233310" y="226376"/>
                  </a:lnTo>
                  <a:lnTo>
                    <a:pt x="233249" y="226541"/>
                  </a:lnTo>
                  <a:lnTo>
                    <a:pt x="233179" y="226706"/>
                  </a:lnTo>
                  <a:lnTo>
                    <a:pt x="233127" y="226879"/>
                  </a:lnTo>
                  <a:lnTo>
                    <a:pt x="233075" y="227053"/>
                  </a:lnTo>
                  <a:lnTo>
                    <a:pt x="233032" y="227235"/>
                  </a:lnTo>
                  <a:lnTo>
                    <a:pt x="232997" y="227408"/>
                  </a:lnTo>
                  <a:lnTo>
                    <a:pt x="232971" y="227591"/>
                  </a:lnTo>
                  <a:lnTo>
                    <a:pt x="232945" y="227764"/>
                  </a:lnTo>
                  <a:lnTo>
                    <a:pt x="232919" y="227946"/>
                  </a:lnTo>
                  <a:lnTo>
                    <a:pt x="232902" y="228120"/>
                  </a:lnTo>
                  <a:lnTo>
                    <a:pt x="232893" y="228302"/>
                  </a:lnTo>
                  <a:lnTo>
                    <a:pt x="232893" y="228476"/>
                  </a:lnTo>
                  <a:lnTo>
                    <a:pt x="232893" y="228658"/>
                  </a:lnTo>
                  <a:lnTo>
                    <a:pt x="232902" y="228832"/>
                  </a:lnTo>
                  <a:lnTo>
                    <a:pt x="232919" y="229005"/>
                  </a:lnTo>
                  <a:lnTo>
                    <a:pt x="232936" y="229179"/>
                  </a:lnTo>
                  <a:lnTo>
                    <a:pt x="232954" y="229352"/>
                  </a:lnTo>
                  <a:lnTo>
                    <a:pt x="232989" y="229526"/>
                  </a:lnTo>
                  <a:lnTo>
                    <a:pt x="233023" y="229691"/>
                  </a:lnTo>
                  <a:lnTo>
                    <a:pt x="233058" y="229864"/>
                  </a:lnTo>
                  <a:lnTo>
                    <a:pt x="233110" y="230029"/>
                  </a:lnTo>
                  <a:lnTo>
                    <a:pt x="233162" y="230194"/>
                  </a:lnTo>
                  <a:lnTo>
                    <a:pt x="233214" y="230359"/>
                  </a:lnTo>
                  <a:lnTo>
                    <a:pt x="233275" y="230515"/>
                  </a:lnTo>
                  <a:lnTo>
                    <a:pt x="233344" y="230680"/>
                  </a:lnTo>
                  <a:lnTo>
                    <a:pt x="233414" y="230836"/>
                  </a:lnTo>
                  <a:lnTo>
                    <a:pt x="233492" y="230983"/>
                  </a:lnTo>
                  <a:lnTo>
                    <a:pt x="233570" y="231140"/>
                  </a:lnTo>
                  <a:lnTo>
                    <a:pt x="233657" y="231287"/>
                  </a:lnTo>
                  <a:lnTo>
                    <a:pt x="233752" y="231435"/>
                  </a:lnTo>
                  <a:lnTo>
                    <a:pt x="233848" y="231574"/>
                  </a:lnTo>
                  <a:lnTo>
                    <a:pt x="233952" y="231721"/>
                  </a:lnTo>
                  <a:lnTo>
                    <a:pt x="234056" y="231851"/>
                  </a:lnTo>
                  <a:lnTo>
                    <a:pt x="234169" y="231990"/>
                  </a:lnTo>
                  <a:lnTo>
                    <a:pt x="234290" y="232120"/>
                  </a:lnTo>
                  <a:lnTo>
                    <a:pt x="234412" y="232242"/>
                  </a:lnTo>
                  <a:lnTo>
                    <a:pt x="234733" y="232580"/>
                  </a:lnTo>
                  <a:lnTo>
                    <a:pt x="235054" y="232910"/>
                  </a:lnTo>
                  <a:lnTo>
                    <a:pt x="235366" y="233248"/>
                  </a:lnTo>
                  <a:lnTo>
                    <a:pt x="235679" y="233587"/>
                  </a:lnTo>
                  <a:lnTo>
                    <a:pt x="235982" y="233934"/>
                  </a:lnTo>
                  <a:lnTo>
                    <a:pt x="236286" y="234281"/>
                  </a:lnTo>
                  <a:lnTo>
                    <a:pt x="236581" y="234628"/>
                  </a:lnTo>
                  <a:lnTo>
                    <a:pt x="236876" y="234984"/>
                  </a:lnTo>
                  <a:lnTo>
                    <a:pt x="237162" y="235348"/>
                  </a:lnTo>
                  <a:lnTo>
                    <a:pt x="237449" y="235704"/>
                  </a:lnTo>
                  <a:lnTo>
                    <a:pt x="237726" y="236068"/>
                  </a:lnTo>
                  <a:lnTo>
                    <a:pt x="238004" y="236433"/>
                  </a:lnTo>
                  <a:lnTo>
                    <a:pt x="238273" y="236806"/>
                  </a:lnTo>
                  <a:lnTo>
                    <a:pt x="238533" y="237179"/>
                  </a:lnTo>
                  <a:lnTo>
                    <a:pt x="238794" y="237552"/>
                  </a:lnTo>
                  <a:lnTo>
                    <a:pt x="239054" y="237925"/>
                  </a:lnTo>
                  <a:lnTo>
                    <a:pt x="239306" y="238307"/>
                  </a:lnTo>
                  <a:lnTo>
                    <a:pt x="239549" y="238698"/>
                  </a:lnTo>
                  <a:lnTo>
                    <a:pt x="239792" y="239079"/>
                  </a:lnTo>
                  <a:lnTo>
                    <a:pt x="240026" y="239470"/>
                  </a:lnTo>
                  <a:lnTo>
                    <a:pt x="240260" y="239860"/>
                  </a:lnTo>
                  <a:lnTo>
                    <a:pt x="240486" y="240251"/>
                  </a:lnTo>
                  <a:lnTo>
                    <a:pt x="240711" y="240650"/>
                  </a:lnTo>
                  <a:lnTo>
                    <a:pt x="240928" y="241049"/>
                  </a:lnTo>
                  <a:lnTo>
                    <a:pt x="241137" y="241448"/>
                  </a:lnTo>
                  <a:lnTo>
                    <a:pt x="241345" y="241848"/>
                  </a:lnTo>
                  <a:lnTo>
                    <a:pt x="241553" y="242255"/>
                  </a:lnTo>
                  <a:lnTo>
                    <a:pt x="241744" y="242663"/>
                  </a:lnTo>
                  <a:lnTo>
                    <a:pt x="241944" y="243071"/>
                  </a:lnTo>
                  <a:lnTo>
                    <a:pt x="242126" y="243479"/>
                  </a:lnTo>
                  <a:lnTo>
                    <a:pt x="242308" y="243895"/>
                  </a:lnTo>
                  <a:lnTo>
                    <a:pt x="242490" y="244312"/>
                  </a:lnTo>
                  <a:lnTo>
                    <a:pt x="242664" y="244728"/>
                  </a:lnTo>
                  <a:lnTo>
                    <a:pt x="242829" y="245145"/>
                  </a:lnTo>
                  <a:lnTo>
                    <a:pt x="242994" y="245570"/>
                  </a:lnTo>
                  <a:lnTo>
                    <a:pt x="243150" y="245987"/>
                  </a:lnTo>
                  <a:lnTo>
                    <a:pt x="243297" y="246412"/>
                  </a:lnTo>
                  <a:lnTo>
                    <a:pt x="243445" y="246837"/>
                  </a:lnTo>
                  <a:lnTo>
                    <a:pt x="243584" y="247262"/>
                  </a:lnTo>
                  <a:lnTo>
                    <a:pt x="243722" y="247696"/>
                  </a:lnTo>
                  <a:lnTo>
                    <a:pt x="243853" y="248121"/>
                  </a:lnTo>
                  <a:lnTo>
                    <a:pt x="243983" y="248555"/>
                  </a:lnTo>
                  <a:lnTo>
                    <a:pt x="244104" y="248989"/>
                  </a:lnTo>
                  <a:lnTo>
                    <a:pt x="244217" y="249414"/>
                  </a:lnTo>
                  <a:lnTo>
                    <a:pt x="244321" y="249857"/>
                  </a:lnTo>
                  <a:lnTo>
                    <a:pt x="244425" y="250291"/>
                  </a:lnTo>
                  <a:lnTo>
                    <a:pt x="244529" y="250725"/>
                  </a:lnTo>
                  <a:lnTo>
                    <a:pt x="244625" y="251167"/>
                  </a:lnTo>
                  <a:lnTo>
                    <a:pt x="244712" y="251601"/>
                  </a:lnTo>
                  <a:lnTo>
                    <a:pt x="244790" y="252043"/>
                  </a:lnTo>
                  <a:lnTo>
                    <a:pt x="244868" y="252486"/>
                  </a:lnTo>
                  <a:lnTo>
                    <a:pt x="244937" y="252929"/>
                  </a:lnTo>
                  <a:lnTo>
                    <a:pt x="245007" y="253371"/>
                  </a:lnTo>
                  <a:lnTo>
                    <a:pt x="245067" y="253814"/>
                  </a:lnTo>
                  <a:lnTo>
                    <a:pt x="245120" y="254256"/>
                  </a:lnTo>
                  <a:lnTo>
                    <a:pt x="245172" y="254699"/>
                  </a:lnTo>
                  <a:lnTo>
                    <a:pt x="245215" y="255141"/>
                  </a:lnTo>
                  <a:lnTo>
                    <a:pt x="245250" y="255593"/>
                  </a:lnTo>
                  <a:lnTo>
                    <a:pt x="245284" y="256035"/>
                  </a:lnTo>
                  <a:lnTo>
                    <a:pt x="245310" y="256478"/>
                  </a:lnTo>
                  <a:lnTo>
                    <a:pt x="245328" y="256929"/>
                  </a:lnTo>
                  <a:lnTo>
                    <a:pt x="245345" y="257371"/>
                  </a:lnTo>
                  <a:lnTo>
                    <a:pt x="245354" y="257823"/>
                  </a:lnTo>
                  <a:lnTo>
                    <a:pt x="245354" y="258265"/>
                  </a:lnTo>
                  <a:lnTo>
                    <a:pt x="245345" y="258890"/>
                  </a:lnTo>
                  <a:lnTo>
                    <a:pt x="245328" y="259506"/>
                  </a:lnTo>
                  <a:lnTo>
                    <a:pt x="245302" y="260122"/>
                  </a:lnTo>
                  <a:lnTo>
                    <a:pt x="245258" y="260738"/>
                  </a:lnTo>
                  <a:lnTo>
                    <a:pt x="245215" y="261354"/>
                  </a:lnTo>
                  <a:lnTo>
                    <a:pt x="245146" y="261970"/>
                  </a:lnTo>
                  <a:lnTo>
                    <a:pt x="245076" y="262587"/>
                  </a:lnTo>
                  <a:lnTo>
                    <a:pt x="244989" y="263203"/>
                  </a:lnTo>
                  <a:lnTo>
                    <a:pt x="244894" y="263819"/>
                  </a:lnTo>
                  <a:lnTo>
                    <a:pt x="244781" y="264426"/>
                  </a:lnTo>
                  <a:lnTo>
                    <a:pt x="244668" y="265034"/>
                  </a:lnTo>
                  <a:lnTo>
                    <a:pt x="244538" y="265650"/>
                  </a:lnTo>
                  <a:lnTo>
                    <a:pt x="244399" y="266257"/>
                  </a:lnTo>
                  <a:lnTo>
                    <a:pt x="244243" y="266856"/>
                  </a:lnTo>
                  <a:lnTo>
                    <a:pt x="244078" y="267463"/>
                  </a:lnTo>
                  <a:lnTo>
                    <a:pt x="243905" y="268062"/>
                  </a:lnTo>
                  <a:lnTo>
                    <a:pt x="243722" y="268661"/>
                  </a:lnTo>
                  <a:lnTo>
                    <a:pt x="243532" y="269259"/>
                  </a:lnTo>
                  <a:lnTo>
                    <a:pt x="243323" y="269849"/>
                  </a:lnTo>
                  <a:lnTo>
                    <a:pt x="243106" y="270448"/>
                  </a:lnTo>
                  <a:lnTo>
                    <a:pt x="242881" y="271030"/>
                  </a:lnTo>
                  <a:lnTo>
                    <a:pt x="242638" y="271620"/>
                  </a:lnTo>
                  <a:lnTo>
                    <a:pt x="242386" y="272201"/>
                  </a:lnTo>
                  <a:lnTo>
                    <a:pt x="242126" y="272782"/>
                  </a:lnTo>
                  <a:lnTo>
                    <a:pt x="241857" y="273355"/>
                  </a:lnTo>
                  <a:lnTo>
                    <a:pt x="241579" y="273928"/>
                  </a:lnTo>
                  <a:lnTo>
                    <a:pt x="241284" y="274501"/>
                  </a:lnTo>
                  <a:lnTo>
                    <a:pt x="240989" y="275065"/>
                  </a:lnTo>
                  <a:lnTo>
                    <a:pt x="240677" y="275620"/>
                  </a:lnTo>
                  <a:lnTo>
                    <a:pt x="240347" y="276175"/>
                  </a:lnTo>
                  <a:lnTo>
                    <a:pt x="240017" y="276731"/>
                  </a:lnTo>
                  <a:lnTo>
                    <a:pt x="239670" y="277277"/>
                  </a:lnTo>
                  <a:lnTo>
                    <a:pt x="239531" y="277512"/>
                  </a:lnTo>
                  <a:lnTo>
                    <a:pt x="239410" y="277746"/>
                  </a:lnTo>
                  <a:lnTo>
                    <a:pt x="239297" y="277989"/>
                  </a:lnTo>
                  <a:lnTo>
                    <a:pt x="239202" y="278232"/>
                  </a:lnTo>
                  <a:lnTo>
                    <a:pt x="239115" y="278483"/>
                  </a:lnTo>
                  <a:lnTo>
                    <a:pt x="239037" y="278735"/>
                  </a:lnTo>
                  <a:lnTo>
                    <a:pt x="238976" y="278987"/>
                  </a:lnTo>
                  <a:lnTo>
                    <a:pt x="238933" y="279238"/>
                  </a:lnTo>
                  <a:lnTo>
                    <a:pt x="238898" y="279490"/>
                  </a:lnTo>
                  <a:lnTo>
                    <a:pt x="238872" y="279750"/>
                  </a:lnTo>
                  <a:lnTo>
                    <a:pt x="238863" y="280002"/>
                  </a:lnTo>
                  <a:lnTo>
                    <a:pt x="238863" y="280262"/>
                  </a:lnTo>
                  <a:lnTo>
                    <a:pt x="238872" y="280514"/>
                  </a:lnTo>
                  <a:lnTo>
                    <a:pt x="238898" y="280766"/>
                  </a:lnTo>
                  <a:lnTo>
                    <a:pt x="238933" y="281017"/>
                  </a:lnTo>
                  <a:lnTo>
                    <a:pt x="238985" y="281269"/>
                  </a:lnTo>
                  <a:lnTo>
                    <a:pt x="239045" y="281512"/>
                  </a:lnTo>
                  <a:lnTo>
                    <a:pt x="239115" y="281755"/>
                  </a:lnTo>
                  <a:lnTo>
                    <a:pt x="239202" y="281998"/>
                  </a:lnTo>
                  <a:lnTo>
                    <a:pt x="239288" y="282232"/>
                  </a:lnTo>
                  <a:lnTo>
                    <a:pt x="239401" y="282466"/>
                  </a:lnTo>
                  <a:lnTo>
                    <a:pt x="239514" y="282692"/>
                  </a:lnTo>
                  <a:lnTo>
                    <a:pt x="239644" y="282909"/>
                  </a:lnTo>
                  <a:lnTo>
                    <a:pt x="239783" y="283126"/>
                  </a:lnTo>
                  <a:lnTo>
                    <a:pt x="239930" y="283334"/>
                  </a:lnTo>
                  <a:lnTo>
                    <a:pt x="240095" y="283534"/>
                  </a:lnTo>
                  <a:lnTo>
                    <a:pt x="240269" y="283733"/>
                  </a:lnTo>
                  <a:lnTo>
                    <a:pt x="240451" y="283916"/>
                  </a:lnTo>
                  <a:lnTo>
                    <a:pt x="240642" y="284098"/>
                  </a:lnTo>
                  <a:lnTo>
                    <a:pt x="240850" y="284263"/>
                  </a:lnTo>
                  <a:lnTo>
                    <a:pt x="241067" y="284419"/>
                  </a:lnTo>
                  <a:lnTo>
                    <a:pt x="241284" y="284575"/>
                  </a:lnTo>
                  <a:lnTo>
                    <a:pt x="241449" y="284670"/>
                  </a:lnTo>
                  <a:lnTo>
                    <a:pt x="241614" y="284766"/>
                  </a:lnTo>
                  <a:lnTo>
                    <a:pt x="241779" y="284861"/>
                  </a:lnTo>
                  <a:lnTo>
                    <a:pt x="241944" y="284939"/>
                  </a:lnTo>
                  <a:lnTo>
                    <a:pt x="242117" y="285018"/>
                  </a:lnTo>
                  <a:lnTo>
                    <a:pt x="242282" y="285087"/>
                  </a:lnTo>
                  <a:lnTo>
                    <a:pt x="242464" y="285148"/>
                  </a:lnTo>
                  <a:lnTo>
                    <a:pt x="242638" y="285208"/>
                  </a:lnTo>
                  <a:lnTo>
                    <a:pt x="242820" y="285252"/>
                  </a:lnTo>
                  <a:lnTo>
                    <a:pt x="242994" y="285295"/>
                  </a:lnTo>
                  <a:lnTo>
                    <a:pt x="243176" y="285330"/>
                  </a:lnTo>
                  <a:lnTo>
                    <a:pt x="243358" y="285365"/>
                  </a:lnTo>
                  <a:lnTo>
                    <a:pt x="243540" y="285382"/>
                  </a:lnTo>
                  <a:lnTo>
                    <a:pt x="243722" y="285399"/>
                  </a:lnTo>
                  <a:lnTo>
                    <a:pt x="243913" y="285417"/>
                  </a:lnTo>
                  <a:lnTo>
                    <a:pt x="244096" y="285417"/>
                  </a:lnTo>
                  <a:lnTo>
                    <a:pt x="244425" y="285408"/>
                  </a:lnTo>
                  <a:lnTo>
                    <a:pt x="244746" y="285373"/>
                  </a:lnTo>
                  <a:lnTo>
                    <a:pt x="245067" y="285330"/>
                  </a:lnTo>
                  <a:lnTo>
                    <a:pt x="245389" y="285260"/>
                  </a:lnTo>
                  <a:lnTo>
                    <a:pt x="245692" y="285174"/>
                  </a:lnTo>
                  <a:lnTo>
                    <a:pt x="246005" y="285061"/>
                  </a:lnTo>
                  <a:lnTo>
                    <a:pt x="246152" y="285000"/>
                  </a:lnTo>
                  <a:lnTo>
                    <a:pt x="246300" y="284939"/>
                  </a:lnTo>
                  <a:lnTo>
                    <a:pt x="246438" y="284870"/>
                  </a:lnTo>
                  <a:lnTo>
                    <a:pt x="246586" y="284792"/>
                  </a:lnTo>
                  <a:lnTo>
                    <a:pt x="246725" y="284714"/>
                  </a:lnTo>
                  <a:lnTo>
                    <a:pt x="246864" y="284627"/>
                  </a:lnTo>
                  <a:lnTo>
                    <a:pt x="246994" y="284540"/>
                  </a:lnTo>
                  <a:lnTo>
                    <a:pt x="247133" y="284445"/>
                  </a:lnTo>
                  <a:lnTo>
                    <a:pt x="247254" y="284349"/>
                  </a:lnTo>
                  <a:lnTo>
                    <a:pt x="247384" y="284245"/>
                  </a:lnTo>
                  <a:lnTo>
                    <a:pt x="247506" y="284132"/>
                  </a:lnTo>
                  <a:lnTo>
                    <a:pt x="247627" y="284020"/>
                  </a:lnTo>
                  <a:lnTo>
                    <a:pt x="247740" y="283907"/>
                  </a:lnTo>
                  <a:lnTo>
                    <a:pt x="247853" y="283785"/>
                  </a:lnTo>
                  <a:lnTo>
                    <a:pt x="247957" y="283655"/>
                  </a:lnTo>
                  <a:lnTo>
                    <a:pt x="248061" y="283525"/>
                  </a:lnTo>
                  <a:lnTo>
                    <a:pt x="248165" y="283395"/>
                  </a:lnTo>
                  <a:lnTo>
                    <a:pt x="248261" y="283256"/>
                  </a:lnTo>
                  <a:lnTo>
                    <a:pt x="248356" y="283109"/>
                  </a:lnTo>
                  <a:lnTo>
                    <a:pt x="248443" y="282961"/>
                  </a:lnTo>
                  <a:lnTo>
                    <a:pt x="248886" y="282258"/>
                  </a:lnTo>
                  <a:lnTo>
                    <a:pt x="249319" y="281555"/>
                  </a:lnTo>
                  <a:lnTo>
                    <a:pt x="249745" y="280844"/>
                  </a:lnTo>
                  <a:lnTo>
                    <a:pt x="250144" y="280123"/>
                  </a:lnTo>
                  <a:lnTo>
                    <a:pt x="250543" y="279395"/>
                  </a:lnTo>
                  <a:lnTo>
                    <a:pt x="250916" y="278666"/>
                  </a:lnTo>
                  <a:lnTo>
                    <a:pt x="251280" y="277928"/>
                  </a:lnTo>
                  <a:lnTo>
                    <a:pt x="251636" y="277191"/>
                  </a:lnTo>
                  <a:lnTo>
                    <a:pt x="251975" y="276444"/>
                  </a:lnTo>
                  <a:lnTo>
                    <a:pt x="252296" y="275689"/>
                  </a:lnTo>
                  <a:lnTo>
                    <a:pt x="252599" y="274934"/>
                  </a:lnTo>
                  <a:lnTo>
                    <a:pt x="252894" y="274171"/>
                  </a:lnTo>
                  <a:lnTo>
                    <a:pt x="253181" y="273407"/>
                  </a:lnTo>
                  <a:lnTo>
                    <a:pt x="253450" y="272644"/>
                  </a:lnTo>
                  <a:lnTo>
                    <a:pt x="253701" y="271863"/>
                  </a:lnTo>
                  <a:lnTo>
                    <a:pt x="253936" y="271090"/>
                  </a:lnTo>
                  <a:lnTo>
                    <a:pt x="254161" y="270309"/>
                  </a:lnTo>
                  <a:lnTo>
                    <a:pt x="254370" y="269520"/>
                  </a:lnTo>
                  <a:lnTo>
                    <a:pt x="254569" y="268739"/>
                  </a:lnTo>
                  <a:lnTo>
                    <a:pt x="254751" y="267940"/>
                  </a:lnTo>
                  <a:lnTo>
                    <a:pt x="254916" y="267151"/>
                  </a:lnTo>
                  <a:lnTo>
                    <a:pt x="255072" y="266352"/>
                  </a:lnTo>
                  <a:lnTo>
                    <a:pt x="255211" y="265554"/>
                  </a:lnTo>
                  <a:lnTo>
                    <a:pt x="255333" y="264747"/>
                  </a:lnTo>
                  <a:lnTo>
                    <a:pt x="255446" y="263949"/>
                  </a:lnTo>
                  <a:lnTo>
                    <a:pt x="255541" y="263142"/>
                  </a:lnTo>
                  <a:lnTo>
                    <a:pt x="255619" y="262335"/>
                  </a:lnTo>
                  <a:lnTo>
                    <a:pt x="255689" y="261519"/>
                  </a:lnTo>
                  <a:lnTo>
                    <a:pt x="255741" y="260712"/>
                  </a:lnTo>
                  <a:lnTo>
                    <a:pt x="255775" y="259897"/>
                  </a:lnTo>
                  <a:lnTo>
                    <a:pt x="255801" y="259081"/>
                  </a:lnTo>
                  <a:lnTo>
                    <a:pt x="255810" y="258265"/>
                  </a:lnTo>
                  <a:lnTo>
                    <a:pt x="255793" y="257371"/>
                  </a:lnTo>
                  <a:lnTo>
                    <a:pt x="255767" y="256478"/>
                  </a:lnTo>
                  <a:lnTo>
                    <a:pt x="255723" y="255584"/>
                  </a:lnTo>
                  <a:lnTo>
                    <a:pt x="255663" y="254699"/>
                  </a:lnTo>
                  <a:lnTo>
                    <a:pt x="255584" y="253805"/>
                  </a:lnTo>
                  <a:lnTo>
                    <a:pt x="255480" y="252920"/>
                  </a:lnTo>
                  <a:lnTo>
                    <a:pt x="255368" y="252035"/>
                  </a:lnTo>
                  <a:lnTo>
                    <a:pt x="255237" y="251150"/>
                  </a:lnTo>
                  <a:lnTo>
                    <a:pt x="255090" y="250265"/>
                  </a:lnTo>
                  <a:lnTo>
                    <a:pt x="254925" y="249388"/>
                  </a:lnTo>
                  <a:lnTo>
                    <a:pt x="254734" y="248512"/>
                  </a:lnTo>
                  <a:lnTo>
                    <a:pt x="254534" y="247644"/>
                  </a:lnTo>
                  <a:lnTo>
                    <a:pt x="254318" y="246768"/>
                  </a:lnTo>
                  <a:lnTo>
                    <a:pt x="254083" y="245909"/>
                  </a:lnTo>
                  <a:lnTo>
                    <a:pt x="253840" y="245041"/>
                  </a:lnTo>
                  <a:lnTo>
                    <a:pt x="253571" y="244190"/>
                  </a:lnTo>
                  <a:lnTo>
                    <a:pt x="253285" y="243331"/>
                  </a:lnTo>
                  <a:lnTo>
                    <a:pt x="252990" y="242490"/>
                  </a:lnTo>
                  <a:lnTo>
                    <a:pt x="252678" y="241648"/>
                  </a:lnTo>
                  <a:lnTo>
                    <a:pt x="252348" y="240806"/>
                  </a:lnTo>
                  <a:lnTo>
                    <a:pt x="252001" y="239973"/>
                  </a:lnTo>
                  <a:lnTo>
                    <a:pt x="251636" y="239149"/>
                  </a:lnTo>
                  <a:lnTo>
                    <a:pt x="251254" y="238325"/>
                  </a:lnTo>
                  <a:lnTo>
                    <a:pt x="250864" y="237518"/>
                  </a:lnTo>
                  <a:lnTo>
                    <a:pt x="250456" y="236711"/>
                  </a:lnTo>
                  <a:lnTo>
                    <a:pt x="250031" y="235904"/>
                  </a:lnTo>
                  <a:lnTo>
                    <a:pt x="249597" y="235114"/>
                  </a:lnTo>
                  <a:lnTo>
                    <a:pt x="249146" y="234324"/>
                  </a:lnTo>
                  <a:lnTo>
                    <a:pt x="248677" y="233552"/>
                  </a:lnTo>
                  <a:lnTo>
                    <a:pt x="248191" y="232780"/>
                  </a:lnTo>
                  <a:lnTo>
                    <a:pt x="247697" y="232016"/>
                  </a:lnTo>
                  <a:lnTo>
                    <a:pt x="247185" y="231261"/>
                  </a:lnTo>
                  <a:lnTo>
                    <a:pt x="248148" y="230888"/>
                  </a:lnTo>
                  <a:lnTo>
                    <a:pt x="249102" y="230506"/>
                  </a:lnTo>
                  <a:lnTo>
                    <a:pt x="250048" y="230098"/>
                  </a:lnTo>
                  <a:lnTo>
                    <a:pt x="250977" y="229682"/>
                  </a:lnTo>
                  <a:lnTo>
                    <a:pt x="251905" y="229257"/>
                  </a:lnTo>
                  <a:lnTo>
                    <a:pt x="252816" y="228814"/>
                  </a:lnTo>
                  <a:lnTo>
                    <a:pt x="253719" y="228354"/>
                  </a:lnTo>
                  <a:lnTo>
                    <a:pt x="254604" y="227877"/>
                  </a:lnTo>
                  <a:lnTo>
                    <a:pt x="255480" y="227391"/>
                  </a:lnTo>
                  <a:lnTo>
                    <a:pt x="256348" y="226896"/>
                  </a:lnTo>
                  <a:lnTo>
                    <a:pt x="257207" y="226384"/>
                  </a:lnTo>
                  <a:lnTo>
                    <a:pt x="258049" y="225855"/>
                  </a:lnTo>
                  <a:lnTo>
                    <a:pt x="258882" y="225317"/>
                  </a:lnTo>
                  <a:lnTo>
                    <a:pt x="259698" y="224770"/>
                  </a:lnTo>
                  <a:lnTo>
                    <a:pt x="260505" y="224206"/>
                  </a:lnTo>
                  <a:lnTo>
                    <a:pt x="261303" y="223625"/>
                  </a:lnTo>
                  <a:lnTo>
                    <a:pt x="262084" y="223044"/>
                  </a:lnTo>
                  <a:lnTo>
                    <a:pt x="262856" y="222445"/>
                  </a:lnTo>
                  <a:lnTo>
                    <a:pt x="263611" y="221829"/>
                  </a:lnTo>
                  <a:lnTo>
                    <a:pt x="264357" y="221204"/>
                  </a:lnTo>
                  <a:lnTo>
                    <a:pt x="265086" y="220571"/>
                  </a:lnTo>
                  <a:lnTo>
                    <a:pt x="265798" y="219929"/>
                  </a:lnTo>
                  <a:lnTo>
                    <a:pt x="266501" y="219269"/>
                  </a:lnTo>
                  <a:lnTo>
                    <a:pt x="267195" y="218610"/>
                  </a:lnTo>
                  <a:lnTo>
                    <a:pt x="267872" y="217933"/>
                  </a:lnTo>
                  <a:lnTo>
                    <a:pt x="268531" y="217239"/>
                  </a:lnTo>
                  <a:lnTo>
                    <a:pt x="269173" y="216544"/>
                  </a:lnTo>
                  <a:lnTo>
                    <a:pt x="269807" y="215833"/>
                  </a:lnTo>
                  <a:lnTo>
                    <a:pt x="270431" y="215113"/>
                  </a:lnTo>
                  <a:lnTo>
                    <a:pt x="271030" y="214392"/>
                  </a:lnTo>
                  <a:lnTo>
                    <a:pt x="271620" y="213655"/>
                  </a:lnTo>
                  <a:lnTo>
                    <a:pt x="272193" y="212909"/>
                  </a:lnTo>
                  <a:lnTo>
                    <a:pt x="272757" y="212145"/>
                  </a:lnTo>
                  <a:lnTo>
                    <a:pt x="273295" y="211381"/>
                  </a:lnTo>
                  <a:lnTo>
                    <a:pt x="273824" y="210609"/>
                  </a:lnTo>
                  <a:lnTo>
                    <a:pt x="274336" y="209828"/>
                  </a:lnTo>
                  <a:lnTo>
                    <a:pt x="274831" y="209038"/>
                  </a:lnTo>
                  <a:lnTo>
                    <a:pt x="275317" y="208240"/>
                  </a:lnTo>
                  <a:lnTo>
                    <a:pt x="275777" y="207433"/>
                  </a:lnTo>
                  <a:lnTo>
                    <a:pt x="276228" y="206617"/>
                  </a:lnTo>
                  <a:lnTo>
                    <a:pt x="276662" y="205793"/>
                  </a:lnTo>
                  <a:lnTo>
                    <a:pt x="277070" y="204969"/>
                  </a:lnTo>
                  <a:lnTo>
                    <a:pt x="277469" y="204127"/>
                  </a:lnTo>
                  <a:lnTo>
                    <a:pt x="277851" y="203285"/>
                  </a:lnTo>
                  <a:lnTo>
                    <a:pt x="278215" y="202435"/>
                  </a:lnTo>
                  <a:lnTo>
                    <a:pt x="278562" y="201576"/>
                  </a:lnTo>
                  <a:lnTo>
                    <a:pt x="278892" y="200708"/>
                  </a:lnTo>
                  <a:lnTo>
                    <a:pt x="279204" y="199840"/>
                  </a:lnTo>
                  <a:lnTo>
                    <a:pt x="279499" y="198964"/>
                  </a:lnTo>
                  <a:lnTo>
                    <a:pt x="279777" y="198079"/>
                  </a:lnTo>
                  <a:lnTo>
                    <a:pt x="280037" y="197185"/>
                  </a:lnTo>
                  <a:lnTo>
                    <a:pt x="280280" y="196291"/>
                  </a:lnTo>
                  <a:lnTo>
                    <a:pt x="280497" y="195398"/>
                  </a:lnTo>
                  <a:lnTo>
                    <a:pt x="280705" y="194486"/>
                  </a:lnTo>
                  <a:lnTo>
                    <a:pt x="280888" y="193575"/>
                  </a:lnTo>
                  <a:lnTo>
                    <a:pt x="281053" y="192664"/>
                  </a:lnTo>
                  <a:lnTo>
                    <a:pt x="281200" y="191744"/>
                  </a:lnTo>
                  <a:lnTo>
                    <a:pt x="281330" y="190816"/>
                  </a:lnTo>
                  <a:lnTo>
                    <a:pt x="281443" y="189887"/>
                  </a:lnTo>
                  <a:lnTo>
                    <a:pt x="281530" y="188950"/>
                  </a:lnTo>
                  <a:lnTo>
                    <a:pt x="281599" y="188013"/>
                  </a:lnTo>
                  <a:lnTo>
                    <a:pt x="281651" y="187076"/>
                  </a:lnTo>
                  <a:lnTo>
                    <a:pt x="281677" y="186130"/>
                  </a:lnTo>
                  <a:lnTo>
                    <a:pt x="281686" y="185184"/>
                  </a:lnTo>
                  <a:lnTo>
                    <a:pt x="281686" y="184594"/>
                  </a:lnTo>
                  <a:lnTo>
                    <a:pt x="281677" y="184004"/>
                  </a:lnTo>
                  <a:lnTo>
                    <a:pt x="281660" y="183423"/>
                  </a:lnTo>
                  <a:lnTo>
                    <a:pt x="281634" y="182833"/>
                  </a:lnTo>
                  <a:lnTo>
                    <a:pt x="281599" y="182251"/>
                  </a:lnTo>
                  <a:lnTo>
                    <a:pt x="281556" y="181670"/>
                  </a:lnTo>
                  <a:lnTo>
                    <a:pt x="281512" y="181089"/>
                  </a:lnTo>
                  <a:lnTo>
                    <a:pt x="281452" y="180507"/>
                  </a:lnTo>
                  <a:lnTo>
                    <a:pt x="281391" y="179926"/>
                  </a:lnTo>
                  <a:lnTo>
                    <a:pt x="281322" y="179344"/>
                  </a:lnTo>
                  <a:lnTo>
                    <a:pt x="281243" y="178772"/>
                  </a:lnTo>
                  <a:lnTo>
                    <a:pt x="281165" y="178199"/>
                  </a:lnTo>
                  <a:lnTo>
                    <a:pt x="281070" y="177626"/>
                  </a:lnTo>
                  <a:lnTo>
                    <a:pt x="280974" y="177054"/>
                  </a:lnTo>
                  <a:lnTo>
                    <a:pt x="280870" y="176481"/>
                  </a:lnTo>
                  <a:lnTo>
                    <a:pt x="280758" y="175908"/>
                  </a:lnTo>
                  <a:lnTo>
                    <a:pt x="280636" y="175344"/>
                  </a:lnTo>
                  <a:lnTo>
                    <a:pt x="280506" y="174771"/>
                  </a:lnTo>
                  <a:lnTo>
                    <a:pt x="280376" y="174207"/>
                  </a:lnTo>
                  <a:lnTo>
                    <a:pt x="280237" y="173652"/>
                  </a:lnTo>
                  <a:lnTo>
                    <a:pt x="280089" y="173088"/>
                  </a:lnTo>
                  <a:lnTo>
                    <a:pt x="279933" y="172524"/>
                  </a:lnTo>
                  <a:lnTo>
                    <a:pt x="279768" y="171969"/>
                  </a:lnTo>
                  <a:lnTo>
                    <a:pt x="279603" y="171413"/>
                  </a:lnTo>
                  <a:lnTo>
                    <a:pt x="279430" y="170858"/>
                  </a:lnTo>
                  <a:lnTo>
                    <a:pt x="279248" y="170311"/>
                  </a:lnTo>
                  <a:lnTo>
                    <a:pt x="279057" y="169756"/>
                  </a:lnTo>
                  <a:lnTo>
                    <a:pt x="278857" y="169209"/>
                  </a:lnTo>
                  <a:lnTo>
                    <a:pt x="278658" y="168663"/>
                  </a:lnTo>
                  <a:lnTo>
                    <a:pt x="278449" y="168125"/>
                  </a:lnTo>
                  <a:lnTo>
                    <a:pt x="278232" y="167578"/>
                  </a:lnTo>
                  <a:lnTo>
                    <a:pt x="278007" y="167040"/>
                  </a:lnTo>
                  <a:lnTo>
                    <a:pt x="277781" y="166502"/>
                  </a:lnTo>
                  <a:lnTo>
                    <a:pt x="277538" y="165964"/>
                  </a:lnTo>
                  <a:lnTo>
                    <a:pt x="277295" y="165435"/>
                  </a:lnTo>
                  <a:lnTo>
                    <a:pt x="277044" y="164905"/>
                  </a:lnTo>
                  <a:lnTo>
                    <a:pt x="276792" y="164376"/>
                  </a:lnTo>
                  <a:lnTo>
                    <a:pt x="276523" y="163847"/>
                  </a:lnTo>
                  <a:lnTo>
                    <a:pt x="276254" y="163326"/>
                  </a:lnTo>
                  <a:lnTo>
                    <a:pt x="275976" y="162805"/>
                  </a:lnTo>
                  <a:lnTo>
                    <a:pt x="275690" y="162285"/>
                  </a:lnTo>
                  <a:lnTo>
                    <a:pt x="275404" y="161773"/>
                  </a:lnTo>
                  <a:lnTo>
                    <a:pt x="275109" y="161261"/>
                  </a:lnTo>
                  <a:lnTo>
                    <a:pt x="274805" y="160749"/>
                  </a:lnTo>
                  <a:lnTo>
                    <a:pt x="274492" y="160246"/>
                  </a:lnTo>
                  <a:lnTo>
                    <a:pt x="274171" y="159734"/>
                  </a:lnTo>
                  <a:lnTo>
                    <a:pt x="273850" y="159239"/>
                  </a:lnTo>
                  <a:lnTo>
                    <a:pt x="273521" y="158736"/>
                  </a:lnTo>
                  <a:lnTo>
                    <a:pt x="273182" y="158241"/>
                  </a:lnTo>
                  <a:lnTo>
                    <a:pt x="272844" y="157746"/>
                  </a:lnTo>
                  <a:lnTo>
                    <a:pt x="272497" y="157252"/>
                  </a:lnTo>
                  <a:lnTo>
                    <a:pt x="272141" y="156766"/>
                  </a:lnTo>
                  <a:lnTo>
                    <a:pt x="271776" y="156280"/>
                  </a:lnTo>
                  <a:lnTo>
                    <a:pt x="271412" y="155803"/>
                  </a:lnTo>
                  <a:lnTo>
                    <a:pt x="271030" y="155325"/>
                  </a:lnTo>
                  <a:lnTo>
                    <a:pt x="270657" y="154848"/>
                  </a:lnTo>
                  <a:lnTo>
                    <a:pt x="270267" y="154371"/>
                  </a:lnTo>
                  <a:lnTo>
                    <a:pt x="269876" y="153902"/>
                  </a:lnTo>
                  <a:lnTo>
                    <a:pt x="269477" y="153442"/>
                  </a:lnTo>
                  <a:lnTo>
                    <a:pt x="269069" y="152974"/>
                  </a:lnTo>
                  <a:lnTo>
                    <a:pt x="268653" y="152523"/>
                  </a:lnTo>
                  <a:lnTo>
                    <a:pt x="268236" y="152063"/>
                  </a:lnTo>
                  <a:lnTo>
                    <a:pt x="267811" y="151612"/>
                  </a:lnTo>
                  <a:lnTo>
                    <a:pt x="267377" y="151160"/>
                  </a:lnTo>
                  <a:lnTo>
                    <a:pt x="267854" y="150544"/>
                  </a:lnTo>
                  <a:lnTo>
                    <a:pt x="268314" y="149928"/>
                  </a:lnTo>
                  <a:lnTo>
                    <a:pt x="268757" y="149295"/>
                  </a:lnTo>
                  <a:lnTo>
                    <a:pt x="269191" y="148661"/>
                  </a:lnTo>
                  <a:lnTo>
                    <a:pt x="269607" y="148019"/>
                  </a:lnTo>
                  <a:lnTo>
                    <a:pt x="270006" y="147368"/>
                  </a:lnTo>
                  <a:lnTo>
                    <a:pt x="270397" y="146717"/>
                  </a:lnTo>
                  <a:lnTo>
                    <a:pt x="270770" y="146058"/>
                  </a:lnTo>
                  <a:lnTo>
                    <a:pt x="271126" y="145390"/>
                  </a:lnTo>
                  <a:lnTo>
                    <a:pt x="271473" y="144722"/>
                  </a:lnTo>
                  <a:lnTo>
                    <a:pt x="271802" y="144045"/>
                  </a:lnTo>
                  <a:lnTo>
                    <a:pt x="272115" y="143368"/>
                  </a:lnTo>
                  <a:lnTo>
                    <a:pt x="272419" y="142682"/>
                  </a:lnTo>
                  <a:lnTo>
                    <a:pt x="272705" y="141988"/>
                  </a:lnTo>
                  <a:lnTo>
                    <a:pt x="272974" y="141294"/>
                  </a:lnTo>
                  <a:lnTo>
                    <a:pt x="273226" y="140591"/>
                  </a:lnTo>
                  <a:lnTo>
                    <a:pt x="273469" y="139888"/>
                  </a:lnTo>
                  <a:lnTo>
                    <a:pt x="273694" y="139186"/>
                  </a:lnTo>
                  <a:lnTo>
                    <a:pt x="273911" y="138474"/>
                  </a:lnTo>
                  <a:lnTo>
                    <a:pt x="274102" y="137754"/>
                  </a:lnTo>
                  <a:lnTo>
                    <a:pt x="274284" y="137034"/>
                  </a:lnTo>
                  <a:lnTo>
                    <a:pt x="274449" y="136313"/>
                  </a:lnTo>
                  <a:lnTo>
                    <a:pt x="274597" y="135584"/>
                  </a:lnTo>
                  <a:lnTo>
                    <a:pt x="274727" y="134855"/>
                  </a:lnTo>
                  <a:lnTo>
                    <a:pt x="274848" y="134127"/>
                  </a:lnTo>
                  <a:lnTo>
                    <a:pt x="274952" y="133389"/>
                  </a:lnTo>
                  <a:lnTo>
                    <a:pt x="275039" y="132651"/>
                  </a:lnTo>
                  <a:lnTo>
                    <a:pt x="275109" y="131914"/>
                  </a:lnTo>
                  <a:lnTo>
                    <a:pt x="275169" y="131168"/>
                  </a:lnTo>
                  <a:lnTo>
                    <a:pt x="275204" y="130421"/>
                  </a:lnTo>
                  <a:lnTo>
                    <a:pt x="275230" y="129675"/>
                  </a:lnTo>
                  <a:lnTo>
                    <a:pt x="275239" y="128929"/>
                  </a:lnTo>
                  <a:lnTo>
                    <a:pt x="275239" y="128486"/>
                  </a:lnTo>
                  <a:lnTo>
                    <a:pt x="275230" y="128052"/>
                  </a:lnTo>
                  <a:lnTo>
                    <a:pt x="275213" y="127619"/>
                  </a:lnTo>
                  <a:lnTo>
                    <a:pt x="275195" y="127185"/>
                  </a:lnTo>
                  <a:lnTo>
                    <a:pt x="275169" y="126751"/>
                  </a:lnTo>
                  <a:lnTo>
                    <a:pt x="275143" y="126317"/>
                  </a:lnTo>
                  <a:lnTo>
                    <a:pt x="275109" y="125883"/>
                  </a:lnTo>
                  <a:lnTo>
                    <a:pt x="275065" y="125458"/>
                  </a:lnTo>
                  <a:lnTo>
                    <a:pt x="275022" y="125024"/>
                  </a:lnTo>
                  <a:lnTo>
                    <a:pt x="274970" y="124599"/>
                  </a:lnTo>
                  <a:lnTo>
                    <a:pt x="274918" y="124174"/>
                  </a:lnTo>
                  <a:lnTo>
                    <a:pt x="274857" y="123748"/>
                  </a:lnTo>
                  <a:lnTo>
                    <a:pt x="274796" y="123332"/>
                  </a:lnTo>
                  <a:lnTo>
                    <a:pt x="274718" y="122907"/>
                  </a:lnTo>
                  <a:lnTo>
                    <a:pt x="274571" y="122065"/>
                  </a:lnTo>
                  <a:lnTo>
                    <a:pt x="274388" y="121241"/>
                  </a:lnTo>
                  <a:lnTo>
                    <a:pt x="274197" y="120416"/>
                  </a:lnTo>
                  <a:lnTo>
                    <a:pt x="273981" y="119592"/>
                  </a:lnTo>
                  <a:lnTo>
                    <a:pt x="273746" y="118785"/>
                  </a:lnTo>
                  <a:lnTo>
                    <a:pt x="273495" y="117978"/>
                  </a:lnTo>
                  <a:lnTo>
                    <a:pt x="273226" y="117180"/>
                  </a:lnTo>
                  <a:lnTo>
                    <a:pt x="272931" y="116390"/>
                  </a:lnTo>
                  <a:lnTo>
                    <a:pt x="272627" y="115609"/>
                  </a:lnTo>
                  <a:lnTo>
                    <a:pt x="272297" y="114837"/>
                  </a:lnTo>
                  <a:lnTo>
                    <a:pt x="271959" y="114064"/>
                  </a:lnTo>
                  <a:lnTo>
                    <a:pt x="271594" y="113310"/>
                  </a:lnTo>
                  <a:lnTo>
                    <a:pt x="271212" y="112555"/>
                  </a:lnTo>
                  <a:lnTo>
                    <a:pt x="270813" y="111817"/>
                  </a:lnTo>
                  <a:lnTo>
                    <a:pt x="270405" y="111079"/>
                  </a:lnTo>
                  <a:lnTo>
                    <a:pt x="269972" y="110359"/>
                  </a:lnTo>
                  <a:lnTo>
                    <a:pt x="269529" y="109648"/>
                  </a:lnTo>
                  <a:lnTo>
                    <a:pt x="269060" y="108936"/>
                  </a:lnTo>
                  <a:lnTo>
                    <a:pt x="268583" y="108242"/>
                  </a:lnTo>
                  <a:lnTo>
                    <a:pt x="268089" y="107556"/>
                  </a:lnTo>
                  <a:lnTo>
                    <a:pt x="267577" y="106880"/>
                  </a:lnTo>
                  <a:lnTo>
                    <a:pt x="267056" y="106211"/>
                  </a:lnTo>
                  <a:lnTo>
                    <a:pt x="266509" y="105561"/>
                  </a:lnTo>
                  <a:lnTo>
                    <a:pt x="265954" y="104919"/>
                  </a:lnTo>
                  <a:lnTo>
                    <a:pt x="265381" y="104276"/>
                  </a:lnTo>
                  <a:lnTo>
                    <a:pt x="264800" y="103660"/>
                  </a:lnTo>
                  <a:lnTo>
                    <a:pt x="264201" y="103044"/>
                  </a:lnTo>
                  <a:lnTo>
                    <a:pt x="263585" y="102445"/>
                  </a:lnTo>
                  <a:lnTo>
                    <a:pt x="262952" y="101855"/>
                  </a:lnTo>
                  <a:lnTo>
                    <a:pt x="262309" y="101274"/>
                  </a:lnTo>
                  <a:lnTo>
                    <a:pt x="261659" y="100710"/>
                  </a:lnTo>
                  <a:lnTo>
                    <a:pt x="260990" y="100155"/>
                  </a:lnTo>
                  <a:lnTo>
                    <a:pt x="260305" y="99617"/>
                  </a:lnTo>
                  <a:lnTo>
                    <a:pt x="259611" y="99087"/>
                  </a:lnTo>
                  <a:lnTo>
                    <a:pt x="258899" y="98575"/>
                  </a:lnTo>
                  <a:lnTo>
                    <a:pt x="258179" y="98072"/>
                  </a:lnTo>
                  <a:lnTo>
                    <a:pt x="257450" y="97577"/>
                  </a:lnTo>
                  <a:lnTo>
                    <a:pt x="256704" y="97100"/>
                  </a:lnTo>
                  <a:lnTo>
                    <a:pt x="255949" y="96640"/>
                  </a:lnTo>
                  <a:lnTo>
                    <a:pt x="255185" y="96189"/>
                  </a:lnTo>
                  <a:lnTo>
                    <a:pt x="254404" y="95755"/>
                  </a:lnTo>
                  <a:lnTo>
                    <a:pt x="253615" y="95330"/>
                  </a:lnTo>
                  <a:lnTo>
                    <a:pt x="252816" y="94922"/>
                  </a:lnTo>
                  <a:lnTo>
                    <a:pt x="252001" y="94532"/>
                  </a:lnTo>
                  <a:lnTo>
                    <a:pt x="251185" y="94159"/>
                  </a:lnTo>
                  <a:lnTo>
                    <a:pt x="250352" y="93794"/>
                  </a:lnTo>
                  <a:lnTo>
                    <a:pt x="249510" y="93447"/>
                  </a:lnTo>
                  <a:lnTo>
                    <a:pt x="248660" y="93109"/>
                  </a:lnTo>
                  <a:lnTo>
                    <a:pt x="247792" y="92796"/>
                  </a:lnTo>
                  <a:lnTo>
                    <a:pt x="246924" y="92493"/>
                  </a:lnTo>
                  <a:lnTo>
                    <a:pt x="246048" y="92206"/>
                  </a:lnTo>
                  <a:lnTo>
                    <a:pt x="245154" y="91937"/>
                  </a:lnTo>
                  <a:lnTo>
                    <a:pt x="244260" y="91686"/>
                  </a:lnTo>
                  <a:lnTo>
                    <a:pt x="243349" y="91451"/>
                  </a:lnTo>
                  <a:lnTo>
                    <a:pt x="242438" y="91226"/>
                  </a:lnTo>
                  <a:lnTo>
                    <a:pt x="241518" y="91026"/>
                  </a:lnTo>
                  <a:lnTo>
                    <a:pt x="240590" y="90835"/>
                  </a:lnTo>
                  <a:lnTo>
                    <a:pt x="240868" y="90089"/>
                  </a:lnTo>
                  <a:lnTo>
                    <a:pt x="241128" y="89334"/>
                  </a:lnTo>
                  <a:lnTo>
                    <a:pt x="241371" y="88570"/>
                  </a:lnTo>
                  <a:lnTo>
                    <a:pt x="241597" y="87807"/>
                  </a:lnTo>
                  <a:lnTo>
                    <a:pt x="241805" y="87034"/>
                  </a:lnTo>
                  <a:lnTo>
                    <a:pt x="241996" y="86262"/>
                  </a:lnTo>
                  <a:lnTo>
                    <a:pt x="242169" y="85481"/>
                  </a:lnTo>
                  <a:lnTo>
                    <a:pt x="242317" y="84700"/>
                  </a:lnTo>
                  <a:lnTo>
                    <a:pt x="242456" y="83919"/>
                  </a:lnTo>
                  <a:lnTo>
                    <a:pt x="242577" y="83130"/>
                  </a:lnTo>
                  <a:lnTo>
                    <a:pt x="242673" y="82340"/>
                  </a:lnTo>
                  <a:lnTo>
                    <a:pt x="242751" y="81550"/>
                  </a:lnTo>
                  <a:lnTo>
                    <a:pt x="242820" y="80752"/>
                  </a:lnTo>
                  <a:lnTo>
                    <a:pt x="242863" y="79954"/>
                  </a:lnTo>
                  <a:lnTo>
                    <a:pt x="242889" y="79155"/>
                  </a:lnTo>
                  <a:lnTo>
                    <a:pt x="242898" y="78348"/>
                  </a:lnTo>
                  <a:lnTo>
                    <a:pt x="242898" y="77845"/>
                  </a:lnTo>
                  <a:lnTo>
                    <a:pt x="242881" y="77342"/>
                  </a:lnTo>
                  <a:lnTo>
                    <a:pt x="242863" y="76847"/>
                  </a:lnTo>
                  <a:lnTo>
                    <a:pt x="242837" y="76344"/>
                  </a:lnTo>
                  <a:lnTo>
                    <a:pt x="242811" y="75849"/>
                  </a:lnTo>
                  <a:lnTo>
                    <a:pt x="242768" y="75355"/>
                  </a:lnTo>
                  <a:lnTo>
                    <a:pt x="242725" y="74860"/>
                  </a:lnTo>
                  <a:lnTo>
                    <a:pt x="242673" y="74366"/>
                  </a:lnTo>
                  <a:lnTo>
                    <a:pt x="242612" y="73871"/>
                  </a:lnTo>
                  <a:lnTo>
                    <a:pt x="242542" y="73385"/>
                  </a:lnTo>
                  <a:lnTo>
                    <a:pt x="242473" y="72899"/>
                  </a:lnTo>
                  <a:lnTo>
                    <a:pt x="242395" y="72413"/>
                  </a:lnTo>
                  <a:lnTo>
                    <a:pt x="242308" y="71927"/>
                  </a:lnTo>
                  <a:lnTo>
                    <a:pt x="242213" y="71450"/>
                  </a:lnTo>
                  <a:lnTo>
                    <a:pt x="242108" y="70973"/>
                  </a:lnTo>
                  <a:lnTo>
                    <a:pt x="242004" y="70495"/>
                  </a:lnTo>
                  <a:lnTo>
                    <a:pt x="241892" y="70018"/>
                  </a:lnTo>
                  <a:lnTo>
                    <a:pt x="241770" y="69550"/>
                  </a:lnTo>
                  <a:lnTo>
                    <a:pt x="241649" y="69072"/>
                  </a:lnTo>
                  <a:lnTo>
                    <a:pt x="241510" y="68604"/>
                  </a:lnTo>
                  <a:lnTo>
                    <a:pt x="241371" y="68144"/>
                  </a:lnTo>
                  <a:lnTo>
                    <a:pt x="241232" y="67675"/>
                  </a:lnTo>
                  <a:lnTo>
                    <a:pt x="241076" y="67215"/>
                  </a:lnTo>
                  <a:lnTo>
                    <a:pt x="240920" y="66755"/>
                  </a:lnTo>
                  <a:lnTo>
                    <a:pt x="240755" y="66304"/>
                  </a:lnTo>
                  <a:lnTo>
                    <a:pt x="240590" y="65844"/>
                  </a:lnTo>
                  <a:lnTo>
                    <a:pt x="240408" y="65393"/>
                  </a:lnTo>
                  <a:lnTo>
                    <a:pt x="240225" y="64942"/>
                  </a:lnTo>
                  <a:lnTo>
                    <a:pt x="240043" y="64499"/>
                  </a:lnTo>
                  <a:lnTo>
                    <a:pt x="239844" y="64057"/>
                  </a:lnTo>
                  <a:lnTo>
                    <a:pt x="239644" y="63614"/>
                  </a:lnTo>
                  <a:lnTo>
                    <a:pt x="239436" y="63172"/>
                  </a:lnTo>
                  <a:lnTo>
                    <a:pt x="239228" y="62738"/>
                  </a:lnTo>
                  <a:lnTo>
                    <a:pt x="239011" y="62304"/>
                  </a:lnTo>
                  <a:lnTo>
                    <a:pt x="238785" y="61879"/>
                  </a:lnTo>
                  <a:lnTo>
                    <a:pt x="238559" y="61445"/>
                  </a:lnTo>
                  <a:lnTo>
                    <a:pt x="238325" y="61020"/>
                  </a:lnTo>
                  <a:lnTo>
                    <a:pt x="238082" y="60603"/>
                  </a:lnTo>
                  <a:lnTo>
                    <a:pt x="237839" y="60178"/>
                  </a:lnTo>
                  <a:lnTo>
                    <a:pt x="237588" y="59761"/>
                  </a:lnTo>
                  <a:lnTo>
                    <a:pt x="237327" y="59354"/>
                  </a:lnTo>
                  <a:lnTo>
                    <a:pt x="237067" y="58946"/>
                  </a:lnTo>
                  <a:lnTo>
                    <a:pt x="236798" y="58538"/>
                  </a:lnTo>
                  <a:lnTo>
                    <a:pt x="236529" y="58130"/>
                  </a:lnTo>
                  <a:lnTo>
                    <a:pt x="236251" y="57731"/>
                  </a:lnTo>
                  <a:lnTo>
                    <a:pt x="235965" y="57332"/>
                  </a:lnTo>
                  <a:lnTo>
                    <a:pt x="235679" y="56941"/>
                  </a:lnTo>
                  <a:lnTo>
                    <a:pt x="235384" y="56551"/>
                  </a:lnTo>
                  <a:lnTo>
                    <a:pt x="235080" y="56160"/>
                  </a:lnTo>
                  <a:lnTo>
                    <a:pt x="234776" y="55779"/>
                  </a:lnTo>
                  <a:lnTo>
                    <a:pt x="234472" y="55397"/>
                  </a:lnTo>
                  <a:lnTo>
                    <a:pt x="234160" y="55024"/>
                  </a:lnTo>
                  <a:lnTo>
                    <a:pt x="233839" y="54651"/>
                  </a:lnTo>
                  <a:lnTo>
                    <a:pt x="233509" y="54277"/>
                  </a:lnTo>
                  <a:lnTo>
                    <a:pt x="233188" y="53913"/>
                  </a:lnTo>
                  <a:lnTo>
                    <a:pt x="232850" y="53548"/>
                  </a:lnTo>
                  <a:lnTo>
                    <a:pt x="232511" y="53193"/>
                  </a:lnTo>
                  <a:lnTo>
                    <a:pt x="232164" y="52837"/>
                  </a:lnTo>
                  <a:lnTo>
                    <a:pt x="231817" y="52481"/>
                  </a:lnTo>
                  <a:lnTo>
                    <a:pt x="231470" y="52134"/>
                  </a:lnTo>
                  <a:lnTo>
                    <a:pt x="231114" y="51787"/>
                  </a:lnTo>
                  <a:lnTo>
                    <a:pt x="230750" y="51449"/>
                  </a:lnTo>
                  <a:lnTo>
                    <a:pt x="230385" y="51110"/>
                  </a:lnTo>
                  <a:lnTo>
                    <a:pt x="230012" y="50780"/>
                  </a:lnTo>
                  <a:lnTo>
                    <a:pt x="229639" y="50451"/>
                  </a:lnTo>
                  <a:lnTo>
                    <a:pt x="229257" y="50121"/>
                  </a:lnTo>
                  <a:lnTo>
                    <a:pt x="228875" y="49800"/>
                  </a:lnTo>
                  <a:lnTo>
                    <a:pt x="228485" y="49487"/>
                  </a:lnTo>
                  <a:lnTo>
                    <a:pt x="228086" y="49175"/>
                  </a:lnTo>
                  <a:lnTo>
                    <a:pt x="227695" y="48863"/>
                  </a:lnTo>
                  <a:lnTo>
                    <a:pt x="227296" y="48559"/>
                  </a:lnTo>
                  <a:lnTo>
                    <a:pt x="226888" y="48264"/>
                  </a:lnTo>
                  <a:lnTo>
                    <a:pt x="226481" y="47969"/>
                  </a:lnTo>
                  <a:lnTo>
                    <a:pt x="226064" y="47674"/>
                  </a:lnTo>
                  <a:lnTo>
                    <a:pt x="225648" y="47388"/>
                  </a:lnTo>
                  <a:lnTo>
                    <a:pt x="225222" y="47101"/>
                  </a:lnTo>
                  <a:lnTo>
                    <a:pt x="224797" y="46824"/>
                  </a:lnTo>
                  <a:lnTo>
                    <a:pt x="224372" y="46546"/>
                  </a:lnTo>
                  <a:lnTo>
                    <a:pt x="223938" y="46277"/>
                  </a:lnTo>
                  <a:lnTo>
                    <a:pt x="223504" y="46017"/>
                  </a:lnTo>
                  <a:lnTo>
                    <a:pt x="223062" y="45756"/>
                  </a:lnTo>
                  <a:lnTo>
                    <a:pt x="222619" y="45496"/>
                  </a:lnTo>
                  <a:lnTo>
                    <a:pt x="222168" y="45244"/>
                  </a:lnTo>
                  <a:lnTo>
                    <a:pt x="221717" y="45001"/>
                  </a:lnTo>
                  <a:lnTo>
                    <a:pt x="221265" y="44758"/>
                  </a:lnTo>
                  <a:lnTo>
                    <a:pt x="220806" y="44524"/>
                  </a:lnTo>
                  <a:lnTo>
                    <a:pt x="220337" y="44290"/>
                  </a:lnTo>
                  <a:lnTo>
                    <a:pt x="219877" y="44064"/>
                  </a:lnTo>
                  <a:lnTo>
                    <a:pt x="219408" y="43838"/>
                  </a:lnTo>
                  <a:lnTo>
                    <a:pt x="218931" y="43622"/>
                  </a:lnTo>
                  <a:lnTo>
                    <a:pt x="218454" y="43405"/>
                  </a:lnTo>
                  <a:lnTo>
                    <a:pt x="217977" y="43196"/>
                  </a:lnTo>
                  <a:lnTo>
                    <a:pt x="217499" y="42997"/>
                  </a:lnTo>
                  <a:lnTo>
                    <a:pt x="217014" y="42797"/>
                  </a:lnTo>
                  <a:lnTo>
                    <a:pt x="216519" y="42606"/>
                  </a:lnTo>
                  <a:lnTo>
                    <a:pt x="216033" y="42415"/>
                  </a:lnTo>
                  <a:lnTo>
                    <a:pt x="215538" y="42233"/>
                  </a:lnTo>
                  <a:lnTo>
                    <a:pt x="215035" y="42060"/>
                  </a:lnTo>
                  <a:lnTo>
                    <a:pt x="214540" y="41886"/>
                  </a:lnTo>
                  <a:lnTo>
                    <a:pt x="214037" y="41721"/>
                  </a:lnTo>
                  <a:lnTo>
                    <a:pt x="213525" y="41556"/>
                  </a:lnTo>
                  <a:lnTo>
                    <a:pt x="213022" y="41400"/>
                  </a:lnTo>
                  <a:lnTo>
                    <a:pt x="212510" y="41253"/>
                  </a:lnTo>
                  <a:lnTo>
                    <a:pt x="211989" y="41105"/>
                  </a:lnTo>
                  <a:lnTo>
                    <a:pt x="211477" y="40966"/>
                  </a:lnTo>
                  <a:lnTo>
                    <a:pt x="210957" y="40836"/>
                  </a:lnTo>
                  <a:lnTo>
                    <a:pt x="210427" y="40706"/>
                  </a:lnTo>
                  <a:lnTo>
                    <a:pt x="209907" y="40584"/>
                  </a:lnTo>
                  <a:lnTo>
                    <a:pt x="209377" y="40463"/>
                  </a:lnTo>
                  <a:lnTo>
                    <a:pt x="208848" y="40350"/>
                  </a:lnTo>
                  <a:lnTo>
                    <a:pt x="208310" y="40246"/>
                  </a:lnTo>
                  <a:lnTo>
                    <a:pt x="207781" y="40142"/>
                  </a:lnTo>
                  <a:lnTo>
                    <a:pt x="207243" y="40055"/>
                  </a:lnTo>
                  <a:lnTo>
                    <a:pt x="206705" y="39960"/>
                  </a:lnTo>
                  <a:lnTo>
                    <a:pt x="206158" y="39882"/>
                  </a:lnTo>
                  <a:lnTo>
                    <a:pt x="205611" y="39804"/>
                  </a:lnTo>
                  <a:lnTo>
                    <a:pt x="205065" y="39734"/>
                  </a:lnTo>
                  <a:lnTo>
                    <a:pt x="204518" y="39665"/>
                  </a:lnTo>
                  <a:lnTo>
                    <a:pt x="203971" y="39604"/>
                  </a:lnTo>
                  <a:lnTo>
                    <a:pt x="203416" y="39552"/>
                  </a:lnTo>
                  <a:lnTo>
                    <a:pt x="202861" y="39508"/>
                  </a:lnTo>
                  <a:lnTo>
                    <a:pt x="202305" y="39465"/>
                  </a:lnTo>
                  <a:lnTo>
                    <a:pt x="201741" y="39430"/>
                  </a:lnTo>
                  <a:lnTo>
                    <a:pt x="201186" y="39404"/>
                  </a:lnTo>
                  <a:lnTo>
                    <a:pt x="200622" y="39378"/>
                  </a:lnTo>
                  <a:lnTo>
                    <a:pt x="200058" y="39370"/>
                  </a:lnTo>
                  <a:lnTo>
                    <a:pt x="199485" y="39352"/>
                  </a:lnTo>
                  <a:lnTo>
                    <a:pt x="197377" y="39352"/>
                  </a:lnTo>
                  <a:lnTo>
                    <a:pt x="197316" y="38892"/>
                  </a:lnTo>
                  <a:lnTo>
                    <a:pt x="197246" y="38424"/>
                  </a:lnTo>
                  <a:lnTo>
                    <a:pt x="197168" y="37964"/>
                  </a:lnTo>
                  <a:lnTo>
                    <a:pt x="197082" y="37504"/>
                  </a:lnTo>
                  <a:lnTo>
                    <a:pt x="196995" y="37044"/>
                  </a:lnTo>
                  <a:lnTo>
                    <a:pt x="196899" y="36593"/>
                  </a:lnTo>
                  <a:lnTo>
                    <a:pt x="196804" y="36133"/>
                  </a:lnTo>
                  <a:lnTo>
                    <a:pt x="196700" y="35673"/>
                  </a:lnTo>
                  <a:lnTo>
                    <a:pt x="196587" y="35222"/>
                  </a:lnTo>
                  <a:lnTo>
                    <a:pt x="196474" y="34771"/>
                  </a:lnTo>
                  <a:lnTo>
                    <a:pt x="196353" y="34319"/>
                  </a:lnTo>
                  <a:lnTo>
                    <a:pt x="196231" y="33868"/>
                  </a:lnTo>
                  <a:lnTo>
                    <a:pt x="196092" y="33417"/>
                  </a:lnTo>
                  <a:lnTo>
                    <a:pt x="195962" y="32966"/>
                  </a:lnTo>
                  <a:lnTo>
                    <a:pt x="195815" y="32523"/>
                  </a:lnTo>
                  <a:lnTo>
                    <a:pt x="195667" y="32072"/>
                  </a:lnTo>
                  <a:lnTo>
                    <a:pt x="195511" y="31629"/>
                  </a:lnTo>
                  <a:lnTo>
                    <a:pt x="195355" y="31187"/>
                  </a:lnTo>
                  <a:lnTo>
                    <a:pt x="195190" y="30744"/>
                  </a:lnTo>
                  <a:lnTo>
                    <a:pt x="195025" y="30310"/>
                  </a:lnTo>
                  <a:lnTo>
                    <a:pt x="194843" y="29868"/>
                  </a:lnTo>
                  <a:lnTo>
                    <a:pt x="194669" y="29434"/>
                  </a:lnTo>
                  <a:lnTo>
                    <a:pt x="194478" y="29000"/>
                  </a:lnTo>
                  <a:lnTo>
                    <a:pt x="194287" y="28566"/>
                  </a:lnTo>
                  <a:lnTo>
                    <a:pt x="194097" y="28132"/>
                  </a:lnTo>
                  <a:lnTo>
                    <a:pt x="193888" y="27707"/>
                  </a:lnTo>
                  <a:lnTo>
                    <a:pt x="193689" y="27273"/>
                  </a:lnTo>
                  <a:lnTo>
                    <a:pt x="193472" y="26848"/>
                  </a:lnTo>
                  <a:lnTo>
                    <a:pt x="193255" y="26423"/>
                  </a:lnTo>
                  <a:lnTo>
                    <a:pt x="193038" y="25998"/>
                  </a:lnTo>
                  <a:lnTo>
                    <a:pt x="192804" y="25581"/>
                  </a:lnTo>
                  <a:lnTo>
                    <a:pt x="192578" y="25156"/>
                  </a:lnTo>
                  <a:lnTo>
                    <a:pt x="192335" y="24740"/>
                  </a:lnTo>
                  <a:lnTo>
                    <a:pt x="192092" y="24323"/>
                  </a:lnTo>
                  <a:lnTo>
                    <a:pt x="191849" y="23915"/>
                  </a:lnTo>
                  <a:lnTo>
                    <a:pt x="191589" y="23499"/>
                  </a:lnTo>
                  <a:lnTo>
                    <a:pt x="191337" y="23091"/>
                  </a:lnTo>
                  <a:lnTo>
                    <a:pt x="191068" y="22683"/>
                  </a:lnTo>
                  <a:lnTo>
                    <a:pt x="190799" y="22284"/>
                  </a:lnTo>
                  <a:lnTo>
                    <a:pt x="190530" y="21876"/>
                  </a:lnTo>
                  <a:lnTo>
                    <a:pt x="190252" y="21477"/>
                  </a:lnTo>
                  <a:lnTo>
                    <a:pt x="189966" y="21078"/>
                  </a:lnTo>
                  <a:lnTo>
                    <a:pt x="189680" y="20679"/>
                  </a:lnTo>
                  <a:lnTo>
                    <a:pt x="189385" y="20288"/>
                  </a:lnTo>
                  <a:lnTo>
                    <a:pt x="189090" y="19889"/>
                  </a:lnTo>
                  <a:lnTo>
                    <a:pt x="188786" y="19507"/>
                  </a:lnTo>
                  <a:lnTo>
                    <a:pt x="188474" y="19117"/>
                  </a:lnTo>
                  <a:lnTo>
                    <a:pt x="188161" y="18726"/>
                  </a:lnTo>
                  <a:lnTo>
                    <a:pt x="187849" y="18344"/>
                  </a:lnTo>
                  <a:lnTo>
                    <a:pt x="187528" y="17971"/>
                  </a:lnTo>
                  <a:lnTo>
                    <a:pt x="187198" y="17589"/>
                  </a:lnTo>
                  <a:lnTo>
                    <a:pt x="186868" y="17216"/>
                  </a:lnTo>
                  <a:lnTo>
                    <a:pt x="186530" y="16843"/>
                  </a:lnTo>
                  <a:lnTo>
                    <a:pt x="186183" y="16470"/>
                  </a:lnTo>
                  <a:lnTo>
                    <a:pt x="185836" y="16106"/>
                  </a:lnTo>
                  <a:lnTo>
                    <a:pt x="185489" y="15732"/>
                  </a:lnTo>
                  <a:lnTo>
                    <a:pt x="185133" y="15377"/>
                  </a:lnTo>
                  <a:lnTo>
                    <a:pt x="184768" y="15012"/>
                  </a:lnTo>
                  <a:lnTo>
                    <a:pt x="184404" y="14656"/>
                  </a:lnTo>
                  <a:lnTo>
                    <a:pt x="184031" y="14301"/>
                  </a:lnTo>
                  <a:lnTo>
                    <a:pt x="183658" y="13954"/>
                  </a:lnTo>
                  <a:lnTo>
                    <a:pt x="183276" y="13598"/>
                  </a:lnTo>
                  <a:lnTo>
                    <a:pt x="182894" y="13251"/>
                  </a:lnTo>
                  <a:lnTo>
                    <a:pt x="182504" y="12912"/>
                  </a:lnTo>
                  <a:lnTo>
                    <a:pt x="182061" y="12531"/>
                  </a:lnTo>
                  <a:lnTo>
                    <a:pt x="181618" y="12157"/>
                  </a:lnTo>
                  <a:lnTo>
                    <a:pt x="181167" y="11793"/>
                  </a:lnTo>
                  <a:lnTo>
                    <a:pt x="180707" y="11428"/>
                  </a:lnTo>
                  <a:lnTo>
                    <a:pt x="180256" y="11073"/>
                  </a:lnTo>
                  <a:lnTo>
                    <a:pt x="179788" y="10717"/>
                  </a:lnTo>
                  <a:lnTo>
                    <a:pt x="179319" y="10370"/>
                  </a:lnTo>
                  <a:lnTo>
                    <a:pt x="178850" y="10023"/>
                  </a:lnTo>
                  <a:lnTo>
                    <a:pt x="178373" y="9693"/>
                  </a:lnTo>
                  <a:lnTo>
                    <a:pt x="177896" y="9355"/>
                  </a:lnTo>
                  <a:lnTo>
                    <a:pt x="177419" y="9034"/>
                  </a:lnTo>
                  <a:lnTo>
                    <a:pt x="176933" y="8712"/>
                  </a:lnTo>
                  <a:lnTo>
                    <a:pt x="176438" y="8391"/>
                  </a:lnTo>
                  <a:lnTo>
                    <a:pt x="175952" y="8088"/>
                  </a:lnTo>
                  <a:lnTo>
                    <a:pt x="175458" y="7784"/>
                  </a:lnTo>
                  <a:lnTo>
                    <a:pt x="174954" y="7480"/>
                  </a:lnTo>
                  <a:lnTo>
                    <a:pt x="174451" y="7185"/>
                  </a:lnTo>
                  <a:lnTo>
                    <a:pt x="173948" y="6899"/>
                  </a:lnTo>
                  <a:lnTo>
                    <a:pt x="173436" y="6621"/>
                  </a:lnTo>
                  <a:lnTo>
                    <a:pt x="172924" y="6344"/>
                  </a:lnTo>
                  <a:lnTo>
                    <a:pt x="172403" y="6066"/>
                  </a:lnTo>
                  <a:lnTo>
                    <a:pt x="171891" y="5806"/>
                  </a:lnTo>
                  <a:lnTo>
                    <a:pt x="171362" y="5545"/>
                  </a:lnTo>
                  <a:lnTo>
                    <a:pt x="170841" y="5285"/>
                  </a:lnTo>
                  <a:lnTo>
                    <a:pt x="170312" y="5042"/>
                  </a:lnTo>
                  <a:lnTo>
                    <a:pt x="169783" y="4799"/>
                  </a:lnTo>
                  <a:lnTo>
                    <a:pt x="169245" y="4556"/>
                  </a:lnTo>
                  <a:lnTo>
                    <a:pt x="168715" y="4330"/>
                  </a:lnTo>
                  <a:lnTo>
                    <a:pt x="168177" y="4105"/>
                  </a:lnTo>
                  <a:lnTo>
                    <a:pt x="167631" y="3879"/>
                  </a:lnTo>
                  <a:lnTo>
                    <a:pt x="167084" y="3671"/>
                  </a:lnTo>
                  <a:lnTo>
                    <a:pt x="166537" y="3463"/>
                  </a:lnTo>
                  <a:lnTo>
                    <a:pt x="165991" y="3254"/>
                  </a:lnTo>
                  <a:lnTo>
                    <a:pt x="165435" y="3063"/>
                  </a:lnTo>
                  <a:lnTo>
                    <a:pt x="164889" y="2873"/>
                  </a:lnTo>
                  <a:lnTo>
                    <a:pt x="164324" y="2682"/>
                  </a:lnTo>
                  <a:lnTo>
                    <a:pt x="163769" y="2508"/>
                  </a:lnTo>
                  <a:lnTo>
                    <a:pt x="163205" y="2335"/>
                  </a:lnTo>
                  <a:lnTo>
                    <a:pt x="162641" y="2161"/>
                  </a:lnTo>
                  <a:lnTo>
                    <a:pt x="162077" y="2005"/>
                  </a:lnTo>
                  <a:lnTo>
                    <a:pt x="161513" y="1849"/>
                  </a:lnTo>
                  <a:lnTo>
                    <a:pt x="160940" y="1701"/>
                  </a:lnTo>
                  <a:lnTo>
                    <a:pt x="160368" y="1554"/>
                  </a:lnTo>
                  <a:lnTo>
                    <a:pt x="159795" y="1423"/>
                  </a:lnTo>
                  <a:lnTo>
                    <a:pt x="159222" y="1293"/>
                  </a:lnTo>
                  <a:lnTo>
                    <a:pt x="158641" y="1163"/>
                  </a:lnTo>
                  <a:lnTo>
                    <a:pt x="158059" y="1050"/>
                  </a:lnTo>
                  <a:lnTo>
                    <a:pt x="157487" y="938"/>
                  </a:lnTo>
                  <a:lnTo>
                    <a:pt x="156897" y="833"/>
                  </a:lnTo>
                  <a:lnTo>
                    <a:pt x="156315" y="729"/>
                  </a:lnTo>
                  <a:lnTo>
                    <a:pt x="155734" y="634"/>
                  </a:lnTo>
                  <a:lnTo>
                    <a:pt x="155144" y="547"/>
                  </a:lnTo>
                  <a:lnTo>
                    <a:pt x="154554" y="469"/>
                  </a:lnTo>
                  <a:lnTo>
                    <a:pt x="153964" y="391"/>
                  </a:lnTo>
                  <a:lnTo>
                    <a:pt x="153374" y="330"/>
                  </a:lnTo>
                  <a:lnTo>
                    <a:pt x="152784" y="261"/>
                  </a:lnTo>
                  <a:lnTo>
                    <a:pt x="152185" y="209"/>
                  </a:lnTo>
                  <a:lnTo>
                    <a:pt x="151595" y="157"/>
                  </a:lnTo>
                  <a:lnTo>
                    <a:pt x="150996" y="122"/>
                  </a:lnTo>
                  <a:lnTo>
                    <a:pt x="150397" y="78"/>
                  </a:lnTo>
                  <a:lnTo>
                    <a:pt x="149799" y="52"/>
                  </a:lnTo>
                  <a:lnTo>
                    <a:pt x="149200" y="26"/>
                  </a:lnTo>
                  <a:lnTo>
                    <a:pt x="148601" y="18"/>
                  </a:lnTo>
                  <a:lnTo>
                    <a:pt x="148002" y="0"/>
                  </a:lnTo>
                  <a:lnTo>
                    <a:pt x="147299" y="0"/>
                  </a:lnTo>
                  <a:lnTo>
                    <a:pt x="146406" y="9"/>
                  </a:lnTo>
                  <a:lnTo>
                    <a:pt x="145512" y="35"/>
                  </a:lnTo>
                  <a:lnTo>
                    <a:pt x="144627" y="70"/>
                  </a:lnTo>
                  <a:lnTo>
                    <a:pt x="143742" y="113"/>
                  </a:lnTo>
                  <a:lnTo>
                    <a:pt x="142857" y="174"/>
                  </a:lnTo>
                  <a:lnTo>
                    <a:pt x="141972" y="252"/>
                  </a:lnTo>
                  <a:lnTo>
                    <a:pt x="141095" y="347"/>
                  </a:lnTo>
                  <a:lnTo>
                    <a:pt x="140227" y="443"/>
                  </a:lnTo>
                  <a:lnTo>
                    <a:pt x="139360" y="564"/>
                  </a:lnTo>
                  <a:lnTo>
                    <a:pt x="138492" y="695"/>
                  </a:lnTo>
                  <a:lnTo>
                    <a:pt x="137624" y="833"/>
                  </a:lnTo>
                  <a:lnTo>
                    <a:pt x="136774" y="990"/>
                  </a:lnTo>
                  <a:lnTo>
                    <a:pt x="135915" y="1163"/>
                  </a:lnTo>
                  <a:lnTo>
                    <a:pt x="135064" y="1337"/>
                  </a:lnTo>
                  <a:lnTo>
                    <a:pt x="134223" y="1536"/>
                  </a:lnTo>
                  <a:lnTo>
                    <a:pt x="133381" y="1745"/>
                  </a:lnTo>
                  <a:lnTo>
                    <a:pt x="132548" y="1961"/>
                  </a:lnTo>
                  <a:lnTo>
                    <a:pt x="131715" y="2196"/>
                  </a:lnTo>
                  <a:lnTo>
                    <a:pt x="130891" y="2439"/>
                  </a:lnTo>
                  <a:lnTo>
                    <a:pt x="130075" y="2699"/>
                  </a:lnTo>
                  <a:lnTo>
                    <a:pt x="129259" y="2968"/>
                  </a:lnTo>
                  <a:lnTo>
                    <a:pt x="128452" y="3246"/>
                  </a:lnTo>
                  <a:lnTo>
                    <a:pt x="127654" y="3541"/>
                  </a:lnTo>
                  <a:lnTo>
                    <a:pt x="126856" y="3844"/>
                  </a:lnTo>
                  <a:lnTo>
                    <a:pt x="126066" y="4157"/>
                  </a:lnTo>
                  <a:lnTo>
                    <a:pt x="125285" y="4487"/>
                  </a:lnTo>
                  <a:lnTo>
                    <a:pt x="124513" y="4825"/>
                  </a:lnTo>
                  <a:lnTo>
                    <a:pt x="123740" y="5181"/>
                  </a:lnTo>
                  <a:lnTo>
                    <a:pt x="122977" y="5545"/>
                  </a:lnTo>
                  <a:lnTo>
                    <a:pt x="122222" y="5918"/>
                  </a:lnTo>
                  <a:lnTo>
                    <a:pt x="121476" y="6309"/>
                  </a:lnTo>
                  <a:lnTo>
                    <a:pt x="120738" y="6699"/>
                  </a:lnTo>
                  <a:lnTo>
                    <a:pt x="120009" y="7107"/>
                  </a:lnTo>
                  <a:lnTo>
                    <a:pt x="119280" y="7532"/>
                  </a:lnTo>
                  <a:lnTo>
                    <a:pt x="118569" y="7958"/>
                  </a:lnTo>
                  <a:lnTo>
                    <a:pt x="117857" y="8400"/>
                  </a:lnTo>
                  <a:lnTo>
                    <a:pt x="117163" y="8851"/>
                  </a:lnTo>
                  <a:lnTo>
                    <a:pt x="116469" y="9311"/>
                  </a:lnTo>
                  <a:lnTo>
                    <a:pt x="115792" y="9788"/>
                  </a:lnTo>
                  <a:lnTo>
                    <a:pt x="115115" y="10274"/>
                  </a:lnTo>
                  <a:lnTo>
                    <a:pt x="114456" y="10769"/>
                  </a:lnTo>
                  <a:lnTo>
                    <a:pt x="113796" y="11272"/>
                  </a:lnTo>
                  <a:lnTo>
                    <a:pt x="113154" y="11784"/>
                  </a:lnTo>
                  <a:lnTo>
                    <a:pt x="112521" y="12305"/>
                  </a:lnTo>
                  <a:lnTo>
                    <a:pt x="111896" y="12843"/>
                  </a:lnTo>
                  <a:lnTo>
                    <a:pt x="111280" y="13390"/>
                  </a:lnTo>
                  <a:lnTo>
                    <a:pt x="110672" y="13936"/>
                  </a:lnTo>
                  <a:lnTo>
                    <a:pt x="110082" y="14500"/>
                  </a:lnTo>
                  <a:lnTo>
                    <a:pt x="109492" y="15073"/>
                  </a:lnTo>
                  <a:lnTo>
                    <a:pt x="108919" y="15663"/>
                  </a:lnTo>
                  <a:lnTo>
                    <a:pt x="108364" y="16253"/>
                  </a:lnTo>
                  <a:lnTo>
                    <a:pt x="107809" y="16852"/>
                  </a:lnTo>
                  <a:lnTo>
                    <a:pt x="107271" y="17468"/>
                  </a:lnTo>
                  <a:lnTo>
                    <a:pt x="106741" y="18084"/>
                  </a:lnTo>
                  <a:lnTo>
                    <a:pt x="106221" y="18717"/>
                  </a:lnTo>
                  <a:lnTo>
                    <a:pt x="105717" y="19351"/>
                  </a:lnTo>
                  <a:lnTo>
                    <a:pt x="105223" y="20002"/>
                  </a:lnTo>
                  <a:lnTo>
                    <a:pt x="104746" y="20653"/>
                  </a:lnTo>
                  <a:lnTo>
                    <a:pt x="104277" y="21321"/>
                  </a:lnTo>
                  <a:lnTo>
                    <a:pt x="103817" y="21989"/>
                  </a:lnTo>
                  <a:lnTo>
                    <a:pt x="103375" y="22674"/>
                  </a:lnTo>
                  <a:lnTo>
                    <a:pt x="102949" y="23360"/>
                  </a:lnTo>
                  <a:lnTo>
                    <a:pt x="102533" y="24063"/>
                  </a:lnTo>
                  <a:lnTo>
                    <a:pt x="102125" y="24766"/>
                  </a:lnTo>
                  <a:lnTo>
                    <a:pt x="101717" y="24054"/>
                  </a:lnTo>
                  <a:lnTo>
                    <a:pt x="101292" y="23351"/>
                  </a:lnTo>
                  <a:lnTo>
                    <a:pt x="100858" y="22657"/>
                  </a:lnTo>
                  <a:lnTo>
                    <a:pt x="100416" y="21963"/>
                  </a:lnTo>
                  <a:lnTo>
                    <a:pt x="99947" y="21286"/>
                  </a:lnTo>
                  <a:lnTo>
                    <a:pt x="99478" y="20618"/>
                  </a:lnTo>
                  <a:lnTo>
                    <a:pt x="98992" y="19958"/>
                  </a:lnTo>
                  <a:lnTo>
                    <a:pt x="98489" y="19299"/>
                  </a:lnTo>
                  <a:lnTo>
                    <a:pt x="97977" y="18657"/>
                  </a:lnTo>
                  <a:lnTo>
                    <a:pt x="97457" y="18023"/>
                  </a:lnTo>
                  <a:lnTo>
                    <a:pt x="96919" y="17399"/>
                  </a:lnTo>
                  <a:lnTo>
                    <a:pt x="96372" y="16782"/>
                  </a:lnTo>
                  <a:lnTo>
                    <a:pt x="95817" y="16175"/>
                  </a:lnTo>
                  <a:lnTo>
                    <a:pt x="95244" y="15585"/>
                  </a:lnTo>
                  <a:lnTo>
                    <a:pt x="94662" y="14995"/>
                  </a:lnTo>
                  <a:lnTo>
                    <a:pt x="94072" y="14413"/>
                  </a:lnTo>
                  <a:lnTo>
                    <a:pt x="93465" y="13849"/>
                  </a:lnTo>
                  <a:lnTo>
                    <a:pt x="92849" y="13294"/>
                  </a:lnTo>
                  <a:lnTo>
                    <a:pt x="92224" y="12739"/>
                  </a:lnTo>
                  <a:lnTo>
                    <a:pt x="91591" y="12201"/>
                  </a:lnTo>
                  <a:lnTo>
                    <a:pt x="90949" y="11680"/>
                  </a:lnTo>
                  <a:lnTo>
                    <a:pt x="90289" y="11159"/>
                  </a:lnTo>
                  <a:lnTo>
                    <a:pt x="89630" y="10648"/>
                  </a:lnTo>
                  <a:lnTo>
                    <a:pt x="88953" y="10153"/>
                  </a:lnTo>
                  <a:lnTo>
                    <a:pt x="88267" y="9667"/>
                  </a:lnTo>
                  <a:lnTo>
                    <a:pt x="87582" y="9190"/>
                  </a:lnTo>
                  <a:lnTo>
                    <a:pt x="86879" y="8730"/>
                  </a:lnTo>
                  <a:lnTo>
                    <a:pt x="86167" y="8279"/>
                  </a:lnTo>
                  <a:lnTo>
                    <a:pt x="85447" y="7836"/>
                  </a:lnTo>
                  <a:lnTo>
                    <a:pt x="84718" y="7402"/>
                  </a:lnTo>
                  <a:lnTo>
                    <a:pt x="83981" y="6977"/>
                  </a:lnTo>
                  <a:lnTo>
                    <a:pt x="83234" y="6569"/>
                  </a:lnTo>
                  <a:lnTo>
                    <a:pt x="82488" y="6170"/>
                  </a:lnTo>
                  <a:lnTo>
                    <a:pt x="81725" y="5788"/>
                  </a:lnTo>
                  <a:lnTo>
                    <a:pt x="80961" y="5415"/>
                  </a:lnTo>
                  <a:lnTo>
                    <a:pt x="80189" y="5051"/>
                  </a:lnTo>
                  <a:lnTo>
                    <a:pt x="79399" y="4695"/>
                  </a:lnTo>
                  <a:lnTo>
                    <a:pt x="78618" y="4356"/>
                  </a:lnTo>
                  <a:lnTo>
                    <a:pt x="77820" y="4027"/>
                  </a:lnTo>
                  <a:lnTo>
                    <a:pt x="77013" y="3714"/>
                  </a:lnTo>
                  <a:lnTo>
                    <a:pt x="76206" y="3411"/>
                  </a:lnTo>
                  <a:lnTo>
                    <a:pt x="75390" y="3116"/>
                  </a:lnTo>
                  <a:lnTo>
                    <a:pt x="74574" y="2838"/>
                  </a:lnTo>
                  <a:lnTo>
                    <a:pt x="73741" y="2569"/>
                  </a:lnTo>
                  <a:lnTo>
                    <a:pt x="72908" y="2317"/>
                  </a:lnTo>
                  <a:lnTo>
                    <a:pt x="72075" y="2074"/>
                  </a:lnTo>
                  <a:lnTo>
                    <a:pt x="71234" y="1849"/>
                  </a:lnTo>
                  <a:lnTo>
                    <a:pt x="70383" y="1632"/>
                  </a:lnTo>
                  <a:lnTo>
                    <a:pt x="69524" y="1432"/>
                  </a:lnTo>
                  <a:lnTo>
                    <a:pt x="68674" y="1241"/>
                  </a:lnTo>
                  <a:lnTo>
                    <a:pt x="67806" y="1068"/>
                  </a:lnTo>
                  <a:lnTo>
                    <a:pt x="66938" y="903"/>
                  </a:lnTo>
                  <a:lnTo>
                    <a:pt x="66071" y="747"/>
                  </a:lnTo>
                  <a:lnTo>
                    <a:pt x="65194" y="616"/>
                  </a:lnTo>
                  <a:lnTo>
                    <a:pt x="64309" y="486"/>
                  </a:lnTo>
                  <a:lnTo>
                    <a:pt x="63424" y="382"/>
                  </a:lnTo>
                  <a:lnTo>
                    <a:pt x="62539" y="287"/>
                  </a:lnTo>
                  <a:lnTo>
                    <a:pt x="61654" y="200"/>
                  </a:lnTo>
                  <a:lnTo>
                    <a:pt x="60760" y="131"/>
                  </a:lnTo>
                  <a:lnTo>
                    <a:pt x="59858" y="78"/>
                  </a:lnTo>
                  <a:lnTo>
                    <a:pt x="58964" y="35"/>
                  </a:lnTo>
                  <a:lnTo>
                    <a:pt x="58061" y="9"/>
                  </a:lnTo>
                  <a:lnTo>
                    <a:pt x="571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-5851525" y="-8740150"/>
              <a:ext cx="7042175" cy="7135425"/>
            </a:xfrm>
            <a:custGeom>
              <a:rect b="b" l="l" r="r" t="t"/>
              <a:pathLst>
                <a:path extrusionOk="0" fill="none" h="285417" w="281687">
                  <a:moveTo>
                    <a:pt x="244096" y="285417"/>
                  </a:moveTo>
                  <a:lnTo>
                    <a:pt x="244096" y="285417"/>
                  </a:lnTo>
                  <a:lnTo>
                    <a:pt x="243913" y="285417"/>
                  </a:lnTo>
                  <a:lnTo>
                    <a:pt x="243722" y="285399"/>
                  </a:lnTo>
                  <a:lnTo>
                    <a:pt x="243540" y="285382"/>
                  </a:lnTo>
                  <a:lnTo>
                    <a:pt x="243358" y="285365"/>
                  </a:lnTo>
                  <a:lnTo>
                    <a:pt x="243176" y="285330"/>
                  </a:lnTo>
                  <a:lnTo>
                    <a:pt x="242994" y="285295"/>
                  </a:lnTo>
                  <a:lnTo>
                    <a:pt x="242820" y="285252"/>
                  </a:lnTo>
                  <a:lnTo>
                    <a:pt x="242638" y="285208"/>
                  </a:lnTo>
                  <a:lnTo>
                    <a:pt x="242464" y="285148"/>
                  </a:lnTo>
                  <a:lnTo>
                    <a:pt x="242282" y="285087"/>
                  </a:lnTo>
                  <a:lnTo>
                    <a:pt x="242117" y="285018"/>
                  </a:lnTo>
                  <a:lnTo>
                    <a:pt x="241944" y="284939"/>
                  </a:lnTo>
                  <a:lnTo>
                    <a:pt x="241779" y="284861"/>
                  </a:lnTo>
                  <a:lnTo>
                    <a:pt x="241614" y="284766"/>
                  </a:lnTo>
                  <a:lnTo>
                    <a:pt x="241449" y="284670"/>
                  </a:lnTo>
                  <a:lnTo>
                    <a:pt x="241284" y="284575"/>
                  </a:lnTo>
                  <a:lnTo>
                    <a:pt x="241284" y="284575"/>
                  </a:lnTo>
                  <a:lnTo>
                    <a:pt x="241067" y="284419"/>
                  </a:lnTo>
                  <a:lnTo>
                    <a:pt x="240850" y="284263"/>
                  </a:lnTo>
                  <a:lnTo>
                    <a:pt x="240642" y="284098"/>
                  </a:lnTo>
                  <a:lnTo>
                    <a:pt x="240451" y="283916"/>
                  </a:lnTo>
                  <a:lnTo>
                    <a:pt x="240269" y="283733"/>
                  </a:lnTo>
                  <a:lnTo>
                    <a:pt x="240095" y="283534"/>
                  </a:lnTo>
                  <a:lnTo>
                    <a:pt x="239930" y="283334"/>
                  </a:lnTo>
                  <a:lnTo>
                    <a:pt x="239783" y="283126"/>
                  </a:lnTo>
                  <a:lnTo>
                    <a:pt x="239644" y="282909"/>
                  </a:lnTo>
                  <a:lnTo>
                    <a:pt x="239514" y="282692"/>
                  </a:lnTo>
                  <a:lnTo>
                    <a:pt x="239401" y="282466"/>
                  </a:lnTo>
                  <a:lnTo>
                    <a:pt x="239288" y="282232"/>
                  </a:lnTo>
                  <a:lnTo>
                    <a:pt x="239202" y="281998"/>
                  </a:lnTo>
                  <a:lnTo>
                    <a:pt x="239115" y="281755"/>
                  </a:lnTo>
                  <a:lnTo>
                    <a:pt x="239045" y="281512"/>
                  </a:lnTo>
                  <a:lnTo>
                    <a:pt x="238985" y="281269"/>
                  </a:lnTo>
                  <a:lnTo>
                    <a:pt x="238933" y="281017"/>
                  </a:lnTo>
                  <a:lnTo>
                    <a:pt x="238898" y="280766"/>
                  </a:lnTo>
                  <a:lnTo>
                    <a:pt x="238872" y="280514"/>
                  </a:lnTo>
                  <a:lnTo>
                    <a:pt x="238863" y="280262"/>
                  </a:lnTo>
                  <a:lnTo>
                    <a:pt x="238863" y="280002"/>
                  </a:lnTo>
                  <a:lnTo>
                    <a:pt x="238872" y="279750"/>
                  </a:lnTo>
                  <a:lnTo>
                    <a:pt x="238898" y="279490"/>
                  </a:lnTo>
                  <a:lnTo>
                    <a:pt x="238933" y="279238"/>
                  </a:lnTo>
                  <a:lnTo>
                    <a:pt x="238976" y="278987"/>
                  </a:lnTo>
                  <a:lnTo>
                    <a:pt x="239037" y="278735"/>
                  </a:lnTo>
                  <a:lnTo>
                    <a:pt x="239115" y="278483"/>
                  </a:lnTo>
                  <a:lnTo>
                    <a:pt x="239202" y="278232"/>
                  </a:lnTo>
                  <a:lnTo>
                    <a:pt x="239297" y="277989"/>
                  </a:lnTo>
                  <a:lnTo>
                    <a:pt x="239410" y="277746"/>
                  </a:lnTo>
                  <a:lnTo>
                    <a:pt x="239531" y="277512"/>
                  </a:lnTo>
                  <a:lnTo>
                    <a:pt x="239670" y="277277"/>
                  </a:lnTo>
                  <a:lnTo>
                    <a:pt x="239670" y="277277"/>
                  </a:lnTo>
                  <a:lnTo>
                    <a:pt x="240017" y="276731"/>
                  </a:lnTo>
                  <a:lnTo>
                    <a:pt x="240347" y="276175"/>
                  </a:lnTo>
                  <a:lnTo>
                    <a:pt x="240677" y="275620"/>
                  </a:lnTo>
                  <a:lnTo>
                    <a:pt x="240989" y="275065"/>
                  </a:lnTo>
                  <a:lnTo>
                    <a:pt x="241284" y="274501"/>
                  </a:lnTo>
                  <a:lnTo>
                    <a:pt x="241579" y="273928"/>
                  </a:lnTo>
                  <a:lnTo>
                    <a:pt x="241857" y="273355"/>
                  </a:lnTo>
                  <a:lnTo>
                    <a:pt x="242126" y="272782"/>
                  </a:lnTo>
                  <a:lnTo>
                    <a:pt x="242386" y="272201"/>
                  </a:lnTo>
                  <a:lnTo>
                    <a:pt x="242638" y="271620"/>
                  </a:lnTo>
                  <a:lnTo>
                    <a:pt x="242881" y="271030"/>
                  </a:lnTo>
                  <a:lnTo>
                    <a:pt x="243106" y="270448"/>
                  </a:lnTo>
                  <a:lnTo>
                    <a:pt x="243323" y="269849"/>
                  </a:lnTo>
                  <a:lnTo>
                    <a:pt x="243532" y="269259"/>
                  </a:lnTo>
                  <a:lnTo>
                    <a:pt x="243722" y="268661"/>
                  </a:lnTo>
                  <a:lnTo>
                    <a:pt x="243905" y="268062"/>
                  </a:lnTo>
                  <a:lnTo>
                    <a:pt x="244078" y="267463"/>
                  </a:lnTo>
                  <a:lnTo>
                    <a:pt x="244243" y="266856"/>
                  </a:lnTo>
                  <a:lnTo>
                    <a:pt x="244399" y="266257"/>
                  </a:lnTo>
                  <a:lnTo>
                    <a:pt x="244538" y="265650"/>
                  </a:lnTo>
                  <a:lnTo>
                    <a:pt x="244668" y="265034"/>
                  </a:lnTo>
                  <a:lnTo>
                    <a:pt x="244781" y="264426"/>
                  </a:lnTo>
                  <a:lnTo>
                    <a:pt x="244894" y="263819"/>
                  </a:lnTo>
                  <a:lnTo>
                    <a:pt x="244989" y="263203"/>
                  </a:lnTo>
                  <a:lnTo>
                    <a:pt x="245076" y="262587"/>
                  </a:lnTo>
                  <a:lnTo>
                    <a:pt x="245146" y="261970"/>
                  </a:lnTo>
                  <a:lnTo>
                    <a:pt x="245215" y="261354"/>
                  </a:lnTo>
                  <a:lnTo>
                    <a:pt x="245258" y="260738"/>
                  </a:lnTo>
                  <a:lnTo>
                    <a:pt x="245302" y="260122"/>
                  </a:lnTo>
                  <a:lnTo>
                    <a:pt x="245328" y="259506"/>
                  </a:lnTo>
                  <a:lnTo>
                    <a:pt x="245345" y="258890"/>
                  </a:lnTo>
                  <a:lnTo>
                    <a:pt x="245354" y="258265"/>
                  </a:lnTo>
                  <a:lnTo>
                    <a:pt x="245354" y="258265"/>
                  </a:lnTo>
                  <a:lnTo>
                    <a:pt x="245354" y="257823"/>
                  </a:lnTo>
                  <a:lnTo>
                    <a:pt x="245345" y="257371"/>
                  </a:lnTo>
                  <a:lnTo>
                    <a:pt x="245328" y="256929"/>
                  </a:lnTo>
                  <a:lnTo>
                    <a:pt x="245310" y="256478"/>
                  </a:lnTo>
                  <a:lnTo>
                    <a:pt x="245284" y="256035"/>
                  </a:lnTo>
                  <a:lnTo>
                    <a:pt x="245250" y="255593"/>
                  </a:lnTo>
                  <a:lnTo>
                    <a:pt x="245215" y="255141"/>
                  </a:lnTo>
                  <a:lnTo>
                    <a:pt x="245172" y="254699"/>
                  </a:lnTo>
                  <a:lnTo>
                    <a:pt x="245120" y="254256"/>
                  </a:lnTo>
                  <a:lnTo>
                    <a:pt x="245067" y="253814"/>
                  </a:lnTo>
                  <a:lnTo>
                    <a:pt x="245007" y="253371"/>
                  </a:lnTo>
                  <a:lnTo>
                    <a:pt x="244937" y="252929"/>
                  </a:lnTo>
                  <a:lnTo>
                    <a:pt x="244868" y="252486"/>
                  </a:lnTo>
                  <a:lnTo>
                    <a:pt x="244790" y="252043"/>
                  </a:lnTo>
                  <a:lnTo>
                    <a:pt x="244712" y="251601"/>
                  </a:lnTo>
                  <a:lnTo>
                    <a:pt x="244625" y="251167"/>
                  </a:lnTo>
                  <a:lnTo>
                    <a:pt x="244529" y="250725"/>
                  </a:lnTo>
                  <a:lnTo>
                    <a:pt x="244425" y="250291"/>
                  </a:lnTo>
                  <a:lnTo>
                    <a:pt x="244321" y="249857"/>
                  </a:lnTo>
                  <a:lnTo>
                    <a:pt x="244217" y="249414"/>
                  </a:lnTo>
                  <a:lnTo>
                    <a:pt x="244104" y="248989"/>
                  </a:lnTo>
                  <a:lnTo>
                    <a:pt x="243983" y="248555"/>
                  </a:lnTo>
                  <a:lnTo>
                    <a:pt x="243853" y="248121"/>
                  </a:lnTo>
                  <a:lnTo>
                    <a:pt x="243722" y="247696"/>
                  </a:lnTo>
                  <a:lnTo>
                    <a:pt x="243584" y="247262"/>
                  </a:lnTo>
                  <a:lnTo>
                    <a:pt x="243445" y="246837"/>
                  </a:lnTo>
                  <a:lnTo>
                    <a:pt x="243297" y="246412"/>
                  </a:lnTo>
                  <a:lnTo>
                    <a:pt x="243150" y="245987"/>
                  </a:lnTo>
                  <a:lnTo>
                    <a:pt x="242994" y="245570"/>
                  </a:lnTo>
                  <a:lnTo>
                    <a:pt x="242829" y="245145"/>
                  </a:lnTo>
                  <a:lnTo>
                    <a:pt x="242664" y="244728"/>
                  </a:lnTo>
                  <a:lnTo>
                    <a:pt x="242490" y="244312"/>
                  </a:lnTo>
                  <a:lnTo>
                    <a:pt x="242308" y="243895"/>
                  </a:lnTo>
                  <a:lnTo>
                    <a:pt x="242126" y="243479"/>
                  </a:lnTo>
                  <a:lnTo>
                    <a:pt x="241944" y="243071"/>
                  </a:lnTo>
                  <a:lnTo>
                    <a:pt x="241744" y="242663"/>
                  </a:lnTo>
                  <a:lnTo>
                    <a:pt x="241553" y="242255"/>
                  </a:lnTo>
                  <a:lnTo>
                    <a:pt x="241345" y="241848"/>
                  </a:lnTo>
                  <a:lnTo>
                    <a:pt x="241137" y="241448"/>
                  </a:lnTo>
                  <a:lnTo>
                    <a:pt x="240928" y="241049"/>
                  </a:lnTo>
                  <a:lnTo>
                    <a:pt x="240711" y="240650"/>
                  </a:lnTo>
                  <a:lnTo>
                    <a:pt x="240486" y="240251"/>
                  </a:lnTo>
                  <a:lnTo>
                    <a:pt x="240260" y="239860"/>
                  </a:lnTo>
                  <a:lnTo>
                    <a:pt x="240026" y="239470"/>
                  </a:lnTo>
                  <a:lnTo>
                    <a:pt x="239792" y="239079"/>
                  </a:lnTo>
                  <a:lnTo>
                    <a:pt x="239549" y="238698"/>
                  </a:lnTo>
                  <a:lnTo>
                    <a:pt x="239306" y="238307"/>
                  </a:lnTo>
                  <a:lnTo>
                    <a:pt x="239054" y="237925"/>
                  </a:lnTo>
                  <a:lnTo>
                    <a:pt x="238794" y="237552"/>
                  </a:lnTo>
                  <a:lnTo>
                    <a:pt x="238533" y="237179"/>
                  </a:lnTo>
                  <a:lnTo>
                    <a:pt x="238273" y="236806"/>
                  </a:lnTo>
                  <a:lnTo>
                    <a:pt x="238004" y="236433"/>
                  </a:lnTo>
                  <a:lnTo>
                    <a:pt x="237726" y="236068"/>
                  </a:lnTo>
                  <a:lnTo>
                    <a:pt x="237449" y="235704"/>
                  </a:lnTo>
                  <a:lnTo>
                    <a:pt x="237162" y="235348"/>
                  </a:lnTo>
                  <a:lnTo>
                    <a:pt x="236876" y="234984"/>
                  </a:lnTo>
                  <a:lnTo>
                    <a:pt x="236581" y="234628"/>
                  </a:lnTo>
                  <a:lnTo>
                    <a:pt x="236286" y="234281"/>
                  </a:lnTo>
                  <a:lnTo>
                    <a:pt x="235982" y="233934"/>
                  </a:lnTo>
                  <a:lnTo>
                    <a:pt x="235679" y="233587"/>
                  </a:lnTo>
                  <a:lnTo>
                    <a:pt x="235366" y="233248"/>
                  </a:lnTo>
                  <a:lnTo>
                    <a:pt x="235054" y="232910"/>
                  </a:lnTo>
                  <a:lnTo>
                    <a:pt x="234733" y="232580"/>
                  </a:lnTo>
                  <a:lnTo>
                    <a:pt x="234412" y="232242"/>
                  </a:lnTo>
                  <a:lnTo>
                    <a:pt x="234412" y="232242"/>
                  </a:lnTo>
                  <a:lnTo>
                    <a:pt x="234290" y="232120"/>
                  </a:lnTo>
                  <a:lnTo>
                    <a:pt x="234169" y="231990"/>
                  </a:lnTo>
                  <a:lnTo>
                    <a:pt x="234056" y="231851"/>
                  </a:lnTo>
                  <a:lnTo>
                    <a:pt x="233952" y="231721"/>
                  </a:lnTo>
                  <a:lnTo>
                    <a:pt x="233848" y="231574"/>
                  </a:lnTo>
                  <a:lnTo>
                    <a:pt x="233752" y="231435"/>
                  </a:lnTo>
                  <a:lnTo>
                    <a:pt x="233657" y="231287"/>
                  </a:lnTo>
                  <a:lnTo>
                    <a:pt x="233570" y="231140"/>
                  </a:lnTo>
                  <a:lnTo>
                    <a:pt x="233492" y="230983"/>
                  </a:lnTo>
                  <a:lnTo>
                    <a:pt x="233414" y="230836"/>
                  </a:lnTo>
                  <a:lnTo>
                    <a:pt x="233344" y="230680"/>
                  </a:lnTo>
                  <a:lnTo>
                    <a:pt x="233275" y="230515"/>
                  </a:lnTo>
                  <a:lnTo>
                    <a:pt x="233214" y="230359"/>
                  </a:lnTo>
                  <a:lnTo>
                    <a:pt x="233162" y="230194"/>
                  </a:lnTo>
                  <a:lnTo>
                    <a:pt x="233110" y="230029"/>
                  </a:lnTo>
                  <a:lnTo>
                    <a:pt x="233058" y="229864"/>
                  </a:lnTo>
                  <a:lnTo>
                    <a:pt x="233023" y="229691"/>
                  </a:lnTo>
                  <a:lnTo>
                    <a:pt x="232989" y="229526"/>
                  </a:lnTo>
                  <a:lnTo>
                    <a:pt x="232954" y="229352"/>
                  </a:lnTo>
                  <a:lnTo>
                    <a:pt x="232936" y="229179"/>
                  </a:lnTo>
                  <a:lnTo>
                    <a:pt x="232919" y="229005"/>
                  </a:lnTo>
                  <a:lnTo>
                    <a:pt x="232902" y="228832"/>
                  </a:lnTo>
                  <a:lnTo>
                    <a:pt x="232893" y="228658"/>
                  </a:lnTo>
                  <a:lnTo>
                    <a:pt x="232893" y="228476"/>
                  </a:lnTo>
                  <a:lnTo>
                    <a:pt x="232893" y="228302"/>
                  </a:lnTo>
                  <a:lnTo>
                    <a:pt x="232902" y="228120"/>
                  </a:lnTo>
                  <a:lnTo>
                    <a:pt x="232919" y="227946"/>
                  </a:lnTo>
                  <a:lnTo>
                    <a:pt x="232945" y="227764"/>
                  </a:lnTo>
                  <a:lnTo>
                    <a:pt x="232971" y="227591"/>
                  </a:lnTo>
                  <a:lnTo>
                    <a:pt x="232997" y="227408"/>
                  </a:lnTo>
                  <a:lnTo>
                    <a:pt x="233032" y="227235"/>
                  </a:lnTo>
                  <a:lnTo>
                    <a:pt x="233075" y="227053"/>
                  </a:lnTo>
                  <a:lnTo>
                    <a:pt x="233075" y="227053"/>
                  </a:lnTo>
                  <a:lnTo>
                    <a:pt x="233127" y="226879"/>
                  </a:lnTo>
                  <a:lnTo>
                    <a:pt x="233179" y="226706"/>
                  </a:lnTo>
                  <a:lnTo>
                    <a:pt x="233249" y="226541"/>
                  </a:lnTo>
                  <a:lnTo>
                    <a:pt x="233310" y="226376"/>
                  </a:lnTo>
                  <a:lnTo>
                    <a:pt x="233388" y="226211"/>
                  </a:lnTo>
                  <a:lnTo>
                    <a:pt x="233466" y="226055"/>
                  </a:lnTo>
                  <a:lnTo>
                    <a:pt x="233544" y="225899"/>
                  </a:lnTo>
                  <a:lnTo>
                    <a:pt x="233631" y="225742"/>
                  </a:lnTo>
                  <a:lnTo>
                    <a:pt x="233726" y="225595"/>
                  </a:lnTo>
                  <a:lnTo>
                    <a:pt x="233822" y="225456"/>
                  </a:lnTo>
                  <a:lnTo>
                    <a:pt x="233926" y="225317"/>
                  </a:lnTo>
                  <a:lnTo>
                    <a:pt x="234039" y="225178"/>
                  </a:lnTo>
                  <a:lnTo>
                    <a:pt x="234151" y="225048"/>
                  </a:lnTo>
                  <a:lnTo>
                    <a:pt x="234264" y="224918"/>
                  </a:lnTo>
                  <a:lnTo>
                    <a:pt x="234386" y="224797"/>
                  </a:lnTo>
                  <a:lnTo>
                    <a:pt x="234507" y="224684"/>
                  </a:lnTo>
                  <a:lnTo>
                    <a:pt x="234637" y="224562"/>
                  </a:lnTo>
                  <a:lnTo>
                    <a:pt x="234767" y="224458"/>
                  </a:lnTo>
                  <a:lnTo>
                    <a:pt x="234906" y="224345"/>
                  </a:lnTo>
                  <a:lnTo>
                    <a:pt x="235045" y="224250"/>
                  </a:lnTo>
                  <a:lnTo>
                    <a:pt x="235184" y="224154"/>
                  </a:lnTo>
                  <a:lnTo>
                    <a:pt x="235331" y="224059"/>
                  </a:lnTo>
                  <a:lnTo>
                    <a:pt x="235479" y="223972"/>
                  </a:lnTo>
                  <a:lnTo>
                    <a:pt x="235635" y="223885"/>
                  </a:lnTo>
                  <a:lnTo>
                    <a:pt x="235791" y="223816"/>
                  </a:lnTo>
                  <a:lnTo>
                    <a:pt x="235948" y="223738"/>
                  </a:lnTo>
                  <a:lnTo>
                    <a:pt x="236104" y="223668"/>
                  </a:lnTo>
                  <a:lnTo>
                    <a:pt x="236269" y="223608"/>
                  </a:lnTo>
                  <a:lnTo>
                    <a:pt x="236433" y="223547"/>
                  </a:lnTo>
                  <a:lnTo>
                    <a:pt x="236598" y="223495"/>
                  </a:lnTo>
                  <a:lnTo>
                    <a:pt x="236763" y="223452"/>
                  </a:lnTo>
                  <a:lnTo>
                    <a:pt x="236937" y="223408"/>
                  </a:lnTo>
                  <a:lnTo>
                    <a:pt x="236937" y="223408"/>
                  </a:lnTo>
                  <a:lnTo>
                    <a:pt x="237883" y="223183"/>
                  </a:lnTo>
                  <a:lnTo>
                    <a:pt x="238811" y="222940"/>
                  </a:lnTo>
                  <a:lnTo>
                    <a:pt x="239740" y="222679"/>
                  </a:lnTo>
                  <a:lnTo>
                    <a:pt x="240651" y="222402"/>
                  </a:lnTo>
                  <a:lnTo>
                    <a:pt x="241553" y="222107"/>
                  </a:lnTo>
                  <a:lnTo>
                    <a:pt x="242447" y="221803"/>
                  </a:lnTo>
                  <a:lnTo>
                    <a:pt x="243332" y="221482"/>
                  </a:lnTo>
                  <a:lnTo>
                    <a:pt x="244208" y="221152"/>
                  </a:lnTo>
                  <a:lnTo>
                    <a:pt x="245067" y="220796"/>
                  </a:lnTo>
                  <a:lnTo>
                    <a:pt x="245927" y="220432"/>
                  </a:lnTo>
                  <a:lnTo>
                    <a:pt x="246768" y="220059"/>
                  </a:lnTo>
                  <a:lnTo>
                    <a:pt x="247601" y="219660"/>
                  </a:lnTo>
                  <a:lnTo>
                    <a:pt x="248417" y="219260"/>
                  </a:lnTo>
                  <a:lnTo>
                    <a:pt x="249224" y="218835"/>
                  </a:lnTo>
                  <a:lnTo>
                    <a:pt x="250022" y="218401"/>
                  </a:lnTo>
                  <a:lnTo>
                    <a:pt x="250812" y="217959"/>
                  </a:lnTo>
                  <a:lnTo>
                    <a:pt x="251584" y="217499"/>
                  </a:lnTo>
                  <a:lnTo>
                    <a:pt x="252339" y="217030"/>
                  </a:lnTo>
                  <a:lnTo>
                    <a:pt x="253094" y="216544"/>
                  </a:lnTo>
                  <a:lnTo>
                    <a:pt x="253832" y="216050"/>
                  </a:lnTo>
                  <a:lnTo>
                    <a:pt x="254552" y="215538"/>
                  </a:lnTo>
                  <a:lnTo>
                    <a:pt x="255263" y="215017"/>
                  </a:lnTo>
                  <a:lnTo>
                    <a:pt x="255958" y="214488"/>
                  </a:lnTo>
                  <a:lnTo>
                    <a:pt x="256643" y="213950"/>
                  </a:lnTo>
                  <a:lnTo>
                    <a:pt x="257320" y="213394"/>
                  </a:lnTo>
                  <a:lnTo>
                    <a:pt x="257979" y="212830"/>
                  </a:lnTo>
                  <a:lnTo>
                    <a:pt x="258622" y="212249"/>
                  </a:lnTo>
                  <a:lnTo>
                    <a:pt x="259246" y="211668"/>
                  </a:lnTo>
                  <a:lnTo>
                    <a:pt x="259862" y="211069"/>
                  </a:lnTo>
                  <a:lnTo>
                    <a:pt x="260470" y="210461"/>
                  </a:lnTo>
                  <a:lnTo>
                    <a:pt x="261060" y="209845"/>
                  </a:lnTo>
                  <a:lnTo>
                    <a:pt x="261633" y="209212"/>
                  </a:lnTo>
                  <a:lnTo>
                    <a:pt x="262188" y="208579"/>
                  </a:lnTo>
                  <a:lnTo>
                    <a:pt x="262726" y="207928"/>
                  </a:lnTo>
                  <a:lnTo>
                    <a:pt x="263255" y="207277"/>
                  </a:lnTo>
                  <a:lnTo>
                    <a:pt x="263767" y="206609"/>
                  </a:lnTo>
                  <a:lnTo>
                    <a:pt x="264271" y="205941"/>
                  </a:lnTo>
                  <a:lnTo>
                    <a:pt x="264748" y="205255"/>
                  </a:lnTo>
                  <a:lnTo>
                    <a:pt x="265216" y="204570"/>
                  </a:lnTo>
                  <a:lnTo>
                    <a:pt x="265668" y="203867"/>
                  </a:lnTo>
                  <a:lnTo>
                    <a:pt x="266101" y="203164"/>
                  </a:lnTo>
                  <a:lnTo>
                    <a:pt x="266518" y="202444"/>
                  </a:lnTo>
                  <a:lnTo>
                    <a:pt x="266917" y="201723"/>
                  </a:lnTo>
                  <a:lnTo>
                    <a:pt x="267299" y="200994"/>
                  </a:lnTo>
                  <a:lnTo>
                    <a:pt x="267663" y="200257"/>
                  </a:lnTo>
                  <a:lnTo>
                    <a:pt x="268010" y="199519"/>
                  </a:lnTo>
                  <a:lnTo>
                    <a:pt x="268349" y="198764"/>
                  </a:lnTo>
                  <a:lnTo>
                    <a:pt x="268661" y="198009"/>
                  </a:lnTo>
                  <a:lnTo>
                    <a:pt x="268956" y="197246"/>
                  </a:lnTo>
                  <a:lnTo>
                    <a:pt x="269234" y="196482"/>
                  </a:lnTo>
                  <a:lnTo>
                    <a:pt x="269494" y="195701"/>
                  </a:lnTo>
                  <a:lnTo>
                    <a:pt x="269737" y="194920"/>
                  </a:lnTo>
                  <a:lnTo>
                    <a:pt x="269963" y="194139"/>
                  </a:lnTo>
                  <a:lnTo>
                    <a:pt x="270171" y="193341"/>
                  </a:lnTo>
                  <a:lnTo>
                    <a:pt x="270362" y="192551"/>
                  </a:lnTo>
                  <a:lnTo>
                    <a:pt x="270527" y="191744"/>
                  </a:lnTo>
                  <a:lnTo>
                    <a:pt x="270674" y="190937"/>
                  </a:lnTo>
                  <a:lnTo>
                    <a:pt x="270805" y="190130"/>
                  </a:lnTo>
                  <a:lnTo>
                    <a:pt x="270917" y="189315"/>
                  </a:lnTo>
                  <a:lnTo>
                    <a:pt x="271004" y="188499"/>
                  </a:lnTo>
                  <a:lnTo>
                    <a:pt x="271074" y="187675"/>
                  </a:lnTo>
                  <a:lnTo>
                    <a:pt x="271126" y="186842"/>
                  </a:lnTo>
                  <a:lnTo>
                    <a:pt x="271160" y="186017"/>
                  </a:lnTo>
                  <a:lnTo>
                    <a:pt x="271169" y="185184"/>
                  </a:lnTo>
                  <a:lnTo>
                    <a:pt x="271169" y="185184"/>
                  </a:lnTo>
                  <a:lnTo>
                    <a:pt x="271160" y="184664"/>
                  </a:lnTo>
                  <a:lnTo>
                    <a:pt x="271152" y="184143"/>
                  </a:lnTo>
                  <a:lnTo>
                    <a:pt x="271134" y="183622"/>
                  </a:lnTo>
                  <a:lnTo>
                    <a:pt x="271108" y="183110"/>
                  </a:lnTo>
                  <a:lnTo>
                    <a:pt x="271074" y="182590"/>
                  </a:lnTo>
                  <a:lnTo>
                    <a:pt x="271030" y="182078"/>
                  </a:lnTo>
                  <a:lnTo>
                    <a:pt x="270987" y="181566"/>
                  </a:lnTo>
                  <a:lnTo>
                    <a:pt x="270926" y="181054"/>
                  </a:lnTo>
                  <a:lnTo>
                    <a:pt x="270865" y="180542"/>
                  </a:lnTo>
                  <a:lnTo>
                    <a:pt x="270796" y="180030"/>
                  </a:lnTo>
                  <a:lnTo>
                    <a:pt x="270709" y="179518"/>
                  </a:lnTo>
                  <a:lnTo>
                    <a:pt x="270631" y="179015"/>
                  </a:lnTo>
                  <a:lnTo>
                    <a:pt x="270536" y="178503"/>
                  </a:lnTo>
                  <a:lnTo>
                    <a:pt x="270431" y="177999"/>
                  </a:lnTo>
                  <a:lnTo>
                    <a:pt x="270327" y="177496"/>
                  </a:lnTo>
                  <a:lnTo>
                    <a:pt x="270215" y="176993"/>
                  </a:lnTo>
                  <a:lnTo>
                    <a:pt x="270093" y="176490"/>
                  </a:lnTo>
                  <a:lnTo>
                    <a:pt x="269963" y="175995"/>
                  </a:lnTo>
                  <a:lnTo>
                    <a:pt x="269824" y="175492"/>
                  </a:lnTo>
                  <a:lnTo>
                    <a:pt x="269677" y="174997"/>
                  </a:lnTo>
                  <a:lnTo>
                    <a:pt x="269529" y="174502"/>
                  </a:lnTo>
                  <a:lnTo>
                    <a:pt x="269373" y="174008"/>
                  </a:lnTo>
                  <a:lnTo>
                    <a:pt x="269208" y="173522"/>
                  </a:lnTo>
                  <a:lnTo>
                    <a:pt x="269034" y="173027"/>
                  </a:lnTo>
                  <a:lnTo>
                    <a:pt x="268852" y="172541"/>
                  </a:lnTo>
                  <a:lnTo>
                    <a:pt x="268670" y="172055"/>
                  </a:lnTo>
                  <a:lnTo>
                    <a:pt x="268479" y="171569"/>
                  </a:lnTo>
                  <a:lnTo>
                    <a:pt x="268279" y="171092"/>
                  </a:lnTo>
                  <a:lnTo>
                    <a:pt x="268071" y="170615"/>
                  </a:lnTo>
                  <a:lnTo>
                    <a:pt x="267854" y="170138"/>
                  </a:lnTo>
                  <a:lnTo>
                    <a:pt x="267637" y="169660"/>
                  </a:lnTo>
                  <a:lnTo>
                    <a:pt x="267403" y="169183"/>
                  </a:lnTo>
                  <a:lnTo>
                    <a:pt x="267169" y="168715"/>
                  </a:lnTo>
                  <a:lnTo>
                    <a:pt x="266934" y="168246"/>
                  </a:lnTo>
                  <a:lnTo>
                    <a:pt x="266683" y="167786"/>
                  </a:lnTo>
                  <a:lnTo>
                    <a:pt x="266431" y="167318"/>
                  </a:lnTo>
                  <a:lnTo>
                    <a:pt x="266171" y="166858"/>
                  </a:lnTo>
                  <a:lnTo>
                    <a:pt x="265902" y="166398"/>
                  </a:lnTo>
                  <a:lnTo>
                    <a:pt x="265624" y="165947"/>
                  </a:lnTo>
                  <a:lnTo>
                    <a:pt x="265347" y="165487"/>
                  </a:lnTo>
                  <a:lnTo>
                    <a:pt x="265051" y="165035"/>
                  </a:lnTo>
                  <a:lnTo>
                    <a:pt x="264756" y="164593"/>
                  </a:lnTo>
                  <a:lnTo>
                    <a:pt x="264461" y="164142"/>
                  </a:lnTo>
                  <a:lnTo>
                    <a:pt x="264149" y="163699"/>
                  </a:lnTo>
                  <a:lnTo>
                    <a:pt x="263837" y="163265"/>
                  </a:lnTo>
                  <a:lnTo>
                    <a:pt x="263516" y="162823"/>
                  </a:lnTo>
                  <a:lnTo>
                    <a:pt x="263186" y="162389"/>
                  </a:lnTo>
                  <a:lnTo>
                    <a:pt x="262856" y="161964"/>
                  </a:lnTo>
                  <a:lnTo>
                    <a:pt x="262509" y="161530"/>
                  </a:lnTo>
                  <a:lnTo>
                    <a:pt x="262162" y="161105"/>
                  </a:lnTo>
                  <a:lnTo>
                    <a:pt x="261815" y="160688"/>
                  </a:lnTo>
                  <a:lnTo>
                    <a:pt x="261450" y="160263"/>
                  </a:lnTo>
                  <a:lnTo>
                    <a:pt x="261086" y="159855"/>
                  </a:lnTo>
                  <a:lnTo>
                    <a:pt x="260713" y="159439"/>
                  </a:lnTo>
                  <a:lnTo>
                    <a:pt x="260340" y="159031"/>
                  </a:lnTo>
                  <a:lnTo>
                    <a:pt x="259949" y="158623"/>
                  </a:lnTo>
                  <a:lnTo>
                    <a:pt x="259559" y="158224"/>
                  </a:lnTo>
                  <a:lnTo>
                    <a:pt x="259160" y="157825"/>
                  </a:lnTo>
                  <a:lnTo>
                    <a:pt x="258760" y="157425"/>
                  </a:lnTo>
                  <a:lnTo>
                    <a:pt x="258353" y="157035"/>
                  </a:lnTo>
                  <a:lnTo>
                    <a:pt x="257936" y="156653"/>
                  </a:lnTo>
                  <a:lnTo>
                    <a:pt x="257511" y="156263"/>
                  </a:lnTo>
                  <a:lnTo>
                    <a:pt x="257086" y="155889"/>
                  </a:lnTo>
                  <a:lnTo>
                    <a:pt x="256652" y="155508"/>
                  </a:lnTo>
                  <a:lnTo>
                    <a:pt x="256652" y="155508"/>
                  </a:lnTo>
                  <a:lnTo>
                    <a:pt x="256444" y="155317"/>
                  </a:lnTo>
                  <a:lnTo>
                    <a:pt x="256253" y="155126"/>
                  </a:lnTo>
                  <a:lnTo>
                    <a:pt x="256070" y="154918"/>
                  </a:lnTo>
                  <a:lnTo>
                    <a:pt x="255897" y="154701"/>
                  </a:lnTo>
                  <a:lnTo>
                    <a:pt x="255741" y="154475"/>
                  </a:lnTo>
                  <a:lnTo>
                    <a:pt x="255593" y="154249"/>
                  </a:lnTo>
                  <a:lnTo>
                    <a:pt x="255463" y="154006"/>
                  </a:lnTo>
                  <a:lnTo>
                    <a:pt x="255341" y="153764"/>
                  </a:lnTo>
                  <a:lnTo>
                    <a:pt x="255237" y="153521"/>
                  </a:lnTo>
                  <a:lnTo>
                    <a:pt x="255133" y="153260"/>
                  </a:lnTo>
                  <a:lnTo>
                    <a:pt x="255055" y="153000"/>
                  </a:lnTo>
                  <a:lnTo>
                    <a:pt x="254977" y="152740"/>
                  </a:lnTo>
                  <a:lnTo>
                    <a:pt x="254925" y="152471"/>
                  </a:lnTo>
                  <a:lnTo>
                    <a:pt x="254873" y="152202"/>
                  </a:lnTo>
                  <a:lnTo>
                    <a:pt x="254847" y="151924"/>
                  </a:lnTo>
                  <a:lnTo>
                    <a:pt x="254821" y="151655"/>
                  </a:lnTo>
                  <a:lnTo>
                    <a:pt x="254821" y="151655"/>
                  </a:lnTo>
                  <a:lnTo>
                    <a:pt x="254821" y="151377"/>
                  </a:lnTo>
                  <a:lnTo>
                    <a:pt x="254830" y="151100"/>
                  </a:lnTo>
                  <a:lnTo>
                    <a:pt x="254856" y="150831"/>
                  </a:lnTo>
                  <a:lnTo>
                    <a:pt x="254899" y="150562"/>
                  </a:lnTo>
                  <a:lnTo>
                    <a:pt x="254951" y="150301"/>
                  </a:lnTo>
                  <a:lnTo>
                    <a:pt x="255029" y="150041"/>
                  </a:lnTo>
                  <a:lnTo>
                    <a:pt x="255107" y="149781"/>
                  </a:lnTo>
                  <a:lnTo>
                    <a:pt x="255211" y="149529"/>
                  </a:lnTo>
                  <a:lnTo>
                    <a:pt x="255324" y="149286"/>
                  </a:lnTo>
                  <a:lnTo>
                    <a:pt x="255446" y="149043"/>
                  </a:lnTo>
                  <a:lnTo>
                    <a:pt x="255584" y="148800"/>
                  </a:lnTo>
                  <a:lnTo>
                    <a:pt x="255732" y="148574"/>
                  </a:lnTo>
                  <a:lnTo>
                    <a:pt x="255888" y="148349"/>
                  </a:lnTo>
                  <a:lnTo>
                    <a:pt x="256062" y="148132"/>
                  </a:lnTo>
                  <a:lnTo>
                    <a:pt x="256244" y="147924"/>
                  </a:lnTo>
                  <a:lnTo>
                    <a:pt x="256435" y="147724"/>
                  </a:lnTo>
                  <a:lnTo>
                    <a:pt x="256435" y="147724"/>
                  </a:lnTo>
                  <a:lnTo>
                    <a:pt x="256938" y="147229"/>
                  </a:lnTo>
                  <a:lnTo>
                    <a:pt x="257424" y="146735"/>
                  </a:lnTo>
                  <a:lnTo>
                    <a:pt x="257893" y="146223"/>
                  </a:lnTo>
                  <a:lnTo>
                    <a:pt x="258344" y="145711"/>
                  </a:lnTo>
                  <a:lnTo>
                    <a:pt x="258786" y="145190"/>
                  </a:lnTo>
                  <a:lnTo>
                    <a:pt x="259212" y="144661"/>
                  </a:lnTo>
                  <a:lnTo>
                    <a:pt x="259628" y="144123"/>
                  </a:lnTo>
                  <a:lnTo>
                    <a:pt x="260019" y="143576"/>
                  </a:lnTo>
                  <a:lnTo>
                    <a:pt x="260400" y="143021"/>
                  </a:lnTo>
                  <a:lnTo>
                    <a:pt x="260765" y="142466"/>
                  </a:lnTo>
                  <a:lnTo>
                    <a:pt x="261121" y="141902"/>
                  </a:lnTo>
                  <a:lnTo>
                    <a:pt x="261450" y="141329"/>
                  </a:lnTo>
                  <a:lnTo>
                    <a:pt x="261771" y="140756"/>
                  </a:lnTo>
                  <a:lnTo>
                    <a:pt x="262075" y="140175"/>
                  </a:lnTo>
                  <a:lnTo>
                    <a:pt x="262361" y="139585"/>
                  </a:lnTo>
                  <a:lnTo>
                    <a:pt x="262639" y="138995"/>
                  </a:lnTo>
                  <a:lnTo>
                    <a:pt x="262891" y="138396"/>
                  </a:lnTo>
                  <a:lnTo>
                    <a:pt x="263134" y="137788"/>
                  </a:lnTo>
                  <a:lnTo>
                    <a:pt x="263359" y="137181"/>
                  </a:lnTo>
                  <a:lnTo>
                    <a:pt x="263568" y="136574"/>
                  </a:lnTo>
                  <a:lnTo>
                    <a:pt x="263759" y="135958"/>
                  </a:lnTo>
                  <a:lnTo>
                    <a:pt x="263941" y="135341"/>
                  </a:lnTo>
                  <a:lnTo>
                    <a:pt x="264097" y="134717"/>
                  </a:lnTo>
                  <a:lnTo>
                    <a:pt x="264244" y="134092"/>
                  </a:lnTo>
                  <a:lnTo>
                    <a:pt x="264366" y="133467"/>
                  </a:lnTo>
                  <a:lnTo>
                    <a:pt x="264479" y="132834"/>
                  </a:lnTo>
                  <a:lnTo>
                    <a:pt x="264574" y="132200"/>
                  </a:lnTo>
                  <a:lnTo>
                    <a:pt x="264652" y="131558"/>
                  </a:lnTo>
                  <a:lnTo>
                    <a:pt x="264704" y="130925"/>
                  </a:lnTo>
                  <a:lnTo>
                    <a:pt x="264748" y="130283"/>
                  </a:lnTo>
                  <a:lnTo>
                    <a:pt x="264774" y="129640"/>
                  </a:lnTo>
                  <a:lnTo>
                    <a:pt x="264782" y="128998"/>
                  </a:lnTo>
                  <a:lnTo>
                    <a:pt x="264782" y="128998"/>
                  </a:lnTo>
                  <a:lnTo>
                    <a:pt x="264782" y="128634"/>
                  </a:lnTo>
                  <a:lnTo>
                    <a:pt x="264774" y="128278"/>
                  </a:lnTo>
                  <a:lnTo>
                    <a:pt x="264748" y="127558"/>
                  </a:lnTo>
                  <a:lnTo>
                    <a:pt x="264696" y="126846"/>
                  </a:lnTo>
                  <a:lnTo>
                    <a:pt x="264618" y="126143"/>
                  </a:lnTo>
                  <a:lnTo>
                    <a:pt x="264531" y="125441"/>
                  </a:lnTo>
                  <a:lnTo>
                    <a:pt x="264418" y="124746"/>
                  </a:lnTo>
                  <a:lnTo>
                    <a:pt x="264288" y="124052"/>
                  </a:lnTo>
                  <a:lnTo>
                    <a:pt x="264140" y="123367"/>
                  </a:lnTo>
                  <a:lnTo>
                    <a:pt x="263967" y="122690"/>
                  </a:lnTo>
                  <a:lnTo>
                    <a:pt x="263785" y="122013"/>
                  </a:lnTo>
                  <a:lnTo>
                    <a:pt x="263576" y="121345"/>
                  </a:lnTo>
                  <a:lnTo>
                    <a:pt x="263351" y="120685"/>
                  </a:lnTo>
                  <a:lnTo>
                    <a:pt x="263108" y="120035"/>
                  </a:lnTo>
                  <a:lnTo>
                    <a:pt x="262847" y="119392"/>
                  </a:lnTo>
                  <a:lnTo>
                    <a:pt x="262570" y="118750"/>
                  </a:lnTo>
                  <a:lnTo>
                    <a:pt x="262275" y="118117"/>
                  </a:lnTo>
                  <a:lnTo>
                    <a:pt x="261962" y="117492"/>
                  </a:lnTo>
                  <a:lnTo>
                    <a:pt x="261633" y="116876"/>
                  </a:lnTo>
                  <a:lnTo>
                    <a:pt x="261294" y="116269"/>
                  </a:lnTo>
                  <a:lnTo>
                    <a:pt x="260930" y="115670"/>
                  </a:lnTo>
                  <a:lnTo>
                    <a:pt x="260548" y="115080"/>
                  </a:lnTo>
                  <a:lnTo>
                    <a:pt x="260157" y="114498"/>
                  </a:lnTo>
                  <a:lnTo>
                    <a:pt x="259750" y="113926"/>
                  </a:lnTo>
                  <a:lnTo>
                    <a:pt x="259324" y="113353"/>
                  </a:lnTo>
                  <a:lnTo>
                    <a:pt x="258882" y="112798"/>
                  </a:lnTo>
                  <a:lnTo>
                    <a:pt x="258431" y="112260"/>
                  </a:lnTo>
                  <a:lnTo>
                    <a:pt x="257953" y="111722"/>
                  </a:lnTo>
                  <a:lnTo>
                    <a:pt x="257476" y="111192"/>
                  </a:lnTo>
                  <a:lnTo>
                    <a:pt x="256973" y="110680"/>
                  </a:lnTo>
                  <a:lnTo>
                    <a:pt x="256461" y="110168"/>
                  </a:lnTo>
                  <a:lnTo>
                    <a:pt x="255932" y="109674"/>
                  </a:lnTo>
                  <a:lnTo>
                    <a:pt x="255394" y="109188"/>
                  </a:lnTo>
                  <a:lnTo>
                    <a:pt x="254838" y="108719"/>
                  </a:lnTo>
                  <a:lnTo>
                    <a:pt x="254274" y="108251"/>
                  </a:lnTo>
                  <a:lnTo>
                    <a:pt x="253693" y="107799"/>
                  </a:lnTo>
                  <a:lnTo>
                    <a:pt x="253103" y="107366"/>
                  </a:lnTo>
                  <a:lnTo>
                    <a:pt x="252504" y="106932"/>
                  </a:lnTo>
                  <a:lnTo>
                    <a:pt x="251888" y="106515"/>
                  </a:lnTo>
                  <a:lnTo>
                    <a:pt x="251254" y="106116"/>
                  </a:lnTo>
                  <a:lnTo>
                    <a:pt x="250612" y="105726"/>
                  </a:lnTo>
                  <a:lnTo>
                    <a:pt x="249962" y="105344"/>
                  </a:lnTo>
                  <a:lnTo>
                    <a:pt x="249302" y="104979"/>
                  </a:lnTo>
                  <a:lnTo>
                    <a:pt x="248625" y="104624"/>
                  </a:lnTo>
                  <a:lnTo>
                    <a:pt x="247948" y="104285"/>
                  </a:lnTo>
                  <a:lnTo>
                    <a:pt x="247254" y="103964"/>
                  </a:lnTo>
                  <a:lnTo>
                    <a:pt x="246543" y="103652"/>
                  </a:lnTo>
                  <a:lnTo>
                    <a:pt x="245831" y="103348"/>
                  </a:lnTo>
                  <a:lnTo>
                    <a:pt x="245102" y="103062"/>
                  </a:lnTo>
                  <a:lnTo>
                    <a:pt x="244373" y="102793"/>
                  </a:lnTo>
                  <a:lnTo>
                    <a:pt x="243627" y="102541"/>
                  </a:lnTo>
                  <a:lnTo>
                    <a:pt x="242872" y="102298"/>
                  </a:lnTo>
                  <a:lnTo>
                    <a:pt x="242117" y="102072"/>
                  </a:lnTo>
                  <a:lnTo>
                    <a:pt x="241345" y="101855"/>
                  </a:lnTo>
                  <a:lnTo>
                    <a:pt x="240564" y="101665"/>
                  </a:lnTo>
                  <a:lnTo>
                    <a:pt x="239783" y="101482"/>
                  </a:lnTo>
                  <a:lnTo>
                    <a:pt x="238985" y="101317"/>
                  </a:lnTo>
                  <a:lnTo>
                    <a:pt x="238186" y="101170"/>
                  </a:lnTo>
                  <a:lnTo>
                    <a:pt x="237379" y="101040"/>
                  </a:lnTo>
                  <a:lnTo>
                    <a:pt x="236555" y="100918"/>
                  </a:lnTo>
                  <a:lnTo>
                    <a:pt x="235739" y="100823"/>
                  </a:lnTo>
                  <a:lnTo>
                    <a:pt x="234906" y="100736"/>
                  </a:lnTo>
                  <a:lnTo>
                    <a:pt x="234065" y="100667"/>
                  </a:lnTo>
                  <a:lnTo>
                    <a:pt x="233223" y="100623"/>
                  </a:lnTo>
                  <a:lnTo>
                    <a:pt x="232381" y="100589"/>
                  </a:lnTo>
                  <a:lnTo>
                    <a:pt x="232381" y="100589"/>
                  </a:lnTo>
                  <a:lnTo>
                    <a:pt x="232199" y="100580"/>
                  </a:lnTo>
                  <a:lnTo>
                    <a:pt x="232025" y="100562"/>
                  </a:lnTo>
                  <a:lnTo>
                    <a:pt x="231852" y="100545"/>
                  </a:lnTo>
                  <a:lnTo>
                    <a:pt x="231678" y="100519"/>
                  </a:lnTo>
                  <a:lnTo>
                    <a:pt x="231505" y="100484"/>
                  </a:lnTo>
                  <a:lnTo>
                    <a:pt x="231331" y="100450"/>
                  </a:lnTo>
                  <a:lnTo>
                    <a:pt x="231166" y="100406"/>
                  </a:lnTo>
                  <a:lnTo>
                    <a:pt x="230993" y="100363"/>
                  </a:lnTo>
                  <a:lnTo>
                    <a:pt x="230828" y="100302"/>
                  </a:lnTo>
                  <a:lnTo>
                    <a:pt x="230663" y="100250"/>
                  </a:lnTo>
                  <a:lnTo>
                    <a:pt x="230507" y="100181"/>
                  </a:lnTo>
                  <a:lnTo>
                    <a:pt x="230342" y="100120"/>
                  </a:lnTo>
                  <a:lnTo>
                    <a:pt x="230186" y="100042"/>
                  </a:lnTo>
                  <a:lnTo>
                    <a:pt x="230030" y="99964"/>
                  </a:lnTo>
                  <a:lnTo>
                    <a:pt x="229882" y="99877"/>
                  </a:lnTo>
                  <a:lnTo>
                    <a:pt x="229735" y="99790"/>
                  </a:lnTo>
                  <a:lnTo>
                    <a:pt x="229587" y="99703"/>
                  </a:lnTo>
                  <a:lnTo>
                    <a:pt x="229440" y="99599"/>
                  </a:lnTo>
                  <a:lnTo>
                    <a:pt x="229301" y="99504"/>
                  </a:lnTo>
                  <a:lnTo>
                    <a:pt x="229162" y="99391"/>
                  </a:lnTo>
                  <a:lnTo>
                    <a:pt x="229032" y="99287"/>
                  </a:lnTo>
                  <a:lnTo>
                    <a:pt x="228902" y="99165"/>
                  </a:lnTo>
                  <a:lnTo>
                    <a:pt x="228771" y="99044"/>
                  </a:lnTo>
                  <a:lnTo>
                    <a:pt x="228650" y="98922"/>
                  </a:lnTo>
                  <a:lnTo>
                    <a:pt x="228528" y="98792"/>
                  </a:lnTo>
                  <a:lnTo>
                    <a:pt x="228416" y="98662"/>
                  </a:lnTo>
                  <a:lnTo>
                    <a:pt x="228303" y="98523"/>
                  </a:lnTo>
                  <a:lnTo>
                    <a:pt x="228199" y="98384"/>
                  </a:lnTo>
                  <a:lnTo>
                    <a:pt x="228095" y="98237"/>
                  </a:lnTo>
                  <a:lnTo>
                    <a:pt x="227999" y="98089"/>
                  </a:lnTo>
                  <a:lnTo>
                    <a:pt x="227904" y="97942"/>
                  </a:lnTo>
                  <a:lnTo>
                    <a:pt x="227817" y="97786"/>
                  </a:lnTo>
                  <a:lnTo>
                    <a:pt x="227817" y="97786"/>
                  </a:lnTo>
                  <a:lnTo>
                    <a:pt x="227739" y="97621"/>
                  </a:lnTo>
                  <a:lnTo>
                    <a:pt x="227661" y="97465"/>
                  </a:lnTo>
                  <a:lnTo>
                    <a:pt x="227591" y="97300"/>
                  </a:lnTo>
                  <a:lnTo>
                    <a:pt x="227522" y="97135"/>
                  </a:lnTo>
                  <a:lnTo>
                    <a:pt x="227470" y="96970"/>
                  </a:lnTo>
                  <a:lnTo>
                    <a:pt x="227418" y="96805"/>
                  </a:lnTo>
                  <a:lnTo>
                    <a:pt x="227374" y="96640"/>
                  </a:lnTo>
                  <a:lnTo>
                    <a:pt x="227331" y="96467"/>
                  </a:lnTo>
                  <a:lnTo>
                    <a:pt x="227296" y="96293"/>
                  </a:lnTo>
                  <a:lnTo>
                    <a:pt x="227270" y="96128"/>
                  </a:lnTo>
                  <a:lnTo>
                    <a:pt x="227244" y="95955"/>
                  </a:lnTo>
                  <a:lnTo>
                    <a:pt x="227227" y="95781"/>
                  </a:lnTo>
                  <a:lnTo>
                    <a:pt x="227218" y="95608"/>
                  </a:lnTo>
                  <a:lnTo>
                    <a:pt x="227218" y="95434"/>
                  </a:lnTo>
                  <a:lnTo>
                    <a:pt x="227218" y="95261"/>
                  </a:lnTo>
                  <a:lnTo>
                    <a:pt x="227227" y="95087"/>
                  </a:lnTo>
                  <a:lnTo>
                    <a:pt x="227235" y="94922"/>
                  </a:lnTo>
                  <a:lnTo>
                    <a:pt x="227253" y="94749"/>
                  </a:lnTo>
                  <a:lnTo>
                    <a:pt x="227279" y="94575"/>
                  </a:lnTo>
                  <a:lnTo>
                    <a:pt x="227305" y="94402"/>
                  </a:lnTo>
                  <a:lnTo>
                    <a:pt x="227340" y="94237"/>
                  </a:lnTo>
                  <a:lnTo>
                    <a:pt x="227383" y="94063"/>
                  </a:lnTo>
                  <a:lnTo>
                    <a:pt x="227435" y="93898"/>
                  </a:lnTo>
                  <a:lnTo>
                    <a:pt x="227487" y="93733"/>
                  </a:lnTo>
                  <a:lnTo>
                    <a:pt x="227539" y="93560"/>
                  </a:lnTo>
                  <a:lnTo>
                    <a:pt x="227609" y="93404"/>
                  </a:lnTo>
                  <a:lnTo>
                    <a:pt x="227678" y="93239"/>
                  </a:lnTo>
                  <a:lnTo>
                    <a:pt x="227747" y="93074"/>
                  </a:lnTo>
                  <a:lnTo>
                    <a:pt x="227826" y="92918"/>
                  </a:lnTo>
                  <a:lnTo>
                    <a:pt x="227912" y="92762"/>
                  </a:lnTo>
                  <a:lnTo>
                    <a:pt x="228008" y="92605"/>
                  </a:lnTo>
                  <a:lnTo>
                    <a:pt x="228103" y="92458"/>
                  </a:lnTo>
                  <a:lnTo>
                    <a:pt x="228103" y="92458"/>
                  </a:lnTo>
                  <a:lnTo>
                    <a:pt x="228364" y="92050"/>
                  </a:lnTo>
                  <a:lnTo>
                    <a:pt x="228624" y="91642"/>
                  </a:lnTo>
                  <a:lnTo>
                    <a:pt x="228875" y="91234"/>
                  </a:lnTo>
                  <a:lnTo>
                    <a:pt x="229110" y="90826"/>
                  </a:lnTo>
                  <a:lnTo>
                    <a:pt x="229344" y="90410"/>
                  </a:lnTo>
                  <a:lnTo>
                    <a:pt x="229570" y="89993"/>
                  </a:lnTo>
                  <a:lnTo>
                    <a:pt x="229787" y="89568"/>
                  </a:lnTo>
                  <a:lnTo>
                    <a:pt x="229995" y="89143"/>
                  </a:lnTo>
                  <a:lnTo>
                    <a:pt x="230194" y="88718"/>
                  </a:lnTo>
                  <a:lnTo>
                    <a:pt x="230385" y="88293"/>
                  </a:lnTo>
                  <a:lnTo>
                    <a:pt x="230568" y="87859"/>
                  </a:lnTo>
                  <a:lnTo>
                    <a:pt x="230741" y="87425"/>
                  </a:lnTo>
                  <a:lnTo>
                    <a:pt x="230906" y="86991"/>
                  </a:lnTo>
                  <a:lnTo>
                    <a:pt x="231062" y="86557"/>
                  </a:lnTo>
                  <a:lnTo>
                    <a:pt x="231210" y="86115"/>
                  </a:lnTo>
                  <a:lnTo>
                    <a:pt x="231357" y="85672"/>
                  </a:lnTo>
                  <a:lnTo>
                    <a:pt x="231487" y="85230"/>
                  </a:lnTo>
                  <a:lnTo>
                    <a:pt x="231609" y="84787"/>
                  </a:lnTo>
                  <a:lnTo>
                    <a:pt x="231722" y="84344"/>
                  </a:lnTo>
                  <a:lnTo>
                    <a:pt x="231834" y="83893"/>
                  </a:lnTo>
                  <a:lnTo>
                    <a:pt x="231930" y="83442"/>
                  </a:lnTo>
                  <a:lnTo>
                    <a:pt x="232017" y="82991"/>
                  </a:lnTo>
                  <a:lnTo>
                    <a:pt x="232103" y="82540"/>
                  </a:lnTo>
                  <a:lnTo>
                    <a:pt x="232173" y="82088"/>
                  </a:lnTo>
                  <a:lnTo>
                    <a:pt x="232242" y="81628"/>
                  </a:lnTo>
                  <a:lnTo>
                    <a:pt x="232294" y="81177"/>
                  </a:lnTo>
                  <a:lnTo>
                    <a:pt x="232346" y="80717"/>
                  </a:lnTo>
                  <a:lnTo>
                    <a:pt x="232381" y="80266"/>
                  </a:lnTo>
                  <a:lnTo>
                    <a:pt x="232416" y="79806"/>
                  </a:lnTo>
                  <a:lnTo>
                    <a:pt x="232433" y="79346"/>
                  </a:lnTo>
                  <a:lnTo>
                    <a:pt x="232451" y="78886"/>
                  </a:lnTo>
                  <a:lnTo>
                    <a:pt x="232451" y="78427"/>
                  </a:lnTo>
                  <a:lnTo>
                    <a:pt x="232451" y="78427"/>
                  </a:lnTo>
                  <a:lnTo>
                    <a:pt x="232451" y="78062"/>
                  </a:lnTo>
                  <a:lnTo>
                    <a:pt x="232442" y="77689"/>
                  </a:lnTo>
                  <a:lnTo>
                    <a:pt x="232425" y="77324"/>
                  </a:lnTo>
                  <a:lnTo>
                    <a:pt x="232407" y="76960"/>
                  </a:lnTo>
                  <a:lnTo>
                    <a:pt x="232381" y="76596"/>
                  </a:lnTo>
                  <a:lnTo>
                    <a:pt x="232355" y="76240"/>
                  </a:lnTo>
                  <a:lnTo>
                    <a:pt x="232320" y="75875"/>
                  </a:lnTo>
                  <a:lnTo>
                    <a:pt x="232277" y="75520"/>
                  </a:lnTo>
                  <a:lnTo>
                    <a:pt x="232234" y="75155"/>
                  </a:lnTo>
                  <a:lnTo>
                    <a:pt x="232182" y="74799"/>
                  </a:lnTo>
                  <a:lnTo>
                    <a:pt x="232130" y="74444"/>
                  </a:lnTo>
                  <a:lnTo>
                    <a:pt x="232069" y="74088"/>
                  </a:lnTo>
                  <a:lnTo>
                    <a:pt x="231999" y="73741"/>
                  </a:lnTo>
                  <a:lnTo>
                    <a:pt x="231930" y="73385"/>
                  </a:lnTo>
                  <a:lnTo>
                    <a:pt x="231852" y="73038"/>
                  </a:lnTo>
                  <a:lnTo>
                    <a:pt x="231774" y="72691"/>
                  </a:lnTo>
                  <a:lnTo>
                    <a:pt x="231592" y="71997"/>
                  </a:lnTo>
                  <a:lnTo>
                    <a:pt x="231392" y="71311"/>
                  </a:lnTo>
                  <a:lnTo>
                    <a:pt x="231184" y="70634"/>
                  </a:lnTo>
                  <a:lnTo>
                    <a:pt x="230941" y="69966"/>
                  </a:lnTo>
                  <a:lnTo>
                    <a:pt x="230689" y="69298"/>
                  </a:lnTo>
                  <a:lnTo>
                    <a:pt x="230420" y="68638"/>
                  </a:lnTo>
                  <a:lnTo>
                    <a:pt x="230125" y="67988"/>
                  </a:lnTo>
                  <a:lnTo>
                    <a:pt x="229821" y="67346"/>
                  </a:lnTo>
                  <a:lnTo>
                    <a:pt x="229492" y="66712"/>
                  </a:lnTo>
                  <a:lnTo>
                    <a:pt x="229144" y="66087"/>
                  </a:lnTo>
                  <a:lnTo>
                    <a:pt x="228789" y="65463"/>
                  </a:lnTo>
                  <a:lnTo>
                    <a:pt x="228407" y="64855"/>
                  </a:lnTo>
                  <a:lnTo>
                    <a:pt x="228008" y="64256"/>
                  </a:lnTo>
                  <a:lnTo>
                    <a:pt x="227600" y="63666"/>
                  </a:lnTo>
                  <a:lnTo>
                    <a:pt x="227175" y="63085"/>
                  </a:lnTo>
                  <a:lnTo>
                    <a:pt x="226732" y="62512"/>
                  </a:lnTo>
                  <a:lnTo>
                    <a:pt x="226272" y="61948"/>
                  </a:lnTo>
                  <a:lnTo>
                    <a:pt x="225795" y="61393"/>
                  </a:lnTo>
                  <a:lnTo>
                    <a:pt x="225309" y="60846"/>
                  </a:lnTo>
                  <a:lnTo>
                    <a:pt x="224797" y="60317"/>
                  </a:lnTo>
                  <a:lnTo>
                    <a:pt x="224285" y="59796"/>
                  </a:lnTo>
                  <a:lnTo>
                    <a:pt x="223747" y="59284"/>
                  </a:lnTo>
                  <a:lnTo>
                    <a:pt x="223200" y="58781"/>
                  </a:lnTo>
                  <a:lnTo>
                    <a:pt x="222636" y="58295"/>
                  </a:lnTo>
                  <a:lnTo>
                    <a:pt x="222064" y="57818"/>
                  </a:lnTo>
                  <a:lnTo>
                    <a:pt x="221474" y="57349"/>
                  </a:lnTo>
                  <a:lnTo>
                    <a:pt x="220875" y="56898"/>
                  </a:lnTo>
                  <a:lnTo>
                    <a:pt x="220259" y="56455"/>
                  </a:lnTo>
                  <a:lnTo>
                    <a:pt x="219634" y="56022"/>
                  </a:lnTo>
                  <a:lnTo>
                    <a:pt x="219001" y="55605"/>
                  </a:lnTo>
                  <a:lnTo>
                    <a:pt x="218350" y="55206"/>
                  </a:lnTo>
                  <a:lnTo>
                    <a:pt x="217682" y="54815"/>
                  </a:lnTo>
                  <a:lnTo>
                    <a:pt x="217014" y="54434"/>
                  </a:lnTo>
                  <a:lnTo>
                    <a:pt x="216328" y="54069"/>
                  </a:lnTo>
                  <a:lnTo>
                    <a:pt x="215634" y="53722"/>
                  </a:lnTo>
                  <a:lnTo>
                    <a:pt x="214922" y="53384"/>
                  </a:lnTo>
                  <a:lnTo>
                    <a:pt x="214211" y="53063"/>
                  </a:lnTo>
                  <a:lnTo>
                    <a:pt x="213482" y="52759"/>
                  </a:lnTo>
                  <a:lnTo>
                    <a:pt x="212744" y="52464"/>
                  </a:lnTo>
                  <a:lnTo>
                    <a:pt x="211998" y="52186"/>
                  </a:lnTo>
                  <a:lnTo>
                    <a:pt x="211243" y="51926"/>
                  </a:lnTo>
                  <a:lnTo>
                    <a:pt x="210479" y="51674"/>
                  </a:lnTo>
                  <a:lnTo>
                    <a:pt x="209707" y="51440"/>
                  </a:lnTo>
                  <a:lnTo>
                    <a:pt x="208926" y="51223"/>
                  </a:lnTo>
                  <a:lnTo>
                    <a:pt x="208137" y="51023"/>
                  </a:lnTo>
                  <a:lnTo>
                    <a:pt x="207338" y="50841"/>
                  </a:lnTo>
                  <a:lnTo>
                    <a:pt x="206540" y="50676"/>
                  </a:lnTo>
                  <a:lnTo>
                    <a:pt x="205724" y="50520"/>
                  </a:lnTo>
                  <a:lnTo>
                    <a:pt x="204909" y="50390"/>
                  </a:lnTo>
                  <a:lnTo>
                    <a:pt x="204076" y="50268"/>
                  </a:lnTo>
                  <a:lnTo>
                    <a:pt x="203243" y="50173"/>
                  </a:lnTo>
                  <a:lnTo>
                    <a:pt x="202409" y="50095"/>
                  </a:lnTo>
                  <a:lnTo>
                    <a:pt x="201559" y="50025"/>
                  </a:lnTo>
                  <a:lnTo>
                    <a:pt x="200709" y="49982"/>
                  </a:lnTo>
                  <a:lnTo>
                    <a:pt x="199850" y="49956"/>
                  </a:lnTo>
                  <a:lnTo>
                    <a:pt x="198991" y="49947"/>
                  </a:lnTo>
                  <a:lnTo>
                    <a:pt x="198991" y="49947"/>
                  </a:lnTo>
                  <a:lnTo>
                    <a:pt x="198357" y="49947"/>
                  </a:lnTo>
                  <a:lnTo>
                    <a:pt x="197680" y="49973"/>
                  </a:lnTo>
                  <a:lnTo>
                    <a:pt x="196960" y="50008"/>
                  </a:lnTo>
                  <a:lnTo>
                    <a:pt x="196214" y="50051"/>
                  </a:lnTo>
                  <a:lnTo>
                    <a:pt x="195450" y="50112"/>
                  </a:lnTo>
                  <a:lnTo>
                    <a:pt x="194678" y="50182"/>
                  </a:lnTo>
                  <a:lnTo>
                    <a:pt x="193914" y="50268"/>
                  </a:lnTo>
                  <a:lnTo>
                    <a:pt x="193168" y="50373"/>
                  </a:lnTo>
                  <a:lnTo>
                    <a:pt x="193168" y="50373"/>
                  </a:lnTo>
                  <a:lnTo>
                    <a:pt x="192882" y="50399"/>
                  </a:lnTo>
                  <a:lnTo>
                    <a:pt x="192587" y="50416"/>
                  </a:lnTo>
                  <a:lnTo>
                    <a:pt x="192300" y="50416"/>
                  </a:lnTo>
                  <a:lnTo>
                    <a:pt x="192005" y="50399"/>
                  </a:lnTo>
                  <a:lnTo>
                    <a:pt x="191719" y="50364"/>
                  </a:lnTo>
                  <a:lnTo>
                    <a:pt x="191433" y="50312"/>
                  </a:lnTo>
                  <a:lnTo>
                    <a:pt x="191155" y="50242"/>
                  </a:lnTo>
                  <a:lnTo>
                    <a:pt x="190869" y="50164"/>
                  </a:lnTo>
                  <a:lnTo>
                    <a:pt x="190600" y="50069"/>
                  </a:lnTo>
                  <a:lnTo>
                    <a:pt x="190331" y="49956"/>
                  </a:lnTo>
                  <a:lnTo>
                    <a:pt x="190070" y="49826"/>
                  </a:lnTo>
                  <a:lnTo>
                    <a:pt x="189819" y="49687"/>
                  </a:lnTo>
                  <a:lnTo>
                    <a:pt x="189567" y="49531"/>
                  </a:lnTo>
                  <a:lnTo>
                    <a:pt x="189333" y="49357"/>
                  </a:lnTo>
                  <a:lnTo>
                    <a:pt x="189107" y="49166"/>
                  </a:lnTo>
                  <a:lnTo>
                    <a:pt x="188890" y="48967"/>
                  </a:lnTo>
                  <a:lnTo>
                    <a:pt x="188890" y="48967"/>
                  </a:lnTo>
                  <a:lnTo>
                    <a:pt x="188682" y="48750"/>
                  </a:lnTo>
                  <a:lnTo>
                    <a:pt x="188491" y="48524"/>
                  </a:lnTo>
                  <a:lnTo>
                    <a:pt x="188309" y="48290"/>
                  </a:lnTo>
                  <a:lnTo>
                    <a:pt x="188144" y="48047"/>
                  </a:lnTo>
                  <a:lnTo>
                    <a:pt x="187988" y="47804"/>
                  </a:lnTo>
                  <a:lnTo>
                    <a:pt x="187849" y="47544"/>
                  </a:lnTo>
                  <a:lnTo>
                    <a:pt x="187719" y="47283"/>
                  </a:lnTo>
                  <a:lnTo>
                    <a:pt x="187606" y="47014"/>
                  </a:lnTo>
                  <a:lnTo>
                    <a:pt x="187510" y="46745"/>
                  </a:lnTo>
                  <a:lnTo>
                    <a:pt x="187432" y="46468"/>
                  </a:lnTo>
                  <a:lnTo>
                    <a:pt x="187363" y="46190"/>
                  </a:lnTo>
                  <a:lnTo>
                    <a:pt x="187311" y="45904"/>
                  </a:lnTo>
                  <a:lnTo>
                    <a:pt x="187276" y="45617"/>
                  </a:lnTo>
                  <a:lnTo>
                    <a:pt x="187259" y="45331"/>
                  </a:lnTo>
                  <a:lnTo>
                    <a:pt x="187259" y="45045"/>
                  </a:lnTo>
                  <a:lnTo>
                    <a:pt x="187276" y="44758"/>
                  </a:lnTo>
                  <a:lnTo>
                    <a:pt x="187276" y="44403"/>
                  </a:lnTo>
                  <a:lnTo>
                    <a:pt x="187276" y="44403"/>
                  </a:lnTo>
                  <a:lnTo>
                    <a:pt x="187276" y="44125"/>
                  </a:lnTo>
                  <a:lnTo>
                    <a:pt x="187276" y="44125"/>
                  </a:lnTo>
                  <a:lnTo>
                    <a:pt x="187267" y="43708"/>
                  </a:lnTo>
                  <a:lnTo>
                    <a:pt x="187250" y="43292"/>
                  </a:lnTo>
                  <a:lnTo>
                    <a:pt x="187224" y="42875"/>
                  </a:lnTo>
                  <a:lnTo>
                    <a:pt x="187198" y="42459"/>
                  </a:lnTo>
                  <a:lnTo>
                    <a:pt x="187155" y="42042"/>
                  </a:lnTo>
                  <a:lnTo>
                    <a:pt x="187111" y="41626"/>
                  </a:lnTo>
                  <a:lnTo>
                    <a:pt x="187068" y="41218"/>
                  </a:lnTo>
                  <a:lnTo>
                    <a:pt x="187007" y="40801"/>
                  </a:lnTo>
                  <a:lnTo>
                    <a:pt x="186946" y="40394"/>
                  </a:lnTo>
                  <a:lnTo>
                    <a:pt x="186877" y="39986"/>
                  </a:lnTo>
                  <a:lnTo>
                    <a:pt x="186808" y="39578"/>
                  </a:lnTo>
                  <a:lnTo>
                    <a:pt x="186729" y="39170"/>
                  </a:lnTo>
                  <a:lnTo>
                    <a:pt x="186643" y="38762"/>
                  </a:lnTo>
                  <a:lnTo>
                    <a:pt x="186547" y="38363"/>
                  </a:lnTo>
                  <a:lnTo>
                    <a:pt x="186452" y="37964"/>
                  </a:lnTo>
                  <a:lnTo>
                    <a:pt x="186348" y="37556"/>
                  </a:lnTo>
                  <a:lnTo>
                    <a:pt x="186244" y="37166"/>
                  </a:lnTo>
                  <a:lnTo>
                    <a:pt x="186122" y="36766"/>
                  </a:lnTo>
                  <a:lnTo>
                    <a:pt x="186009" y="36367"/>
                  </a:lnTo>
                  <a:lnTo>
                    <a:pt x="185879" y="35977"/>
                  </a:lnTo>
                  <a:lnTo>
                    <a:pt x="185749" y="35578"/>
                  </a:lnTo>
                  <a:lnTo>
                    <a:pt x="185610" y="35187"/>
                  </a:lnTo>
                  <a:lnTo>
                    <a:pt x="185471" y="34797"/>
                  </a:lnTo>
                  <a:lnTo>
                    <a:pt x="185324" y="34415"/>
                  </a:lnTo>
                  <a:lnTo>
                    <a:pt x="185168" y="34024"/>
                  </a:lnTo>
                  <a:lnTo>
                    <a:pt x="185011" y="33643"/>
                  </a:lnTo>
                  <a:lnTo>
                    <a:pt x="184846" y="33261"/>
                  </a:lnTo>
                  <a:lnTo>
                    <a:pt x="184673" y="32879"/>
                  </a:lnTo>
                  <a:lnTo>
                    <a:pt x="184499" y="32506"/>
                  </a:lnTo>
                  <a:lnTo>
                    <a:pt x="184317" y="32124"/>
                  </a:lnTo>
                  <a:lnTo>
                    <a:pt x="184135" y="31751"/>
                  </a:lnTo>
                  <a:lnTo>
                    <a:pt x="183944" y="31378"/>
                  </a:lnTo>
                  <a:lnTo>
                    <a:pt x="183744" y="31013"/>
                  </a:lnTo>
                  <a:lnTo>
                    <a:pt x="183545" y="30640"/>
                  </a:lnTo>
                  <a:lnTo>
                    <a:pt x="183337" y="30276"/>
                  </a:lnTo>
                  <a:lnTo>
                    <a:pt x="183128" y="29911"/>
                  </a:lnTo>
                  <a:lnTo>
                    <a:pt x="182911" y="29547"/>
                  </a:lnTo>
                  <a:lnTo>
                    <a:pt x="182694" y="29191"/>
                  </a:lnTo>
                  <a:lnTo>
                    <a:pt x="182469" y="28835"/>
                  </a:lnTo>
                  <a:lnTo>
                    <a:pt x="182235" y="28480"/>
                  </a:lnTo>
                  <a:lnTo>
                    <a:pt x="182000" y="28124"/>
                  </a:lnTo>
                  <a:lnTo>
                    <a:pt x="181757" y="27777"/>
                  </a:lnTo>
                  <a:lnTo>
                    <a:pt x="181514" y="27430"/>
                  </a:lnTo>
                  <a:lnTo>
                    <a:pt x="181263" y="27082"/>
                  </a:lnTo>
                  <a:lnTo>
                    <a:pt x="180751" y="26406"/>
                  </a:lnTo>
                  <a:lnTo>
                    <a:pt x="180221" y="25729"/>
                  </a:lnTo>
                  <a:lnTo>
                    <a:pt x="179675" y="25069"/>
                  </a:lnTo>
                  <a:lnTo>
                    <a:pt x="179111" y="24419"/>
                  </a:lnTo>
                  <a:lnTo>
                    <a:pt x="178521" y="23776"/>
                  </a:lnTo>
                  <a:lnTo>
                    <a:pt x="177922" y="23152"/>
                  </a:lnTo>
                  <a:lnTo>
                    <a:pt x="177306" y="22536"/>
                  </a:lnTo>
                  <a:lnTo>
                    <a:pt x="176672" y="21928"/>
                  </a:lnTo>
                  <a:lnTo>
                    <a:pt x="176030" y="21338"/>
                  </a:lnTo>
                  <a:lnTo>
                    <a:pt x="175362" y="20757"/>
                  </a:lnTo>
                  <a:lnTo>
                    <a:pt x="174685" y="20193"/>
                  </a:lnTo>
                  <a:lnTo>
                    <a:pt x="173991" y="19637"/>
                  </a:lnTo>
                  <a:lnTo>
                    <a:pt x="173280" y="19099"/>
                  </a:lnTo>
                  <a:lnTo>
                    <a:pt x="172559" y="18570"/>
                  </a:lnTo>
                  <a:lnTo>
                    <a:pt x="171822" y="18058"/>
                  </a:lnTo>
                  <a:lnTo>
                    <a:pt x="171075" y="17563"/>
                  </a:lnTo>
                  <a:lnTo>
                    <a:pt x="170312" y="17077"/>
                  </a:lnTo>
                  <a:lnTo>
                    <a:pt x="169531" y="16609"/>
                  </a:lnTo>
                  <a:lnTo>
                    <a:pt x="168750" y="16158"/>
                  </a:lnTo>
                  <a:lnTo>
                    <a:pt x="167943" y="15724"/>
                  </a:lnTo>
                  <a:lnTo>
                    <a:pt x="167136" y="15299"/>
                  </a:lnTo>
                  <a:lnTo>
                    <a:pt x="166312" y="14891"/>
                  </a:lnTo>
                  <a:lnTo>
                    <a:pt x="165479" y="14500"/>
                  </a:lnTo>
                  <a:lnTo>
                    <a:pt x="164628" y="14136"/>
                  </a:lnTo>
                  <a:lnTo>
                    <a:pt x="163769" y="13780"/>
                  </a:lnTo>
                  <a:lnTo>
                    <a:pt x="162901" y="13442"/>
                  </a:lnTo>
                  <a:lnTo>
                    <a:pt x="162034" y="13121"/>
                  </a:lnTo>
                  <a:lnTo>
                    <a:pt x="161140" y="12817"/>
                  </a:lnTo>
                  <a:lnTo>
                    <a:pt x="160246" y="12531"/>
                  </a:lnTo>
                  <a:lnTo>
                    <a:pt x="159344" y="12262"/>
                  </a:lnTo>
                  <a:lnTo>
                    <a:pt x="158433" y="12010"/>
                  </a:lnTo>
                  <a:lnTo>
                    <a:pt x="157513" y="11784"/>
                  </a:lnTo>
                  <a:lnTo>
                    <a:pt x="156584" y="11576"/>
                  </a:lnTo>
                  <a:lnTo>
                    <a:pt x="155647" y="11385"/>
                  </a:lnTo>
                  <a:lnTo>
                    <a:pt x="155179" y="11298"/>
                  </a:lnTo>
                  <a:lnTo>
                    <a:pt x="154701" y="11212"/>
                  </a:lnTo>
                  <a:lnTo>
                    <a:pt x="154233" y="11133"/>
                  </a:lnTo>
                  <a:lnTo>
                    <a:pt x="153755" y="11064"/>
                  </a:lnTo>
                  <a:lnTo>
                    <a:pt x="153278" y="10995"/>
                  </a:lnTo>
                  <a:lnTo>
                    <a:pt x="152801" y="10934"/>
                  </a:lnTo>
                  <a:lnTo>
                    <a:pt x="152315" y="10873"/>
                  </a:lnTo>
                  <a:lnTo>
                    <a:pt x="151838" y="10821"/>
                  </a:lnTo>
                  <a:lnTo>
                    <a:pt x="151352" y="10778"/>
                  </a:lnTo>
                  <a:lnTo>
                    <a:pt x="150866" y="10734"/>
                  </a:lnTo>
                  <a:lnTo>
                    <a:pt x="150380" y="10700"/>
                  </a:lnTo>
                  <a:lnTo>
                    <a:pt x="149894" y="10665"/>
                  </a:lnTo>
                  <a:lnTo>
                    <a:pt x="149399" y="10639"/>
                  </a:lnTo>
                  <a:lnTo>
                    <a:pt x="148913" y="10621"/>
                  </a:lnTo>
                  <a:lnTo>
                    <a:pt x="148419" y="10604"/>
                  </a:lnTo>
                  <a:lnTo>
                    <a:pt x="147933" y="10595"/>
                  </a:lnTo>
                  <a:lnTo>
                    <a:pt x="147933" y="10595"/>
                  </a:lnTo>
                  <a:lnTo>
                    <a:pt x="147187" y="10587"/>
                  </a:lnTo>
                  <a:lnTo>
                    <a:pt x="146449" y="10595"/>
                  </a:lnTo>
                  <a:lnTo>
                    <a:pt x="145711" y="10621"/>
                  </a:lnTo>
                  <a:lnTo>
                    <a:pt x="144974" y="10648"/>
                  </a:lnTo>
                  <a:lnTo>
                    <a:pt x="144236" y="10691"/>
                  </a:lnTo>
                  <a:lnTo>
                    <a:pt x="143507" y="10743"/>
                  </a:lnTo>
                  <a:lnTo>
                    <a:pt x="142787" y="10812"/>
                  </a:lnTo>
                  <a:lnTo>
                    <a:pt x="142058" y="10890"/>
                  </a:lnTo>
                  <a:lnTo>
                    <a:pt x="141338" y="10977"/>
                  </a:lnTo>
                  <a:lnTo>
                    <a:pt x="140618" y="11073"/>
                  </a:lnTo>
                  <a:lnTo>
                    <a:pt x="139906" y="11186"/>
                  </a:lnTo>
                  <a:lnTo>
                    <a:pt x="139195" y="11307"/>
                  </a:lnTo>
                  <a:lnTo>
                    <a:pt x="138492" y="11437"/>
                  </a:lnTo>
                  <a:lnTo>
                    <a:pt x="137789" y="11576"/>
                  </a:lnTo>
                  <a:lnTo>
                    <a:pt x="137086" y="11732"/>
                  </a:lnTo>
                  <a:lnTo>
                    <a:pt x="136392" y="11897"/>
                  </a:lnTo>
                  <a:lnTo>
                    <a:pt x="135698" y="12071"/>
                  </a:lnTo>
                  <a:lnTo>
                    <a:pt x="135012" y="12253"/>
                  </a:lnTo>
                  <a:lnTo>
                    <a:pt x="134335" y="12444"/>
                  </a:lnTo>
                  <a:lnTo>
                    <a:pt x="133659" y="12652"/>
                  </a:lnTo>
                  <a:lnTo>
                    <a:pt x="132982" y="12869"/>
                  </a:lnTo>
                  <a:lnTo>
                    <a:pt x="132322" y="13095"/>
                  </a:lnTo>
                  <a:lnTo>
                    <a:pt x="131663" y="13329"/>
                  </a:lnTo>
                  <a:lnTo>
                    <a:pt x="131003" y="13572"/>
                  </a:lnTo>
                  <a:lnTo>
                    <a:pt x="130353" y="13832"/>
                  </a:lnTo>
                  <a:lnTo>
                    <a:pt x="129710" y="14092"/>
                  </a:lnTo>
                  <a:lnTo>
                    <a:pt x="129068" y="14370"/>
                  </a:lnTo>
                  <a:lnTo>
                    <a:pt x="128435" y="14656"/>
                  </a:lnTo>
                  <a:lnTo>
                    <a:pt x="127810" y="14943"/>
                  </a:lnTo>
                  <a:lnTo>
                    <a:pt x="127194" y="15247"/>
                  </a:lnTo>
                  <a:lnTo>
                    <a:pt x="126578" y="15559"/>
                  </a:lnTo>
                  <a:lnTo>
                    <a:pt x="125970" y="15880"/>
                  </a:lnTo>
                  <a:lnTo>
                    <a:pt x="125372" y="16218"/>
                  </a:lnTo>
                  <a:lnTo>
                    <a:pt x="124782" y="16557"/>
                  </a:lnTo>
                  <a:lnTo>
                    <a:pt x="124192" y="16904"/>
                  </a:lnTo>
                  <a:lnTo>
                    <a:pt x="123619" y="17260"/>
                  </a:lnTo>
                  <a:lnTo>
                    <a:pt x="123046" y="17624"/>
                  </a:lnTo>
                  <a:lnTo>
                    <a:pt x="122482" y="18006"/>
                  </a:lnTo>
                  <a:lnTo>
                    <a:pt x="121927" y="18388"/>
                  </a:lnTo>
                  <a:lnTo>
                    <a:pt x="121371" y="18778"/>
                  </a:lnTo>
                  <a:lnTo>
                    <a:pt x="120833" y="19186"/>
                  </a:lnTo>
                  <a:lnTo>
                    <a:pt x="120304" y="19594"/>
                  </a:lnTo>
                  <a:lnTo>
                    <a:pt x="119783" y="20010"/>
                  </a:lnTo>
                  <a:lnTo>
                    <a:pt x="119263" y="20436"/>
                  </a:lnTo>
                  <a:lnTo>
                    <a:pt x="118760" y="20869"/>
                  </a:lnTo>
                  <a:lnTo>
                    <a:pt x="118256" y="21312"/>
                  </a:lnTo>
                  <a:lnTo>
                    <a:pt x="117770" y="21763"/>
                  </a:lnTo>
                  <a:lnTo>
                    <a:pt x="117293" y="22223"/>
                  </a:lnTo>
                  <a:lnTo>
                    <a:pt x="116816" y="22692"/>
                  </a:lnTo>
                  <a:lnTo>
                    <a:pt x="116356" y="23169"/>
                  </a:lnTo>
                  <a:lnTo>
                    <a:pt x="115905" y="23646"/>
                  </a:lnTo>
                  <a:lnTo>
                    <a:pt x="115462" y="24141"/>
                  </a:lnTo>
                  <a:lnTo>
                    <a:pt x="115028" y="24635"/>
                  </a:lnTo>
                  <a:lnTo>
                    <a:pt x="114612" y="25139"/>
                  </a:lnTo>
                  <a:lnTo>
                    <a:pt x="114195" y="25651"/>
                  </a:lnTo>
                  <a:lnTo>
                    <a:pt x="113796" y="26171"/>
                  </a:lnTo>
                  <a:lnTo>
                    <a:pt x="113397" y="26701"/>
                  </a:lnTo>
                  <a:lnTo>
                    <a:pt x="113015" y="27239"/>
                  </a:lnTo>
                  <a:lnTo>
                    <a:pt x="112651" y="27777"/>
                  </a:lnTo>
                  <a:lnTo>
                    <a:pt x="112286" y="28323"/>
                  </a:lnTo>
                  <a:lnTo>
                    <a:pt x="111939" y="28879"/>
                  </a:lnTo>
                  <a:lnTo>
                    <a:pt x="111601" y="29443"/>
                  </a:lnTo>
                  <a:lnTo>
                    <a:pt x="111280" y="30007"/>
                  </a:lnTo>
                  <a:lnTo>
                    <a:pt x="110959" y="30588"/>
                  </a:lnTo>
                  <a:lnTo>
                    <a:pt x="110959" y="30588"/>
                  </a:lnTo>
                  <a:lnTo>
                    <a:pt x="110802" y="30874"/>
                  </a:lnTo>
                  <a:lnTo>
                    <a:pt x="110629" y="31161"/>
                  </a:lnTo>
                  <a:lnTo>
                    <a:pt x="110447" y="31439"/>
                  </a:lnTo>
                  <a:lnTo>
                    <a:pt x="110256" y="31708"/>
                  </a:lnTo>
                  <a:lnTo>
                    <a:pt x="110056" y="31977"/>
                  </a:lnTo>
                  <a:lnTo>
                    <a:pt x="109848" y="32228"/>
                  </a:lnTo>
                  <a:lnTo>
                    <a:pt x="109631" y="32480"/>
                  </a:lnTo>
                  <a:lnTo>
                    <a:pt x="109405" y="32714"/>
                  </a:lnTo>
                  <a:lnTo>
                    <a:pt x="109171" y="32948"/>
                  </a:lnTo>
                  <a:lnTo>
                    <a:pt x="108928" y="33174"/>
                  </a:lnTo>
                  <a:lnTo>
                    <a:pt x="108676" y="33391"/>
                  </a:lnTo>
                  <a:lnTo>
                    <a:pt x="108425" y="33591"/>
                  </a:lnTo>
                  <a:lnTo>
                    <a:pt x="108164" y="33790"/>
                  </a:lnTo>
                  <a:lnTo>
                    <a:pt x="107887" y="33981"/>
                  </a:lnTo>
                  <a:lnTo>
                    <a:pt x="107618" y="34163"/>
                  </a:lnTo>
                  <a:lnTo>
                    <a:pt x="107331" y="34328"/>
                  </a:lnTo>
                  <a:lnTo>
                    <a:pt x="107045" y="34493"/>
                  </a:lnTo>
                  <a:lnTo>
                    <a:pt x="106750" y="34640"/>
                  </a:lnTo>
                  <a:lnTo>
                    <a:pt x="106446" y="34788"/>
                  </a:lnTo>
                  <a:lnTo>
                    <a:pt x="106143" y="34918"/>
                  </a:lnTo>
                  <a:lnTo>
                    <a:pt x="105830" y="35040"/>
                  </a:lnTo>
                  <a:lnTo>
                    <a:pt x="105509" y="35152"/>
                  </a:lnTo>
                  <a:lnTo>
                    <a:pt x="105188" y="35257"/>
                  </a:lnTo>
                  <a:lnTo>
                    <a:pt x="104867" y="35352"/>
                  </a:lnTo>
                  <a:lnTo>
                    <a:pt x="104537" y="35430"/>
                  </a:lnTo>
                  <a:lnTo>
                    <a:pt x="104199" y="35508"/>
                  </a:lnTo>
                  <a:lnTo>
                    <a:pt x="103860" y="35569"/>
                  </a:lnTo>
                  <a:lnTo>
                    <a:pt x="103522" y="35621"/>
                  </a:lnTo>
                  <a:lnTo>
                    <a:pt x="103175" y="35656"/>
                  </a:lnTo>
                  <a:lnTo>
                    <a:pt x="102828" y="35682"/>
                  </a:lnTo>
                  <a:lnTo>
                    <a:pt x="102481" y="35699"/>
                  </a:lnTo>
                  <a:lnTo>
                    <a:pt x="102125" y="35708"/>
                  </a:lnTo>
                  <a:lnTo>
                    <a:pt x="102125" y="35708"/>
                  </a:lnTo>
                  <a:lnTo>
                    <a:pt x="101778" y="35699"/>
                  </a:lnTo>
                  <a:lnTo>
                    <a:pt x="101431" y="35682"/>
                  </a:lnTo>
                  <a:lnTo>
                    <a:pt x="101084" y="35656"/>
                  </a:lnTo>
                  <a:lnTo>
                    <a:pt x="100745" y="35621"/>
                  </a:lnTo>
                  <a:lnTo>
                    <a:pt x="100407" y="35569"/>
                  </a:lnTo>
                  <a:lnTo>
                    <a:pt x="100068" y="35508"/>
                  </a:lnTo>
                  <a:lnTo>
                    <a:pt x="99739" y="35430"/>
                  </a:lnTo>
                  <a:lnTo>
                    <a:pt x="99409" y="35352"/>
                  </a:lnTo>
                  <a:lnTo>
                    <a:pt x="99088" y="35257"/>
                  </a:lnTo>
                  <a:lnTo>
                    <a:pt x="98767" y="35152"/>
                  </a:lnTo>
                  <a:lnTo>
                    <a:pt x="98446" y="35040"/>
                  </a:lnTo>
                  <a:lnTo>
                    <a:pt x="98133" y="34918"/>
                  </a:lnTo>
                  <a:lnTo>
                    <a:pt x="97830" y="34788"/>
                  </a:lnTo>
                  <a:lnTo>
                    <a:pt x="97526" y="34640"/>
                  </a:lnTo>
                  <a:lnTo>
                    <a:pt x="97231" y="34493"/>
                  </a:lnTo>
                  <a:lnTo>
                    <a:pt x="96945" y="34328"/>
                  </a:lnTo>
                  <a:lnTo>
                    <a:pt x="96658" y="34163"/>
                  </a:lnTo>
                  <a:lnTo>
                    <a:pt x="96381" y="33981"/>
                  </a:lnTo>
                  <a:lnTo>
                    <a:pt x="96112" y="33790"/>
                  </a:lnTo>
                  <a:lnTo>
                    <a:pt x="95843" y="33591"/>
                  </a:lnTo>
                  <a:lnTo>
                    <a:pt x="95582" y="33391"/>
                  </a:lnTo>
                  <a:lnTo>
                    <a:pt x="95331" y="33174"/>
                  </a:lnTo>
                  <a:lnTo>
                    <a:pt x="95088" y="32948"/>
                  </a:lnTo>
                  <a:lnTo>
                    <a:pt x="94853" y="32714"/>
                  </a:lnTo>
                  <a:lnTo>
                    <a:pt x="94628" y="32480"/>
                  </a:lnTo>
                  <a:lnTo>
                    <a:pt x="94411" y="32228"/>
                  </a:lnTo>
                  <a:lnTo>
                    <a:pt x="94203" y="31977"/>
                  </a:lnTo>
                  <a:lnTo>
                    <a:pt x="93994" y="31708"/>
                  </a:lnTo>
                  <a:lnTo>
                    <a:pt x="93803" y="31439"/>
                  </a:lnTo>
                  <a:lnTo>
                    <a:pt x="93621" y="31161"/>
                  </a:lnTo>
                  <a:lnTo>
                    <a:pt x="93448" y="30874"/>
                  </a:lnTo>
                  <a:lnTo>
                    <a:pt x="93291" y="30588"/>
                  </a:lnTo>
                  <a:lnTo>
                    <a:pt x="93291" y="30588"/>
                  </a:lnTo>
                  <a:lnTo>
                    <a:pt x="92970" y="30007"/>
                  </a:lnTo>
                  <a:lnTo>
                    <a:pt x="92649" y="29434"/>
                  </a:lnTo>
                  <a:lnTo>
                    <a:pt x="92311" y="28870"/>
                  </a:lnTo>
                  <a:lnTo>
                    <a:pt x="91964" y="28315"/>
                  </a:lnTo>
                  <a:lnTo>
                    <a:pt x="91599" y="27759"/>
                  </a:lnTo>
                  <a:lnTo>
                    <a:pt x="91235" y="27221"/>
                  </a:lnTo>
                  <a:lnTo>
                    <a:pt x="90853" y="26683"/>
                  </a:lnTo>
                  <a:lnTo>
                    <a:pt x="90463" y="26154"/>
                  </a:lnTo>
                  <a:lnTo>
                    <a:pt x="90055" y="25625"/>
                  </a:lnTo>
                  <a:lnTo>
                    <a:pt x="89647" y="25113"/>
                  </a:lnTo>
                  <a:lnTo>
                    <a:pt x="89222" y="24609"/>
                  </a:lnTo>
                  <a:lnTo>
                    <a:pt x="88788" y="24106"/>
                  </a:lnTo>
                  <a:lnTo>
                    <a:pt x="88354" y="23612"/>
                  </a:lnTo>
                  <a:lnTo>
                    <a:pt x="87903" y="23126"/>
                  </a:lnTo>
                  <a:lnTo>
                    <a:pt x="87434" y="22657"/>
                  </a:lnTo>
                  <a:lnTo>
                    <a:pt x="86966" y="22188"/>
                  </a:lnTo>
                  <a:lnTo>
                    <a:pt x="86488" y="21720"/>
                  </a:lnTo>
                  <a:lnTo>
                    <a:pt x="86002" y="21269"/>
                  </a:lnTo>
                  <a:lnTo>
                    <a:pt x="85508" y="20826"/>
                  </a:lnTo>
                  <a:lnTo>
                    <a:pt x="84996" y="20392"/>
                  </a:lnTo>
                  <a:lnTo>
                    <a:pt x="84484" y="19958"/>
                  </a:lnTo>
                  <a:lnTo>
                    <a:pt x="83963" y="19542"/>
                  </a:lnTo>
                  <a:lnTo>
                    <a:pt x="83434" y="19134"/>
                  </a:lnTo>
                  <a:lnTo>
                    <a:pt x="82887" y="18726"/>
                  </a:lnTo>
                  <a:lnTo>
                    <a:pt x="82341" y="18336"/>
                  </a:lnTo>
                  <a:lnTo>
                    <a:pt x="81785" y="17945"/>
                  </a:lnTo>
                  <a:lnTo>
                    <a:pt x="81230" y="17572"/>
                  </a:lnTo>
                  <a:lnTo>
                    <a:pt x="80657" y="17199"/>
                  </a:lnTo>
                  <a:lnTo>
                    <a:pt x="80076" y="16843"/>
                  </a:lnTo>
                  <a:lnTo>
                    <a:pt x="79494" y="16496"/>
                  </a:lnTo>
                  <a:lnTo>
                    <a:pt x="78904" y="16149"/>
                  </a:lnTo>
                  <a:lnTo>
                    <a:pt x="78306" y="15819"/>
                  </a:lnTo>
                  <a:lnTo>
                    <a:pt x="77698" y="15498"/>
                  </a:lnTo>
                  <a:lnTo>
                    <a:pt x="77082" y="15186"/>
                  </a:lnTo>
                  <a:lnTo>
                    <a:pt x="76466" y="14882"/>
                  </a:lnTo>
                  <a:lnTo>
                    <a:pt x="75841" y="14587"/>
                  </a:lnTo>
                  <a:lnTo>
                    <a:pt x="75208" y="14301"/>
                  </a:lnTo>
                  <a:lnTo>
                    <a:pt x="74566" y="14023"/>
                  </a:lnTo>
                  <a:lnTo>
                    <a:pt x="73924" y="13763"/>
                  </a:lnTo>
                  <a:lnTo>
                    <a:pt x="73273" y="13502"/>
                  </a:lnTo>
                  <a:lnTo>
                    <a:pt x="72622" y="13259"/>
                  </a:lnTo>
                  <a:lnTo>
                    <a:pt x="71962" y="13025"/>
                  </a:lnTo>
                  <a:lnTo>
                    <a:pt x="71294" y="12800"/>
                  </a:lnTo>
                  <a:lnTo>
                    <a:pt x="70617" y="12583"/>
                  </a:lnTo>
                  <a:lnTo>
                    <a:pt x="69949" y="12374"/>
                  </a:lnTo>
                  <a:lnTo>
                    <a:pt x="69264" y="12183"/>
                  </a:lnTo>
                  <a:lnTo>
                    <a:pt x="68578" y="12001"/>
                  </a:lnTo>
                  <a:lnTo>
                    <a:pt x="67884" y="11828"/>
                  </a:lnTo>
                  <a:lnTo>
                    <a:pt x="67190" y="11663"/>
                  </a:lnTo>
                  <a:lnTo>
                    <a:pt x="66487" y="11507"/>
                  </a:lnTo>
                  <a:lnTo>
                    <a:pt x="65784" y="11368"/>
                  </a:lnTo>
                  <a:lnTo>
                    <a:pt x="65081" y="11238"/>
                  </a:lnTo>
                  <a:lnTo>
                    <a:pt x="64370" y="11116"/>
                  </a:lnTo>
                  <a:lnTo>
                    <a:pt x="63650" y="11003"/>
                  </a:lnTo>
                  <a:lnTo>
                    <a:pt x="62929" y="10908"/>
                  </a:lnTo>
                  <a:lnTo>
                    <a:pt x="62209" y="10821"/>
                  </a:lnTo>
                  <a:lnTo>
                    <a:pt x="61480" y="10743"/>
                  </a:lnTo>
                  <a:lnTo>
                    <a:pt x="60751" y="10674"/>
                  </a:lnTo>
                  <a:lnTo>
                    <a:pt x="60022" y="10621"/>
                  </a:lnTo>
                  <a:lnTo>
                    <a:pt x="59285" y="10578"/>
                  </a:lnTo>
                  <a:lnTo>
                    <a:pt x="58547" y="10552"/>
                  </a:lnTo>
                  <a:lnTo>
                    <a:pt x="57810" y="10526"/>
                  </a:lnTo>
                  <a:lnTo>
                    <a:pt x="57063" y="10517"/>
                  </a:lnTo>
                  <a:lnTo>
                    <a:pt x="56317" y="10526"/>
                  </a:lnTo>
                  <a:lnTo>
                    <a:pt x="56317" y="10526"/>
                  </a:lnTo>
                  <a:lnTo>
                    <a:pt x="55831" y="10535"/>
                  </a:lnTo>
                  <a:lnTo>
                    <a:pt x="55337" y="10552"/>
                  </a:lnTo>
                  <a:lnTo>
                    <a:pt x="54851" y="10569"/>
                  </a:lnTo>
                  <a:lnTo>
                    <a:pt x="54365" y="10595"/>
                  </a:lnTo>
                  <a:lnTo>
                    <a:pt x="53879" y="10630"/>
                  </a:lnTo>
                  <a:lnTo>
                    <a:pt x="53393" y="10665"/>
                  </a:lnTo>
                  <a:lnTo>
                    <a:pt x="52907" y="10708"/>
                  </a:lnTo>
                  <a:lnTo>
                    <a:pt x="52430" y="10752"/>
                  </a:lnTo>
                  <a:lnTo>
                    <a:pt x="51944" y="10804"/>
                  </a:lnTo>
                  <a:lnTo>
                    <a:pt x="51466" y="10864"/>
                  </a:lnTo>
                  <a:lnTo>
                    <a:pt x="50989" y="10925"/>
                  </a:lnTo>
                  <a:lnTo>
                    <a:pt x="50512" y="10995"/>
                  </a:lnTo>
                  <a:lnTo>
                    <a:pt x="50035" y="11064"/>
                  </a:lnTo>
                  <a:lnTo>
                    <a:pt x="49566" y="11142"/>
                  </a:lnTo>
                  <a:lnTo>
                    <a:pt x="49089" y="11229"/>
                  </a:lnTo>
                  <a:lnTo>
                    <a:pt x="48620" y="11316"/>
                  </a:lnTo>
                  <a:lnTo>
                    <a:pt x="47692" y="11507"/>
                  </a:lnTo>
                  <a:lnTo>
                    <a:pt x="46763" y="11715"/>
                  </a:lnTo>
                  <a:lnTo>
                    <a:pt x="45844" y="11940"/>
                  </a:lnTo>
                  <a:lnTo>
                    <a:pt x="44932" y="12192"/>
                  </a:lnTo>
                  <a:lnTo>
                    <a:pt x="44030" y="12461"/>
                  </a:lnTo>
                  <a:lnTo>
                    <a:pt x="43136" y="12747"/>
                  </a:lnTo>
                  <a:lnTo>
                    <a:pt x="42251" y="13051"/>
                  </a:lnTo>
                  <a:lnTo>
                    <a:pt x="41375" y="13372"/>
                  </a:lnTo>
                  <a:lnTo>
                    <a:pt x="40507" y="13711"/>
                  </a:lnTo>
                  <a:lnTo>
                    <a:pt x="39648" y="14066"/>
                  </a:lnTo>
                  <a:lnTo>
                    <a:pt x="38806" y="14440"/>
                  </a:lnTo>
                  <a:lnTo>
                    <a:pt x="37973" y="14821"/>
                  </a:lnTo>
                  <a:lnTo>
                    <a:pt x="37149" y="15229"/>
                  </a:lnTo>
                  <a:lnTo>
                    <a:pt x="36333" y="15654"/>
                  </a:lnTo>
                  <a:lnTo>
                    <a:pt x="35535" y="16088"/>
                  </a:lnTo>
                  <a:lnTo>
                    <a:pt x="34745" y="16539"/>
                  </a:lnTo>
                  <a:lnTo>
                    <a:pt x="33973" y="17008"/>
                  </a:lnTo>
                  <a:lnTo>
                    <a:pt x="33209" y="17494"/>
                  </a:lnTo>
                  <a:lnTo>
                    <a:pt x="32454" y="17989"/>
                  </a:lnTo>
                  <a:lnTo>
                    <a:pt x="31717" y="18501"/>
                  </a:lnTo>
                  <a:lnTo>
                    <a:pt x="30997" y="19030"/>
                  </a:lnTo>
                  <a:lnTo>
                    <a:pt x="30285" y="19568"/>
                  </a:lnTo>
                  <a:lnTo>
                    <a:pt x="29591" y="20123"/>
                  </a:lnTo>
                  <a:lnTo>
                    <a:pt x="28914" y="20687"/>
                  </a:lnTo>
                  <a:lnTo>
                    <a:pt x="28246" y="21269"/>
                  </a:lnTo>
                  <a:lnTo>
                    <a:pt x="27595" y="21859"/>
                  </a:lnTo>
                  <a:lnTo>
                    <a:pt x="26962" y="22466"/>
                  </a:lnTo>
                  <a:lnTo>
                    <a:pt x="26345" y="23082"/>
                  </a:lnTo>
                  <a:lnTo>
                    <a:pt x="25747" y="23707"/>
                  </a:lnTo>
                  <a:lnTo>
                    <a:pt x="25165" y="24349"/>
                  </a:lnTo>
                  <a:lnTo>
                    <a:pt x="24593" y="25000"/>
                  </a:lnTo>
                  <a:lnTo>
                    <a:pt x="24046" y="25659"/>
                  </a:lnTo>
                  <a:lnTo>
                    <a:pt x="23517" y="26336"/>
                  </a:lnTo>
                  <a:lnTo>
                    <a:pt x="22996" y="27013"/>
                  </a:lnTo>
                  <a:lnTo>
                    <a:pt x="22753" y="27360"/>
                  </a:lnTo>
                  <a:lnTo>
                    <a:pt x="22501" y="27707"/>
                  </a:lnTo>
                  <a:lnTo>
                    <a:pt x="22267" y="28054"/>
                  </a:lnTo>
                  <a:lnTo>
                    <a:pt x="22024" y="28410"/>
                  </a:lnTo>
                  <a:lnTo>
                    <a:pt x="21799" y="28766"/>
                  </a:lnTo>
                  <a:lnTo>
                    <a:pt x="21573" y="29122"/>
                  </a:lnTo>
                  <a:lnTo>
                    <a:pt x="21347" y="29477"/>
                  </a:lnTo>
                  <a:lnTo>
                    <a:pt x="21130" y="29842"/>
                  </a:lnTo>
                  <a:lnTo>
                    <a:pt x="20922" y="30206"/>
                  </a:lnTo>
                  <a:lnTo>
                    <a:pt x="20714" y="30571"/>
                  </a:lnTo>
                  <a:lnTo>
                    <a:pt x="20514" y="30944"/>
                  </a:lnTo>
                  <a:lnTo>
                    <a:pt x="20315" y="31308"/>
                  </a:lnTo>
                  <a:lnTo>
                    <a:pt x="20124" y="31681"/>
                  </a:lnTo>
                  <a:lnTo>
                    <a:pt x="19942" y="32055"/>
                  </a:lnTo>
                  <a:lnTo>
                    <a:pt x="19759" y="32436"/>
                  </a:lnTo>
                  <a:lnTo>
                    <a:pt x="19586" y="32810"/>
                  </a:lnTo>
                  <a:lnTo>
                    <a:pt x="19412" y="33191"/>
                  </a:lnTo>
                  <a:lnTo>
                    <a:pt x="19247" y="33573"/>
                  </a:lnTo>
                  <a:lnTo>
                    <a:pt x="19091" y="33955"/>
                  </a:lnTo>
                  <a:lnTo>
                    <a:pt x="18935" y="34345"/>
                  </a:lnTo>
                  <a:lnTo>
                    <a:pt x="18787" y="34727"/>
                  </a:lnTo>
                  <a:lnTo>
                    <a:pt x="18640" y="35118"/>
                  </a:lnTo>
                  <a:lnTo>
                    <a:pt x="18501" y="35508"/>
                  </a:lnTo>
                  <a:lnTo>
                    <a:pt x="18371" y="35907"/>
                  </a:lnTo>
                  <a:lnTo>
                    <a:pt x="18249" y="36298"/>
                  </a:lnTo>
                  <a:lnTo>
                    <a:pt x="18128" y="36697"/>
                  </a:lnTo>
                  <a:lnTo>
                    <a:pt x="18007" y="37096"/>
                  </a:lnTo>
                  <a:lnTo>
                    <a:pt x="17902" y="37495"/>
                  </a:lnTo>
                  <a:lnTo>
                    <a:pt x="17798" y="37894"/>
                  </a:lnTo>
                  <a:lnTo>
                    <a:pt x="17703" y="38294"/>
                  </a:lnTo>
                  <a:lnTo>
                    <a:pt x="17607" y="38701"/>
                  </a:lnTo>
                  <a:lnTo>
                    <a:pt x="17521" y="39101"/>
                  </a:lnTo>
                  <a:lnTo>
                    <a:pt x="17442" y="39508"/>
                  </a:lnTo>
                  <a:lnTo>
                    <a:pt x="17373" y="39916"/>
                  </a:lnTo>
                  <a:lnTo>
                    <a:pt x="17304" y="40324"/>
                  </a:lnTo>
                  <a:lnTo>
                    <a:pt x="17243" y="40732"/>
                  </a:lnTo>
                  <a:lnTo>
                    <a:pt x="17182" y="41149"/>
                  </a:lnTo>
                  <a:lnTo>
                    <a:pt x="17130" y="41556"/>
                  </a:lnTo>
                  <a:lnTo>
                    <a:pt x="17095" y="41973"/>
                  </a:lnTo>
                  <a:lnTo>
                    <a:pt x="17052" y="42389"/>
                  </a:lnTo>
                  <a:lnTo>
                    <a:pt x="17026" y="42806"/>
                  </a:lnTo>
                  <a:lnTo>
                    <a:pt x="17000" y="43222"/>
                  </a:lnTo>
                  <a:lnTo>
                    <a:pt x="16983" y="43639"/>
                  </a:lnTo>
                  <a:lnTo>
                    <a:pt x="16974" y="44055"/>
                  </a:lnTo>
                  <a:lnTo>
                    <a:pt x="16974" y="44611"/>
                  </a:lnTo>
                  <a:lnTo>
                    <a:pt x="16974" y="44611"/>
                  </a:lnTo>
                  <a:lnTo>
                    <a:pt x="16991" y="44914"/>
                  </a:lnTo>
                  <a:lnTo>
                    <a:pt x="16991" y="45218"/>
                  </a:lnTo>
                  <a:lnTo>
                    <a:pt x="16974" y="45513"/>
                  </a:lnTo>
                  <a:lnTo>
                    <a:pt x="16939" y="45808"/>
                  </a:lnTo>
                  <a:lnTo>
                    <a:pt x="16887" y="46095"/>
                  </a:lnTo>
                  <a:lnTo>
                    <a:pt x="16818" y="46381"/>
                  </a:lnTo>
                  <a:lnTo>
                    <a:pt x="16740" y="46659"/>
                  </a:lnTo>
                  <a:lnTo>
                    <a:pt x="16635" y="46928"/>
                  </a:lnTo>
                  <a:lnTo>
                    <a:pt x="16523" y="47197"/>
                  </a:lnTo>
                  <a:lnTo>
                    <a:pt x="16401" y="47457"/>
                  </a:lnTo>
                  <a:lnTo>
                    <a:pt x="16262" y="47709"/>
                  </a:lnTo>
                  <a:lnTo>
                    <a:pt x="16106" y="47952"/>
                  </a:lnTo>
                  <a:lnTo>
                    <a:pt x="15933" y="48186"/>
                  </a:lnTo>
                  <a:lnTo>
                    <a:pt x="15759" y="48403"/>
                  </a:lnTo>
                  <a:lnTo>
                    <a:pt x="15568" y="48620"/>
                  </a:lnTo>
                  <a:lnTo>
                    <a:pt x="15360" y="48819"/>
                  </a:lnTo>
                  <a:lnTo>
                    <a:pt x="15360" y="48819"/>
                  </a:lnTo>
                  <a:lnTo>
                    <a:pt x="15143" y="49028"/>
                  </a:lnTo>
                  <a:lnTo>
                    <a:pt x="14917" y="49210"/>
                  </a:lnTo>
                  <a:lnTo>
                    <a:pt x="14674" y="49383"/>
                  </a:lnTo>
                  <a:lnTo>
                    <a:pt x="14431" y="49548"/>
                  </a:lnTo>
                  <a:lnTo>
                    <a:pt x="14180" y="49687"/>
                  </a:lnTo>
                  <a:lnTo>
                    <a:pt x="13919" y="49817"/>
                  </a:lnTo>
                  <a:lnTo>
                    <a:pt x="13650" y="49930"/>
                  </a:lnTo>
                  <a:lnTo>
                    <a:pt x="13373" y="50025"/>
                  </a:lnTo>
                  <a:lnTo>
                    <a:pt x="13095" y="50104"/>
                  </a:lnTo>
                  <a:lnTo>
                    <a:pt x="12817" y="50173"/>
                  </a:lnTo>
                  <a:lnTo>
                    <a:pt x="12531" y="50216"/>
                  </a:lnTo>
                  <a:lnTo>
                    <a:pt x="12236" y="50251"/>
                  </a:lnTo>
                  <a:lnTo>
                    <a:pt x="11950" y="50268"/>
                  </a:lnTo>
                  <a:lnTo>
                    <a:pt x="11655" y="50268"/>
                  </a:lnTo>
                  <a:lnTo>
                    <a:pt x="11368" y="50260"/>
                  </a:lnTo>
                  <a:lnTo>
                    <a:pt x="11073" y="50225"/>
                  </a:lnTo>
                  <a:lnTo>
                    <a:pt x="11073" y="50225"/>
                  </a:lnTo>
                  <a:lnTo>
                    <a:pt x="10327" y="50130"/>
                  </a:lnTo>
                  <a:lnTo>
                    <a:pt x="9563" y="50043"/>
                  </a:lnTo>
                  <a:lnTo>
                    <a:pt x="8800" y="49965"/>
                  </a:lnTo>
                  <a:lnTo>
                    <a:pt x="8036" y="49913"/>
                  </a:lnTo>
                  <a:lnTo>
                    <a:pt x="7290" y="49861"/>
                  </a:lnTo>
                  <a:lnTo>
                    <a:pt x="6570" y="49835"/>
                  </a:lnTo>
                  <a:lnTo>
                    <a:pt x="5893" y="49809"/>
                  </a:lnTo>
                  <a:lnTo>
                    <a:pt x="5259" y="49809"/>
                  </a:lnTo>
                  <a:lnTo>
                    <a:pt x="5259" y="49809"/>
                  </a:lnTo>
                  <a:lnTo>
                    <a:pt x="4990" y="49800"/>
                  </a:lnTo>
                  <a:lnTo>
                    <a:pt x="4721" y="49774"/>
                  </a:lnTo>
                  <a:lnTo>
                    <a:pt x="4461" y="49748"/>
                  </a:lnTo>
                  <a:lnTo>
                    <a:pt x="4209" y="49696"/>
                  </a:lnTo>
                  <a:lnTo>
                    <a:pt x="3958" y="49635"/>
                  </a:lnTo>
                  <a:lnTo>
                    <a:pt x="3706" y="49566"/>
                  </a:lnTo>
                  <a:lnTo>
                    <a:pt x="3463" y="49479"/>
                  </a:lnTo>
                  <a:lnTo>
                    <a:pt x="3220" y="49392"/>
                  </a:lnTo>
                  <a:lnTo>
                    <a:pt x="2995" y="49279"/>
                  </a:lnTo>
                  <a:lnTo>
                    <a:pt x="2760" y="49166"/>
                  </a:lnTo>
                  <a:lnTo>
                    <a:pt x="2543" y="49036"/>
                  </a:lnTo>
                  <a:lnTo>
                    <a:pt x="2327" y="48897"/>
                  </a:lnTo>
                  <a:lnTo>
                    <a:pt x="2127" y="48750"/>
                  </a:lnTo>
                  <a:lnTo>
                    <a:pt x="1927" y="48594"/>
                  </a:lnTo>
                  <a:lnTo>
                    <a:pt x="1736" y="48429"/>
                  </a:lnTo>
                  <a:lnTo>
                    <a:pt x="1546" y="48255"/>
                  </a:lnTo>
                  <a:lnTo>
                    <a:pt x="1372" y="48073"/>
                  </a:lnTo>
                  <a:lnTo>
                    <a:pt x="1207" y="47882"/>
                  </a:lnTo>
                  <a:lnTo>
                    <a:pt x="1051" y="47683"/>
                  </a:lnTo>
                  <a:lnTo>
                    <a:pt x="903" y="47474"/>
                  </a:lnTo>
                  <a:lnTo>
                    <a:pt x="765" y="47257"/>
                  </a:lnTo>
                  <a:lnTo>
                    <a:pt x="634" y="47040"/>
                  </a:lnTo>
                  <a:lnTo>
                    <a:pt x="522" y="46815"/>
                  </a:lnTo>
                  <a:lnTo>
                    <a:pt x="417" y="46581"/>
                  </a:lnTo>
                  <a:lnTo>
                    <a:pt x="322" y="46338"/>
                  </a:lnTo>
                  <a:lnTo>
                    <a:pt x="235" y="46095"/>
                  </a:lnTo>
                  <a:lnTo>
                    <a:pt x="166" y="45852"/>
                  </a:lnTo>
                  <a:lnTo>
                    <a:pt x="105" y="45600"/>
                  </a:lnTo>
                  <a:lnTo>
                    <a:pt x="62" y="45340"/>
                  </a:lnTo>
                  <a:lnTo>
                    <a:pt x="27" y="45079"/>
                  </a:lnTo>
                  <a:lnTo>
                    <a:pt x="1" y="44810"/>
                  </a:lnTo>
                  <a:lnTo>
                    <a:pt x="1" y="44541"/>
                  </a:lnTo>
                  <a:lnTo>
                    <a:pt x="1" y="44541"/>
                  </a:lnTo>
                  <a:lnTo>
                    <a:pt x="1" y="44281"/>
                  </a:lnTo>
                  <a:lnTo>
                    <a:pt x="27" y="44012"/>
                  </a:lnTo>
                  <a:lnTo>
                    <a:pt x="62" y="43752"/>
                  </a:lnTo>
                  <a:lnTo>
                    <a:pt x="105" y="43491"/>
                  </a:lnTo>
                  <a:lnTo>
                    <a:pt x="166" y="43240"/>
                  </a:lnTo>
                  <a:lnTo>
                    <a:pt x="235" y="42988"/>
                  </a:lnTo>
                  <a:lnTo>
                    <a:pt x="322" y="42745"/>
                  </a:lnTo>
                  <a:lnTo>
                    <a:pt x="417" y="42511"/>
                  </a:lnTo>
                  <a:lnTo>
                    <a:pt x="522" y="42277"/>
                  </a:lnTo>
                  <a:lnTo>
                    <a:pt x="634" y="42051"/>
                  </a:lnTo>
                  <a:lnTo>
                    <a:pt x="765" y="41834"/>
                  </a:lnTo>
                  <a:lnTo>
                    <a:pt x="903" y="41617"/>
                  </a:lnTo>
                  <a:lnTo>
                    <a:pt x="1051" y="41409"/>
                  </a:lnTo>
                  <a:lnTo>
                    <a:pt x="1207" y="41209"/>
                  </a:lnTo>
                  <a:lnTo>
                    <a:pt x="1372" y="41018"/>
                  </a:lnTo>
                  <a:lnTo>
                    <a:pt x="1546" y="40836"/>
                  </a:lnTo>
                  <a:lnTo>
                    <a:pt x="1736" y="40663"/>
                  </a:lnTo>
                  <a:lnTo>
                    <a:pt x="1927" y="40498"/>
                  </a:lnTo>
                  <a:lnTo>
                    <a:pt x="2127" y="40342"/>
                  </a:lnTo>
                  <a:lnTo>
                    <a:pt x="2327" y="40194"/>
                  </a:lnTo>
                  <a:lnTo>
                    <a:pt x="2543" y="40055"/>
                  </a:lnTo>
                  <a:lnTo>
                    <a:pt x="2760" y="39925"/>
                  </a:lnTo>
                  <a:lnTo>
                    <a:pt x="2995" y="39812"/>
                  </a:lnTo>
                  <a:lnTo>
                    <a:pt x="3220" y="39699"/>
                  </a:lnTo>
                  <a:lnTo>
                    <a:pt x="3463" y="39604"/>
                  </a:lnTo>
                  <a:lnTo>
                    <a:pt x="3706" y="39526"/>
                  </a:lnTo>
                  <a:lnTo>
                    <a:pt x="3958" y="39448"/>
                  </a:lnTo>
                  <a:lnTo>
                    <a:pt x="4209" y="39396"/>
                  </a:lnTo>
                  <a:lnTo>
                    <a:pt x="4461" y="39344"/>
                  </a:lnTo>
                  <a:lnTo>
                    <a:pt x="4721" y="39309"/>
                  </a:lnTo>
                  <a:lnTo>
                    <a:pt x="4990" y="39292"/>
                  </a:lnTo>
                  <a:lnTo>
                    <a:pt x="5259" y="39283"/>
                  </a:lnTo>
                  <a:lnTo>
                    <a:pt x="6795" y="39283"/>
                  </a:lnTo>
                  <a:lnTo>
                    <a:pt x="6795" y="39283"/>
                  </a:lnTo>
                  <a:lnTo>
                    <a:pt x="6865" y="38823"/>
                  </a:lnTo>
                  <a:lnTo>
                    <a:pt x="6934" y="38363"/>
                  </a:lnTo>
                  <a:lnTo>
                    <a:pt x="7012" y="37894"/>
                  </a:lnTo>
                  <a:lnTo>
                    <a:pt x="7090" y="37435"/>
                  </a:lnTo>
                  <a:lnTo>
                    <a:pt x="7186" y="36975"/>
                  </a:lnTo>
                  <a:lnTo>
                    <a:pt x="7273" y="36523"/>
                  </a:lnTo>
                  <a:lnTo>
                    <a:pt x="7377" y="36064"/>
                  </a:lnTo>
                  <a:lnTo>
                    <a:pt x="7481" y="35604"/>
                  </a:lnTo>
                  <a:lnTo>
                    <a:pt x="7585" y="35152"/>
                  </a:lnTo>
                  <a:lnTo>
                    <a:pt x="7706" y="34701"/>
                  </a:lnTo>
                  <a:lnTo>
                    <a:pt x="7828" y="34250"/>
                  </a:lnTo>
                  <a:lnTo>
                    <a:pt x="7949" y="33799"/>
                  </a:lnTo>
                  <a:lnTo>
                    <a:pt x="8080" y="33348"/>
                  </a:lnTo>
                  <a:lnTo>
                    <a:pt x="8218" y="32896"/>
                  </a:lnTo>
                  <a:lnTo>
                    <a:pt x="8366" y="32454"/>
                  </a:lnTo>
                  <a:lnTo>
                    <a:pt x="8513" y="32003"/>
                  </a:lnTo>
                  <a:lnTo>
                    <a:pt x="8670" y="31560"/>
                  </a:lnTo>
                  <a:lnTo>
                    <a:pt x="8826" y="31117"/>
                  </a:lnTo>
                  <a:lnTo>
                    <a:pt x="8991" y="30675"/>
                  </a:lnTo>
                  <a:lnTo>
                    <a:pt x="9156" y="30241"/>
                  </a:lnTo>
                  <a:lnTo>
                    <a:pt x="9329" y="29798"/>
                  </a:lnTo>
                  <a:lnTo>
                    <a:pt x="9511" y="29365"/>
                  </a:lnTo>
                  <a:lnTo>
                    <a:pt x="9702" y="28931"/>
                  </a:lnTo>
                  <a:lnTo>
                    <a:pt x="9893" y="28497"/>
                  </a:lnTo>
                  <a:lnTo>
                    <a:pt x="10084" y="28063"/>
                  </a:lnTo>
                  <a:lnTo>
                    <a:pt x="10284" y="27629"/>
                  </a:lnTo>
                  <a:lnTo>
                    <a:pt x="10492" y="27204"/>
                  </a:lnTo>
                  <a:lnTo>
                    <a:pt x="10709" y="26779"/>
                  </a:lnTo>
                  <a:lnTo>
                    <a:pt x="10926" y="26354"/>
                  </a:lnTo>
                  <a:lnTo>
                    <a:pt x="11143" y="25928"/>
                  </a:lnTo>
                  <a:lnTo>
                    <a:pt x="11377" y="25512"/>
                  </a:lnTo>
                  <a:lnTo>
                    <a:pt x="11603" y="25087"/>
                  </a:lnTo>
                  <a:lnTo>
                    <a:pt x="11846" y="24670"/>
                  </a:lnTo>
                  <a:lnTo>
                    <a:pt x="12089" y="24254"/>
                  </a:lnTo>
                  <a:lnTo>
                    <a:pt x="12332" y="23846"/>
                  </a:lnTo>
                  <a:lnTo>
                    <a:pt x="12583" y="23429"/>
                  </a:lnTo>
                  <a:lnTo>
                    <a:pt x="12843" y="23021"/>
                  </a:lnTo>
                  <a:lnTo>
                    <a:pt x="13112" y="22614"/>
                  </a:lnTo>
                  <a:lnTo>
                    <a:pt x="13373" y="22206"/>
                  </a:lnTo>
                  <a:lnTo>
                    <a:pt x="13650" y="21807"/>
                  </a:lnTo>
                  <a:lnTo>
                    <a:pt x="13928" y="21407"/>
                  </a:lnTo>
                  <a:lnTo>
                    <a:pt x="14215" y="21008"/>
                  </a:lnTo>
                  <a:lnTo>
                    <a:pt x="14501" y="20609"/>
                  </a:lnTo>
                  <a:lnTo>
                    <a:pt x="14796" y="20210"/>
                  </a:lnTo>
                  <a:lnTo>
                    <a:pt x="15091" y="19820"/>
                  </a:lnTo>
                  <a:lnTo>
                    <a:pt x="15395" y="19429"/>
                  </a:lnTo>
                  <a:lnTo>
                    <a:pt x="15698" y="19047"/>
                  </a:lnTo>
                  <a:lnTo>
                    <a:pt x="16011" y="18657"/>
                  </a:lnTo>
                  <a:lnTo>
                    <a:pt x="16332" y="18275"/>
                  </a:lnTo>
                  <a:lnTo>
                    <a:pt x="16653" y="17893"/>
                  </a:lnTo>
                  <a:lnTo>
                    <a:pt x="16983" y="17520"/>
                  </a:lnTo>
                  <a:lnTo>
                    <a:pt x="17312" y="17138"/>
                  </a:lnTo>
                  <a:lnTo>
                    <a:pt x="17651" y="16774"/>
                  </a:lnTo>
                  <a:lnTo>
                    <a:pt x="17989" y="16401"/>
                  </a:lnTo>
                  <a:lnTo>
                    <a:pt x="18336" y="16027"/>
                  </a:lnTo>
                  <a:lnTo>
                    <a:pt x="18692" y="15663"/>
                  </a:lnTo>
                  <a:lnTo>
                    <a:pt x="19048" y="15307"/>
                  </a:lnTo>
                  <a:lnTo>
                    <a:pt x="19412" y="14943"/>
                  </a:lnTo>
                  <a:lnTo>
                    <a:pt x="19777" y="14587"/>
                  </a:lnTo>
                  <a:lnTo>
                    <a:pt x="20141" y="14231"/>
                  </a:lnTo>
                  <a:lnTo>
                    <a:pt x="20523" y="13884"/>
                  </a:lnTo>
                  <a:lnTo>
                    <a:pt x="20896" y="13528"/>
                  </a:lnTo>
                  <a:lnTo>
                    <a:pt x="21287" y="13181"/>
                  </a:lnTo>
                  <a:lnTo>
                    <a:pt x="21668" y="12843"/>
                  </a:lnTo>
                  <a:lnTo>
                    <a:pt x="21668" y="12843"/>
                  </a:lnTo>
                  <a:lnTo>
                    <a:pt x="22120" y="12470"/>
                  </a:lnTo>
                  <a:lnTo>
                    <a:pt x="22571" y="12097"/>
                  </a:lnTo>
                  <a:lnTo>
                    <a:pt x="23022" y="11732"/>
                  </a:lnTo>
                  <a:lnTo>
                    <a:pt x="23482" y="11368"/>
                  </a:lnTo>
                  <a:lnTo>
                    <a:pt x="23942" y="11012"/>
                  </a:lnTo>
                  <a:lnTo>
                    <a:pt x="24410" y="10665"/>
                  </a:lnTo>
                  <a:lnTo>
                    <a:pt x="24879" y="10318"/>
                  </a:lnTo>
                  <a:lnTo>
                    <a:pt x="25348" y="9979"/>
                  </a:lnTo>
                  <a:lnTo>
                    <a:pt x="25825" y="9650"/>
                  </a:lnTo>
                  <a:lnTo>
                    <a:pt x="26311" y="9320"/>
                  </a:lnTo>
                  <a:lnTo>
                    <a:pt x="26788" y="8990"/>
                  </a:lnTo>
                  <a:lnTo>
                    <a:pt x="27283" y="8678"/>
                  </a:lnTo>
                  <a:lnTo>
                    <a:pt x="27769" y="8357"/>
                  </a:lnTo>
                  <a:lnTo>
                    <a:pt x="28263" y="8053"/>
                  </a:lnTo>
                  <a:lnTo>
                    <a:pt x="28766" y="7749"/>
                  </a:lnTo>
                  <a:lnTo>
                    <a:pt x="29261" y="7454"/>
                  </a:lnTo>
                  <a:lnTo>
                    <a:pt x="29773" y="7159"/>
                  </a:lnTo>
                  <a:lnTo>
                    <a:pt x="30276" y="6873"/>
                  </a:lnTo>
                  <a:lnTo>
                    <a:pt x="30788" y="6595"/>
                  </a:lnTo>
                  <a:lnTo>
                    <a:pt x="31300" y="6318"/>
                  </a:lnTo>
                  <a:lnTo>
                    <a:pt x="31821" y="6049"/>
                  </a:lnTo>
                  <a:lnTo>
                    <a:pt x="32342" y="5788"/>
                  </a:lnTo>
                  <a:lnTo>
                    <a:pt x="32862" y="5528"/>
                  </a:lnTo>
                  <a:lnTo>
                    <a:pt x="33392" y="5268"/>
                  </a:lnTo>
                  <a:lnTo>
                    <a:pt x="33921" y="5025"/>
                  </a:lnTo>
                  <a:lnTo>
                    <a:pt x="34450" y="4782"/>
                  </a:lnTo>
                  <a:lnTo>
                    <a:pt x="34988" y="4547"/>
                  </a:lnTo>
                  <a:lnTo>
                    <a:pt x="35526" y="4313"/>
                  </a:lnTo>
                  <a:lnTo>
                    <a:pt x="36064" y="4087"/>
                  </a:lnTo>
                  <a:lnTo>
                    <a:pt x="36611" y="3870"/>
                  </a:lnTo>
                  <a:lnTo>
                    <a:pt x="37149" y="3654"/>
                  </a:lnTo>
                  <a:lnTo>
                    <a:pt x="37695" y="3454"/>
                  </a:lnTo>
                  <a:lnTo>
                    <a:pt x="38251" y="3246"/>
                  </a:lnTo>
                  <a:lnTo>
                    <a:pt x="38806" y="3055"/>
                  </a:lnTo>
                  <a:lnTo>
                    <a:pt x="39362" y="2864"/>
                  </a:lnTo>
                  <a:lnTo>
                    <a:pt x="39917" y="2682"/>
                  </a:lnTo>
                  <a:lnTo>
                    <a:pt x="40472" y="2499"/>
                  </a:lnTo>
                  <a:lnTo>
                    <a:pt x="41036" y="2326"/>
                  </a:lnTo>
                  <a:lnTo>
                    <a:pt x="41600" y="2161"/>
                  </a:lnTo>
                  <a:lnTo>
                    <a:pt x="42164" y="1996"/>
                  </a:lnTo>
                  <a:lnTo>
                    <a:pt x="42737" y="1849"/>
                  </a:lnTo>
                  <a:lnTo>
                    <a:pt x="43301" y="1701"/>
                  </a:lnTo>
                  <a:lnTo>
                    <a:pt x="43874" y="1554"/>
                  </a:lnTo>
                  <a:lnTo>
                    <a:pt x="44455" y="1415"/>
                  </a:lnTo>
                  <a:lnTo>
                    <a:pt x="45028" y="1285"/>
                  </a:lnTo>
                  <a:lnTo>
                    <a:pt x="45601" y="1163"/>
                  </a:lnTo>
                  <a:lnTo>
                    <a:pt x="46182" y="1050"/>
                  </a:lnTo>
                  <a:lnTo>
                    <a:pt x="46763" y="938"/>
                  </a:lnTo>
                  <a:lnTo>
                    <a:pt x="47345" y="825"/>
                  </a:lnTo>
                  <a:lnTo>
                    <a:pt x="47935" y="729"/>
                  </a:lnTo>
                  <a:lnTo>
                    <a:pt x="48516" y="634"/>
                  </a:lnTo>
                  <a:lnTo>
                    <a:pt x="49106" y="547"/>
                  </a:lnTo>
                  <a:lnTo>
                    <a:pt x="49696" y="469"/>
                  </a:lnTo>
                  <a:lnTo>
                    <a:pt x="50286" y="391"/>
                  </a:lnTo>
                  <a:lnTo>
                    <a:pt x="50876" y="330"/>
                  </a:lnTo>
                  <a:lnTo>
                    <a:pt x="51466" y="261"/>
                  </a:lnTo>
                  <a:lnTo>
                    <a:pt x="52065" y="209"/>
                  </a:lnTo>
                  <a:lnTo>
                    <a:pt x="52655" y="157"/>
                  </a:lnTo>
                  <a:lnTo>
                    <a:pt x="53254" y="122"/>
                  </a:lnTo>
                  <a:lnTo>
                    <a:pt x="53853" y="78"/>
                  </a:lnTo>
                  <a:lnTo>
                    <a:pt x="54452" y="52"/>
                  </a:lnTo>
                  <a:lnTo>
                    <a:pt x="55050" y="26"/>
                  </a:lnTo>
                  <a:lnTo>
                    <a:pt x="55649" y="18"/>
                  </a:lnTo>
                  <a:lnTo>
                    <a:pt x="56248" y="0"/>
                  </a:lnTo>
                  <a:lnTo>
                    <a:pt x="56248" y="0"/>
                  </a:lnTo>
                  <a:lnTo>
                    <a:pt x="57159" y="0"/>
                  </a:lnTo>
                  <a:lnTo>
                    <a:pt x="58061" y="9"/>
                  </a:lnTo>
                  <a:lnTo>
                    <a:pt x="58964" y="35"/>
                  </a:lnTo>
                  <a:lnTo>
                    <a:pt x="59858" y="78"/>
                  </a:lnTo>
                  <a:lnTo>
                    <a:pt x="60760" y="131"/>
                  </a:lnTo>
                  <a:lnTo>
                    <a:pt x="61654" y="200"/>
                  </a:lnTo>
                  <a:lnTo>
                    <a:pt x="62539" y="287"/>
                  </a:lnTo>
                  <a:lnTo>
                    <a:pt x="63424" y="382"/>
                  </a:lnTo>
                  <a:lnTo>
                    <a:pt x="64309" y="486"/>
                  </a:lnTo>
                  <a:lnTo>
                    <a:pt x="65194" y="616"/>
                  </a:lnTo>
                  <a:lnTo>
                    <a:pt x="66071" y="747"/>
                  </a:lnTo>
                  <a:lnTo>
                    <a:pt x="66938" y="903"/>
                  </a:lnTo>
                  <a:lnTo>
                    <a:pt x="67806" y="1068"/>
                  </a:lnTo>
                  <a:lnTo>
                    <a:pt x="68674" y="1241"/>
                  </a:lnTo>
                  <a:lnTo>
                    <a:pt x="69524" y="1432"/>
                  </a:lnTo>
                  <a:lnTo>
                    <a:pt x="70383" y="1632"/>
                  </a:lnTo>
                  <a:lnTo>
                    <a:pt x="71234" y="1849"/>
                  </a:lnTo>
                  <a:lnTo>
                    <a:pt x="72075" y="2074"/>
                  </a:lnTo>
                  <a:lnTo>
                    <a:pt x="72908" y="2317"/>
                  </a:lnTo>
                  <a:lnTo>
                    <a:pt x="73741" y="2569"/>
                  </a:lnTo>
                  <a:lnTo>
                    <a:pt x="74574" y="2838"/>
                  </a:lnTo>
                  <a:lnTo>
                    <a:pt x="75390" y="3116"/>
                  </a:lnTo>
                  <a:lnTo>
                    <a:pt x="76206" y="3411"/>
                  </a:lnTo>
                  <a:lnTo>
                    <a:pt x="77013" y="3714"/>
                  </a:lnTo>
                  <a:lnTo>
                    <a:pt x="77820" y="4027"/>
                  </a:lnTo>
                  <a:lnTo>
                    <a:pt x="78618" y="4356"/>
                  </a:lnTo>
                  <a:lnTo>
                    <a:pt x="79399" y="4695"/>
                  </a:lnTo>
                  <a:lnTo>
                    <a:pt x="80189" y="5051"/>
                  </a:lnTo>
                  <a:lnTo>
                    <a:pt x="80961" y="5415"/>
                  </a:lnTo>
                  <a:lnTo>
                    <a:pt x="81725" y="5788"/>
                  </a:lnTo>
                  <a:lnTo>
                    <a:pt x="82488" y="6170"/>
                  </a:lnTo>
                  <a:lnTo>
                    <a:pt x="83234" y="6569"/>
                  </a:lnTo>
                  <a:lnTo>
                    <a:pt x="83981" y="6977"/>
                  </a:lnTo>
                  <a:lnTo>
                    <a:pt x="84718" y="7402"/>
                  </a:lnTo>
                  <a:lnTo>
                    <a:pt x="85447" y="7836"/>
                  </a:lnTo>
                  <a:lnTo>
                    <a:pt x="86167" y="8279"/>
                  </a:lnTo>
                  <a:lnTo>
                    <a:pt x="86879" y="8730"/>
                  </a:lnTo>
                  <a:lnTo>
                    <a:pt x="87582" y="9190"/>
                  </a:lnTo>
                  <a:lnTo>
                    <a:pt x="88267" y="9667"/>
                  </a:lnTo>
                  <a:lnTo>
                    <a:pt x="88953" y="10153"/>
                  </a:lnTo>
                  <a:lnTo>
                    <a:pt x="89630" y="10648"/>
                  </a:lnTo>
                  <a:lnTo>
                    <a:pt x="90289" y="11159"/>
                  </a:lnTo>
                  <a:lnTo>
                    <a:pt x="90949" y="11680"/>
                  </a:lnTo>
                  <a:lnTo>
                    <a:pt x="91591" y="12201"/>
                  </a:lnTo>
                  <a:lnTo>
                    <a:pt x="92224" y="12739"/>
                  </a:lnTo>
                  <a:lnTo>
                    <a:pt x="92849" y="13294"/>
                  </a:lnTo>
                  <a:lnTo>
                    <a:pt x="93465" y="13849"/>
                  </a:lnTo>
                  <a:lnTo>
                    <a:pt x="94072" y="14413"/>
                  </a:lnTo>
                  <a:lnTo>
                    <a:pt x="94662" y="14995"/>
                  </a:lnTo>
                  <a:lnTo>
                    <a:pt x="95244" y="15585"/>
                  </a:lnTo>
                  <a:lnTo>
                    <a:pt x="95817" y="16175"/>
                  </a:lnTo>
                  <a:lnTo>
                    <a:pt x="96372" y="16782"/>
                  </a:lnTo>
                  <a:lnTo>
                    <a:pt x="96919" y="17399"/>
                  </a:lnTo>
                  <a:lnTo>
                    <a:pt x="97457" y="18023"/>
                  </a:lnTo>
                  <a:lnTo>
                    <a:pt x="97977" y="18657"/>
                  </a:lnTo>
                  <a:lnTo>
                    <a:pt x="98489" y="19299"/>
                  </a:lnTo>
                  <a:lnTo>
                    <a:pt x="98992" y="19958"/>
                  </a:lnTo>
                  <a:lnTo>
                    <a:pt x="99478" y="20618"/>
                  </a:lnTo>
                  <a:lnTo>
                    <a:pt x="99947" y="21286"/>
                  </a:lnTo>
                  <a:lnTo>
                    <a:pt x="100416" y="21963"/>
                  </a:lnTo>
                  <a:lnTo>
                    <a:pt x="100858" y="22657"/>
                  </a:lnTo>
                  <a:lnTo>
                    <a:pt x="101292" y="23351"/>
                  </a:lnTo>
                  <a:lnTo>
                    <a:pt x="101717" y="24054"/>
                  </a:lnTo>
                  <a:lnTo>
                    <a:pt x="102125" y="24766"/>
                  </a:lnTo>
                  <a:lnTo>
                    <a:pt x="102125" y="24766"/>
                  </a:lnTo>
                  <a:lnTo>
                    <a:pt x="102533" y="24063"/>
                  </a:lnTo>
                  <a:lnTo>
                    <a:pt x="102949" y="23360"/>
                  </a:lnTo>
                  <a:lnTo>
                    <a:pt x="103375" y="22674"/>
                  </a:lnTo>
                  <a:lnTo>
                    <a:pt x="103817" y="21989"/>
                  </a:lnTo>
                  <a:lnTo>
                    <a:pt x="104277" y="21321"/>
                  </a:lnTo>
                  <a:lnTo>
                    <a:pt x="104746" y="20653"/>
                  </a:lnTo>
                  <a:lnTo>
                    <a:pt x="105223" y="20002"/>
                  </a:lnTo>
                  <a:lnTo>
                    <a:pt x="105717" y="19351"/>
                  </a:lnTo>
                  <a:lnTo>
                    <a:pt x="106221" y="18717"/>
                  </a:lnTo>
                  <a:lnTo>
                    <a:pt x="106741" y="18084"/>
                  </a:lnTo>
                  <a:lnTo>
                    <a:pt x="107271" y="17468"/>
                  </a:lnTo>
                  <a:lnTo>
                    <a:pt x="107809" y="16852"/>
                  </a:lnTo>
                  <a:lnTo>
                    <a:pt x="108364" y="16253"/>
                  </a:lnTo>
                  <a:lnTo>
                    <a:pt x="108919" y="15663"/>
                  </a:lnTo>
                  <a:lnTo>
                    <a:pt x="109492" y="15073"/>
                  </a:lnTo>
                  <a:lnTo>
                    <a:pt x="110082" y="14500"/>
                  </a:lnTo>
                  <a:lnTo>
                    <a:pt x="110672" y="13936"/>
                  </a:lnTo>
                  <a:lnTo>
                    <a:pt x="111280" y="13390"/>
                  </a:lnTo>
                  <a:lnTo>
                    <a:pt x="111896" y="12843"/>
                  </a:lnTo>
                  <a:lnTo>
                    <a:pt x="112521" y="12305"/>
                  </a:lnTo>
                  <a:lnTo>
                    <a:pt x="113154" y="11784"/>
                  </a:lnTo>
                  <a:lnTo>
                    <a:pt x="113796" y="11272"/>
                  </a:lnTo>
                  <a:lnTo>
                    <a:pt x="114456" y="10769"/>
                  </a:lnTo>
                  <a:lnTo>
                    <a:pt x="115115" y="10274"/>
                  </a:lnTo>
                  <a:lnTo>
                    <a:pt x="115792" y="9788"/>
                  </a:lnTo>
                  <a:lnTo>
                    <a:pt x="116469" y="9311"/>
                  </a:lnTo>
                  <a:lnTo>
                    <a:pt x="117163" y="8851"/>
                  </a:lnTo>
                  <a:lnTo>
                    <a:pt x="117857" y="8400"/>
                  </a:lnTo>
                  <a:lnTo>
                    <a:pt x="118569" y="7958"/>
                  </a:lnTo>
                  <a:lnTo>
                    <a:pt x="119280" y="7532"/>
                  </a:lnTo>
                  <a:lnTo>
                    <a:pt x="120009" y="7107"/>
                  </a:lnTo>
                  <a:lnTo>
                    <a:pt x="120738" y="6699"/>
                  </a:lnTo>
                  <a:lnTo>
                    <a:pt x="121476" y="6309"/>
                  </a:lnTo>
                  <a:lnTo>
                    <a:pt x="122222" y="5918"/>
                  </a:lnTo>
                  <a:lnTo>
                    <a:pt x="122977" y="5545"/>
                  </a:lnTo>
                  <a:lnTo>
                    <a:pt x="123740" y="5181"/>
                  </a:lnTo>
                  <a:lnTo>
                    <a:pt x="124513" y="4825"/>
                  </a:lnTo>
                  <a:lnTo>
                    <a:pt x="125285" y="4487"/>
                  </a:lnTo>
                  <a:lnTo>
                    <a:pt x="126066" y="4157"/>
                  </a:lnTo>
                  <a:lnTo>
                    <a:pt x="126856" y="3844"/>
                  </a:lnTo>
                  <a:lnTo>
                    <a:pt x="127654" y="3541"/>
                  </a:lnTo>
                  <a:lnTo>
                    <a:pt x="128452" y="3246"/>
                  </a:lnTo>
                  <a:lnTo>
                    <a:pt x="129259" y="2968"/>
                  </a:lnTo>
                  <a:lnTo>
                    <a:pt x="130075" y="2699"/>
                  </a:lnTo>
                  <a:lnTo>
                    <a:pt x="130891" y="2439"/>
                  </a:lnTo>
                  <a:lnTo>
                    <a:pt x="131715" y="2196"/>
                  </a:lnTo>
                  <a:lnTo>
                    <a:pt x="132548" y="1961"/>
                  </a:lnTo>
                  <a:lnTo>
                    <a:pt x="133381" y="1745"/>
                  </a:lnTo>
                  <a:lnTo>
                    <a:pt x="134223" y="1536"/>
                  </a:lnTo>
                  <a:lnTo>
                    <a:pt x="135064" y="1337"/>
                  </a:lnTo>
                  <a:lnTo>
                    <a:pt x="135915" y="1163"/>
                  </a:lnTo>
                  <a:lnTo>
                    <a:pt x="136774" y="990"/>
                  </a:lnTo>
                  <a:lnTo>
                    <a:pt x="137624" y="833"/>
                  </a:lnTo>
                  <a:lnTo>
                    <a:pt x="138492" y="695"/>
                  </a:lnTo>
                  <a:lnTo>
                    <a:pt x="139360" y="564"/>
                  </a:lnTo>
                  <a:lnTo>
                    <a:pt x="140227" y="443"/>
                  </a:lnTo>
                  <a:lnTo>
                    <a:pt x="141095" y="347"/>
                  </a:lnTo>
                  <a:lnTo>
                    <a:pt x="141972" y="252"/>
                  </a:lnTo>
                  <a:lnTo>
                    <a:pt x="142857" y="174"/>
                  </a:lnTo>
                  <a:lnTo>
                    <a:pt x="143742" y="113"/>
                  </a:lnTo>
                  <a:lnTo>
                    <a:pt x="144627" y="70"/>
                  </a:lnTo>
                  <a:lnTo>
                    <a:pt x="145512" y="35"/>
                  </a:lnTo>
                  <a:lnTo>
                    <a:pt x="146406" y="9"/>
                  </a:lnTo>
                  <a:lnTo>
                    <a:pt x="147299" y="0"/>
                  </a:lnTo>
                  <a:lnTo>
                    <a:pt x="148002" y="0"/>
                  </a:lnTo>
                  <a:lnTo>
                    <a:pt x="148002" y="0"/>
                  </a:lnTo>
                  <a:lnTo>
                    <a:pt x="148601" y="18"/>
                  </a:lnTo>
                  <a:lnTo>
                    <a:pt x="149200" y="26"/>
                  </a:lnTo>
                  <a:lnTo>
                    <a:pt x="149799" y="52"/>
                  </a:lnTo>
                  <a:lnTo>
                    <a:pt x="150397" y="78"/>
                  </a:lnTo>
                  <a:lnTo>
                    <a:pt x="150996" y="122"/>
                  </a:lnTo>
                  <a:lnTo>
                    <a:pt x="151595" y="157"/>
                  </a:lnTo>
                  <a:lnTo>
                    <a:pt x="152185" y="209"/>
                  </a:lnTo>
                  <a:lnTo>
                    <a:pt x="152784" y="261"/>
                  </a:lnTo>
                  <a:lnTo>
                    <a:pt x="153374" y="330"/>
                  </a:lnTo>
                  <a:lnTo>
                    <a:pt x="153964" y="391"/>
                  </a:lnTo>
                  <a:lnTo>
                    <a:pt x="154554" y="469"/>
                  </a:lnTo>
                  <a:lnTo>
                    <a:pt x="155144" y="547"/>
                  </a:lnTo>
                  <a:lnTo>
                    <a:pt x="155734" y="634"/>
                  </a:lnTo>
                  <a:lnTo>
                    <a:pt x="156315" y="729"/>
                  </a:lnTo>
                  <a:lnTo>
                    <a:pt x="156897" y="833"/>
                  </a:lnTo>
                  <a:lnTo>
                    <a:pt x="157487" y="938"/>
                  </a:lnTo>
                  <a:lnTo>
                    <a:pt x="158059" y="1050"/>
                  </a:lnTo>
                  <a:lnTo>
                    <a:pt x="158641" y="1163"/>
                  </a:lnTo>
                  <a:lnTo>
                    <a:pt x="159222" y="1293"/>
                  </a:lnTo>
                  <a:lnTo>
                    <a:pt x="159795" y="1423"/>
                  </a:lnTo>
                  <a:lnTo>
                    <a:pt x="160368" y="1554"/>
                  </a:lnTo>
                  <a:lnTo>
                    <a:pt x="160940" y="1701"/>
                  </a:lnTo>
                  <a:lnTo>
                    <a:pt x="161513" y="1849"/>
                  </a:lnTo>
                  <a:lnTo>
                    <a:pt x="162077" y="2005"/>
                  </a:lnTo>
                  <a:lnTo>
                    <a:pt x="162641" y="2161"/>
                  </a:lnTo>
                  <a:lnTo>
                    <a:pt x="163205" y="2335"/>
                  </a:lnTo>
                  <a:lnTo>
                    <a:pt x="163769" y="2508"/>
                  </a:lnTo>
                  <a:lnTo>
                    <a:pt x="164324" y="2682"/>
                  </a:lnTo>
                  <a:lnTo>
                    <a:pt x="164889" y="2873"/>
                  </a:lnTo>
                  <a:lnTo>
                    <a:pt x="165435" y="3063"/>
                  </a:lnTo>
                  <a:lnTo>
                    <a:pt x="165991" y="3254"/>
                  </a:lnTo>
                  <a:lnTo>
                    <a:pt x="166537" y="3463"/>
                  </a:lnTo>
                  <a:lnTo>
                    <a:pt x="167084" y="3671"/>
                  </a:lnTo>
                  <a:lnTo>
                    <a:pt x="167631" y="3879"/>
                  </a:lnTo>
                  <a:lnTo>
                    <a:pt x="168177" y="4105"/>
                  </a:lnTo>
                  <a:lnTo>
                    <a:pt x="168715" y="4330"/>
                  </a:lnTo>
                  <a:lnTo>
                    <a:pt x="169245" y="4556"/>
                  </a:lnTo>
                  <a:lnTo>
                    <a:pt x="169783" y="4799"/>
                  </a:lnTo>
                  <a:lnTo>
                    <a:pt x="170312" y="5042"/>
                  </a:lnTo>
                  <a:lnTo>
                    <a:pt x="170841" y="5285"/>
                  </a:lnTo>
                  <a:lnTo>
                    <a:pt x="171362" y="5545"/>
                  </a:lnTo>
                  <a:lnTo>
                    <a:pt x="171891" y="5806"/>
                  </a:lnTo>
                  <a:lnTo>
                    <a:pt x="172403" y="6066"/>
                  </a:lnTo>
                  <a:lnTo>
                    <a:pt x="172924" y="6344"/>
                  </a:lnTo>
                  <a:lnTo>
                    <a:pt x="173436" y="6621"/>
                  </a:lnTo>
                  <a:lnTo>
                    <a:pt x="173948" y="6899"/>
                  </a:lnTo>
                  <a:lnTo>
                    <a:pt x="174451" y="7185"/>
                  </a:lnTo>
                  <a:lnTo>
                    <a:pt x="174954" y="7480"/>
                  </a:lnTo>
                  <a:lnTo>
                    <a:pt x="175458" y="7784"/>
                  </a:lnTo>
                  <a:lnTo>
                    <a:pt x="175952" y="8088"/>
                  </a:lnTo>
                  <a:lnTo>
                    <a:pt x="176438" y="8391"/>
                  </a:lnTo>
                  <a:lnTo>
                    <a:pt x="176933" y="8712"/>
                  </a:lnTo>
                  <a:lnTo>
                    <a:pt x="177419" y="9034"/>
                  </a:lnTo>
                  <a:lnTo>
                    <a:pt x="177896" y="9355"/>
                  </a:lnTo>
                  <a:lnTo>
                    <a:pt x="178373" y="9693"/>
                  </a:lnTo>
                  <a:lnTo>
                    <a:pt x="178850" y="10023"/>
                  </a:lnTo>
                  <a:lnTo>
                    <a:pt x="179319" y="10370"/>
                  </a:lnTo>
                  <a:lnTo>
                    <a:pt x="179788" y="10717"/>
                  </a:lnTo>
                  <a:lnTo>
                    <a:pt x="180256" y="11073"/>
                  </a:lnTo>
                  <a:lnTo>
                    <a:pt x="180707" y="11428"/>
                  </a:lnTo>
                  <a:lnTo>
                    <a:pt x="181167" y="11793"/>
                  </a:lnTo>
                  <a:lnTo>
                    <a:pt x="181618" y="12157"/>
                  </a:lnTo>
                  <a:lnTo>
                    <a:pt x="182061" y="12531"/>
                  </a:lnTo>
                  <a:lnTo>
                    <a:pt x="182504" y="12912"/>
                  </a:lnTo>
                  <a:lnTo>
                    <a:pt x="182504" y="12912"/>
                  </a:lnTo>
                  <a:lnTo>
                    <a:pt x="182894" y="13251"/>
                  </a:lnTo>
                  <a:lnTo>
                    <a:pt x="183276" y="13598"/>
                  </a:lnTo>
                  <a:lnTo>
                    <a:pt x="183658" y="13954"/>
                  </a:lnTo>
                  <a:lnTo>
                    <a:pt x="184031" y="14301"/>
                  </a:lnTo>
                  <a:lnTo>
                    <a:pt x="184404" y="14656"/>
                  </a:lnTo>
                  <a:lnTo>
                    <a:pt x="184768" y="15012"/>
                  </a:lnTo>
                  <a:lnTo>
                    <a:pt x="185133" y="15377"/>
                  </a:lnTo>
                  <a:lnTo>
                    <a:pt x="185489" y="15732"/>
                  </a:lnTo>
                  <a:lnTo>
                    <a:pt x="185836" y="16106"/>
                  </a:lnTo>
                  <a:lnTo>
                    <a:pt x="186183" y="16470"/>
                  </a:lnTo>
                  <a:lnTo>
                    <a:pt x="186530" y="16843"/>
                  </a:lnTo>
                  <a:lnTo>
                    <a:pt x="186868" y="17216"/>
                  </a:lnTo>
                  <a:lnTo>
                    <a:pt x="187198" y="17589"/>
                  </a:lnTo>
                  <a:lnTo>
                    <a:pt x="187528" y="17971"/>
                  </a:lnTo>
                  <a:lnTo>
                    <a:pt x="187849" y="18344"/>
                  </a:lnTo>
                  <a:lnTo>
                    <a:pt x="188161" y="18726"/>
                  </a:lnTo>
                  <a:lnTo>
                    <a:pt x="188474" y="19117"/>
                  </a:lnTo>
                  <a:lnTo>
                    <a:pt x="188786" y="19507"/>
                  </a:lnTo>
                  <a:lnTo>
                    <a:pt x="189090" y="19889"/>
                  </a:lnTo>
                  <a:lnTo>
                    <a:pt x="189385" y="20288"/>
                  </a:lnTo>
                  <a:lnTo>
                    <a:pt x="189680" y="20679"/>
                  </a:lnTo>
                  <a:lnTo>
                    <a:pt x="189966" y="21078"/>
                  </a:lnTo>
                  <a:lnTo>
                    <a:pt x="190252" y="21477"/>
                  </a:lnTo>
                  <a:lnTo>
                    <a:pt x="190530" y="21876"/>
                  </a:lnTo>
                  <a:lnTo>
                    <a:pt x="190799" y="22284"/>
                  </a:lnTo>
                  <a:lnTo>
                    <a:pt x="191068" y="22683"/>
                  </a:lnTo>
                  <a:lnTo>
                    <a:pt x="191337" y="23091"/>
                  </a:lnTo>
                  <a:lnTo>
                    <a:pt x="191589" y="23499"/>
                  </a:lnTo>
                  <a:lnTo>
                    <a:pt x="191849" y="23915"/>
                  </a:lnTo>
                  <a:lnTo>
                    <a:pt x="192092" y="24323"/>
                  </a:lnTo>
                  <a:lnTo>
                    <a:pt x="192335" y="24740"/>
                  </a:lnTo>
                  <a:lnTo>
                    <a:pt x="192578" y="25156"/>
                  </a:lnTo>
                  <a:lnTo>
                    <a:pt x="192804" y="25581"/>
                  </a:lnTo>
                  <a:lnTo>
                    <a:pt x="193038" y="25998"/>
                  </a:lnTo>
                  <a:lnTo>
                    <a:pt x="193255" y="26423"/>
                  </a:lnTo>
                  <a:lnTo>
                    <a:pt x="193472" y="26848"/>
                  </a:lnTo>
                  <a:lnTo>
                    <a:pt x="193689" y="27273"/>
                  </a:lnTo>
                  <a:lnTo>
                    <a:pt x="193888" y="27707"/>
                  </a:lnTo>
                  <a:lnTo>
                    <a:pt x="194097" y="28132"/>
                  </a:lnTo>
                  <a:lnTo>
                    <a:pt x="194287" y="28566"/>
                  </a:lnTo>
                  <a:lnTo>
                    <a:pt x="194478" y="29000"/>
                  </a:lnTo>
                  <a:lnTo>
                    <a:pt x="194669" y="29434"/>
                  </a:lnTo>
                  <a:lnTo>
                    <a:pt x="194843" y="29868"/>
                  </a:lnTo>
                  <a:lnTo>
                    <a:pt x="195025" y="30310"/>
                  </a:lnTo>
                  <a:lnTo>
                    <a:pt x="195190" y="30744"/>
                  </a:lnTo>
                  <a:lnTo>
                    <a:pt x="195355" y="31187"/>
                  </a:lnTo>
                  <a:lnTo>
                    <a:pt x="195511" y="31629"/>
                  </a:lnTo>
                  <a:lnTo>
                    <a:pt x="195667" y="32072"/>
                  </a:lnTo>
                  <a:lnTo>
                    <a:pt x="195815" y="32523"/>
                  </a:lnTo>
                  <a:lnTo>
                    <a:pt x="195962" y="32966"/>
                  </a:lnTo>
                  <a:lnTo>
                    <a:pt x="196092" y="33417"/>
                  </a:lnTo>
                  <a:lnTo>
                    <a:pt x="196231" y="33868"/>
                  </a:lnTo>
                  <a:lnTo>
                    <a:pt x="196353" y="34319"/>
                  </a:lnTo>
                  <a:lnTo>
                    <a:pt x="196474" y="34771"/>
                  </a:lnTo>
                  <a:lnTo>
                    <a:pt x="196587" y="35222"/>
                  </a:lnTo>
                  <a:lnTo>
                    <a:pt x="196700" y="35673"/>
                  </a:lnTo>
                  <a:lnTo>
                    <a:pt x="196804" y="36133"/>
                  </a:lnTo>
                  <a:lnTo>
                    <a:pt x="196899" y="36593"/>
                  </a:lnTo>
                  <a:lnTo>
                    <a:pt x="196995" y="37044"/>
                  </a:lnTo>
                  <a:lnTo>
                    <a:pt x="197082" y="37504"/>
                  </a:lnTo>
                  <a:lnTo>
                    <a:pt x="197168" y="37964"/>
                  </a:lnTo>
                  <a:lnTo>
                    <a:pt x="197246" y="38424"/>
                  </a:lnTo>
                  <a:lnTo>
                    <a:pt x="197316" y="38892"/>
                  </a:lnTo>
                  <a:lnTo>
                    <a:pt x="197377" y="39352"/>
                  </a:lnTo>
                  <a:lnTo>
                    <a:pt x="198921" y="39352"/>
                  </a:lnTo>
                  <a:lnTo>
                    <a:pt x="198921" y="39352"/>
                  </a:lnTo>
                  <a:lnTo>
                    <a:pt x="199485" y="39352"/>
                  </a:lnTo>
                  <a:lnTo>
                    <a:pt x="200058" y="39370"/>
                  </a:lnTo>
                  <a:lnTo>
                    <a:pt x="200622" y="39378"/>
                  </a:lnTo>
                  <a:lnTo>
                    <a:pt x="201186" y="39404"/>
                  </a:lnTo>
                  <a:lnTo>
                    <a:pt x="201741" y="39430"/>
                  </a:lnTo>
                  <a:lnTo>
                    <a:pt x="202305" y="39465"/>
                  </a:lnTo>
                  <a:lnTo>
                    <a:pt x="202861" y="39508"/>
                  </a:lnTo>
                  <a:lnTo>
                    <a:pt x="203416" y="39552"/>
                  </a:lnTo>
                  <a:lnTo>
                    <a:pt x="203971" y="39604"/>
                  </a:lnTo>
                  <a:lnTo>
                    <a:pt x="204518" y="39665"/>
                  </a:lnTo>
                  <a:lnTo>
                    <a:pt x="205065" y="39734"/>
                  </a:lnTo>
                  <a:lnTo>
                    <a:pt x="205611" y="39804"/>
                  </a:lnTo>
                  <a:lnTo>
                    <a:pt x="206158" y="39882"/>
                  </a:lnTo>
                  <a:lnTo>
                    <a:pt x="206705" y="39960"/>
                  </a:lnTo>
                  <a:lnTo>
                    <a:pt x="207243" y="40055"/>
                  </a:lnTo>
                  <a:lnTo>
                    <a:pt x="207781" y="40142"/>
                  </a:lnTo>
                  <a:lnTo>
                    <a:pt x="208310" y="40246"/>
                  </a:lnTo>
                  <a:lnTo>
                    <a:pt x="208848" y="40350"/>
                  </a:lnTo>
                  <a:lnTo>
                    <a:pt x="209377" y="40463"/>
                  </a:lnTo>
                  <a:lnTo>
                    <a:pt x="209907" y="40584"/>
                  </a:lnTo>
                  <a:lnTo>
                    <a:pt x="210427" y="40706"/>
                  </a:lnTo>
                  <a:lnTo>
                    <a:pt x="210957" y="40836"/>
                  </a:lnTo>
                  <a:lnTo>
                    <a:pt x="211477" y="40966"/>
                  </a:lnTo>
                  <a:lnTo>
                    <a:pt x="211989" y="41105"/>
                  </a:lnTo>
                  <a:lnTo>
                    <a:pt x="212510" y="41253"/>
                  </a:lnTo>
                  <a:lnTo>
                    <a:pt x="213022" y="41400"/>
                  </a:lnTo>
                  <a:lnTo>
                    <a:pt x="213525" y="41556"/>
                  </a:lnTo>
                  <a:lnTo>
                    <a:pt x="214037" y="41721"/>
                  </a:lnTo>
                  <a:lnTo>
                    <a:pt x="214540" y="41886"/>
                  </a:lnTo>
                  <a:lnTo>
                    <a:pt x="215035" y="42060"/>
                  </a:lnTo>
                  <a:lnTo>
                    <a:pt x="215538" y="42233"/>
                  </a:lnTo>
                  <a:lnTo>
                    <a:pt x="216033" y="42415"/>
                  </a:lnTo>
                  <a:lnTo>
                    <a:pt x="216519" y="42606"/>
                  </a:lnTo>
                  <a:lnTo>
                    <a:pt x="217014" y="42797"/>
                  </a:lnTo>
                  <a:lnTo>
                    <a:pt x="217499" y="42997"/>
                  </a:lnTo>
                  <a:lnTo>
                    <a:pt x="217977" y="43196"/>
                  </a:lnTo>
                  <a:lnTo>
                    <a:pt x="218454" y="43405"/>
                  </a:lnTo>
                  <a:lnTo>
                    <a:pt x="218931" y="43622"/>
                  </a:lnTo>
                  <a:lnTo>
                    <a:pt x="219408" y="43838"/>
                  </a:lnTo>
                  <a:lnTo>
                    <a:pt x="219877" y="44064"/>
                  </a:lnTo>
                  <a:lnTo>
                    <a:pt x="220337" y="44290"/>
                  </a:lnTo>
                  <a:lnTo>
                    <a:pt x="220806" y="44524"/>
                  </a:lnTo>
                  <a:lnTo>
                    <a:pt x="221265" y="44758"/>
                  </a:lnTo>
                  <a:lnTo>
                    <a:pt x="221717" y="45001"/>
                  </a:lnTo>
                  <a:lnTo>
                    <a:pt x="222168" y="45244"/>
                  </a:lnTo>
                  <a:lnTo>
                    <a:pt x="222619" y="45496"/>
                  </a:lnTo>
                  <a:lnTo>
                    <a:pt x="223062" y="45756"/>
                  </a:lnTo>
                  <a:lnTo>
                    <a:pt x="223504" y="46017"/>
                  </a:lnTo>
                  <a:lnTo>
                    <a:pt x="223938" y="46277"/>
                  </a:lnTo>
                  <a:lnTo>
                    <a:pt x="224372" y="46546"/>
                  </a:lnTo>
                  <a:lnTo>
                    <a:pt x="224797" y="46824"/>
                  </a:lnTo>
                  <a:lnTo>
                    <a:pt x="225222" y="47101"/>
                  </a:lnTo>
                  <a:lnTo>
                    <a:pt x="225648" y="47388"/>
                  </a:lnTo>
                  <a:lnTo>
                    <a:pt x="226064" y="47674"/>
                  </a:lnTo>
                  <a:lnTo>
                    <a:pt x="226481" y="47969"/>
                  </a:lnTo>
                  <a:lnTo>
                    <a:pt x="226888" y="48264"/>
                  </a:lnTo>
                  <a:lnTo>
                    <a:pt x="227296" y="48559"/>
                  </a:lnTo>
                  <a:lnTo>
                    <a:pt x="227695" y="48863"/>
                  </a:lnTo>
                  <a:lnTo>
                    <a:pt x="228086" y="49175"/>
                  </a:lnTo>
                  <a:lnTo>
                    <a:pt x="228485" y="49487"/>
                  </a:lnTo>
                  <a:lnTo>
                    <a:pt x="228875" y="49800"/>
                  </a:lnTo>
                  <a:lnTo>
                    <a:pt x="229257" y="50121"/>
                  </a:lnTo>
                  <a:lnTo>
                    <a:pt x="229639" y="50451"/>
                  </a:lnTo>
                  <a:lnTo>
                    <a:pt x="230012" y="50780"/>
                  </a:lnTo>
                  <a:lnTo>
                    <a:pt x="230385" y="51110"/>
                  </a:lnTo>
                  <a:lnTo>
                    <a:pt x="230750" y="51449"/>
                  </a:lnTo>
                  <a:lnTo>
                    <a:pt x="231114" y="51787"/>
                  </a:lnTo>
                  <a:lnTo>
                    <a:pt x="231470" y="52134"/>
                  </a:lnTo>
                  <a:lnTo>
                    <a:pt x="231817" y="52481"/>
                  </a:lnTo>
                  <a:lnTo>
                    <a:pt x="232164" y="52837"/>
                  </a:lnTo>
                  <a:lnTo>
                    <a:pt x="232511" y="53193"/>
                  </a:lnTo>
                  <a:lnTo>
                    <a:pt x="232850" y="53548"/>
                  </a:lnTo>
                  <a:lnTo>
                    <a:pt x="233188" y="53913"/>
                  </a:lnTo>
                  <a:lnTo>
                    <a:pt x="233509" y="54277"/>
                  </a:lnTo>
                  <a:lnTo>
                    <a:pt x="233839" y="54651"/>
                  </a:lnTo>
                  <a:lnTo>
                    <a:pt x="234160" y="55024"/>
                  </a:lnTo>
                  <a:lnTo>
                    <a:pt x="234472" y="55397"/>
                  </a:lnTo>
                  <a:lnTo>
                    <a:pt x="234776" y="55779"/>
                  </a:lnTo>
                  <a:lnTo>
                    <a:pt x="235080" y="56160"/>
                  </a:lnTo>
                  <a:lnTo>
                    <a:pt x="235384" y="56551"/>
                  </a:lnTo>
                  <a:lnTo>
                    <a:pt x="235679" y="56941"/>
                  </a:lnTo>
                  <a:lnTo>
                    <a:pt x="235965" y="57332"/>
                  </a:lnTo>
                  <a:lnTo>
                    <a:pt x="236251" y="57731"/>
                  </a:lnTo>
                  <a:lnTo>
                    <a:pt x="236529" y="58130"/>
                  </a:lnTo>
                  <a:lnTo>
                    <a:pt x="236798" y="58538"/>
                  </a:lnTo>
                  <a:lnTo>
                    <a:pt x="237067" y="58946"/>
                  </a:lnTo>
                  <a:lnTo>
                    <a:pt x="237327" y="59354"/>
                  </a:lnTo>
                  <a:lnTo>
                    <a:pt x="237588" y="59761"/>
                  </a:lnTo>
                  <a:lnTo>
                    <a:pt x="237839" y="60178"/>
                  </a:lnTo>
                  <a:lnTo>
                    <a:pt x="238082" y="60603"/>
                  </a:lnTo>
                  <a:lnTo>
                    <a:pt x="238325" y="61020"/>
                  </a:lnTo>
                  <a:lnTo>
                    <a:pt x="238559" y="61445"/>
                  </a:lnTo>
                  <a:lnTo>
                    <a:pt x="238785" y="61879"/>
                  </a:lnTo>
                  <a:lnTo>
                    <a:pt x="239011" y="62304"/>
                  </a:lnTo>
                  <a:lnTo>
                    <a:pt x="239228" y="62738"/>
                  </a:lnTo>
                  <a:lnTo>
                    <a:pt x="239436" y="63172"/>
                  </a:lnTo>
                  <a:lnTo>
                    <a:pt x="239644" y="63614"/>
                  </a:lnTo>
                  <a:lnTo>
                    <a:pt x="239844" y="64057"/>
                  </a:lnTo>
                  <a:lnTo>
                    <a:pt x="240043" y="64499"/>
                  </a:lnTo>
                  <a:lnTo>
                    <a:pt x="240225" y="64942"/>
                  </a:lnTo>
                  <a:lnTo>
                    <a:pt x="240408" y="65393"/>
                  </a:lnTo>
                  <a:lnTo>
                    <a:pt x="240590" y="65844"/>
                  </a:lnTo>
                  <a:lnTo>
                    <a:pt x="240755" y="66304"/>
                  </a:lnTo>
                  <a:lnTo>
                    <a:pt x="240920" y="66755"/>
                  </a:lnTo>
                  <a:lnTo>
                    <a:pt x="241076" y="67215"/>
                  </a:lnTo>
                  <a:lnTo>
                    <a:pt x="241232" y="67675"/>
                  </a:lnTo>
                  <a:lnTo>
                    <a:pt x="241371" y="68144"/>
                  </a:lnTo>
                  <a:lnTo>
                    <a:pt x="241510" y="68604"/>
                  </a:lnTo>
                  <a:lnTo>
                    <a:pt x="241649" y="69072"/>
                  </a:lnTo>
                  <a:lnTo>
                    <a:pt x="241770" y="69550"/>
                  </a:lnTo>
                  <a:lnTo>
                    <a:pt x="241892" y="70018"/>
                  </a:lnTo>
                  <a:lnTo>
                    <a:pt x="242004" y="70495"/>
                  </a:lnTo>
                  <a:lnTo>
                    <a:pt x="242108" y="70973"/>
                  </a:lnTo>
                  <a:lnTo>
                    <a:pt x="242213" y="71450"/>
                  </a:lnTo>
                  <a:lnTo>
                    <a:pt x="242308" y="71927"/>
                  </a:lnTo>
                  <a:lnTo>
                    <a:pt x="242395" y="72413"/>
                  </a:lnTo>
                  <a:lnTo>
                    <a:pt x="242473" y="72899"/>
                  </a:lnTo>
                  <a:lnTo>
                    <a:pt x="242542" y="73385"/>
                  </a:lnTo>
                  <a:lnTo>
                    <a:pt x="242612" y="73871"/>
                  </a:lnTo>
                  <a:lnTo>
                    <a:pt x="242673" y="74366"/>
                  </a:lnTo>
                  <a:lnTo>
                    <a:pt x="242725" y="74860"/>
                  </a:lnTo>
                  <a:lnTo>
                    <a:pt x="242768" y="75355"/>
                  </a:lnTo>
                  <a:lnTo>
                    <a:pt x="242811" y="75849"/>
                  </a:lnTo>
                  <a:lnTo>
                    <a:pt x="242837" y="76344"/>
                  </a:lnTo>
                  <a:lnTo>
                    <a:pt x="242863" y="76847"/>
                  </a:lnTo>
                  <a:lnTo>
                    <a:pt x="242881" y="77342"/>
                  </a:lnTo>
                  <a:lnTo>
                    <a:pt x="242898" y="77845"/>
                  </a:lnTo>
                  <a:lnTo>
                    <a:pt x="242898" y="78348"/>
                  </a:lnTo>
                  <a:lnTo>
                    <a:pt x="242898" y="78348"/>
                  </a:lnTo>
                  <a:lnTo>
                    <a:pt x="242889" y="79155"/>
                  </a:lnTo>
                  <a:lnTo>
                    <a:pt x="242863" y="79954"/>
                  </a:lnTo>
                  <a:lnTo>
                    <a:pt x="242820" y="80752"/>
                  </a:lnTo>
                  <a:lnTo>
                    <a:pt x="242751" y="81550"/>
                  </a:lnTo>
                  <a:lnTo>
                    <a:pt x="242673" y="82340"/>
                  </a:lnTo>
                  <a:lnTo>
                    <a:pt x="242577" y="83130"/>
                  </a:lnTo>
                  <a:lnTo>
                    <a:pt x="242456" y="83919"/>
                  </a:lnTo>
                  <a:lnTo>
                    <a:pt x="242317" y="84700"/>
                  </a:lnTo>
                  <a:lnTo>
                    <a:pt x="242169" y="85481"/>
                  </a:lnTo>
                  <a:lnTo>
                    <a:pt x="241996" y="86262"/>
                  </a:lnTo>
                  <a:lnTo>
                    <a:pt x="241805" y="87034"/>
                  </a:lnTo>
                  <a:lnTo>
                    <a:pt x="241597" y="87807"/>
                  </a:lnTo>
                  <a:lnTo>
                    <a:pt x="241371" y="88570"/>
                  </a:lnTo>
                  <a:lnTo>
                    <a:pt x="241128" y="89334"/>
                  </a:lnTo>
                  <a:lnTo>
                    <a:pt x="240868" y="90089"/>
                  </a:lnTo>
                  <a:lnTo>
                    <a:pt x="240590" y="90835"/>
                  </a:lnTo>
                  <a:lnTo>
                    <a:pt x="240590" y="90835"/>
                  </a:lnTo>
                  <a:lnTo>
                    <a:pt x="241518" y="91026"/>
                  </a:lnTo>
                  <a:lnTo>
                    <a:pt x="242438" y="91226"/>
                  </a:lnTo>
                  <a:lnTo>
                    <a:pt x="243349" y="91451"/>
                  </a:lnTo>
                  <a:lnTo>
                    <a:pt x="244260" y="91686"/>
                  </a:lnTo>
                  <a:lnTo>
                    <a:pt x="245154" y="91937"/>
                  </a:lnTo>
                  <a:lnTo>
                    <a:pt x="246048" y="92206"/>
                  </a:lnTo>
                  <a:lnTo>
                    <a:pt x="246924" y="92493"/>
                  </a:lnTo>
                  <a:lnTo>
                    <a:pt x="247792" y="92796"/>
                  </a:lnTo>
                  <a:lnTo>
                    <a:pt x="248660" y="93109"/>
                  </a:lnTo>
                  <a:lnTo>
                    <a:pt x="249510" y="93447"/>
                  </a:lnTo>
                  <a:lnTo>
                    <a:pt x="250352" y="93794"/>
                  </a:lnTo>
                  <a:lnTo>
                    <a:pt x="251185" y="94159"/>
                  </a:lnTo>
                  <a:lnTo>
                    <a:pt x="252001" y="94532"/>
                  </a:lnTo>
                  <a:lnTo>
                    <a:pt x="252816" y="94922"/>
                  </a:lnTo>
                  <a:lnTo>
                    <a:pt x="253615" y="95330"/>
                  </a:lnTo>
                  <a:lnTo>
                    <a:pt x="254404" y="95755"/>
                  </a:lnTo>
                  <a:lnTo>
                    <a:pt x="255185" y="96189"/>
                  </a:lnTo>
                  <a:lnTo>
                    <a:pt x="255949" y="96640"/>
                  </a:lnTo>
                  <a:lnTo>
                    <a:pt x="256704" y="97100"/>
                  </a:lnTo>
                  <a:lnTo>
                    <a:pt x="257450" y="97577"/>
                  </a:lnTo>
                  <a:lnTo>
                    <a:pt x="258179" y="98072"/>
                  </a:lnTo>
                  <a:lnTo>
                    <a:pt x="258899" y="98575"/>
                  </a:lnTo>
                  <a:lnTo>
                    <a:pt x="259611" y="99087"/>
                  </a:lnTo>
                  <a:lnTo>
                    <a:pt x="260305" y="99617"/>
                  </a:lnTo>
                  <a:lnTo>
                    <a:pt x="260990" y="100155"/>
                  </a:lnTo>
                  <a:lnTo>
                    <a:pt x="261659" y="100710"/>
                  </a:lnTo>
                  <a:lnTo>
                    <a:pt x="262309" y="101274"/>
                  </a:lnTo>
                  <a:lnTo>
                    <a:pt x="262952" y="101855"/>
                  </a:lnTo>
                  <a:lnTo>
                    <a:pt x="263585" y="102445"/>
                  </a:lnTo>
                  <a:lnTo>
                    <a:pt x="264201" y="103044"/>
                  </a:lnTo>
                  <a:lnTo>
                    <a:pt x="264800" y="103660"/>
                  </a:lnTo>
                  <a:lnTo>
                    <a:pt x="265381" y="104276"/>
                  </a:lnTo>
                  <a:lnTo>
                    <a:pt x="265954" y="104919"/>
                  </a:lnTo>
                  <a:lnTo>
                    <a:pt x="266509" y="105561"/>
                  </a:lnTo>
                  <a:lnTo>
                    <a:pt x="267056" y="106211"/>
                  </a:lnTo>
                  <a:lnTo>
                    <a:pt x="267577" y="106880"/>
                  </a:lnTo>
                  <a:lnTo>
                    <a:pt x="268089" y="107556"/>
                  </a:lnTo>
                  <a:lnTo>
                    <a:pt x="268583" y="108242"/>
                  </a:lnTo>
                  <a:lnTo>
                    <a:pt x="269060" y="108936"/>
                  </a:lnTo>
                  <a:lnTo>
                    <a:pt x="269529" y="109648"/>
                  </a:lnTo>
                  <a:lnTo>
                    <a:pt x="269972" y="110359"/>
                  </a:lnTo>
                  <a:lnTo>
                    <a:pt x="270405" y="111079"/>
                  </a:lnTo>
                  <a:lnTo>
                    <a:pt x="270813" y="111817"/>
                  </a:lnTo>
                  <a:lnTo>
                    <a:pt x="271212" y="112555"/>
                  </a:lnTo>
                  <a:lnTo>
                    <a:pt x="271594" y="113310"/>
                  </a:lnTo>
                  <a:lnTo>
                    <a:pt x="271959" y="114064"/>
                  </a:lnTo>
                  <a:lnTo>
                    <a:pt x="272297" y="114837"/>
                  </a:lnTo>
                  <a:lnTo>
                    <a:pt x="272627" y="115609"/>
                  </a:lnTo>
                  <a:lnTo>
                    <a:pt x="272931" y="116390"/>
                  </a:lnTo>
                  <a:lnTo>
                    <a:pt x="273226" y="117180"/>
                  </a:lnTo>
                  <a:lnTo>
                    <a:pt x="273495" y="117978"/>
                  </a:lnTo>
                  <a:lnTo>
                    <a:pt x="273746" y="118785"/>
                  </a:lnTo>
                  <a:lnTo>
                    <a:pt x="273981" y="119592"/>
                  </a:lnTo>
                  <a:lnTo>
                    <a:pt x="274197" y="120416"/>
                  </a:lnTo>
                  <a:lnTo>
                    <a:pt x="274388" y="121241"/>
                  </a:lnTo>
                  <a:lnTo>
                    <a:pt x="274571" y="122065"/>
                  </a:lnTo>
                  <a:lnTo>
                    <a:pt x="274718" y="122907"/>
                  </a:lnTo>
                  <a:lnTo>
                    <a:pt x="274796" y="123332"/>
                  </a:lnTo>
                  <a:lnTo>
                    <a:pt x="274857" y="123748"/>
                  </a:lnTo>
                  <a:lnTo>
                    <a:pt x="274918" y="124174"/>
                  </a:lnTo>
                  <a:lnTo>
                    <a:pt x="274970" y="124599"/>
                  </a:lnTo>
                  <a:lnTo>
                    <a:pt x="275022" y="125024"/>
                  </a:lnTo>
                  <a:lnTo>
                    <a:pt x="275065" y="125458"/>
                  </a:lnTo>
                  <a:lnTo>
                    <a:pt x="275109" y="125883"/>
                  </a:lnTo>
                  <a:lnTo>
                    <a:pt x="275143" y="126317"/>
                  </a:lnTo>
                  <a:lnTo>
                    <a:pt x="275169" y="126751"/>
                  </a:lnTo>
                  <a:lnTo>
                    <a:pt x="275195" y="127185"/>
                  </a:lnTo>
                  <a:lnTo>
                    <a:pt x="275213" y="127619"/>
                  </a:lnTo>
                  <a:lnTo>
                    <a:pt x="275230" y="128052"/>
                  </a:lnTo>
                  <a:lnTo>
                    <a:pt x="275239" y="128486"/>
                  </a:lnTo>
                  <a:lnTo>
                    <a:pt x="275239" y="128929"/>
                  </a:lnTo>
                  <a:lnTo>
                    <a:pt x="275239" y="128929"/>
                  </a:lnTo>
                  <a:lnTo>
                    <a:pt x="275230" y="129675"/>
                  </a:lnTo>
                  <a:lnTo>
                    <a:pt x="275204" y="130421"/>
                  </a:lnTo>
                  <a:lnTo>
                    <a:pt x="275169" y="131168"/>
                  </a:lnTo>
                  <a:lnTo>
                    <a:pt x="275109" y="131914"/>
                  </a:lnTo>
                  <a:lnTo>
                    <a:pt x="275039" y="132651"/>
                  </a:lnTo>
                  <a:lnTo>
                    <a:pt x="274952" y="133389"/>
                  </a:lnTo>
                  <a:lnTo>
                    <a:pt x="274848" y="134127"/>
                  </a:lnTo>
                  <a:lnTo>
                    <a:pt x="274727" y="134855"/>
                  </a:lnTo>
                  <a:lnTo>
                    <a:pt x="274597" y="135584"/>
                  </a:lnTo>
                  <a:lnTo>
                    <a:pt x="274449" y="136313"/>
                  </a:lnTo>
                  <a:lnTo>
                    <a:pt x="274284" y="137034"/>
                  </a:lnTo>
                  <a:lnTo>
                    <a:pt x="274102" y="137754"/>
                  </a:lnTo>
                  <a:lnTo>
                    <a:pt x="273911" y="138474"/>
                  </a:lnTo>
                  <a:lnTo>
                    <a:pt x="273694" y="139186"/>
                  </a:lnTo>
                  <a:lnTo>
                    <a:pt x="273469" y="139888"/>
                  </a:lnTo>
                  <a:lnTo>
                    <a:pt x="273226" y="140591"/>
                  </a:lnTo>
                  <a:lnTo>
                    <a:pt x="272974" y="141294"/>
                  </a:lnTo>
                  <a:lnTo>
                    <a:pt x="272705" y="141988"/>
                  </a:lnTo>
                  <a:lnTo>
                    <a:pt x="272419" y="142682"/>
                  </a:lnTo>
                  <a:lnTo>
                    <a:pt x="272115" y="143368"/>
                  </a:lnTo>
                  <a:lnTo>
                    <a:pt x="271802" y="144045"/>
                  </a:lnTo>
                  <a:lnTo>
                    <a:pt x="271473" y="144722"/>
                  </a:lnTo>
                  <a:lnTo>
                    <a:pt x="271126" y="145390"/>
                  </a:lnTo>
                  <a:lnTo>
                    <a:pt x="270770" y="146058"/>
                  </a:lnTo>
                  <a:lnTo>
                    <a:pt x="270397" y="146717"/>
                  </a:lnTo>
                  <a:lnTo>
                    <a:pt x="270006" y="147368"/>
                  </a:lnTo>
                  <a:lnTo>
                    <a:pt x="269607" y="148019"/>
                  </a:lnTo>
                  <a:lnTo>
                    <a:pt x="269191" y="148661"/>
                  </a:lnTo>
                  <a:lnTo>
                    <a:pt x="268757" y="149295"/>
                  </a:lnTo>
                  <a:lnTo>
                    <a:pt x="268314" y="149928"/>
                  </a:lnTo>
                  <a:lnTo>
                    <a:pt x="267854" y="150544"/>
                  </a:lnTo>
                  <a:lnTo>
                    <a:pt x="267377" y="151160"/>
                  </a:lnTo>
                  <a:lnTo>
                    <a:pt x="267377" y="151160"/>
                  </a:lnTo>
                  <a:lnTo>
                    <a:pt x="267811" y="151612"/>
                  </a:lnTo>
                  <a:lnTo>
                    <a:pt x="268236" y="152063"/>
                  </a:lnTo>
                  <a:lnTo>
                    <a:pt x="268653" y="152523"/>
                  </a:lnTo>
                  <a:lnTo>
                    <a:pt x="269069" y="152974"/>
                  </a:lnTo>
                  <a:lnTo>
                    <a:pt x="269477" y="153442"/>
                  </a:lnTo>
                  <a:lnTo>
                    <a:pt x="269876" y="153902"/>
                  </a:lnTo>
                  <a:lnTo>
                    <a:pt x="270267" y="154371"/>
                  </a:lnTo>
                  <a:lnTo>
                    <a:pt x="270657" y="154848"/>
                  </a:lnTo>
                  <a:lnTo>
                    <a:pt x="271030" y="155325"/>
                  </a:lnTo>
                  <a:lnTo>
                    <a:pt x="271412" y="155803"/>
                  </a:lnTo>
                  <a:lnTo>
                    <a:pt x="271776" y="156280"/>
                  </a:lnTo>
                  <a:lnTo>
                    <a:pt x="272141" y="156766"/>
                  </a:lnTo>
                  <a:lnTo>
                    <a:pt x="272497" y="157252"/>
                  </a:lnTo>
                  <a:lnTo>
                    <a:pt x="272844" y="157746"/>
                  </a:lnTo>
                  <a:lnTo>
                    <a:pt x="273182" y="158241"/>
                  </a:lnTo>
                  <a:lnTo>
                    <a:pt x="273521" y="158736"/>
                  </a:lnTo>
                  <a:lnTo>
                    <a:pt x="273850" y="159239"/>
                  </a:lnTo>
                  <a:lnTo>
                    <a:pt x="274171" y="159734"/>
                  </a:lnTo>
                  <a:lnTo>
                    <a:pt x="274492" y="160246"/>
                  </a:lnTo>
                  <a:lnTo>
                    <a:pt x="274805" y="160749"/>
                  </a:lnTo>
                  <a:lnTo>
                    <a:pt x="275109" y="161261"/>
                  </a:lnTo>
                  <a:lnTo>
                    <a:pt x="275404" y="161773"/>
                  </a:lnTo>
                  <a:lnTo>
                    <a:pt x="275690" y="162285"/>
                  </a:lnTo>
                  <a:lnTo>
                    <a:pt x="275976" y="162805"/>
                  </a:lnTo>
                  <a:lnTo>
                    <a:pt x="276254" y="163326"/>
                  </a:lnTo>
                  <a:lnTo>
                    <a:pt x="276523" y="163847"/>
                  </a:lnTo>
                  <a:lnTo>
                    <a:pt x="276792" y="164376"/>
                  </a:lnTo>
                  <a:lnTo>
                    <a:pt x="277044" y="164905"/>
                  </a:lnTo>
                  <a:lnTo>
                    <a:pt x="277295" y="165435"/>
                  </a:lnTo>
                  <a:lnTo>
                    <a:pt x="277538" y="165964"/>
                  </a:lnTo>
                  <a:lnTo>
                    <a:pt x="277781" y="166502"/>
                  </a:lnTo>
                  <a:lnTo>
                    <a:pt x="278007" y="167040"/>
                  </a:lnTo>
                  <a:lnTo>
                    <a:pt x="278232" y="167578"/>
                  </a:lnTo>
                  <a:lnTo>
                    <a:pt x="278449" y="168125"/>
                  </a:lnTo>
                  <a:lnTo>
                    <a:pt x="278658" y="168663"/>
                  </a:lnTo>
                  <a:lnTo>
                    <a:pt x="278857" y="169209"/>
                  </a:lnTo>
                  <a:lnTo>
                    <a:pt x="279057" y="169756"/>
                  </a:lnTo>
                  <a:lnTo>
                    <a:pt x="279248" y="170311"/>
                  </a:lnTo>
                  <a:lnTo>
                    <a:pt x="279430" y="170858"/>
                  </a:lnTo>
                  <a:lnTo>
                    <a:pt x="279603" y="171413"/>
                  </a:lnTo>
                  <a:lnTo>
                    <a:pt x="279768" y="171969"/>
                  </a:lnTo>
                  <a:lnTo>
                    <a:pt x="279933" y="172524"/>
                  </a:lnTo>
                  <a:lnTo>
                    <a:pt x="280089" y="173088"/>
                  </a:lnTo>
                  <a:lnTo>
                    <a:pt x="280237" y="173652"/>
                  </a:lnTo>
                  <a:lnTo>
                    <a:pt x="280376" y="174207"/>
                  </a:lnTo>
                  <a:lnTo>
                    <a:pt x="280506" y="174771"/>
                  </a:lnTo>
                  <a:lnTo>
                    <a:pt x="280636" y="175344"/>
                  </a:lnTo>
                  <a:lnTo>
                    <a:pt x="280758" y="175908"/>
                  </a:lnTo>
                  <a:lnTo>
                    <a:pt x="280870" y="176481"/>
                  </a:lnTo>
                  <a:lnTo>
                    <a:pt x="280974" y="177054"/>
                  </a:lnTo>
                  <a:lnTo>
                    <a:pt x="281070" y="177626"/>
                  </a:lnTo>
                  <a:lnTo>
                    <a:pt x="281165" y="178199"/>
                  </a:lnTo>
                  <a:lnTo>
                    <a:pt x="281243" y="178772"/>
                  </a:lnTo>
                  <a:lnTo>
                    <a:pt x="281322" y="179344"/>
                  </a:lnTo>
                  <a:lnTo>
                    <a:pt x="281391" y="179926"/>
                  </a:lnTo>
                  <a:lnTo>
                    <a:pt x="281452" y="180507"/>
                  </a:lnTo>
                  <a:lnTo>
                    <a:pt x="281512" y="181089"/>
                  </a:lnTo>
                  <a:lnTo>
                    <a:pt x="281556" y="181670"/>
                  </a:lnTo>
                  <a:lnTo>
                    <a:pt x="281599" y="182251"/>
                  </a:lnTo>
                  <a:lnTo>
                    <a:pt x="281634" y="182833"/>
                  </a:lnTo>
                  <a:lnTo>
                    <a:pt x="281660" y="183423"/>
                  </a:lnTo>
                  <a:lnTo>
                    <a:pt x="281677" y="184004"/>
                  </a:lnTo>
                  <a:lnTo>
                    <a:pt x="281686" y="184594"/>
                  </a:lnTo>
                  <a:lnTo>
                    <a:pt x="281686" y="185184"/>
                  </a:lnTo>
                  <a:lnTo>
                    <a:pt x="281686" y="185184"/>
                  </a:lnTo>
                  <a:lnTo>
                    <a:pt x="281677" y="186130"/>
                  </a:lnTo>
                  <a:lnTo>
                    <a:pt x="281651" y="187076"/>
                  </a:lnTo>
                  <a:lnTo>
                    <a:pt x="281599" y="188013"/>
                  </a:lnTo>
                  <a:lnTo>
                    <a:pt x="281530" y="188950"/>
                  </a:lnTo>
                  <a:lnTo>
                    <a:pt x="281443" y="189887"/>
                  </a:lnTo>
                  <a:lnTo>
                    <a:pt x="281330" y="190816"/>
                  </a:lnTo>
                  <a:lnTo>
                    <a:pt x="281200" y="191744"/>
                  </a:lnTo>
                  <a:lnTo>
                    <a:pt x="281053" y="192664"/>
                  </a:lnTo>
                  <a:lnTo>
                    <a:pt x="280888" y="193575"/>
                  </a:lnTo>
                  <a:lnTo>
                    <a:pt x="280705" y="194486"/>
                  </a:lnTo>
                  <a:lnTo>
                    <a:pt x="280497" y="195398"/>
                  </a:lnTo>
                  <a:lnTo>
                    <a:pt x="280280" y="196291"/>
                  </a:lnTo>
                  <a:lnTo>
                    <a:pt x="280037" y="197185"/>
                  </a:lnTo>
                  <a:lnTo>
                    <a:pt x="279777" y="198079"/>
                  </a:lnTo>
                  <a:lnTo>
                    <a:pt x="279499" y="198964"/>
                  </a:lnTo>
                  <a:lnTo>
                    <a:pt x="279204" y="199840"/>
                  </a:lnTo>
                  <a:lnTo>
                    <a:pt x="278892" y="200708"/>
                  </a:lnTo>
                  <a:lnTo>
                    <a:pt x="278562" y="201576"/>
                  </a:lnTo>
                  <a:lnTo>
                    <a:pt x="278215" y="202435"/>
                  </a:lnTo>
                  <a:lnTo>
                    <a:pt x="277851" y="203285"/>
                  </a:lnTo>
                  <a:lnTo>
                    <a:pt x="277469" y="204127"/>
                  </a:lnTo>
                  <a:lnTo>
                    <a:pt x="277070" y="204969"/>
                  </a:lnTo>
                  <a:lnTo>
                    <a:pt x="276662" y="205793"/>
                  </a:lnTo>
                  <a:lnTo>
                    <a:pt x="276228" y="206617"/>
                  </a:lnTo>
                  <a:lnTo>
                    <a:pt x="275777" y="207433"/>
                  </a:lnTo>
                  <a:lnTo>
                    <a:pt x="275317" y="208240"/>
                  </a:lnTo>
                  <a:lnTo>
                    <a:pt x="274831" y="209038"/>
                  </a:lnTo>
                  <a:lnTo>
                    <a:pt x="274336" y="209828"/>
                  </a:lnTo>
                  <a:lnTo>
                    <a:pt x="273824" y="210609"/>
                  </a:lnTo>
                  <a:lnTo>
                    <a:pt x="273295" y="211381"/>
                  </a:lnTo>
                  <a:lnTo>
                    <a:pt x="272757" y="212145"/>
                  </a:lnTo>
                  <a:lnTo>
                    <a:pt x="272193" y="212909"/>
                  </a:lnTo>
                  <a:lnTo>
                    <a:pt x="271620" y="213655"/>
                  </a:lnTo>
                  <a:lnTo>
                    <a:pt x="271030" y="214392"/>
                  </a:lnTo>
                  <a:lnTo>
                    <a:pt x="270431" y="215113"/>
                  </a:lnTo>
                  <a:lnTo>
                    <a:pt x="269807" y="215833"/>
                  </a:lnTo>
                  <a:lnTo>
                    <a:pt x="269173" y="216544"/>
                  </a:lnTo>
                  <a:lnTo>
                    <a:pt x="268531" y="217239"/>
                  </a:lnTo>
                  <a:lnTo>
                    <a:pt x="267872" y="217933"/>
                  </a:lnTo>
                  <a:lnTo>
                    <a:pt x="267195" y="218610"/>
                  </a:lnTo>
                  <a:lnTo>
                    <a:pt x="266501" y="219269"/>
                  </a:lnTo>
                  <a:lnTo>
                    <a:pt x="265798" y="219929"/>
                  </a:lnTo>
                  <a:lnTo>
                    <a:pt x="265086" y="220571"/>
                  </a:lnTo>
                  <a:lnTo>
                    <a:pt x="264357" y="221204"/>
                  </a:lnTo>
                  <a:lnTo>
                    <a:pt x="263611" y="221829"/>
                  </a:lnTo>
                  <a:lnTo>
                    <a:pt x="262856" y="222445"/>
                  </a:lnTo>
                  <a:lnTo>
                    <a:pt x="262084" y="223044"/>
                  </a:lnTo>
                  <a:lnTo>
                    <a:pt x="261303" y="223625"/>
                  </a:lnTo>
                  <a:lnTo>
                    <a:pt x="260505" y="224206"/>
                  </a:lnTo>
                  <a:lnTo>
                    <a:pt x="259698" y="224770"/>
                  </a:lnTo>
                  <a:lnTo>
                    <a:pt x="258882" y="225317"/>
                  </a:lnTo>
                  <a:lnTo>
                    <a:pt x="258049" y="225855"/>
                  </a:lnTo>
                  <a:lnTo>
                    <a:pt x="257207" y="226384"/>
                  </a:lnTo>
                  <a:lnTo>
                    <a:pt x="256348" y="226896"/>
                  </a:lnTo>
                  <a:lnTo>
                    <a:pt x="255480" y="227391"/>
                  </a:lnTo>
                  <a:lnTo>
                    <a:pt x="254604" y="227877"/>
                  </a:lnTo>
                  <a:lnTo>
                    <a:pt x="253719" y="228354"/>
                  </a:lnTo>
                  <a:lnTo>
                    <a:pt x="252816" y="228814"/>
                  </a:lnTo>
                  <a:lnTo>
                    <a:pt x="251905" y="229257"/>
                  </a:lnTo>
                  <a:lnTo>
                    <a:pt x="250977" y="229682"/>
                  </a:lnTo>
                  <a:lnTo>
                    <a:pt x="250048" y="230098"/>
                  </a:lnTo>
                  <a:lnTo>
                    <a:pt x="249102" y="230506"/>
                  </a:lnTo>
                  <a:lnTo>
                    <a:pt x="248148" y="230888"/>
                  </a:lnTo>
                  <a:lnTo>
                    <a:pt x="247185" y="231261"/>
                  </a:lnTo>
                  <a:lnTo>
                    <a:pt x="247185" y="231261"/>
                  </a:lnTo>
                  <a:lnTo>
                    <a:pt x="247697" y="232016"/>
                  </a:lnTo>
                  <a:lnTo>
                    <a:pt x="248191" y="232780"/>
                  </a:lnTo>
                  <a:lnTo>
                    <a:pt x="248677" y="233552"/>
                  </a:lnTo>
                  <a:lnTo>
                    <a:pt x="249146" y="234324"/>
                  </a:lnTo>
                  <a:lnTo>
                    <a:pt x="249597" y="235114"/>
                  </a:lnTo>
                  <a:lnTo>
                    <a:pt x="250031" y="235904"/>
                  </a:lnTo>
                  <a:lnTo>
                    <a:pt x="250456" y="236711"/>
                  </a:lnTo>
                  <a:lnTo>
                    <a:pt x="250864" y="237518"/>
                  </a:lnTo>
                  <a:lnTo>
                    <a:pt x="251254" y="238325"/>
                  </a:lnTo>
                  <a:lnTo>
                    <a:pt x="251636" y="239149"/>
                  </a:lnTo>
                  <a:lnTo>
                    <a:pt x="252001" y="239973"/>
                  </a:lnTo>
                  <a:lnTo>
                    <a:pt x="252348" y="240806"/>
                  </a:lnTo>
                  <a:lnTo>
                    <a:pt x="252678" y="241648"/>
                  </a:lnTo>
                  <a:lnTo>
                    <a:pt x="252990" y="242490"/>
                  </a:lnTo>
                  <a:lnTo>
                    <a:pt x="253285" y="243331"/>
                  </a:lnTo>
                  <a:lnTo>
                    <a:pt x="253571" y="244190"/>
                  </a:lnTo>
                  <a:lnTo>
                    <a:pt x="253840" y="245041"/>
                  </a:lnTo>
                  <a:lnTo>
                    <a:pt x="254083" y="245909"/>
                  </a:lnTo>
                  <a:lnTo>
                    <a:pt x="254318" y="246768"/>
                  </a:lnTo>
                  <a:lnTo>
                    <a:pt x="254534" y="247644"/>
                  </a:lnTo>
                  <a:lnTo>
                    <a:pt x="254734" y="248512"/>
                  </a:lnTo>
                  <a:lnTo>
                    <a:pt x="254925" y="249388"/>
                  </a:lnTo>
                  <a:lnTo>
                    <a:pt x="255090" y="250265"/>
                  </a:lnTo>
                  <a:lnTo>
                    <a:pt x="255237" y="251150"/>
                  </a:lnTo>
                  <a:lnTo>
                    <a:pt x="255368" y="252035"/>
                  </a:lnTo>
                  <a:lnTo>
                    <a:pt x="255480" y="252920"/>
                  </a:lnTo>
                  <a:lnTo>
                    <a:pt x="255584" y="253805"/>
                  </a:lnTo>
                  <a:lnTo>
                    <a:pt x="255663" y="254699"/>
                  </a:lnTo>
                  <a:lnTo>
                    <a:pt x="255723" y="255584"/>
                  </a:lnTo>
                  <a:lnTo>
                    <a:pt x="255767" y="256478"/>
                  </a:lnTo>
                  <a:lnTo>
                    <a:pt x="255793" y="257371"/>
                  </a:lnTo>
                  <a:lnTo>
                    <a:pt x="255810" y="258265"/>
                  </a:lnTo>
                  <a:lnTo>
                    <a:pt x="255810" y="258265"/>
                  </a:lnTo>
                  <a:lnTo>
                    <a:pt x="255801" y="259081"/>
                  </a:lnTo>
                  <a:lnTo>
                    <a:pt x="255775" y="259897"/>
                  </a:lnTo>
                  <a:lnTo>
                    <a:pt x="255741" y="260712"/>
                  </a:lnTo>
                  <a:lnTo>
                    <a:pt x="255689" y="261519"/>
                  </a:lnTo>
                  <a:lnTo>
                    <a:pt x="255619" y="262335"/>
                  </a:lnTo>
                  <a:lnTo>
                    <a:pt x="255541" y="263142"/>
                  </a:lnTo>
                  <a:lnTo>
                    <a:pt x="255446" y="263949"/>
                  </a:lnTo>
                  <a:lnTo>
                    <a:pt x="255333" y="264747"/>
                  </a:lnTo>
                  <a:lnTo>
                    <a:pt x="255211" y="265554"/>
                  </a:lnTo>
                  <a:lnTo>
                    <a:pt x="255072" y="266352"/>
                  </a:lnTo>
                  <a:lnTo>
                    <a:pt x="254916" y="267151"/>
                  </a:lnTo>
                  <a:lnTo>
                    <a:pt x="254751" y="267940"/>
                  </a:lnTo>
                  <a:lnTo>
                    <a:pt x="254569" y="268739"/>
                  </a:lnTo>
                  <a:lnTo>
                    <a:pt x="254370" y="269520"/>
                  </a:lnTo>
                  <a:lnTo>
                    <a:pt x="254161" y="270309"/>
                  </a:lnTo>
                  <a:lnTo>
                    <a:pt x="253936" y="271090"/>
                  </a:lnTo>
                  <a:lnTo>
                    <a:pt x="253701" y="271863"/>
                  </a:lnTo>
                  <a:lnTo>
                    <a:pt x="253450" y="272644"/>
                  </a:lnTo>
                  <a:lnTo>
                    <a:pt x="253181" y="273407"/>
                  </a:lnTo>
                  <a:lnTo>
                    <a:pt x="252894" y="274171"/>
                  </a:lnTo>
                  <a:lnTo>
                    <a:pt x="252599" y="274934"/>
                  </a:lnTo>
                  <a:lnTo>
                    <a:pt x="252296" y="275689"/>
                  </a:lnTo>
                  <a:lnTo>
                    <a:pt x="251975" y="276444"/>
                  </a:lnTo>
                  <a:lnTo>
                    <a:pt x="251636" y="277191"/>
                  </a:lnTo>
                  <a:lnTo>
                    <a:pt x="251280" y="277928"/>
                  </a:lnTo>
                  <a:lnTo>
                    <a:pt x="250916" y="278666"/>
                  </a:lnTo>
                  <a:lnTo>
                    <a:pt x="250543" y="279395"/>
                  </a:lnTo>
                  <a:lnTo>
                    <a:pt x="250144" y="280123"/>
                  </a:lnTo>
                  <a:lnTo>
                    <a:pt x="249745" y="280844"/>
                  </a:lnTo>
                  <a:lnTo>
                    <a:pt x="249319" y="281555"/>
                  </a:lnTo>
                  <a:lnTo>
                    <a:pt x="248886" y="282258"/>
                  </a:lnTo>
                  <a:lnTo>
                    <a:pt x="248443" y="282961"/>
                  </a:lnTo>
                  <a:lnTo>
                    <a:pt x="248443" y="282961"/>
                  </a:lnTo>
                  <a:lnTo>
                    <a:pt x="248356" y="283109"/>
                  </a:lnTo>
                  <a:lnTo>
                    <a:pt x="248261" y="283256"/>
                  </a:lnTo>
                  <a:lnTo>
                    <a:pt x="248165" y="283395"/>
                  </a:lnTo>
                  <a:lnTo>
                    <a:pt x="248061" y="283525"/>
                  </a:lnTo>
                  <a:lnTo>
                    <a:pt x="247957" y="283655"/>
                  </a:lnTo>
                  <a:lnTo>
                    <a:pt x="247853" y="283785"/>
                  </a:lnTo>
                  <a:lnTo>
                    <a:pt x="247740" y="283907"/>
                  </a:lnTo>
                  <a:lnTo>
                    <a:pt x="247627" y="284020"/>
                  </a:lnTo>
                  <a:lnTo>
                    <a:pt x="247506" y="284132"/>
                  </a:lnTo>
                  <a:lnTo>
                    <a:pt x="247384" y="284245"/>
                  </a:lnTo>
                  <a:lnTo>
                    <a:pt x="247254" y="284349"/>
                  </a:lnTo>
                  <a:lnTo>
                    <a:pt x="247133" y="284445"/>
                  </a:lnTo>
                  <a:lnTo>
                    <a:pt x="246994" y="284540"/>
                  </a:lnTo>
                  <a:lnTo>
                    <a:pt x="246864" y="284627"/>
                  </a:lnTo>
                  <a:lnTo>
                    <a:pt x="246725" y="284714"/>
                  </a:lnTo>
                  <a:lnTo>
                    <a:pt x="246586" y="284792"/>
                  </a:lnTo>
                  <a:lnTo>
                    <a:pt x="246438" y="284870"/>
                  </a:lnTo>
                  <a:lnTo>
                    <a:pt x="246300" y="284939"/>
                  </a:lnTo>
                  <a:lnTo>
                    <a:pt x="246152" y="285000"/>
                  </a:lnTo>
                  <a:lnTo>
                    <a:pt x="246005" y="285061"/>
                  </a:lnTo>
                  <a:lnTo>
                    <a:pt x="245692" y="285174"/>
                  </a:lnTo>
                  <a:lnTo>
                    <a:pt x="245389" y="285260"/>
                  </a:lnTo>
                  <a:lnTo>
                    <a:pt x="245067" y="285330"/>
                  </a:lnTo>
                  <a:lnTo>
                    <a:pt x="244746" y="285373"/>
                  </a:lnTo>
                  <a:lnTo>
                    <a:pt x="244425" y="285408"/>
                  </a:lnTo>
                  <a:lnTo>
                    <a:pt x="244096" y="285417"/>
                  </a:lnTo>
                  <a:lnTo>
                    <a:pt x="244096" y="2854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50850" y="-16047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-6688225" y="-6490100"/>
              <a:ext cx="696825" cy="424350"/>
            </a:xfrm>
            <a:custGeom>
              <a:rect b="b" l="l" r="r" t="t"/>
              <a:pathLst>
                <a:path extrusionOk="0" h="16974" w="27873">
                  <a:moveTo>
                    <a:pt x="4990" y="0"/>
                  </a:moveTo>
                  <a:lnTo>
                    <a:pt x="4721" y="26"/>
                  </a:lnTo>
                  <a:lnTo>
                    <a:pt x="4452" y="61"/>
                  </a:lnTo>
                  <a:lnTo>
                    <a:pt x="4191" y="104"/>
                  </a:lnTo>
                  <a:lnTo>
                    <a:pt x="3940" y="165"/>
                  </a:lnTo>
                  <a:lnTo>
                    <a:pt x="3688" y="234"/>
                  </a:lnTo>
                  <a:lnTo>
                    <a:pt x="3445" y="321"/>
                  </a:lnTo>
                  <a:lnTo>
                    <a:pt x="3202" y="417"/>
                  </a:lnTo>
                  <a:lnTo>
                    <a:pt x="2968" y="521"/>
                  </a:lnTo>
                  <a:lnTo>
                    <a:pt x="2742" y="634"/>
                  </a:lnTo>
                  <a:lnTo>
                    <a:pt x="2517" y="764"/>
                  </a:lnTo>
                  <a:lnTo>
                    <a:pt x="2309" y="903"/>
                  </a:lnTo>
                  <a:lnTo>
                    <a:pt x="2100" y="1050"/>
                  </a:lnTo>
                  <a:lnTo>
                    <a:pt x="1901" y="1206"/>
                  </a:lnTo>
                  <a:lnTo>
                    <a:pt x="1710" y="1371"/>
                  </a:lnTo>
                  <a:lnTo>
                    <a:pt x="1528" y="1545"/>
                  </a:lnTo>
                  <a:lnTo>
                    <a:pt x="1354" y="1727"/>
                  </a:lnTo>
                  <a:lnTo>
                    <a:pt x="1189" y="1927"/>
                  </a:lnTo>
                  <a:lnTo>
                    <a:pt x="1042" y="2117"/>
                  </a:lnTo>
                  <a:lnTo>
                    <a:pt x="894" y="2326"/>
                  </a:lnTo>
                  <a:lnTo>
                    <a:pt x="755" y="2543"/>
                  </a:lnTo>
                  <a:lnTo>
                    <a:pt x="634" y="2760"/>
                  </a:lnTo>
                  <a:lnTo>
                    <a:pt x="521" y="2985"/>
                  </a:lnTo>
                  <a:lnTo>
                    <a:pt x="417" y="3219"/>
                  </a:lnTo>
                  <a:lnTo>
                    <a:pt x="321" y="3462"/>
                  </a:lnTo>
                  <a:lnTo>
                    <a:pt x="235" y="3705"/>
                  </a:lnTo>
                  <a:lnTo>
                    <a:pt x="165" y="3948"/>
                  </a:lnTo>
                  <a:lnTo>
                    <a:pt x="113" y="4209"/>
                  </a:lnTo>
                  <a:lnTo>
                    <a:pt x="61" y="4460"/>
                  </a:lnTo>
                  <a:lnTo>
                    <a:pt x="35" y="4721"/>
                  </a:lnTo>
                  <a:lnTo>
                    <a:pt x="9" y="4990"/>
                  </a:lnTo>
                  <a:lnTo>
                    <a:pt x="0" y="5259"/>
                  </a:lnTo>
                  <a:lnTo>
                    <a:pt x="9" y="5528"/>
                  </a:lnTo>
                  <a:lnTo>
                    <a:pt x="35" y="5788"/>
                  </a:lnTo>
                  <a:lnTo>
                    <a:pt x="70" y="6048"/>
                  </a:lnTo>
                  <a:lnTo>
                    <a:pt x="113" y="6309"/>
                  </a:lnTo>
                  <a:lnTo>
                    <a:pt x="174" y="6560"/>
                  </a:lnTo>
                  <a:lnTo>
                    <a:pt x="243" y="6812"/>
                  </a:lnTo>
                  <a:lnTo>
                    <a:pt x="330" y="7055"/>
                  </a:lnTo>
                  <a:lnTo>
                    <a:pt x="426" y="7289"/>
                  </a:lnTo>
                  <a:lnTo>
                    <a:pt x="530" y="7523"/>
                  </a:lnTo>
                  <a:lnTo>
                    <a:pt x="642" y="7749"/>
                  </a:lnTo>
                  <a:lnTo>
                    <a:pt x="773" y="7975"/>
                  </a:lnTo>
                  <a:lnTo>
                    <a:pt x="911" y="8183"/>
                  </a:lnTo>
                  <a:lnTo>
                    <a:pt x="1059" y="8391"/>
                  </a:lnTo>
                  <a:lnTo>
                    <a:pt x="1215" y="8591"/>
                  </a:lnTo>
                  <a:lnTo>
                    <a:pt x="1380" y="8782"/>
                  </a:lnTo>
                  <a:lnTo>
                    <a:pt x="1554" y="8964"/>
                  </a:lnTo>
                  <a:lnTo>
                    <a:pt x="1744" y="9137"/>
                  </a:lnTo>
                  <a:lnTo>
                    <a:pt x="1935" y="9311"/>
                  </a:lnTo>
                  <a:lnTo>
                    <a:pt x="2135" y="9467"/>
                  </a:lnTo>
                  <a:lnTo>
                    <a:pt x="2335" y="9615"/>
                  </a:lnTo>
                  <a:lnTo>
                    <a:pt x="2551" y="9754"/>
                  </a:lnTo>
                  <a:lnTo>
                    <a:pt x="2768" y="9875"/>
                  </a:lnTo>
                  <a:lnTo>
                    <a:pt x="2994" y="9996"/>
                  </a:lnTo>
                  <a:lnTo>
                    <a:pt x="3228" y="10101"/>
                  </a:lnTo>
                  <a:lnTo>
                    <a:pt x="3471" y="10196"/>
                  </a:lnTo>
                  <a:lnTo>
                    <a:pt x="3714" y="10283"/>
                  </a:lnTo>
                  <a:lnTo>
                    <a:pt x="3957" y="10352"/>
                  </a:lnTo>
                  <a:lnTo>
                    <a:pt x="4218" y="10413"/>
                  </a:lnTo>
                  <a:lnTo>
                    <a:pt x="4469" y="10456"/>
                  </a:lnTo>
                  <a:lnTo>
                    <a:pt x="4729" y="10491"/>
                  </a:lnTo>
                  <a:lnTo>
                    <a:pt x="4998" y="10508"/>
                  </a:lnTo>
                  <a:lnTo>
                    <a:pt x="5267" y="10517"/>
                  </a:lnTo>
                  <a:lnTo>
                    <a:pt x="5372" y="10517"/>
                  </a:lnTo>
                  <a:lnTo>
                    <a:pt x="5649" y="10534"/>
                  </a:lnTo>
                  <a:lnTo>
                    <a:pt x="6092" y="10560"/>
                  </a:lnTo>
                  <a:lnTo>
                    <a:pt x="6682" y="10621"/>
                  </a:lnTo>
                  <a:lnTo>
                    <a:pt x="7020" y="10656"/>
                  </a:lnTo>
                  <a:lnTo>
                    <a:pt x="7393" y="10699"/>
                  </a:lnTo>
                  <a:lnTo>
                    <a:pt x="7784" y="10760"/>
                  </a:lnTo>
                  <a:lnTo>
                    <a:pt x="8209" y="10821"/>
                  </a:lnTo>
                  <a:lnTo>
                    <a:pt x="8660" y="10899"/>
                  </a:lnTo>
                  <a:lnTo>
                    <a:pt x="9129" y="10994"/>
                  </a:lnTo>
                  <a:lnTo>
                    <a:pt x="9624" y="11090"/>
                  </a:lnTo>
                  <a:lnTo>
                    <a:pt x="10135" y="11211"/>
                  </a:lnTo>
                  <a:lnTo>
                    <a:pt x="10656" y="11341"/>
                  </a:lnTo>
                  <a:lnTo>
                    <a:pt x="11203" y="11489"/>
                  </a:lnTo>
                  <a:lnTo>
                    <a:pt x="11749" y="11645"/>
                  </a:lnTo>
                  <a:lnTo>
                    <a:pt x="12314" y="11827"/>
                  </a:lnTo>
                  <a:lnTo>
                    <a:pt x="12886" y="12027"/>
                  </a:lnTo>
                  <a:lnTo>
                    <a:pt x="13459" y="12244"/>
                  </a:lnTo>
                  <a:lnTo>
                    <a:pt x="14040" y="12478"/>
                  </a:lnTo>
                  <a:lnTo>
                    <a:pt x="14630" y="12739"/>
                  </a:lnTo>
                  <a:lnTo>
                    <a:pt x="15212" y="13016"/>
                  </a:lnTo>
                  <a:lnTo>
                    <a:pt x="15507" y="13164"/>
                  </a:lnTo>
                  <a:lnTo>
                    <a:pt x="15793" y="13311"/>
                  </a:lnTo>
                  <a:lnTo>
                    <a:pt x="16088" y="13476"/>
                  </a:lnTo>
                  <a:lnTo>
                    <a:pt x="16375" y="13641"/>
                  </a:lnTo>
                  <a:lnTo>
                    <a:pt x="16661" y="13806"/>
                  </a:lnTo>
                  <a:lnTo>
                    <a:pt x="16947" y="13988"/>
                  </a:lnTo>
                  <a:lnTo>
                    <a:pt x="17234" y="14170"/>
                  </a:lnTo>
                  <a:lnTo>
                    <a:pt x="17520" y="14361"/>
                  </a:lnTo>
                  <a:lnTo>
                    <a:pt x="17798" y="14552"/>
                  </a:lnTo>
                  <a:lnTo>
                    <a:pt x="18075" y="14760"/>
                  </a:lnTo>
                  <a:lnTo>
                    <a:pt x="18353" y="14969"/>
                  </a:lnTo>
                  <a:lnTo>
                    <a:pt x="18622" y="15186"/>
                  </a:lnTo>
                  <a:lnTo>
                    <a:pt x="18891" y="15402"/>
                  </a:lnTo>
                  <a:lnTo>
                    <a:pt x="19151" y="15637"/>
                  </a:lnTo>
                  <a:lnTo>
                    <a:pt x="19351" y="15802"/>
                  </a:lnTo>
                  <a:lnTo>
                    <a:pt x="19559" y="15958"/>
                  </a:lnTo>
                  <a:lnTo>
                    <a:pt x="19759" y="16097"/>
                  </a:lnTo>
                  <a:lnTo>
                    <a:pt x="19967" y="16227"/>
                  </a:lnTo>
                  <a:lnTo>
                    <a:pt x="20184" y="16348"/>
                  </a:lnTo>
                  <a:lnTo>
                    <a:pt x="20392" y="16461"/>
                  </a:lnTo>
                  <a:lnTo>
                    <a:pt x="20609" y="16557"/>
                  </a:lnTo>
                  <a:lnTo>
                    <a:pt x="20826" y="16643"/>
                  </a:lnTo>
                  <a:lnTo>
                    <a:pt x="21052" y="16721"/>
                  </a:lnTo>
                  <a:lnTo>
                    <a:pt x="21277" y="16791"/>
                  </a:lnTo>
                  <a:lnTo>
                    <a:pt x="21503" y="16843"/>
                  </a:lnTo>
                  <a:lnTo>
                    <a:pt x="21728" y="16886"/>
                  </a:lnTo>
                  <a:lnTo>
                    <a:pt x="21963" y="16921"/>
                  </a:lnTo>
                  <a:lnTo>
                    <a:pt x="22188" y="16947"/>
                  </a:lnTo>
                  <a:lnTo>
                    <a:pt x="22423" y="16964"/>
                  </a:lnTo>
                  <a:lnTo>
                    <a:pt x="22666" y="16973"/>
                  </a:lnTo>
                  <a:lnTo>
                    <a:pt x="22935" y="16964"/>
                  </a:lnTo>
                  <a:lnTo>
                    <a:pt x="23212" y="16947"/>
                  </a:lnTo>
                  <a:lnTo>
                    <a:pt x="23481" y="16912"/>
                  </a:lnTo>
                  <a:lnTo>
                    <a:pt x="23750" y="16860"/>
                  </a:lnTo>
                  <a:lnTo>
                    <a:pt x="24011" y="16800"/>
                  </a:lnTo>
                  <a:lnTo>
                    <a:pt x="24271" y="16730"/>
                  </a:lnTo>
                  <a:lnTo>
                    <a:pt x="24523" y="16643"/>
                  </a:lnTo>
                  <a:lnTo>
                    <a:pt x="24774" y="16539"/>
                  </a:lnTo>
                  <a:lnTo>
                    <a:pt x="25017" y="16426"/>
                  </a:lnTo>
                  <a:lnTo>
                    <a:pt x="25260" y="16296"/>
                  </a:lnTo>
                  <a:lnTo>
                    <a:pt x="25486" y="16149"/>
                  </a:lnTo>
                  <a:lnTo>
                    <a:pt x="25711" y="15993"/>
                  </a:lnTo>
                  <a:lnTo>
                    <a:pt x="25928" y="15819"/>
                  </a:lnTo>
                  <a:lnTo>
                    <a:pt x="26137" y="15637"/>
                  </a:lnTo>
                  <a:lnTo>
                    <a:pt x="26327" y="15429"/>
                  </a:lnTo>
                  <a:lnTo>
                    <a:pt x="26518" y="15220"/>
                  </a:lnTo>
                  <a:lnTo>
                    <a:pt x="26701" y="15012"/>
                  </a:lnTo>
                  <a:lnTo>
                    <a:pt x="26865" y="14795"/>
                  </a:lnTo>
                  <a:lnTo>
                    <a:pt x="27013" y="14578"/>
                  </a:lnTo>
                  <a:lnTo>
                    <a:pt x="27152" y="14353"/>
                  </a:lnTo>
                  <a:lnTo>
                    <a:pt x="27282" y="14118"/>
                  </a:lnTo>
                  <a:lnTo>
                    <a:pt x="27395" y="13884"/>
                  </a:lnTo>
                  <a:lnTo>
                    <a:pt x="27499" y="13650"/>
                  </a:lnTo>
                  <a:lnTo>
                    <a:pt x="27586" y="13407"/>
                  </a:lnTo>
                  <a:lnTo>
                    <a:pt x="27664" y="13155"/>
                  </a:lnTo>
                  <a:lnTo>
                    <a:pt x="27733" y="12912"/>
                  </a:lnTo>
                  <a:lnTo>
                    <a:pt x="27785" y="12660"/>
                  </a:lnTo>
                  <a:lnTo>
                    <a:pt x="27829" y="12409"/>
                  </a:lnTo>
                  <a:lnTo>
                    <a:pt x="27855" y="12157"/>
                  </a:lnTo>
                  <a:lnTo>
                    <a:pt x="27872" y="11897"/>
                  </a:lnTo>
                  <a:lnTo>
                    <a:pt x="27872" y="11645"/>
                  </a:lnTo>
                  <a:lnTo>
                    <a:pt x="27863" y="11394"/>
                  </a:lnTo>
                  <a:lnTo>
                    <a:pt x="27846" y="11142"/>
                  </a:lnTo>
                  <a:lnTo>
                    <a:pt x="27811" y="10890"/>
                  </a:lnTo>
                  <a:lnTo>
                    <a:pt x="27768" y="10639"/>
                  </a:lnTo>
                  <a:lnTo>
                    <a:pt x="27707" y="10396"/>
                  </a:lnTo>
                  <a:lnTo>
                    <a:pt x="27638" y="10144"/>
                  </a:lnTo>
                  <a:lnTo>
                    <a:pt x="27560" y="9910"/>
                  </a:lnTo>
                  <a:lnTo>
                    <a:pt x="27464" y="9667"/>
                  </a:lnTo>
                  <a:lnTo>
                    <a:pt x="27360" y="9432"/>
                  </a:lnTo>
                  <a:lnTo>
                    <a:pt x="27247" y="9207"/>
                  </a:lnTo>
                  <a:lnTo>
                    <a:pt x="27117" y="8981"/>
                  </a:lnTo>
                  <a:lnTo>
                    <a:pt x="26978" y="8764"/>
                  </a:lnTo>
                  <a:lnTo>
                    <a:pt x="26822" y="8556"/>
                  </a:lnTo>
                  <a:lnTo>
                    <a:pt x="26657" y="8348"/>
                  </a:lnTo>
                  <a:lnTo>
                    <a:pt x="26484" y="8157"/>
                  </a:lnTo>
                  <a:lnTo>
                    <a:pt x="26301" y="7966"/>
                  </a:lnTo>
                  <a:lnTo>
                    <a:pt x="26102" y="7784"/>
                  </a:lnTo>
                  <a:lnTo>
                    <a:pt x="25694" y="7428"/>
                  </a:lnTo>
                  <a:lnTo>
                    <a:pt x="25286" y="7081"/>
                  </a:lnTo>
                  <a:lnTo>
                    <a:pt x="24870" y="6742"/>
                  </a:lnTo>
                  <a:lnTo>
                    <a:pt x="24453" y="6421"/>
                  </a:lnTo>
                  <a:lnTo>
                    <a:pt x="24028" y="6109"/>
                  </a:lnTo>
                  <a:lnTo>
                    <a:pt x="23603" y="5805"/>
                  </a:lnTo>
                  <a:lnTo>
                    <a:pt x="23178" y="5519"/>
                  </a:lnTo>
                  <a:lnTo>
                    <a:pt x="22752" y="5233"/>
                  </a:lnTo>
                  <a:lnTo>
                    <a:pt x="22319" y="4964"/>
                  </a:lnTo>
                  <a:lnTo>
                    <a:pt x="21885" y="4695"/>
                  </a:lnTo>
                  <a:lnTo>
                    <a:pt x="21459" y="4443"/>
                  </a:lnTo>
                  <a:lnTo>
                    <a:pt x="21026" y="4200"/>
                  </a:lnTo>
                  <a:lnTo>
                    <a:pt x="20583" y="3966"/>
                  </a:lnTo>
                  <a:lnTo>
                    <a:pt x="20149" y="3740"/>
                  </a:lnTo>
                  <a:lnTo>
                    <a:pt x="19715" y="3523"/>
                  </a:lnTo>
                  <a:lnTo>
                    <a:pt x="19281" y="3315"/>
                  </a:lnTo>
                  <a:lnTo>
                    <a:pt x="18848" y="3107"/>
                  </a:lnTo>
                  <a:lnTo>
                    <a:pt x="18414" y="2916"/>
                  </a:lnTo>
                  <a:lnTo>
                    <a:pt x="17989" y="2734"/>
                  </a:lnTo>
                  <a:lnTo>
                    <a:pt x="17555" y="2560"/>
                  </a:lnTo>
                  <a:lnTo>
                    <a:pt x="17129" y="2386"/>
                  </a:lnTo>
                  <a:lnTo>
                    <a:pt x="16704" y="2230"/>
                  </a:lnTo>
                  <a:lnTo>
                    <a:pt x="16279" y="2074"/>
                  </a:lnTo>
                  <a:lnTo>
                    <a:pt x="15863" y="1927"/>
                  </a:lnTo>
                  <a:lnTo>
                    <a:pt x="15446" y="1788"/>
                  </a:lnTo>
                  <a:lnTo>
                    <a:pt x="15038" y="1658"/>
                  </a:lnTo>
                  <a:lnTo>
                    <a:pt x="14223" y="1415"/>
                  </a:lnTo>
                  <a:lnTo>
                    <a:pt x="13433" y="1189"/>
                  </a:lnTo>
                  <a:lnTo>
                    <a:pt x="12661" y="998"/>
                  </a:lnTo>
                  <a:lnTo>
                    <a:pt x="11906" y="824"/>
                  </a:lnTo>
                  <a:lnTo>
                    <a:pt x="11185" y="668"/>
                  </a:lnTo>
                  <a:lnTo>
                    <a:pt x="10491" y="538"/>
                  </a:lnTo>
                  <a:lnTo>
                    <a:pt x="9832" y="425"/>
                  </a:lnTo>
                  <a:lnTo>
                    <a:pt x="9198" y="330"/>
                  </a:lnTo>
                  <a:lnTo>
                    <a:pt x="8608" y="252"/>
                  </a:lnTo>
                  <a:lnTo>
                    <a:pt x="8053" y="182"/>
                  </a:lnTo>
                  <a:lnTo>
                    <a:pt x="7541" y="130"/>
                  </a:lnTo>
                  <a:lnTo>
                    <a:pt x="7081" y="87"/>
                  </a:lnTo>
                  <a:lnTo>
                    <a:pt x="6656" y="52"/>
                  </a:lnTo>
                  <a:lnTo>
                    <a:pt x="5970" y="17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-6688225" y="-6490100"/>
              <a:ext cx="696825" cy="424350"/>
            </a:xfrm>
            <a:custGeom>
              <a:rect b="b" l="l" r="r" t="t"/>
              <a:pathLst>
                <a:path extrusionOk="0" fill="none" h="16974" w="27873">
                  <a:moveTo>
                    <a:pt x="22666" y="16973"/>
                  </a:moveTo>
                  <a:lnTo>
                    <a:pt x="22666" y="16973"/>
                  </a:lnTo>
                  <a:lnTo>
                    <a:pt x="22423" y="16964"/>
                  </a:lnTo>
                  <a:lnTo>
                    <a:pt x="22188" y="16947"/>
                  </a:lnTo>
                  <a:lnTo>
                    <a:pt x="21963" y="16921"/>
                  </a:lnTo>
                  <a:lnTo>
                    <a:pt x="21728" y="16886"/>
                  </a:lnTo>
                  <a:lnTo>
                    <a:pt x="21503" y="16843"/>
                  </a:lnTo>
                  <a:lnTo>
                    <a:pt x="21277" y="16791"/>
                  </a:lnTo>
                  <a:lnTo>
                    <a:pt x="21052" y="16721"/>
                  </a:lnTo>
                  <a:lnTo>
                    <a:pt x="20826" y="16643"/>
                  </a:lnTo>
                  <a:lnTo>
                    <a:pt x="20609" y="16557"/>
                  </a:lnTo>
                  <a:lnTo>
                    <a:pt x="20392" y="16461"/>
                  </a:lnTo>
                  <a:lnTo>
                    <a:pt x="20184" y="16348"/>
                  </a:lnTo>
                  <a:lnTo>
                    <a:pt x="19967" y="16227"/>
                  </a:lnTo>
                  <a:lnTo>
                    <a:pt x="19759" y="16097"/>
                  </a:lnTo>
                  <a:lnTo>
                    <a:pt x="19559" y="15958"/>
                  </a:lnTo>
                  <a:lnTo>
                    <a:pt x="19351" y="15802"/>
                  </a:lnTo>
                  <a:lnTo>
                    <a:pt x="19151" y="15637"/>
                  </a:lnTo>
                  <a:lnTo>
                    <a:pt x="19151" y="15637"/>
                  </a:lnTo>
                  <a:lnTo>
                    <a:pt x="18891" y="15402"/>
                  </a:lnTo>
                  <a:lnTo>
                    <a:pt x="18622" y="15186"/>
                  </a:lnTo>
                  <a:lnTo>
                    <a:pt x="18353" y="14969"/>
                  </a:lnTo>
                  <a:lnTo>
                    <a:pt x="18075" y="14760"/>
                  </a:lnTo>
                  <a:lnTo>
                    <a:pt x="17798" y="14552"/>
                  </a:lnTo>
                  <a:lnTo>
                    <a:pt x="17520" y="14361"/>
                  </a:lnTo>
                  <a:lnTo>
                    <a:pt x="17234" y="14170"/>
                  </a:lnTo>
                  <a:lnTo>
                    <a:pt x="16947" y="13988"/>
                  </a:lnTo>
                  <a:lnTo>
                    <a:pt x="16661" y="13806"/>
                  </a:lnTo>
                  <a:lnTo>
                    <a:pt x="16375" y="13641"/>
                  </a:lnTo>
                  <a:lnTo>
                    <a:pt x="16088" y="13476"/>
                  </a:lnTo>
                  <a:lnTo>
                    <a:pt x="15793" y="13311"/>
                  </a:lnTo>
                  <a:lnTo>
                    <a:pt x="15507" y="13164"/>
                  </a:lnTo>
                  <a:lnTo>
                    <a:pt x="15212" y="13016"/>
                  </a:lnTo>
                  <a:lnTo>
                    <a:pt x="14630" y="12739"/>
                  </a:lnTo>
                  <a:lnTo>
                    <a:pt x="14040" y="12478"/>
                  </a:lnTo>
                  <a:lnTo>
                    <a:pt x="13459" y="12244"/>
                  </a:lnTo>
                  <a:lnTo>
                    <a:pt x="12886" y="12027"/>
                  </a:lnTo>
                  <a:lnTo>
                    <a:pt x="12314" y="11827"/>
                  </a:lnTo>
                  <a:lnTo>
                    <a:pt x="11749" y="11645"/>
                  </a:lnTo>
                  <a:lnTo>
                    <a:pt x="11203" y="11489"/>
                  </a:lnTo>
                  <a:lnTo>
                    <a:pt x="10656" y="11341"/>
                  </a:lnTo>
                  <a:lnTo>
                    <a:pt x="10135" y="11211"/>
                  </a:lnTo>
                  <a:lnTo>
                    <a:pt x="9624" y="11090"/>
                  </a:lnTo>
                  <a:lnTo>
                    <a:pt x="9129" y="10994"/>
                  </a:lnTo>
                  <a:lnTo>
                    <a:pt x="8660" y="10899"/>
                  </a:lnTo>
                  <a:lnTo>
                    <a:pt x="8209" y="10821"/>
                  </a:lnTo>
                  <a:lnTo>
                    <a:pt x="7784" y="10760"/>
                  </a:lnTo>
                  <a:lnTo>
                    <a:pt x="7393" y="10699"/>
                  </a:lnTo>
                  <a:lnTo>
                    <a:pt x="7020" y="10656"/>
                  </a:lnTo>
                  <a:lnTo>
                    <a:pt x="6682" y="10621"/>
                  </a:lnTo>
                  <a:lnTo>
                    <a:pt x="6092" y="10560"/>
                  </a:lnTo>
                  <a:lnTo>
                    <a:pt x="5649" y="10534"/>
                  </a:lnTo>
                  <a:lnTo>
                    <a:pt x="5372" y="10517"/>
                  </a:lnTo>
                  <a:lnTo>
                    <a:pt x="5267" y="10517"/>
                  </a:lnTo>
                  <a:lnTo>
                    <a:pt x="5267" y="10517"/>
                  </a:lnTo>
                  <a:lnTo>
                    <a:pt x="4998" y="10508"/>
                  </a:lnTo>
                  <a:lnTo>
                    <a:pt x="4729" y="10491"/>
                  </a:lnTo>
                  <a:lnTo>
                    <a:pt x="4469" y="10456"/>
                  </a:lnTo>
                  <a:lnTo>
                    <a:pt x="4218" y="10413"/>
                  </a:lnTo>
                  <a:lnTo>
                    <a:pt x="3957" y="10352"/>
                  </a:lnTo>
                  <a:lnTo>
                    <a:pt x="3714" y="10283"/>
                  </a:lnTo>
                  <a:lnTo>
                    <a:pt x="3471" y="10196"/>
                  </a:lnTo>
                  <a:lnTo>
                    <a:pt x="3228" y="10101"/>
                  </a:lnTo>
                  <a:lnTo>
                    <a:pt x="2994" y="9996"/>
                  </a:lnTo>
                  <a:lnTo>
                    <a:pt x="2768" y="9875"/>
                  </a:lnTo>
                  <a:lnTo>
                    <a:pt x="2551" y="9754"/>
                  </a:lnTo>
                  <a:lnTo>
                    <a:pt x="2335" y="9615"/>
                  </a:lnTo>
                  <a:lnTo>
                    <a:pt x="2135" y="9467"/>
                  </a:lnTo>
                  <a:lnTo>
                    <a:pt x="1935" y="9311"/>
                  </a:lnTo>
                  <a:lnTo>
                    <a:pt x="1744" y="9137"/>
                  </a:lnTo>
                  <a:lnTo>
                    <a:pt x="1554" y="8964"/>
                  </a:lnTo>
                  <a:lnTo>
                    <a:pt x="1380" y="8782"/>
                  </a:lnTo>
                  <a:lnTo>
                    <a:pt x="1215" y="8591"/>
                  </a:lnTo>
                  <a:lnTo>
                    <a:pt x="1059" y="8391"/>
                  </a:lnTo>
                  <a:lnTo>
                    <a:pt x="911" y="8183"/>
                  </a:lnTo>
                  <a:lnTo>
                    <a:pt x="773" y="7975"/>
                  </a:lnTo>
                  <a:lnTo>
                    <a:pt x="642" y="7749"/>
                  </a:lnTo>
                  <a:lnTo>
                    <a:pt x="530" y="7523"/>
                  </a:lnTo>
                  <a:lnTo>
                    <a:pt x="426" y="7289"/>
                  </a:lnTo>
                  <a:lnTo>
                    <a:pt x="330" y="7055"/>
                  </a:lnTo>
                  <a:lnTo>
                    <a:pt x="243" y="6812"/>
                  </a:lnTo>
                  <a:lnTo>
                    <a:pt x="174" y="6560"/>
                  </a:lnTo>
                  <a:lnTo>
                    <a:pt x="113" y="6309"/>
                  </a:lnTo>
                  <a:lnTo>
                    <a:pt x="70" y="6048"/>
                  </a:lnTo>
                  <a:lnTo>
                    <a:pt x="35" y="5788"/>
                  </a:lnTo>
                  <a:lnTo>
                    <a:pt x="9" y="5528"/>
                  </a:lnTo>
                  <a:lnTo>
                    <a:pt x="0" y="5259"/>
                  </a:lnTo>
                  <a:lnTo>
                    <a:pt x="0" y="5259"/>
                  </a:lnTo>
                  <a:lnTo>
                    <a:pt x="9" y="4990"/>
                  </a:lnTo>
                  <a:lnTo>
                    <a:pt x="35" y="4721"/>
                  </a:lnTo>
                  <a:lnTo>
                    <a:pt x="61" y="4460"/>
                  </a:lnTo>
                  <a:lnTo>
                    <a:pt x="113" y="4209"/>
                  </a:lnTo>
                  <a:lnTo>
                    <a:pt x="165" y="3948"/>
                  </a:lnTo>
                  <a:lnTo>
                    <a:pt x="235" y="3705"/>
                  </a:lnTo>
                  <a:lnTo>
                    <a:pt x="321" y="3462"/>
                  </a:lnTo>
                  <a:lnTo>
                    <a:pt x="417" y="3219"/>
                  </a:lnTo>
                  <a:lnTo>
                    <a:pt x="521" y="2985"/>
                  </a:lnTo>
                  <a:lnTo>
                    <a:pt x="634" y="2760"/>
                  </a:lnTo>
                  <a:lnTo>
                    <a:pt x="755" y="2543"/>
                  </a:lnTo>
                  <a:lnTo>
                    <a:pt x="894" y="2326"/>
                  </a:lnTo>
                  <a:lnTo>
                    <a:pt x="1042" y="2117"/>
                  </a:lnTo>
                  <a:lnTo>
                    <a:pt x="1189" y="1927"/>
                  </a:lnTo>
                  <a:lnTo>
                    <a:pt x="1354" y="1727"/>
                  </a:lnTo>
                  <a:lnTo>
                    <a:pt x="1528" y="1545"/>
                  </a:lnTo>
                  <a:lnTo>
                    <a:pt x="1710" y="1371"/>
                  </a:lnTo>
                  <a:lnTo>
                    <a:pt x="1901" y="1206"/>
                  </a:lnTo>
                  <a:lnTo>
                    <a:pt x="2100" y="1050"/>
                  </a:lnTo>
                  <a:lnTo>
                    <a:pt x="2309" y="903"/>
                  </a:lnTo>
                  <a:lnTo>
                    <a:pt x="2517" y="764"/>
                  </a:lnTo>
                  <a:lnTo>
                    <a:pt x="2742" y="634"/>
                  </a:lnTo>
                  <a:lnTo>
                    <a:pt x="2968" y="521"/>
                  </a:lnTo>
                  <a:lnTo>
                    <a:pt x="3202" y="417"/>
                  </a:lnTo>
                  <a:lnTo>
                    <a:pt x="3445" y="321"/>
                  </a:lnTo>
                  <a:lnTo>
                    <a:pt x="3688" y="234"/>
                  </a:lnTo>
                  <a:lnTo>
                    <a:pt x="3940" y="165"/>
                  </a:lnTo>
                  <a:lnTo>
                    <a:pt x="4191" y="104"/>
                  </a:lnTo>
                  <a:lnTo>
                    <a:pt x="4452" y="61"/>
                  </a:lnTo>
                  <a:lnTo>
                    <a:pt x="4721" y="26"/>
                  </a:lnTo>
                  <a:lnTo>
                    <a:pt x="4990" y="0"/>
                  </a:lnTo>
                  <a:lnTo>
                    <a:pt x="5267" y="0"/>
                  </a:lnTo>
                  <a:lnTo>
                    <a:pt x="5267" y="0"/>
                  </a:lnTo>
                  <a:lnTo>
                    <a:pt x="5493" y="0"/>
                  </a:lnTo>
                  <a:lnTo>
                    <a:pt x="5970" y="17"/>
                  </a:lnTo>
                  <a:lnTo>
                    <a:pt x="6656" y="52"/>
                  </a:lnTo>
                  <a:lnTo>
                    <a:pt x="7081" y="87"/>
                  </a:lnTo>
                  <a:lnTo>
                    <a:pt x="7541" y="130"/>
                  </a:lnTo>
                  <a:lnTo>
                    <a:pt x="8053" y="182"/>
                  </a:lnTo>
                  <a:lnTo>
                    <a:pt x="8608" y="252"/>
                  </a:lnTo>
                  <a:lnTo>
                    <a:pt x="9198" y="330"/>
                  </a:lnTo>
                  <a:lnTo>
                    <a:pt x="9832" y="425"/>
                  </a:lnTo>
                  <a:lnTo>
                    <a:pt x="10491" y="538"/>
                  </a:lnTo>
                  <a:lnTo>
                    <a:pt x="11185" y="668"/>
                  </a:lnTo>
                  <a:lnTo>
                    <a:pt x="11906" y="824"/>
                  </a:lnTo>
                  <a:lnTo>
                    <a:pt x="12661" y="998"/>
                  </a:lnTo>
                  <a:lnTo>
                    <a:pt x="13433" y="1189"/>
                  </a:lnTo>
                  <a:lnTo>
                    <a:pt x="14223" y="1415"/>
                  </a:lnTo>
                  <a:lnTo>
                    <a:pt x="15038" y="1658"/>
                  </a:lnTo>
                  <a:lnTo>
                    <a:pt x="15446" y="1788"/>
                  </a:lnTo>
                  <a:lnTo>
                    <a:pt x="15863" y="1927"/>
                  </a:lnTo>
                  <a:lnTo>
                    <a:pt x="16279" y="2074"/>
                  </a:lnTo>
                  <a:lnTo>
                    <a:pt x="16704" y="2230"/>
                  </a:lnTo>
                  <a:lnTo>
                    <a:pt x="17129" y="2386"/>
                  </a:lnTo>
                  <a:lnTo>
                    <a:pt x="17555" y="2560"/>
                  </a:lnTo>
                  <a:lnTo>
                    <a:pt x="17989" y="2734"/>
                  </a:lnTo>
                  <a:lnTo>
                    <a:pt x="18414" y="2916"/>
                  </a:lnTo>
                  <a:lnTo>
                    <a:pt x="18848" y="3107"/>
                  </a:lnTo>
                  <a:lnTo>
                    <a:pt x="19281" y="3315"/>
                  </a:lnTo>
                  <a:lnTo>
                    <a:pt x="19715" y="3523"/>
                  </a:lnTo>
                  <a:lnTo>
                    <a:pt x="20149" y="3740"/>
                  </a:lnTo>
                  <a:lnTo>
                    <a:pt x="20583" y="3966"/>
                  </a:lnTo>
                  <a:lnTo>
                    <a:pt x="21026" y="4200"/>
                  </a:lnTo>
                  <a:lnTo>
                    <a:pt x="21459" y="4443"/>
                  </a:lnTo>
                  <a:lnTo>
                    <a:pt x="21885" y="4695"/>
                  </a:lnTo>
                  <a:lnTo>
                    <a:pt x="22319" y="4964"/>
                  </a:lnTo>
                  <a:lnTo>
                    <a:pt x="22752" y="5233"/>
                  </a:lnTo>
                  <a:lnTo>
                    <a:pt x="23178" y="5519"/>
                  </a:lnTo>
                  <a:lnTo>
                    <a:pt x="23603" y="5805"/>
                  </a:lnTo>
                  <a:lnTo>
                    <a:pt x="24028" y="6109"/>
                  </a:lnTo>
                  <a:lnTo>
                    <a:pt x="24453" y="6421"/>
                  </a:lnTo>
                  <a:lnTo>
                    <a:pt x="24870" y="6742"/>
                  </a:lnTo>
                  <a:lnTo>
                    <a:pt x="25286" y="7081"/>
                  </a:lnTo>
                  <a:lnTo>
                    <a:pt x="25694" y="7428"/>
                  </a:lnTo>
                  <a:lnTo>
                    <a:pt x="26102" y="7784"/>
                  </a:lnTo>
                  <a:lnTo>
                    <a:pt x="26102" y="7784"/>
                  </a:lnTo>
                  <a:lnTo>
                    <a:pt x="26301" y="7966"/>
                  </a:lnTo>
                  <a:lnTo>
                    <a:pt x="26484" y="8157"/>
                  </a:lnTo>
                  <a:lnTo>
                    <a:pt x="26657" y="8348"/>
                  </a:lnTo>
                  <a:lnTo>
                    <a:pt x="26822" y="8556"/>
                  </a:lnTo>
                  <a:lnTo>
                    <a:pt x="26978" y="8764"/>
                  </a:lnTo>
                  <a:lnTo>
                    <a:pt x="27117" y="8981"/>
                  </a:lnTo>
                  <a:lnTo>
                    <a:pt x="27247" y="9207"/>
                  </a:lnTo>
                  <a:lnTo>
                    <a:pt x="27360" y="9432"/>
                  </a:lnTo>
                  <a:lnTo>
                    <a:pt x="27464" y="9667"/>
                  </a:lnTo>
                  <a:lnTo>
                    <a:pt x="27560" y="9910"/>
                  </a:lnTo>
                  <a:lnTo>
                    <a:pt x="27638" y="10144"/>
                  </a:lnTo>
                  <a:lnTo>
                    <a:pt x="27707" y="10396"/>
                  </a:lnTo>
                  <a:lnTo>
                    <a:pt x="27768" y="10639"/>
                  </a:lnTo>
                  <a:lnTo>
                    <a:pt x="27811" y="10890"/>
                  </a:lnTo>
                  <a:lnTo>
                    <a:pt x="27846" y="11142"/>
                  </a:lnTo>
                  <a:lnTo>
                    <a:pt x="27863" y="11394"/>
                  </a:lnTo>
                  <a:lnTo>
                    <a:pt x="27872" y="11645"/>
                  </a:lnTo>
                  <a:lnTo>
                    <a:pt x="27872" y="11897"/>
                  </a:lnTo>
                  <a:lnTo>
                    <a:pt x="27855" y="12157"/>
                  </a:lnTo>
                  <a:lnTo>
                    <a:pt x="27829" y="12409"/>
                  </a:lnTo>
                  <a:lnTo>
                    <a:pt x="27785" y="12660"/>
                  </a:lnTo>
                  <a:lnTo>
                    <a:pt x="27733" y="12912"/>
                  </a:lnTo>
                  <a:lnTo>
                    <a:pt x="27664" y="13155"/>
                  </a:lnTo>
                  <a:lnTo>
                    <a:pt x="27586" y="13407"/>
                  </a:lnTo>
                  <a:lnTo>
                    <a:pt x="27499" y="13650"/>
                  </a:lnTo>
                  <a:lnTo>
                    <a:pt x="27395" y="13884"/>
                  </a:lnTo>
                  <a:lnTo>
                    <a:pt x="27282" y="14118"/>
                  </a:lnTo>
                  <a:lnTo>
                    <a:pt x="27152" y="14353"/>
                  </a:lnTo>
                  <a:lnTo>
                    <a:pt x="27013" y="14578"/>
                  </a:lnTo>
                  <a:lnTo>
                    <a:pt x="26865" y="14795"/>
                  </a:lnTo>
                  <a:lnTo>
                    <a:pt x="26701" y="15012"/>
                  </a:lnTo>
                  <a:lnTo>
                    <a:pt x="26518" y="15220"/>
                  </a:lnTo>
                  <a:lnTo>
                    <a:pt x="26518" y="15220"/>
                  </a:lnTo>
                  <a:lnTo>
                    <a:pt x="26327" y="15429"/>
                  </a:lnTo>
                  <a:lnTo>
                    <a:pt x="26137" y="15637"/>
                  </a:lnTo>
                  <a:lnTo>
                    <a:pt x="25928" y="15819"/>
                  </a:lnTo>
                  <a:lnTo>
                    <a:pt x="25711" y="15993"/>
                  </a:lnTo>
                  <a:lnTo>
                    <a:pt x="25486" y="16149"/>
                  </a:lnTo>
                  <a:lnTo>
                    <a:pt x="25260" y="16296"/>
                  </a:lnTo>
                  <a:lnTo>
                    <a:pt x="25017" y="16426"/>
                  </a:lnTo>
                  <a:lnTo>
                    <a:pt x="24774" y="16539"/>
                  </a:lnTo>
                  <a:lnTo>
                    <a:pt x="24523" y="16643"/>
                  </a:lnTo>
                  <a:lnTo>
                    <a:pt x="24271" y="16730"/>
                  </a:lnTo>
                  <a:lnTo>
                    <a:pt x="24011" y="16800"/>
                  </a:lnTo>
                  <a:lnTo>
                    <a:pt x="23750" y="16860"/>
                  </a:lnTo>
                  <a:lnTo>
                    <a:pt x="23481" y="16912"/>
                  </a:lnTo>
                  <a:lnTo>
                    <a:pt x="23212" y="16947"/>
                  </a:lnTo>
                  <a:lnTo>
                    <a:pt x="22935" y="16964"/>
                  </a:lnTo>
                  <a:lnTo>
                    <a:pt x="22666" y="16973"/>
                  </a:lnTo>
                  <a:lnTo>
                    <a:pt x="22666" y="169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-6121600" y="-6065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-5998600" y="-1738375"/>
              <a:ext cx="484000" cy="703550"/>
            </a:xfrm>
            <a:custGeom>
              <a:rect b="b" l="l" r="r" t="t"/>
              <a:pathLst>
                <a:path extrusionOk="0" h="28142" w="19360">
                  <a:moveTo>
                    <a:pt x="14180" y="0"/>
                  </a:moveTo>
                  <a:lnTo>
                    <a:pt x="13928" y="9"/>
                  </a:lnTo>
                  <a:lnTo>
                    <a:pt x="13676" y="18"/>
                  </a:lnTo>
                  <a:lnTo>
                    <a:pt x="13433" y="44"/>
                  </a:lnTo>
                  <a:lnTo>
                    <a:pt x="13182" y="79"/>
                  </a:lnTo>
                  <a:lnTo>
                    <a:pt x="12930" y="131"/>
                  </a:lnTo>
                  <a:lnTo>
                    <a:pt x="12687" y="191"/>
                  </a:lnTo>
                  <a:lnTo>
                    <a:pt x="12444" y="269"/>
                  </a:lnTo>
                  <a:lnTo>
                    <a:pt x="12201" y="356"/>
                  </a:lnTo>
                  <a:lnTo>
                    <a:pt x="11967" y="452"/>
                  </a:lnTo>
                  <a:lnTo>
                    <a:pt x="11733" y="564"/>
                  </a:lnTo>
                  <a:lnTo>
                    <a:pt x="11507" y="686"/>
                  </a:lnTo>
                  <a:lnTo>
                    <a:pt x="11281" y="825"/>
                  </a:lnTo>
                  <a:lnTo>
                    <a:pt x="11064" y="972"/>
                  </a:lnTo>
                  <a:lnTo>
                    <a:pt x="10847" y="1128"/>
                  </a:lnTo>
                  <a:lnTo>
                    <a:pt x="10639" y="1302"/>
                  </a:lnTo>
                  <a:lnTo>
                    <a:pt x="10440" y="1484"/>
                  </a:lnTo>
                  <a:lnTo>
                    <a:pt x="10040" y="1883"/>
                  </a:lnTo>
                  <a:lnTo>
                    <a:pt x="9641" y="2283"/>
                  </a:lnTo>
                  <a:lnTo>
                    <a:pt x="9259" y="2690"/>
                  </a:lnTo>
                  <a:lnTo>
                    <a:pt x="8886" y="3098"/>
                  </a:lnTo>
                  <a:lnTo>
                    <a:pt x="8531" y="3515"/>
                  </a:lnTo>
                  <a:lnTo>
                    <a:pt x="8175" y="3931"/>
                  </a:lnTo>
                  <a:lnTo>
                    <a:pt x="7836" y="4348"/>
                  </a:lnTo>
                  <a:lnTo>
                    <a:pt x="7498" y="4773"/>
                  </a:lnTo>
                  <a:lnTo>
                    <a:pt x="7177" y="5198"/>
                  </a:lnTo>
                  <a:lnTo>
                    <a:pt x="6856" y="5623"/>
                  </a:lnTo>
                  <a:lnTo>
                    <a:pt x="6552" y="6049"/>
                  </a:lnTo>
                  <a:lnTo>
                    <a:pt x="6257" y="6482"/>
                  </a:lnTo>
                  <a:lnTo>
                    <a:pt x="5971" y="6908"/>
                  </a:lnTo>
                  <a:lnTo>
                    <a:pt x="5693" y="7341"/>
                  </a:lnTo>
                  <a:lnTo>
                    <a:pt x="5415" y="7767"/>
                  </a:lnTo>
                  <a:lnTo>
                    <a:pt x="5155" y="8201"/>
                  </a:lnTo>
                  <a:lnTo>
                    <a:pt x="4903" y="8634"/>
                  </a:lnTo>
                  <a:lnTo>
                    <a:pt x="4660" y="9060"/>
                  </a:lnTo>
                  <a:lnTo>
                    <a:pt x="4417" y="9493"/>
                  </a:lnTo>
                  <a:lnTo>
                    <a:pt x="4192" y="9919"/>
                  </a:lnTo>
                  <a:lnTo>
                    <a:pt x="3966" y="10344"/>
                  </a:lnTo>
                  <a:lnTo>
                    <a:pt x="3758" y="10760"/>
                  </a:lnTo>
                  <a:lnTo>
                    <a:pt x="3550" y="11186"/>
                  </a:lnTo>
                  <a:lnTo>
                    <a:pt x="3350" y="11602"/>
                  </a:lnTo>
                  <a:lnTo>
                    <a:pt x="3159" y="12019"/>
                  </a:lnTo>
                  <a:lnTo>
                    <a:pt x="2977" y="12426"/>
                  </a:lnTo>
                  <a:lnTo>
                    <a:pt x="2630" y="13242"/>
                  </a:lnTo>
                  <a:lnTo>
                    <a:pt x="2309" y="14032"/>
                  </a:lnTo>
                  <a:lnTo>
                    <a:pt x="2014" y="14804"/>
                  </a:lnTo>
                  <a:lnTo>
                    <a:pt x="1745" y="15550"/>
                  </a:lnTo>
                  <a:lnTo>
                    <a:pt x="1502" y="16279"/>
                  </a:lnTo>
                  <a:lnTo>
                    <a:pt x="1276" y="16973"/>
                  </a:lnTo>
                  <a:lnTo>
                    <a:pt x="1077" y="17633"/>
                  </a:lnTo>
                  <a:lnTo>
                    <a:pt x="903" y="18266"/>
                  </a:lnTo>
                  <a:lnTo>
                    <a:pt x="747" y="18856"/>
                  </a:lnTo>
                  <a:lnTo>
                    <a:pt x="608" y="19412"/>
                  </a:lnTo>
                  <a:lnTo>
                    <a:pt x="487" y="19924"/>
                  </a:lnTo>
                  <a:lnTo>
                    <a:pt x="383" y="20392"/>
                  </a:lnTo>
                  <a:lnTo>
                    <a:pt x="296" y="20809"/>
                  </a:lnTo>
                  <a:lnTo>
                    <a:pt x="166" y="21494"/>
                  </a:lnTo>
                  <a:lnTo>
                    <a:pt x="87" y="21954"/>
                  </a:lnTo>
                  <a:lnTo>
                    <a:pt x="53" y="22180"/>
                  </a:lnTo>
                  <a:lnTo>
                    <a:pt x="27" y="22449"/>
                  </a:lnTo>
                  <a:lnTo>
                    <a:pt x="9" y="22718"/>
                  </a:lnTo>
                  <a:lnTo>
                    <a:pt x="1" y="22978"/>
                  </a:lnTo>
                  <a:lnTo>
                    <a:pt x="9" y="23238"/>
                  </a:lnTo>
                  <a:lnTo>
                    <a:pt x="35" y="23499"/>
                  </a:lnTo>
                  <a:lnTo>
                    <a:pt x="70" y="23750"/>
                  </a:lnTo>
                  <a:lnTo>
                    <a:pt x="114" y="24002"/>
                  </a:lnTo>
                  <a:lnTo>
                    <a:pt x="174" y="24254"/>
                  </a:lnTo>
                  <a:lnTo>
                    <a:pt x="252" y="24497"/>
                  </a:lnTo>
                  <a:lnTo>
                    <a:pt x="330" y="24731"/>
                  </a:lnTo>
                  <a:lnTo>
                    <a:pt x="426" y="24965"/>
                  </a:lnTo>
                  <a:lnTo>
                    <a:pt x="539" y="25191"/>
                  </a:lnTo>
                  <a:lnTo>
                    <a:pt x="652" y="25416"/>
                  </a:lnTo>
                  <a:lnTo>
                    <a:pt x="782" y="25633"/>
                  </a:lnTo>
                  <a:lnTo>
                    <a:pt x="921" y="25842"/>
                  </a:lnTo>
                  <a:lnTo>
                    <a:pt x="1068" y="26041"/>
                  </a:lnTo>
                  <a:lnTo>
                    <a:pt x="1224" y="26241"/>
                  </a:lnTo>
                  <a:lnTo>
                    <a:pt x="1389" y="26423"/>
                  </a:lnTo>
                  <a:lnTo>
                    <a:pt x="1571" y="26605"/>
                  </a:lnTo>
                  <a:lnTo>
                    <a:pt x="1754" y="26779"/>
                  </a:lnTo>
                  <a:lnTo>
                    <a:pt x="1944" y="26944"/>
                  </a:lnTo>
                  <a:lnTo>
                    <a:pt x="2144" y="27100"/>
                  </a:lnTo>
                  <a:lnTo>
                    <a:pt x="2352" y="27239"/>
                  </a:lnTo>
                  <a:lnTo>
                    <a:pt x="2569" y="27378"/>
                  </a:lnTo>
                  <a:lnTo>
                    <a:pt x="2795" y="27499"/>
                  </a:lnTo>
                  <a:lnTo>
                    <a:pt x="3029" y="27621"/>
                  </a:lnTo>
                  <a:lnTo>
                    <a:pt x="3263" y="27725"/>
                  </a:lnTo>
                  <a:lnTo>
                    <a:pt x="3515" y="27811"/>
                  </a:lnTo>
                  <a:lnTo>
                    <a:pt x="3758" y="27898"/>
                  </a:lnTo>
                  <a:lnTo>
                    <a:pt x="4018" y="27968"/>
                  </a:lnTo>
                  <a:lnTo>
                    <a:pt x="4279" y="28028"/>
                  </a:lnTo>
                  <a:lnTo>
                    <a:pt x="4548" y="28072"/>
                  </a:lnTo>
                  <a:lnTo>
                    <a:pt x="4626" y="28098"/>
                  </a:lnTo>
                  <a:lnTo>
                    <a:pt x="4713" y="28115"/>
                  </a:lnTo>
                  <a:lnTo>
                    <a:pt x="4895" y="28132"/>
                  </a:lnTo>
                  <a:lnTo>
                    <a:pt x="5077" y="28141"/>
                  </a:lnTo>
                  <a:lnTo>
                    <a:pt x="5251" y="28141"/>
                  </a:lnTo>
                  <a:lnTo>
                    <a:pt x="5493" y="28132"/>
                  </a:lnTo>
                  <a:lnTo>
                    <a:pt x="5728" y="28115"/>
                  </a:lnTo>
                  <a:lnTo>
                    <a:pt x="5971" y="28089"/>
                  </a:lnTo>
                  <a:lnTo>
                    <a:pt x="6205" y="28054"/>
                  </a:lnTo>
                  <a:lnTo>
                    <a:pt x="6431" y="28002"/>
                  </a:lnTo>
                  <a:lnTo>
                    <a:pt x="6656" y="27950"/>
                  </a:lnTo>
                  <a:lnTo>
                    <a:pt x="6882" y="27881"/>
                  </a:lnTo>
                  <a:lnTo>
                    <a:pt x="7107" y="27803"/>
                  </a:lnTo>
                  <a:lnTo>
                    <a:pt x="7316" y="27716"/>
                  </a:lnTo>
                  <a:lnTo>
                    <a:pt x="7533" y="27621"/>
                  </a:lnTo>
                  <a:lnTo>
                    <a:pt x="7741" y="27516"/>
                  </a:lnTo>
                  <a:lnTo>
                    <a:pt x="7941" y="27404"/>
                  </a:lnTo>
                  <a:lnTo>
                    <a:pt x="8131" y="27282"/>
                  </a:lnTo>
                  <a:lnTo>
                    <a:pt x="8322" y="27143"/>
                  </a:lnTo>
                  <a:lnTo>
                    <a:pt x="8505" y="27004"/>
                  </a:lnTo>
                  <a:lnTo>
                    <a:pt x="8687" y="26857"/>
                  </a:lnTo>
                  <a:lnTo>
                    <a:pt x="8852" y="26701"/>
                  </a:lnTo>
                  <a:lnTo>
                    <a:pt x="9016" y="26545"/>
                  </a:lnTo>
                  <a:lnTo>
                    <a:pt x="9181" y="26371"/>
                  </a:lnTo>
                  <a:lnTo>
                    <a:pt x="9329" y="26197"/>
                  </a:lnTo>
                  <a:lnTo>
                    <a:pt x="9468" y="26007"/>
                  </a:lnTo>
                  <a:lnTo>
                    <a:pt x="9607" y="25816"/>
                  </a:lnTo>
                  <a:lnTo>
                    <a:pt x="9728" y="25625"/>
                  </a:lnTo>
                  <a:lnTo>
                    <a:pt x="9850" y="25416"/>
                  </a:lnTo>
                  <a:lnTo>
                    <a:pt x="9954" y="25208"/>
                  </a:lnTo>
                  <a:lnTo>
                    <a:pt x="10049" y="24991"/>
                  </a:lnTo>
                  <a:lnTo>
                    <a:pt x="10145" y="24766"/>
                  </a:lnTo>
                  <a:lnTo>
                    <a:pt x="10223" y="24540"/>
                  </a:lnTo>
                  <a:lnTo>
                    <a:pt x="10292" y="24306"/>
                  </a:lnTo>
                  <a:lnTo>
                    <a:pt x="10353" y="24071"/>
                  </a:lnTo>
                  <a:lnTo>
                    <a:pt x="10405" y="23828"/>
                  </a:lnTo>
                  <a:lnTo>
                    <a:pt x="10440" y="23586"/>
                  </a:lnTo>
                  <a:lnTo>
                    <a:pt x="10457" y="23473"/>
                  </a:lnTo>
                  <a:lnTo>
                    <a:pt x="10509" y="23178"/>
                  </a:lnTo>
                  <a:lnTo>
                    <a:pt x="10604" y="22709"/>
                  </a:lnTo>
                  <a:lnTo>
                    <a:pt x="10743" y="22093"/>
                  </a:lnTo>
                  <a:lnTo>
                    <a:pt x="10830" y="21737"/>
                  </a:lnTo>
                  <a:lnTo>
                    <a:pt x="10934" y="21338"/>
                  </a:lnTo>
                  <a:lnTo>
                    <a:pt x="11047" y="20922"/>
                  </a:lnTo>
                  <a:lnTo>
                    <a:pt x="11177" y="20470"/>
                  </a:lnTo>
                  <a:lnTo>
                    <a:pt x="11325" y="20002"/>
                  </a:lnTo>
                  <a:lnTo>
                    <a:pt x="11481" y="19507"/>
                  </a:lnTo>
                  <a:lnTo>
                    <a:pt x="11654" y="18987"/>
                  </a:lnTo>
                  <a:lnTo>
                    <a:pt x="11854" y="18449"/>
                  </a:lnTo>
                  <a:lnTo>
                    <a:pt x="12062" y="17902"/>
                  </a:lnTo>
                  <a:lnTo>
                    <a:pt x="12288" y="17338"/>
                  </a:lnTo>
                  <a:lnTo>
                    <a:pt x="12540" y="16756"/>
                  </a:lnTo>
                  <a:lnTo>
                    <a:pt x="12809" y="16166"/>
                  </a:lnTo>
                  <a:lnTo>
                    <a:pt x="13095" y="15568"/>
                  </a:lnTo>
                  <a:lnTo>
                    <a:pt x="13399" y="14960"/>
                  </a:lnTo>
                  <a:lnTo>
                    <a:pt x="13728" y="14353"/>
                  </a:lnTo>
                  <a:lnTo>
                    <a:pt x="14084" y="13745"/>
                  </a:lnTo>
                  <a:lnTo>
                    <a:pt x="14449" y="13138"/>
                  </a:lnTo>
                  <a:lnTo>
                    <a:pt x="14648" y="12834"/>
                  </a:lnTo>
                  <a:lnTo>
                    <a:pt x="14848" y="12531"/>
                  </a:lnTo>
                  <a:lnTo>
                    <a:pt x="15056" y="12227"/>
                  </a:lnTo>
                  <a:lnTo>
                    <a:pt x="15264" y="11932"/>
                  </a:lnTo>
                  <a:lnTo>
                    <a:pt x="15490" y="11628"/>
                  </a:lnTo>
                  <a:lnTo>
                    <a:pt x="15707" y="11333"/>
                  </a:lnTo>
                  <a:lnTo>
                    <a:pt x="15941" y="11038"/>
                  </a:lnTo>
                  <a:lnTo>
                    <a:pt x="16175" y="10743"/>
                  </a:lnTo>
                  <a:lnTo>
                    <a:pt x="16418" y="10457"/>
                  </a:lnTo>
                  <a:lnTo>
                    <a:pt x="16670" y="10170"/>
                  </a:lnTo>
                  <a:lnTo>
                    <a:pt x="16930" y="9884"/>
                  </a:lnTo>
                  <a:lnTo>
                    <a:pt x="17191" y="9606"/>
                  </a:lnTo>
                  <a:lnTo>
                    <a:pt x="17460" y="9329"/>
                  </a:lnTo>
                  <a:lnTo>
                    <a:pt x="17737" y="9060"/>
                  </a:lnTo>
                  <a:lnTo>
                    <a:pt x="17928" y="8869"/>
                  </a:lnTo>
                  <a:lnTo>
                    <a:pt x="18110" y="8660"/>
                  </a:lnTo>
                  <a:lnTo>
                    <a:pt x="18275" y="8461"/>
                  </a:lnTo>
                  <a:lnTo>
                    <a:pt x="18431" y="8244"/>
                  </a:lnTo>
                  <a:lnTo>
                    <a:pt x="18570" y="8027"/>
                  </a:lnTo>
                  <a:lnTo>
                    <a:pt x="18700" y="7801"/>
                  </a:lnTo>
                  <a:lnTo>
                    <a:pt x="18822" y="7567"/>
                  </a:lnTo>
                  <a:lnTo>
                    <a:pt x="18935" y="7341"/>
                  </a:lnTo>
                  <a:lnTo>
                    <a:pt x="19030" y="7099"/>
                  </a:lnTo>
                  <a:lnTo>
                    <a:pt x="19108" y="6856"/>
                  </a:lnTo>
                  <a:lnTo>
                    <a:pt x="19178" y="6613"/>
                  </a:lnTo>
                  <a:lnTo>
                    <a:pt x="19238" y="6370"/>
                  </a:lnTo>
                  <a:lnTo>
                    <a:pt x="19291" y="6118"/>
                  </a:lnTo>
                  <a:lnTo>
                    <a:pt x="19325" y="5875"/>
                  </a:lnTo>
                  <a:lnTo>
                    <a:pt x="19343" y="5623"/>
                  </a:lnTo>
                  <a:lnTo>
                    <a:pt x="19360" y="5372"/>
                  </a:lnTo>
                  <a:lnTo>
                    <a:pt x="19360" y="5120"/>
                  </a:lnTo>
                  <a:lnTo>
                    <a:pt x="19343" y="4868"/>
                  </a:lnTo>
                  <a:lnTo>
                    <a:pt x="19317" y="4617"/>
                  </a:lnTo>
                  <a:lnTo>
                    <a:pt x="19282" y="4365"/>
                  </a:lnTo>
                  <a:lnTo>
                    <a:pt x="19230" y="4122"/>
                  </a:lnTo>
                  <a:lnTo>
                    <a:pt x="19169" y="3871"/>
                  </a:lnTo>
                  <a:lnTo>
                    <a:pt x="19091" y="3628"/>
                  </a:lnTo>
                  <a:lnTo>
                    <a:pt x="19004" y="3393"/>
                  </a:lnTo>
                  <a:lnTo>
                    <a:pt x="18909" y="3150"/>
                  </a:lnTo>
                  <a:lnTo>
                    <a:pt x="18796" y="2916"/>
                  </a:lnTo>
                  <a:lnTo>
                    <a:pt x="18674" y="2690"/>
                  </a:lnTo>
                  <a:lnTo>
                    <a:pt x="18536" y="2465"/>
                  </a:lnTo>
                  <a:lnTo>
                    <a:pt x="18388" y="2248"/>
                  </a:lnTo>
                  <a:lnTo>
                    <a:pt x="18232" y="2031"/>
                  </a:lnTo>
                  <a:lnTo>
                    <a:pt x="18058" y="1823"/>
                  </a:lnTo>
                  <a:lnTo>
                    <a:pt x="17876" y="1623"/>
                  </a:lnTo>
                  <a:lnTo>
                    <a:pt x="17677" y="1432"/>
                  </a:lnTo>
                  <a:lnTo>
                    <a:pt x="17477" y="1259"/>
                  </a:lnTo>
                  <a:lnTo>
                    <a:pt x="17269" y="1085"/>
                  </a:lnTo>
                  <a:lnTo>
                    <a:pt x="17060" y="929"/>
                  </a:lnTo>
                  <a:lnTo>
                    <a:pt x="16835" y="790"/>
                  </a:lnTo>
                  <a:lnTo>
                    <a:pt x="16609" y="660"/>
                  </a:lnTo>
                  <a:lnTo>
                    <a:pt x="16384" y="538"/>
                  </a:lnTo>
                  <a:lnTo>
                    <a:pt x="16149" y="426"/>
                  </a:lnTo>
                  <a:lnTo>
                    <a:pt x="15915" y="330"/>
                  </a:lnTo>
                  <a:lnTo>
                    <a:pt x="15672" y="252"/>
                  </a:lnTo>
                  <a:lnTo>
                    <a:pt x="15429" y="183"/>
                  </a:lnTo>
                  <a:lnTo>
                    <a:pt x="15186" y="122"/>
                  </a:lnTo>
                  <a:lnTo>
                    <a:pt x="14934" y="70"/>
                  </a:lnTo>
                  <a:lnTo>
                    <a:pt x="14683" y="35"/>
                  </a:lnTo>
                  <a:lnTo>
                    <a:pt x="14431" y="18"/>
                  </a:lnTo>
                  <a:lnTo>
                    <a:pt x="141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-5998600" y="-1738375"/>
              <a:ext cx="484000" cy="703550"/>
            </a:xfrm>
            <a:custGeom>
              <a:rect b="b" l="l" r="r" t="t"/>
              <a:pathLst>
                <a:path extrusionOk="0" fill="none" h="28142" w="19360">
                  <a:moveTo>
                    <a:pt x="5251" y="28141"/>
                  </a:moveTo>
                  <a:lnTo>
                    <a:pt x="5251" y="28141"/>
                  </a:lnTo>
                  <a:lnTo>
                    <a:pt x="5077" y="28141"/>
                  </a:lnTo>
                  <a:lnTo>
                    <a:pt x="4895" y="28132"/>
                  </a:lnTo>
                  <a:lnTo>
                    <a:pt x="4713" y="28115"/>
                  </a:lnTo>
                  <a:lnTo>
                    <a:pt x="4626" y="28098"/>
                  </a:lnTo>
                  <a:lnTo>
                    <a:pt x="4548" y="28072"/>
                  </a:lnTo>
                  <a:lnTo>
                    <a:pt x="4548" y="28072"/>
                  </a:lnTo>
                  <a:lnTo>
                    <a:pt x="4279" y="28028"/>
                  </a:lnTo>
                  <a:lnTo>
                    <a:pt x="4018" y="27968"/>
                  </a:lnTo>
                  <a:lnTo>
                    <a:pt x="3758" y="27898"/>
                  </a:lnTo>
                  <a:lnTo>
                    <a:pt x="3515" y="27811"/>
                  </a:lnTo>
                  <a:lnTo>
                    <a:pt x="3263" y="27725"/>
                  </a:lnTo>
                  <a:lnTo>
                    <a:pt x="3029" y="27621"/>
                  </a:lnTo>
                  <a:lnTo>
                    <a:pt x="2795" y="27499"/>
                  </a:lnTo>
                  <a:lnTo>
                    <a:pt x="2569" y="27378"/>
                  </a:lnTo>
                  <a:lnTo>
                    <a:pt x="2352" y="27239"/>
                  </a:lnTo>
                  <a:lnTo>
                    <a:pt x="2144" y="27100"/>
                  </a:lnTo>
                  <a:lnTo>
                    <a:pt x="1944" y="26944"/>
                  </a:lnTo>
                  <a:lnTo>
                    <a:pt x="1754" y="26779"/>
                  </a:lnTo>
                  <a:lnTo>
                    <a:pt x="1571" y="26605"/>
                  </a:lnTo>
                  <a:lnTo>
                    <a:pt x="1389" y="26423"/>
                  </a:lnTo>
                  <a:lnTo>
                    <a:pt x="1224" y="26241"/>
                  </a:lnTo>
                  <a:lnTo>
                    <a:pt x="1068" y="26041"/>
                  </a:lnTo>
                  <a:lnTo>
                    <a:pt x="921" y="25842"/>
                  </a:lnTo>
                  <a:lnTo>
                    <a:pt x="782" y="25633"/>
                  </a:lnTo>
                  <a:lnTo>
                    <a:pt x="652" y="25416"/>
                  </a:lnTo>
                  <a:lnTo>
                    <a:pt x="539" y="25191"/>
                  </a:lnTo>
                  <a:lnTo>
                    <a:pt x="426" y="24965"/>
                  </a:lnTo>
                  <a:lnTo>
                    <a:pt x="330" y="24731"/>
                  </a:lnTo>
                  <a:lnTo>
                    <a:pt x="252" y="24497"/>
                  </a:lnTo>
                  <a:lnTo>
                    <a:pt x="174" y="24254"/>
                  </a:lnTo>
                  <a:lnTo>
                    <a:pt x="114" y="24002"/>
                  </a:lnTo>
                  <a:lnTo>
                    <a:pt x="70" y="23750"/>
                  </a:lnTo>
                  <a:lnTo>
                    <a:pt x="35" y="23499"/>
                  </a:lnTo>
                  <a:lnTo>
                    <a:pt x="9" y="23238"/>
                  </a:lnTo>
                  <a:lnTo>
                    <a:pt x="1" y="22978"/>
                  </a:lnTo>
                  <a:lnTo>
                    <a:pt x="9" y="22718"/>
                  </a:lnTo>
                  <a:lnTo>
                    <a:pt x="27" y="22449"/>
                  </a:lnTo>
                  <a:lnTo>
                    <a:pt x="53" y="22180"/>
                  </a:lnTo>
                  <a:lnTo>
                    <a:pt x="53" y="22180"/>
                  </a:lnTo>
                  <a:lnTo>
                    <a:pt x="87" y="21954"/>
                  </a:lnTo>
                  <a:lnTo>
                    <a:pt x="166" y="21494"/>
                  </a:lnTo>
                  <a:lnTo>
                    <a:pt x="296" y="20809"/>
                  </a:lnTo>
                  <a:lnTo>
                    <a:pt x="383" y="20392"/>
                  </a:lnTo>
                  <a:lnTo>
                    <a:pt x="487" y="19924"/>
                  </a:lnTo>
                  <a:lnTo>
                    <a:pt x="608" y="19412"/>
                  </a:lnTo>
                  <a:lnTo>
                    <a:pt x="747" y="18856"/>
                  </a:lnTo>
                  <a:lnTo>
                    <a:pt x="903" y="18266"/>
                  </a:lnTo>
                  <a:lnTo>
                    <a:pt x="1077" y="17633"/>
                  </a:lnTo>
                  <a:lnTo>
                    <a:pt x="1276" y="16973"/>
                  </a:lnTo>
                  <a:lnTo>
                    <a:pt x="1502" y="16279"/>
                  </a:lnTo>
                  <a:lnTo>
                    <a:pt x="1745" y="15550"/>
                  </a:lnTo>
                  <a:lnTo>
                    <a:pt x="2014" y="14804"/>
                  </a:lnTo>
                  <a:lnTo>
                    <a:pt x="2309" y="14032"/>
                  </a:lnTo>
                  <a:lnTo>
                    <a:pt x="2630" y="13242"/>
                  </a:lnTo>
                  <a:lnTo>
                    <a:pt x="2977" y="12426"/>
                  </a:lnTo>
                  <a:lnTo>
                    <a:pt x="3159" y="12019"/>
                  </a:lnTo>
                  <a:lnTo>
                    <a:pt x="3350" y="11602"/>
                  </a:lnTo>
                  <a:lnTo>
                    <a:pt x="3550" y="11186"/>
                  </a:lnTo>
                  <a:lnTo>
                    <a:pt x="3758" y="10760"/>
                  </a:lnTo>
                  <a:lnTo>
                    <a:pt x="3966" y="10344"/>
                  </a:lnTo>
                  <a:lnTo>
                    <a:pt x="4192" y="9919"/>
                  </a:lnTo>
                  <a:lnTo>
                    <a:pt x="4417" y="9493"/>
                  </a:lnTo>
                  <a:lnTo>
                    <a:pt x="4660" y="9060"/>
                  </a:lnTo>
                  <a:lnTo>
                    <a:pt x="4903" y="8634"/>
                  </a:lnTo>
                  <a:lnTo>
                    <a:pt x="5155" y="8201"/>
                  </a:lnTo>
                  <a:lnTo>
                    <a:pt x="5415" y="7767"/>
                  </a:lnTo>
                  <a:lnTo>
                    <a:pt x="5693" y="7341"/>
                  </a:lnTo>
                  <a:lnTo>
                    <a:pt x="5971" y="6908"/>
                  </a:lnTo>
                  <a:lnTo>
                    <a:pt x="6257" y="6482"/>
                  </a:lnTo>
                  <a:lnTo>
                    <a:pt x="6552" y="6049"/>
                  </a:lnTo>
                  <a:lnTo>
                    <a:pt x="6856" y="5623"/>
                  </a:lnTo>
                  <a:lnTo>
                    <a:pt x="7177" y="5198"/>
                  </a:lnTo>
                  <a:lnTo>
                    <a:pt x="7498" y="4773"/>
                  </a:lnTo>
                  <a:lnTo>
                    <a:pt x="7836" y="4348"/>
                  </a:lnTo>
                  <a:lnTo>
                    <a:pt x="8175" y="3931"/>
                  </a:lnTo>
                  <a:lnTo>
                    <a:pt x="8531" y="3515"/>
                  </a:lnTo>
                  <a:lnTo>
                    <a:pt x="8886" y="3098"/>
                  </a:lnTo>
                  <a:lnTo>
                    <a:pt x="9259" y="2690"/>
                  </a:lnTo>
                  <a:lnTo>
                    <a:pt x="9641" y="2283"/>
                  </a:lnTo>
                  <a:lnTo>
                    <a:pt x="10040" y="1883"/>
                  </a:lnTo>
                  <a:lnTo>
                    <a:pt x="10440" y="1484"/>
                  </a:lnTo>
                  <a:lnTo>
                    <a:pt x="10440" y="1484"/>
                  </a:lnTo>
                  <a:lnTo>
                    <a:pt x="10639" y="1302"/>
                  </a:lnTo>
                  <a:lnTo>
                    <a:pt x="10847" y="1128"/>
                  </a:lnTo>
                  <a:lnTo>
                    <a:pt x="11064" y="972"/>
                  </a:lnTo>
                  <a:lnTo>
                    <a:pt x="11281" y="825"/>
                  </a:lnTo>
                  <a:lnTo>
                    <a:pt x="11507" y="686"/>
                  </a:lnTo>
                  <a:lnTo>
                    <a:pt x="11733" y="564"/>
                  </a:lnTo>
                  <a:lnTo>
                    <a:pt x="11967" y="452"/>
                  </a:lnTo>
                  <a:lnTo>
                    <a:pt x="12201" y="356"/>
                  </a:lnTo>
                  <a:lnTo>
                    <a:pt x="12444" y="269"/>
                  </a:lnTo>
                  <a:lnTo>
                    <a:pt x="12687" y="191"/>
                  </a:lnTo>
                  <a:lnTo>
                    <a:pt x="12930" y="131"/>
                  </a:lnTo>
                  <a:lnTo>
                    <a:pt x="13182" y="79"/>
                  </a:lnTo>
                  <a:lnTo>
                    <a:pt x="13433" y="44"/>
                  </a:lnTo>
                  <a:lnTo>
                    <a:pt x="13676" y="18"/>
                  </a:lnTo>
                  <a:lnTo>
                    <a:pt x="13928" y="9"/>
                  </a:lnTo>
                  <a:lnTo>
                    <a:pt x="14180" y="0"/>
                  </a:lnTo>
                  <a:lnTo>
                    <a:pt x="14431" y="18"/>
                  </a:lnTo>
                  <a:lnTo>
                    <a:pt x="14683" y="35"/>
                  </a:lnTo>
                  <a:lnTo>
                    <a:pt x="14934" y="70"/>
                  </a:lnTo>
                  <a:lnTo>
                    <a:pt x="15186" y="122"/>
                  </a:lnTo>
                  <a:lnTo>
                    <a:pt x="15429" y="183"/>
                  </a:lnTo>
                  <a:lnTo>
                    <a:pt x="15672" y="252"/>
                  </a:lnTo>
                  <a:lnTo>
                    <a:pt x="15915" y="330"/>
                  </a:lnTo>
                  <a:lnTo>
                    <a:pt x="16149" y="426"/>
                  </a:lnTo>
                  <a:lnTo>
                    <a:pt x="16384" y="538"/>
                  </a:lnTo>
                  <a:lnTo>
                    <a:pt x="16609" y="660"/>
                  </a:lnTo>
                  <a:lnTo>
                    <a:pt x="16835" y="790"/>
                  </a:lnTo>
                  <a:lnTo>
                    <a:pt x="17060" y="929"/>
                  </a:lnTo>
                  <a:lnTo>
                    <a:pt x="17269" y="1085"/>
                  </a:lnTo>
                  <a:lnTo>
                    <a:pt x="17477" y="1259"/>
                  </a:lnTo>
                  <a:lnTo>
                    <a:pt x="17677" y="1432"/>
                  </a:lnTo>
                  <a:lnTo>
                    <a:pt x="17876" y="1623"/>
                  </a:lnTo>
                  <a:lnTo>
                    <a:pt x="17876" y="1623"/>
                  </a:lnTo>
                  <a:lnTo>
                    <a:pt x="18058" y="1823"/>
                  </a:lnTo>
                  <a:lnTo>
                    <a:pt x="18232" y="2031"/>
                  </a:lnTo>
                  <a:lnTo>
                    <a:pt x="18388" y="2248"/>
                  </a:lnTo>
                  <a:lnTo>
                    <a:pt x="18536" y="2465"/>
                  </a:lnTo>
                  <a:lnTo>
                    <a:pt x="18674" y="2690"/>
                  </a:lnTo>
                  <a:lnTo>
                    <a:pt x="18796" y="2916"/>
                  </a:lnTo>
                  <a:lnTo>
                    <a:pt x="18909" y="3150"/>
                  </a:lnTo>
                  <a:lnTo>
                    <a:pt x="19004" y="3393"/>
                  </a:lnTo>
                  <a:lnTo>
                    <a:pt x="19091" y="3628"/>
                  </a:lnTo>
                  <a:lnTo>
                    <a:pt x="19169" y="3871"/>
                  </a:lnTo>
                  <a:lnTo>
                    <a:pt x="19230" y="4122"/>
                  </a:lnTo>
                  <a:lnTo>
                    <a:pt x="19282" y="4365"/>
                  </a:lnTo>
                  <a:lnTo>
                    <a:pt x="19317" y="4617"/>
                  </a:lnTo>
                  <a:lnTo>
                    <a:pt x="19343" y="4868"/>
                  </a:lnTo>
                  <a:lnTo>
                    <a:pt x="19360" y="5120"/>
                  </a:lnTo>
                  <a:lnTo>
                    <a:pt x="19360" y="5372"/>
                  </a:lnTo>
                  <a:lnTo>
                    <a:pt x="19343" y="5623"/>
                  </a:lnTo>
                  <a:lnTo>
                    <a:pt x="19325" y="5875"/>
                  </a:lnTo>
                  <a:lnTo>
                    <a:pt x="19291" y="6118"/>
                  </a:lnTo>
                  <a:lnTo>
                    <a:pt x="19238" y="6370"/>
                  </a:lnTo>
                  <a:lnTo>
                    <a:pt x="19178" y="6613"/>
                  </a:lnTo>
                  <a:lnTo>
                    <a:pt x="19108" y="6856"/>
                  </a:lnTo>
                  <a:lnTo>
                    <a:pt x="19030" y="7099"/>
                  </a:lnTo>
                  <a:lnTo>
                    <a:pt x="18935" y="7341"/>
                  </a:lnTo>
                  <a:lnTo>
                    <a:pt x="18822" y="7567"/>
                  </a:lnTo>
                  <a:lnTo>
                    <a:pt x="18700" y="7801"/>
                  </a:lnTo>
                  <a:lnTo>
                    <a:pt x="18570" y="8027"/>
                  </a:lnTo>
                  <a:lnTo>
                    <a:pt x="18431" y="8244"/>
                  </a:lnTo>
                  <a:lnTo>
                    <a:pt x="18275" y="8461"/>
                  </a:lnTo>
                  <a:lnTo>
                    <a:pt x="18110" y="8660"/>
                  </a:lnTo>
                  <a:lnTo>
                    <a:pt x="17928" y="8869"/>
                  </a:lnTo>
                  <a:lnTo>
                    <a:pt x="17737" y="9060"/>
                  </a:lnTo>
                  <a:lnTo>
                    <a:pt x="17737" y="9060"/>
                  </a:lnTo>
                  <a:lnTo>
                    <a:pt x="17460" y="9329"/>
                  </a:lnTo>
                  <a:lnTo>
                    <a:pt x="17191" y="9606"/>
                  </a:lnTo>
                  <a:lnTo>
                    <a:pt x="16930" y="9884"/>
                  </a:lnTo>
                  <a:lnTo>
                    <a:pt x="16670" y="10170"/>
                  </a:lnTo>
                  <a:lnTo>
                    <a:pt x="16418" y="10457"/>
                  </a:lnTo>
                  <a:lnTo>
                    <a:pt x="16175" y="10743"/>
                  </a:lnTo>
                  <a:lnTo>
                    <a:pt x="15941" y="11038"/>
                  </a:lnTo>
                  <a:lnTo>
                    <a:pt x="15707" y="11333"/>
                  </a:lnTo>
                  <a:lnTo>
                    <a:pt x="15490" y="11628"/>
                  </a:lnTo>
                  <a:lnTo>
                    <a:pt x="15264" y="11932"/>
                  </a:lnTo>
                  <a:lnTo>
                    <a:pt x="15056" y="12227"/>
                  </a:lnTo>
                  <a:lnTo>
                    <a:pt x="14848" y="12531"/>
                  </a:lnTo>
                  <a:lnTo>
                    <a:pt x="14648" y="12834"/>
                  </a:lnTo>
                  <a:lnTo>
                    <a:pt x="14449" y="13138"/>
                  </a:lnTo>
                  <a:lnTo>
                    <a:pt x="14084" y="13745"/>
                  </a:lnTo>
                  <a:lnTo>
                    <a:pt x="13728" y="14353"/>
                  </a:lnTo>
                  <a:lnTo>
                    <a:pt x="13399" y="14960"/>
                  </a:lnTo>
                  <a:lnTo>
                    <a:pt x="13095" y="15568"/>
                  </a:lnTo>
                  <a:lnTo>
                    <a:pt x="12809" y="16166"/>
                  </a:lnTo>
                  <a:lnTo>
                    <a:pt x="12540" y="16756"/>
                  </a:lnTo>
                  <a:lnTo>
                    <a:pt x="12288" y="17338"/>
                  </a:lnTo>
                  <a:lnTo>
                    <a:pt x="12062" y="17902"/>
                  </a:lnTo>
                  <a:lnTo>
                    <a:pt x="11854" y="18449"/>
                  </a:lnTo>
                  <a:lnTo>
                    <a:pt x="11654" y="18987"/>
                  </a:lnTo>
                  <a:lnTo>
                    <a:pt x="11481" y="19507"/>
                  </a:lnTo>
                  <a:lnTo>
                    <a:pt x="11325" y="20002"/>
                  </a:lnTo>
                  <a:lnTo>
                    <a:pt x="11177" y="20470"/>
                  </a:lnTo>
                  <a:lnTo>
                    <a:pt x="11047" y="20922"/>
                  </a:lnTo>
                  <a:lnTo>
                    <a:pt x="10934" y="21338"/>
                  </a:lnTo>
                  <a:lnTo>
                    <a:pt x="10830" y="21737"/>
                  </a:lnTo>
                  <a:lnTo>
                    <a:pt x="10743" y="22093"/>
                  </a:lnTo>
                  <a:lnTo>
                    <a:pt x="10604" y="22709"/>
                  </a:lnTo>
                  <a:lnTo>
                    <a:pt x="10509" y="23178"/>
                  </a:lnTo>
                  <a:lnTo>
                    <a:pt x="10457" y="23473"/>
                  </a:lnTo>
                  <a:lnTo>
                    <a:pt x="10440" y="23586"/>
                  </a:lnTo>
                  <a:lnTo>
                    <a:pt x="10440" y="23586"/>
                  </a:lnTo>
                  <a:lnTo>
                    <a:pt x="10405" y="23828"/>
                  </a:lnTo>
                  <a:lnTo>
                    <a:pt x="10353" y="24071"/>
                  </a:lnTo>
                  <a:lnTo>
                    <a:pt x="10292" y="24306"/>
                  </a:lnTo>
                  <a:lnTo>
                    <a:pt x="10223" y="24540"/>
                  </a:lnTo>
                  <a:lnTo>
                    <a:pt x="10145" y="24766"/>
                  </a:lnTo>
                  <a:lnTo>
                    <a:pt x="10049" y="24991"/>
                  </a:lnTo>
                  <a:lnTo>
                    <a:pt x="9954" y="25208"/>
                  </a:lnTo>
                  <a:lnTo>
                    <a:pt x="9850" y="25416"/>
                  </a:lnTo>
                  <a:lnTo>
                    <a:pt x="9728" y="25625"/>
                  </a:lnTo>
                  <a:lnTo>
                    <a:pt x="9607" y="25816"/>
                  </a:lnTo>
                  <a:lnTo>
                    <a:pt x="9468" y="26007"/>
                  </a:lnTo>
                  <a:lnTo>
                    <a:pt x="9329" y="26197"/>
                  </a:lnTo>
                  <a:lnTo>
                    <a:pt x="9181" y="26371"/>
                  </a:lnTo>
                  <a:lnTo>
                    <a:pt x="9016" y="26545"/>
                  </a:lnTo>
                  <a:lnTo>
                    <a:pt x="8852" y="26701"/>
                  </a:lnTo>
                  <a:lnTo>
                    <a:pt x="8687" y="26857"/>
                  </a:lnTo>
                  <a:lnTo>
                    <a:pt x="8505" y="27004"/>
                  </a:lnTo>
                  <a:lnTo>
                    <a:pt x="8322" y="27143"/>
                  </a:lnTo>
                  <a:lnTo>
                    <a:pt x="8131" y="27282"/>
                  </a:lnTo>
                  <a:lnTo>
                    <a:pt x="7941" y="27404"/>
                  </a:lnTo>
                  <a:lnTo>
                    <a:pt x="7741" y="27516"/>
                  </a:lnTo>
                  <a:lnTo>
                    <a:pt x="7533" y="27621"/>
                  </a:lnTo>
                  <a:lnTo>
                    <a:pt x="7316" y="27716"/>
                  </a:lnTo>
                  <a:lnTo>
                    <a:pt x="7107" y="27803"/>
                  </a:lnTo>
                  <a:lnTo>
                    <a:pt x="6882" y="27881"/>
                  </a:lnTo>
                  <a:lnTo>
                    <a:pt x="6656" y="27950"/>
                  </a:lnTo>
                  <a:lnTo>
                    <a:pt x="6431" y="28002"/>
                  </a:lnTo>
                  <a:lnTo>
                    <a:pt x="6205" y="28054"/>
                  </a:lnTo>
                  <a:lnTo>
                    <a:pt x="5971" y="28089"/>
                  </a:lnTo>
                  <a:lnTo>
                    <a:pt x="5728" y="28115"/>
                  </a:lnTo>
                  <a:lnTo>
                    <a:pt x="5493" y="28132"/>
                  </a:lnTo>
                  <a:lnTo>
                    <a:pt x="5251" y="28141"/>
                  </a:lnTo>
                  <a:lnTo>
                    <a:pt x="5251" y="2814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-5867350" y="-1034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10275" y="-5084375"/>
              <a:ext cx="668850" cy="456450"/>
            </a:xfrm>
            <a:custGeom>
              <a:rect b="b" l="l" r="r" t="t"/>
              <a:pathLst>
                <a:path extrusionOk="0" h="18258" w="26754">
                  <a:moveTo>
                    <a:pt x="21451" y="1"/>
                  </a:moveTo>
                  <a:lnTo>
                    <a:pt x="21199" y="9"/>
                  </a:lnTo>
                  <a:lnTo>
                    <a:pt x="20948" y="35"/>
                  </a:lnTo>
                  <a:lnTo>
                    <a:pt x="20696" y="70"/>
                  </a:lnTo>
                  <a:lnTo>
                    <a:pt x="20445" y="113"/>
                  </a:lnTo>
                  <a:lnTo>
                    <a:pt x="20202" y="165"/>
                  </a:lnTo>
                  <a:lnTo>
                    <a:pt x="19959" y="235"/>
                  </a:lnTo>
                  <a:lnTo>
                    <a:pt x="19716" y="313"/>
                  </a:lnTo>
                  <a:lnTo>
                    <a:pt x="19481" y="408"/>
                  </a:lnTo>
                  <a:lnTo>
                    <a:pt x="19247" y="513"/>
                  </a:lnTo>
                  <a:lnTo>
                    <a:pt x="19013" y="625"/>
                  </a:lnTo>
                  <a:lnTo>
                    <a:pt x="18787" y="755"/>
                  </a:lnTo>
                  <a:lnTo>
                    <a:pt x="18570" y="894"/>
                  </a:lnTo>
                  <a:lnTo>
                    <a:pt x="18353" y="1042"/>
                  </a:lnTo>
                  <a:lnTo>
                    <a:pt x="18154" y="1207"/>
                  </a:lnTo>
                  <a:lnTo>
                    <a:pt x="17945" y="1380"/>
                  </a:lnTo>
                  <a:lnTo>
                    <a:pt x="17755" y="1562"/>
                  </a:lnTo>
                  <a:lnTo>
                    <a:pt x="17676" y="1641"/>
                  </a:lnTo>
                  <a:lnTo>
                    <a:pt x="17486" y="1823"/>
                  </a:lnTo>
                  <a:lnTo>
                    <a:pt x="17165" y="2109"/>
                  </a:lnTo>
                  <a:lnTo>
                    <a:pt x="16748" y="2482"/>
                  </a:lnTo>
                  <a:lnTo>
                    <a:pt x="16496" y="2691"/>
                  </a:lnTo>
                  <a:lnTo>
                    <a:pt x="16210" y="2916"/>
                  </a:lnTo>
                  <a:lnTo>
                    <a:pt x="15915" y="3150"/>
                  </a:lnTo>
                  <a:lnTo>
                    <a:pt x="15585" y="3402"/>
                  </a:lnTo>
                  <a:lnTo>
                    <a:pt x="15229" y="3654"/>
                  </a:lnTo>
                  <a:lnTo>
                    <a:pt x="14856" y="3923"/>
                  </a:lnTo>
                  <a:lnTo>
                    <a:pt x="14457" y="4192"/>
                  </a:lnTo>
                  <a:lnTo>
                    <a:pt x="14041" y="4469"/>
                  </a:lnTo>
                  <a:lnTo>
                    <a:pt x="13598" y="4738"/>
                  </a:lnTo>
                  <a:lnTo>
                    <a:pt x="13138" y="5016"/>
                  </a:lnTo>
                  <a:lnTo>
                    <a:pt x="12652" y="5285"/>
                  </a:lnTo>
                  <a:lnTo>
                    <a:pt x="12149" y="5554"/>
                  </a:lnTo>
                  <a:lnTo>
                    <a:pt x="11628" y="5814"/>
                  </a:lnTo>
                  <a:lnTo>
                    <a:pt x="11090" y="6066"/>
                  </a:lnTo>
                  <a:lnTo>
                    <a:pt x="10535" y="6309"/>
                  </a:lnTo>
                  <a:lnTo>
                    <a:pt x="9962" y="6543"/>
                  </a:lnTo>
                  <a:lnTo>
                    <a:pt x="9372" y="6760"/>
                  </a:lnTo>
                  <a:lnTo>
                    <a:pt x="9077" y="6864"/>
                  </a:lnTo>
                  <a:lnTo>
                    <a:pt x="8773" y="6960"/>
                  </a:lnTo>
                  <a:lnTo>
                    <a:pt x="8461" y="7055"/>
                  </a:lnTo>
                  <a:lnTo>
                    <a:pt x="8149" y="7151"/>
                  </a:lnTo>
                  <a:lnTo>
                    <a:pt x="7836" y="7229"/>
                  </a:lnTo>
                  <a:lnTo>
                    <a:pt x="7515" y="7316"/>
                  </a:lnTo>
                  <a:lnTo>
                    <a:pt x="7194" y="7385"/>
                  </a:lnTo>
                  <a:lnTo>
                    <a:pt x="6873" y="7454"/>
                  </a:lnTo>
                  <a:lnTo>
                    <a:pt x="6543" y="7515"/>
                  </a:lnTo>
                  <a:lnTo>
                    <a:pt x="6205" y="7576"/>
                  </a:lnTo>
                  <a:lnTo>
                    <a:pt x="5875" y="7628"/>
                  </a:lnTo>
                  <a:lnTo>
                    <a:pt x="5537" y="7671"/>
                  </a:lnTo>
                  <a:lnTo>
                    <a:pt x="5198" y="7706"/>
                  </a:lnTo>
                  <a:lnTo>
                    <a:pt x="4851" y="7741"/>
                  </a:lnTo>
                  <a:lnTo>
                    <a:pt x="4582" y="7767"/>
                  </a:lnTo>
                  <a:lnTo>
                    <a:pt x="4322" y="7819"/>
                  </a:lnTo>
                  <a:lnTo>
                    <a:pt x="4062" y="7871"/>
                  </a:lnTo>
                  <a:lnTo>
                    <a:pt x="3810" y="7940"/>
                  </a:lnTo>
                  <a:lnTo>
                    <a:pt x="3558" y="8027"/>
                  </a:lnTo>
                  <a:lnTo>
                    <a:pt x="3315" y="8123"/>
                  </a:lnTo>
                  <a:lnTo>
                    <a:pt x="3081" y="8227"/>
                  </a:lnTo>
                  <a:lnTo>
                    <a:pt x="2847" y="8340"/>
                  </a:lnTo>
                  <a:lnTo>
                    <a:pt x="2630" y="8461"/>
                  </a:lnTo>
                  <a:lnTo>
                    <a:pt x="2413" y="8600"/>
                  </a:lnTo>
                  <a:lnTo>
                    <a:pt x="2196" y="8747"/>
                  </a:lnTo>
                  <a:lnTo>
                    <a:pt x="1996" y="8904"/>
                  </a:lnTo>
                  <a:lnTo>
                    <a:pt x="1806" y="9060"/>
                  </a:lnTo>
                  <a:lnTo>
                    <a:pt x="1615" y="9233"/>
                  </a:lnTo>
                  <a:lnTo>
                    <a:pt x="1441" y="9415"/>
                  </a:lnTo>
                  <a:lnTo>
                    <a:pt x="1268" y="9606"/>
                  </a:lnTo>
                  <a:lnTo>
                    <a:pt x="1111" y="9797"/>
                  </a:lnTo>
                  <a:lnTo>
                    <a:pt x="964" y="10006"/>
                  </a:lnTo>
                  <a:lnTo>
                    <a:pt x="816" y="10214"/>
                  </a:lnTo>
                  <a:lnTo>
                    <a:pt x="686" y="10431"/>
                  </a:lnTo>
                  <a:lnTo>
                    <a:pt x="573" y="10656"/>
                  </a:lnTo>
                  <a:lnTo>
                    <a:pt x="461" y="10882"/>
                  </a:lnTo>
                  <a:lnTo>
                    <a:pt x="356" y="11116"/>
                  </a:lnTo>
                  <a:lnTo>
                    <a:pt x="270" y="11359"/>
                  </a:lnTo>
                  <a:lnTo>
                    <a:pt x="200" y="11602"/>
                  </a:lnTo>
                  <a:lnTo>
                    <a:pt x="131" y="11845"/>
                  </a:lnTo>
                  <a:lnTo>
                    <a:pt x="79" y="12105"/>
                  </a:lnTo>
                  <a:lnTo>
                    <a:pt x="35" y="12357"/>
                  </a:lnTo>
                  <a:lnTo>
                    <a:pt x="9" y="12617"/>
                  </a:lnTo>
                  <a:lnTo>
                    <a:pt x="1" y="12886"/>
                  </a:lnTo>
                  <a:lnTo>
                    <a:pt x="1" y="13147"/>
                  </a:lnTo>
                  <a:lnTo>
                    <a:pt x="9" y="13416"/>
                  </a:lnTo>
                  <a:lnTo>
                    <a:pt x="35" y="13667"/>
                  </a:lnTo>
                  <a:lnTo>
                    <a:pt x="70" y="13919"/>
                  </a:lnTo>
                  <a:lnTo>
                    <a:pt x="122" y="14171"/>
                  </a:lnTo>
                  <a:lnTo>
                    <a:pt x="183" y="14414"/>
                  </a:lnTo>
                  <a:lnTo>
                    <a:pt x="252" y="14648"/>
                  </a:lnTo>
                  <a:lnTo>
                    <a:pt x="339" y="14882"/>
                  </a:lnTo>
                  <a:lnTo>
                    <a:pt x="435" y="15108"/>
                  </a:lnTo>
                  <a:lnTo>
                    <a:pt x="539" y="15325"/>
                  </a:lnTo>
                  <a:lnTo>
                    <a:pt x="651" y="15542"/>
                  </a:lnTo>
                  <a:lnTo>
                    <a:pt x="773" y="15750"/>
                  </a:lnTo>
                  <a:lnTo>
                    <a:pt x="903" y="15958"/>
                  </a:lnTo>
                  <a:lnTo>
                    <a:pt x="1042" y="16149"/>
                  </a:lnTo>
                  <a:lnTo>
                    <a:pt x="1198" y="16340"/>
                  </a:lnTo>
                  <a:lnTo>
                    <a:pt x="1354" y="16522"/>
                  </a:lnTo>
                  <a:lnTo>
                    <a:pt x="1519" y="16696"/>
                  </a:lnTo>
                  <a:lnTo>
                    <a:pt x="1693" y="16861"/>
                  </a:lnTo>
                  <a:lnTo>
                    <a:pt x="1875" y="17026"/>
                  </a:lnTo>
                  <a:lnTo>
                    <a:pt x="2066" y="17173"/>
                  </a:lnTo>
                  <a:lnTo>
                    <a:pt x="2257" y="17312"/>
                  </a:lnTo>
                  <a:lnTo>
                    <a:pt x="2456" y="17451"/>
                  </a:lnTo>
                  <a:lnTo>
                    <a:pt x="2665" y="17572"/>
                  </a:lnTo>
                  <a:lnTo>
                    <a:pt x="2882" y="17685"/>
                  </a:lnTo>
                  <a:lnTo>
                    <a:pt x="3098" y="17789"/>
                  </a:lnTo>
                  <a:lnTo>
                    <a:pt x="3324" y="17885"/>
                  </a:lnTo>
                  <a:lnTo>
                    <a:pt x="3550" y="17971"/>
                  </a:lnTo>
                  <a:lnTo>
                    <a:pt x="3784" y="18049"/>
                  </a:lnTo>
                  <a:lnTo>
                    <a:pt x="4027" y="18110"/>
                  </a:lnTo>
                  <a:lnTo>
                    <a:pt x="4270" y="18162"/>
                  </a:lnTo>
                  <a:lnTo>
                    <a:pt x="4513" y="18206"/>
                  </a:lnTo>
                  <a:lnTo>
                    <a:pt x="4765" y="18232"/>
                  </a:lnTo>
                  <a:lnTo>
                    <a:pt x="5016" y="18249"/>
                  </a:lnTo>
                  <a:lnTo>
                    <a:pt x="5268" y="18258"/>
                  </a:lnTo>
                  <a:lnTo>
                    <a:pt x="5372" y="18258"/>
                  </a:lnTo>
                  <a:lnTo>
                    <a:pt x="5476" y="18249"/>
                  </a:lnTo>
                  <a:lnTo>
                    <a:pt x="5519" y="18240"/>
                  </a:lnTo>
                  <a:lnTo>
                    <a:pt x="5554" y="18232"/>
                  </a:lnTo>
                  <a:lnTo>
                    <a:pt x="5589" y="18214"/>
                  </a:lnTo>
                  <a:lnTo>
                    <a:pt x="5624" y="18188"/>
                  </a:lnTo>
                  <a:lnTo>
                    <a:pt x="6153" y="18145"/>
                  </a:lnTo>
                  <a:lnTo>
                    <a:pt x="6674" y="18084"/>
                  </a:lnTo>
                  <a:lnTo>
                    <a:pt x="7194" y="18015"/>
                  </a:lnTo>
                  <a:lnTo>
                    <a:pt x="7715" y="17937"/>
                  </a:lnTo>
                  <a:lnTo>
                    <a:pt x="8218" y="17850"/>
                  </a:lnTo>
                  <a:lnTo>
                    <a:pt x="8721" y="17754"/>
                  </a:lnTo>
                  <a:lnTo>
                    <a:pt x="9225" y="17650"/>
                  </a:lnTo>
                  <a:lnTo>
                    <a:pt x="9711" y="17546"/>
                  </a:lnTo>
                  <a:lnTo>
                    <a:pt x="10197" y="17425"/>
                  </a:lnTo>
                  <a:lnTo>
                    <a:pt x="10683" y="17295"/>
                  </a:lnTo>
                  <a:lnTo>
                    <a:pt x="11151" y="17164"/>
                  </a:lnTo>
                  <a:lnTo>
                    <a:pt x="11620" y="17026"/>
                  </a:lnTo>
                  <a:lnTo>
                    <a:pt x="12088" y="16878"/>
                  </a:lnTo>
                  <a:lnTo>
                    <a:pt x="12539" y="16731"/>
                  </a:lnTo>
                  <a:lnTo>
                    <a:pt x="12991" y="16566"/>
                  </a:lnTo>
                  <a:lnTo>
                    <a:pt x="13433" y="16409"/>
                  </a:lnTo>
                  <a:lnTo>
                    <a:pt x="13867" y="16236"/>
                  </a:lnTo>
                  <a:lnTo>
                    <a:pt x="14301" y="16062"/>
                  </a:lnTo>
                  <a:lnTo>
                    <a:pt x="14726" y="15889"/>
                  </a:lnTo>
                  <a:lnTo>
                    <a:pt x="15143" y="15707"/>
                  </a:lnTo>
                  <a:lnTo>
                    <a:pt x="15551" y="15524"/>
                  </a:lnTo>
                  <a:lnTo>
                    <a:pt x="15950" y="15333"/>
                  </a:lnTo>
                  <a:lnTo>
                    <a:pt x="16349" y="15143"/>
                  </a:lnTo>
                  <a:lnTo>
                    <a:pt x="16739" y="14952"/>
                  </a:lnTo>
                  <a:lnTo>
                    <a:pt x="17121" y="14752"/>
                  </a:lnTo>
                  <a:lnTo>
                    <a:pt x="17494" y="14553"/>
                  </a:lnTo>
                  <a:lnTo>
                    <a:pt x="18214" y="14153"/>
                  </a:lnTo>
                  <a:lnTo>
                    <a:pt x="18909" y="13754"/>
                  </a:lnTo>
                  <a:lnTo>
                    <a:pt x="19568" y="13346"/>
                  </a:lnTo>
                  <a:lnTo>
                    <a:pt x="20202" y="12947"/>
                  </a:lnTo>
                  <a:lnTo>
                    <a:pt x="20800" y="12548"/>
                  </a:lnTo>
                  <a:lnTo>
                    <a:pt x="21364" y="12149"/>
                  </a:lnTo>
                  <a:lnTo>
                    <a:pt x="21885" y="11767"/>
                  </a:lnTo>
                  <a:lnTo>
                    <a:pt x="22380" y="11403"/>
                  </a:lnTo>
                  <a:lnTo>
                    <a:pt x="22840" y="11047"/>
                  </a:lnTo>
                  <a:lnTo>
                    <a:pt x="23256" y="10708"/>
                  </a:lnTo>
                  <a:lnTo>
                    <a:pt x="23647" y="10396"/>
                  </a:lnTo>
                  <a:lnTo>
                    <a:pt x="23985" y="10101"/>
                  </a:lnTo>
                  <a:lnTo>
                    <a:pt x="24289" y="9832"/>
                  </a:lnTo>
                  <a:lnTo>
                    <a:pt x="24783" y="9389"/>
                  </a:lnTo>
                  <a:lnTo>
                    <a:pt x="25104" y="9077"/>
                  </a:lnTo>
                  <a:lnTo>
                    <a:pt x="25261" y="8930"/>
                  </a:lnTo>
                  <a:lnTo>
                    <a:pt x="25443" y="8730"/>
                  </a:lnTo>
                  <a:lnTo>
                    <a:pt x="25616" y="8522"/>
                  </a:lnTo>
                  <a:lnTo>
                    <a:pt x="25781" y="8305"/>
                  </a:lnTo>
                  <a:lnTo>
                    <a:pt x="25929" y="8088"/>
                  </a:lnTo>
                  <a:lnTo>
                    <a:pt x="26059" y="7862"/>
                  </a:lnTo>
                  <a:lnTo>
                    <a:pt x="26189" y="7637"/>
                  </a:lnTo>
                  <a:lnTo>
                    <a:pt x="26293" y="7402"/>
                  </a:lnTo>
                  <a:lnTo>
                    <a:pt x="26397" y="7168"/>
                  </a:lnTo>
                  <a:lnTo>
                    <a:pt x="26484" y="6925"/>
                  </a:lnTo>
                  <a:lnTo>
                    <a:pt x="26553" y="6682"/>
                  </a:lnTo>
                  <a:lnTo>
                    <a:pt x="26623" y="6430"/>
                  </a:lnTo>
                  <a:lnTo>
                    <a:pt x="26666" y="6188"/>
                  </a:lnTo>
                  <a:lnTo>
                    <a:pt x="26710" y="5936"/>
                  </a:lnTo>
                  <a:lnTo>
                    <a:pt x="26736" y="5684"/>
                  </a:lnTo>
                  <a:lnTo>
                    <a:pt x="26753" y="5433"/>
                  </a:lnTo>
                  <a:lnTo>
                    <a:pt x="26753" y="5181"/>
                  </a:lnTo>
                  <a:lnTo>
                    <a:pt x="26744" y="4929"/>
                  </a:lnTo>
                  <a:lnTo>
                    <a:pt x="26718" y="4686"/>
                  </a:lnTo>
                  <a:lnTo>
                    <a:pt x="26692" y="4435"/>
                  </a:lnTo>
                  <a:lnTo>
                    <a:pt x="26640" y="4183"/>
                  </a:lnTo>
                  <a:lnTo>
                    <a:pt x="26588" y="3940"/>
                  </a:lnTo>
                  <a:lnTo>
                    <a:pt x="26519" y="3697"/>
                  </a:lnTo>
                  <a:lnTo>
                    <a:pt x="26441" y="3454"/>
                  </a:lnTo>
                  <a:lnTo>
                    <a:pt x="26345" y="3220"/>
                  </a:lnTo>
                  <a:lnTo>
                    <a:pt x="26241" y="2986"/>
                  </a:lnTo>
                  <a:lnTo>
                    <a:pt x="26128" y="2751"/>
                  </a:lnTo>
                  <a:lnTo>
                    <a:pt x="25998" y="2526"/>
                  </a:lnTo>
                  <a:lnTo>
                    <a:pt x="25859" y="2309"/>
                  </a:lnTo>
                  <a:lnTo>
                    <a:pt x="25712" y="2100"/>
                  </a:lnTo>
                  <a:lnTo>
                    <a:pt x="25547" y="1892"/>
                  </a:lnTo>
                  <a:lnTo>
                    <a:pt x="25373" y="1684"/>
                  </a:lnTo>
                  <a:lnTo>
                    <a:pt x="25191" y="1493"/>
                  </a:lnTo>
                  <a:lnTo>
                    <a:pt x="24992" y="1311"/>
                  </a:lnTo>
                  <a:lnTo>
                    <a:pt x="24783" y="1137"/>
                  </a:lnTo>
                  <a:lnTo>
                    <a:pt x="24575" y="972"/>
                  </a:lnTo>
                  <a:lnTo>
                    <a:pt x="24349" y="825"/>
                  </a:lnTo>
                  <a:lnTo>
                    <a:pt x="24132" y="695"/>
                  </a:lnTo>
                  <a:lnTo>
                    <a:pt x="23898" y="573"/>
                  </a:lnTo>
                  <a:lnTo>
                    <a:pt x="23664" y="460"/>
                  </a:lnTo>
                  <a:lnTo>
                    <a:pt x="23430" y="356"/>
                  </a:lnTo>
                  <a:lnTo>
                    <a:pt x="23187" y="270"/>
                  </a:lnTo>
                  <a:lnTo>
                    <a:pt x="22944" y="200"/>
                  </a:lnTo>
                  <a:lnTo>
                    <a:pt x="22701" y="139"/>
                  </a:lnTo>
                  <a:lnTo>
                    <a:pt x="22449" y="87"/>
                  </a:lnTo>
                  <a:lnTo>
                    <a:pt x="22197" y="44"/>
                  </a:lnTo>
                  <a:lnTo>
                    <a:pt x="21954" y="18"/>
                  </a:lnTo>
                  <a:lnTo>
                    <a:pt x="21703" y="9"/>
                  </a:lnTo>
                  <a:lnTo>
                    <a:pt x="214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110275" y="-5084375"/>
              <a:ext cx="668850" cy="456450"/>
            </a:xfrm>
            <a:custGeom>
              <a:rect b="b" l="l" r="r" t="t"/>
              <a:pathLst>
                <a:path extrusionOk="0" fill="none" h="18258" w="26754">
                  <a:moveTo>
                    <a:pt x="5268" y="18258"/>
                  </a:moveTo>
                  <a:lnTo>
                    <a:pt x="5268" y="18258"/>
                  </a:lnTo>
                  <a:lnTo>
                    <a:pt x="5016" y="18249"/>
                  </a:lnTo>
                  <a:lnTo>
                    <a:pt x="4765" y="18232"/>
                  </a:lnTo>
                  <a:lnTo>
                    <a:pt x="4513" y="18206"/>
                  </a:lnTo>
                  <a:lnTo>
                    <a:pt x="4270" y="18162"/>
                  </a:lnTo>
                  <a:lnTo>
                    <a:pt x="4027" y="18110"/>
                  </a:lnTo>
                  <a:lnTo>
                    <a:pt x="3784" y="18049"/>
                  </a:lnTo>
                  <a:lnTo>
                    <a:pt x="3550" y="17971"/>
                  </a:lnTo>
                  <a:lnTo>
                    <a:pt x="3324" y="17885"/>
                  </a:lnTo>
                  <a:lnTo>
                    <a:pt x="3098" y="17789"/>
                  </a:lnTo>
                  <a:lnTo>
                    <a:pt x="2882" y="17685"/>
                  </a:lnTo>
                  <a:lnTo>
                    <a:pt x="2665" y="17572"/>
                  </a:lnTo>
                  <a:lnTo>
                    <a:pt x="2456" y="17451"/>
                  </a:lnTo>
                  <a:lnTo>
                    <a:pt x="2257" y="17312"/>
                  </a:lnTo>
                  <a:lnTo>
                    <a:pt x="2066" y="17173"/>
                  </a:lnTo>
                  <a:lnTo>
                    <a:pt x="1875" y="17026"/>
                  </a:lnTo>
                  <a:lnTo>
                    <a:pt x="1693" y="16861"/>
                  </a:lnTo>
                  <a:lnTo>
                    <a:pt x="1519" y="16696"/>
                  </a:lnTo>
                  <a:lnTo>
                    <a:pt x="1354" y="16522"/>
                  </a:lnTo>
                  <a:lnTo>
                    <a:pt x="1198" y="16340"/>
                  </a:lnTo>
                  <a:lnTo>
                    <a:pt x="1042" y="16149"/>
                  </a:lnTo>
                  <a:lnTo>
                    <a:pt x="903" y="15958"/>
                  </a:lnTo>
                  <a:lnTo>
                    <a:pt x="773" y="15750"/>
                  </a:lnTo>
                  <a:lnTo>
                    <a:pt x="651" y="15542"/>
                  </a:lnTo>
                  <a:lnTo>
                    <a:pt x="539" y="15325"/>
                  </a:lnTo>
                  <a:lnTo>
                    <a:pt x="435" y="15108"/>
                  </a:lnTo>
                  <a:lnTo>
                    <a:pt x="339" y="14882"/>
                  </a:lnTo>
                  <a:lnTo>
                    <a:pt x="252" y="14648"/>
                  </a:lnTo>
                  <a:lnTo>
                    <a:pt x="183" y="14414"/>
                  </a:lnTo>
                  <a:lnTo>
                    <a:pt x="122" y="14171"/>
                  </a:lnTo>
                  <a:lnTo>
                    <a:pt x="70" y="13919"/>
                  </a:lnTo>
                  <a:lnTo>
                    <a:pt x="35" y="13667"/>
                  </a:lnTo>
                  <a:lnTo>
                    <a:pt x="9" y="13416"/>
                  </a:lnTo>
                  <a:lnTo>
                    <a:pt x="9" y="13416"/>
                  </a:lnTo>
                  <a:lnTo>
                    <a:pt x="1" y="13147"/>
                  </a:lnTo>
                  <a:lnTo>
                    <a:pt x="1" y="12886"/>
                  </a:lnTo>
                  <a:lnTo>
                    <a:pt x="9" y="12617"/>
                  </a:lnTo>
                  <a:lnTo>
                    <a:pt x="35" y="12357"/>
                  </a:lnTo>
                  <a:lnTo>
                    <a:pt x="79" y="12105"/>
                  </a:lnTo>
                  <a:lnTo>
                    <a:pt x="131" y="11845"/>
                  </a:lnTo>
                  <a:lnTo>
                    <a:pt x="200" y="11602"/>
                  </a:lnTo>
                  <a:lnTo>
                    <a:pt x="270" y="11359"/>
                  </a:lnTo>
                  <a:lnTo>
                    <a:pt x="356" y="11116"/>
                  </a:lnTo>
                  <a:lnTo>
                    <a:pt x="461" y="10882"/>
                  </a:lnTo>
                  <a:lnTo>
                    <a:pt x="573" y="10656"/>
                  </a:lnTo>
                  <a:lnTo>
                    <a:pt x="686" y="10431"/>
                  </a:lnTo>
                  <a:lnTo>
                    <a:pt x="816" y="10214"/>
                  </a:lnTo>
                  <a:lnTo>
                    <a:pt x="964" y="10006"/>
                  </a:lnTo>
                  <a:lnTo>
                    <a:pt x="1111" y="9797"/>
                  </a:lnTo>
                  <a:lnTo>
                    <a:pt x="1268" y="9606"/>
                  </a:lnTo>
                  <a:lnTo>
                    <a:pt x="1441" y="9415"/>
                  </a:lnTo>
                  <a:lnTo>
                    <a:pt x="1615" y="9233"/>
                  </a:lnTo>
                  <a:lnTo>
                    <a:pt x="1806" y="9060"/>
                  </a:lnTo>
                  <a:lnTo>
                    <a:pt x="1996" y="8904"/>
                  </a:lnTo>
                  <a:lnTo>
                    <a:pt x="2196" y="8747"/>
                  </a:lnTo>
                  <a:lnTo>
                    <a:pt x="2413" y="8600"/>
                  </a:lnTo>
                  <a:lnTo>
                    <a:pt x="2630" y="8461"/>
                  </a:lnTo>
                  <a:lnTo>
                    <a:pt x="2847" y="8340"/>
                  </a:lnTo>
                  <a:lnTo>
                    <a:pt x="3081" y="8227"/>
                  </a:lnTo>
                  <a:lnTo>
                    <a:pt x="3315" y="8123"/>
                  </a:lnTo>
                  <a:lnTo>
                    <a:pt x="3558" y="8027"/>
                  </a:lnTo>
                  <a:lnTo>
                    <a:pt x="3810" y="7940"/>
                  </a:lnTo>
                  <a:lnTo>
                    <a:pt x="4062" y="7871"/>
                  </a:lnTo>
                  <a:lnTo>
                    <a:pt x="4322" y="7819"/>
                  </a:lnTo>
                  <a:lnTo>
                    <a:pt x="4582" y="7767"/>
                  </a:lnTo>
                  <a:lnTo>
                    <a:pt x="4851" y="7741"/>
                  </a:lnTo>
                  <a:lnTo>
                    <a:pt x="4851" y="7741"/>
                  </a:lnTo>
                  <a:lnTo>
                    <a:pt x="5198" y="7706"/>
                  </a:lnTo>
                  <a:lnTo>
                    <a:pt x="5537" y="7671"/>
                  </a:lnTo>
                  <a:lnTo>
                    <a:pt x="5875" y="7628"/>
                  </a:lnTo>
                  <a:lnTo>
                    <a:pt x="6205" y="7576"/>
                  </a:lnTo>
                  <a:lnTo>
                    <a:pt x="6543" y="7515"/>
                  </a:lnTo>
                  <a:lnTo>
                    <a:pt x="6873" y="7454"/>
                  </a:lnTo>
                  <a:lnTo>
                    <a:pt x="7194" y="7385"/>
                  </a:lnTo>
                  <a:lnTo>
                    <a:pt x="7515" y="7316"/>
                  </a:lnTo>
                  <a:lnTo>
                    <a:pt x="7836" y="7229"/>
                  </a:lnTo>
                  <a:lnTo>
                    <a:pt x="8149" y="7151"/>
                  </a:lnTo>
                  <a:lnTo>
                    <a:pt x="8461" y="7055"/>
                  </a:lnTo>
                  <a:lnTo>
                    <a:pt x="8773" y="6960"/>
                  </a:lnTo>
                  <a:lnTo>
                    <a:pt x="9077" y="6864"/>
                  </a:lnTo>
                  <a:lnTo>
                    <a:pt x="9372" y="6760"/>
                  </a:lnTo>
                  <a:lnTo>
                    <a:pt x="9962" y="6543"/>
                  </a:lnTo>
                  <a:lnTo>
                    <a:pt x="10535" y="6309"/>
                  </a:lnTo>
                  <a:lnTo>
                    <a:pt x="11090" y="6066"/>
                  </a:lnTo>
                  <a:lnTo>
                    <a:pt x="11628" y="5814"/>
                  </a:lnTo>
                  <a:lnTo>
                    <a:pt x="12149" y="5554"/>
                  </a:lnTo>
                  <a:lnTo>
                    <a:pt x="12652" y="5285"/>
                  </a:lnTo>
                  <a:lnTo>
                    <a:pt x="13138" y="5016"/>
                  </a:lnTo>
                  <a:lnTo>
                    <a:pt x="13598" y="4738"/>
                  </a:lnTo>
                  <a:lnTo>
                    <a:pt x="14041" y="4469"/>
                  </a:lnTo>
                  <a:lnTo>
                    <a:pt x="14457" y="4192"/>
                  </a:lnTo>
                  <a:lnTo>
                    <a:pt x="14856" y="3923"/>
                  </a:lnTo>
                  <a:lnTo>
                    <a:pt x="15229" y="3654"/>
                  </a:lnTo>
                  <a:lnTo>
                    <a:pt x="15585" y="3402"/>
                  </a:lnTo>
                  <a:lnTo>
                    <a:pt x="15915" y="3150"/>
                  </a:lnTo>
                  <a:lnTo>
                    <a:pt x="16210" y="2916"/>
                  </a:lnTo>
                  <a:lnTo>
                    <a:pt x="16496" y="2691"/>
                  </a:lnTo>
                  <a:lnTo>
                    <a:pt x="16748" y="2482"/>
                  </a:lnTo>
                  <a:lnTo>
                    <a:pt x="17165" y="2109"/>
                  </a:lnTo>
                  <a:lnTo>
                    <a:pt x="17486" y="1823"/>
                  </a:lnTo>
                  <a:lnTo>
                    <a:pt x="17676" y="1641"/>
                  </a:lnTo>
                  <a:lnTo>
                    <a:pt x="17755" y="1562"/>
                  </a:lnTo>
                  <a:lnTo>
                    <a:pt x="17755" y="1562"/>
                  </a:lnTo>
                  <a:lnTo>
                    <a:pt x="17945" y="1380"/>
                  </a:lnTo>
                  <a:lnTo>
                    <a:pt x="18154" y="1207"/>
                  </a:lnTo>
                  <a:lnTo>
                    <a:pt x="18353" y="1042"/>
                  </a:lnTo>
                  <a:lnTo>
                    <a:pt x="18570" y="894"/>
                  </a:lnTo>
                  <a:lnTo>
                    <a:pt x="18787" y="755"/>
                  </a:lnTo>
                  <a:lnTo>
                    <a:pt x="19013" y="625"/>
                  </a:lnTo>
                  <a:lnTo>
                    <a:pt x="19247" y="513"/>
                  </a:lnTo>
                  <a:lnTo>
                    <a:pt x="19481" y="408"/>
                  </a:lnTo>
                  <a:lnTo>
                    <a:pt x="19716" y="313"/>
                  </a:lnTo>
                  <a:lnTo>
                    <a:pt x="19959" y="235"/>
                  </a:lnTo>
                  <a:lnTo>
                    <a:pt x="20202" y="165"/>
                  </a:lnTo>
                  <a:lnTo>
                    <a:pt x="20445" y="113"/>
                  </a:lnTo>
                  <a:lnTo>
                    <a:pt x="20696" y="70"/>
                  </a:lnTo>
                  <a:lnTo>
                    <a:pt x="20948" y="35"/>
                  </a:lnTo>
                  <a:lnTo>
                    <a:pt x="21199" y="9"/>
                  </a:lnTo>
                  <a:lnTo>
                    <a:pt x="21451" y="1"/>
                  </a:lnTo>
                  <a:lnTo>
                    <a:pt x="21703" y="9"/>
                  </a:lnTo>
                  <a:lnTo>
                    <a:pt x="21954" y="18"/>
                  </a:lnTo>
                  <a:lnTo>
                    <a:pt x="22197" y="44"/>
                  </a:lnTo>
                  <a:lnTo>
                    <a:pt x="22449" y="87"/>
                  </a:lnTo>
                  <a:lnTo>
                    <a:pt x="22701" y="139"/>
                  </a:lnTo>
                  <a:lnTo>
                    <a:pt x="22944" y="200"/>
                  </a:lnTo>
                  <a:lnTo>
                    <a:pt x="23187" y="270"/>
                  </a:lnTo>
                  <a:lnTo>
                    <a:pt x="23430" y="356"/>
                  </a:lnTo>
                  <a:lnTo>
                    <a:pt x="23664" y="460"/>
                  </a:lnTo>
                  <a:lnTo>
                    <a:pt x="23898" y="573"/>
                  </a:lnTo>
                  <a:lnTo>
                    <a:pt x="24132" y="695"/>
                  </a:lnTo>
                  <a:lnTo>
                    <a:pt x="24349" y="825"/>
                  </a:lnTo>
                  <a:lnTo>
                    <a:pt x="24575" y="972"/>
                  </a:lnTo>
                  <a:lnTo>
                    <a:pt x="24783" y="1137"/>
                  </a:lnTo>
                  <a:lnTo>
                    <a:pt x="24992" y="1311"/>
                  </a:lnTo>
                  <a:lnTo>
                    <a:pt x="25191" y="1493"/>
                  </a:lnTo>
                  <a:lnTo>
                    <a:pt x="25191" y="1493"/>
                  </a:lnTo>
                  <a:lnTo>
                    <a:pt x="25373" y="1684"/>
                  </a:lnTo>
                  <a:lnTo>
                    <a:pt x="25547" y="1892"/>
                  </a:lnTo>
                  <a:lnTo>
                    <a:pt x="25712" y="2100"/>
                  </a:lnTo>
                  <a:lnTo>
                    <a:pt x="25859" y="2309"/>
                  </a:lnTo>
                  <a:lnTo>
                    <a:pt x="25998" y="2526"/>
                  </a:lnTo>
                  <a:lnTo>
                    <a:pt x="26128" y="2751"/>
                  </a:lnTo>
                  <a:lnTo>
                    <a:pt x="26241" y="2986"/>
                  </a:lnTo>
                  <a:lnTo>
                    <a:pt x="26345" y="3220"/>
                  </a:lnTo>
                  <a:lnTo>
                    <a:pt x="26441" y="3454"/>
                  </a:lnTo>
                  <a:lnTo>
                    <a:pt x="26519" y="3697"/>
                  </a:lnTo>
                  <a:lnTo>
                    <a:pt x="26588" y="3940"/>
                  </a:lnTo>
                  <a:lnTo>
                    <a:pt x="26640" y="4183"/>
                  </a:lnTo>
                  <a:lnTo>
                    <a:pt x="26692" y="4435"/>
                  </a:lnTo>
                  <a:lnTo>
                    <a:pt x="26718" y="4686"/>
                  </a:lnTo>
                  <a:lnTo>
                    <a:pt x="26744" y="4929"/>
                  </a:lnTo>
                  <a:lnTo>
                    <a:pt x="26753" y="5181"/>
                  </a:lnTo>
                  <a:lnTo>
                    <a:pt x="26753" y="5433"/>
                  </a:lnTo>
                  <a:lnTo>
                    <a:pt x="26736" y="5684"/>
                  </a:lnTo>
                  <a:lnTo>
                    <a:pt x="26710" y="5936"/>
                  </a:lnTo>
                  <a:lnTo>
                    <a:pt x="26666" y="6188"/>
                  </a:lnTo>
                  <a:lnTo>
                    <a:pt x="26623" y="6430"/>
                  </a:lnTo>
                  <a:lnTo>
                    <a:pt x="26553" y="6682"/>
                  </a:lnTo>
                  <a:lnTo>
                    <a:pt x="26484" y="6925"/>
                  </a:lnTo>
                  <a:lnTo>
                    <a:pt x="26397" y="7168"/>
                  </a:lnTo>
                  <a:lnTo>
                    <a:pt x="26293" y="7402"/>
                  </a:lnTo>
                  <a:lnTo>
                    <a:pt x="26189" y="7637"/>
                  </a:lnTo>
                  <a:lnTo>
                    <a:pt x="26059" y="7862"/>
                  </a:lnTo>
                  <a:lnTo>
                    <a:pt x="25929" y="8088"/>
                  </a:lnTo>
                  <a:lnTo>
                    <a:pt x="25781" y="8305"/>
                  </a:lnTo>
                  <a:lnTo>
                    <a:pt x="25616" y="8522"/>
                  </a:lnTo>
                  <a:lnTo>
                    <a:pt x="25443" y="8730"/>
                  </a:lnTo>
                  <a:lnTo>
                    <a:pt x="25261" y="8930"/>
                  </a:lnTo>
                  <a:lnTo>
                    <a:pt x="25261" y="8930"/>
                  </a:lnTo>
                  <a:lnTo>
                    <a:pt x="25104" y="9077"/>
                  </a:lnTo>
                  <a:lnTo>
                    <a:pt x="24783" y="9389"/>
                  </a:lnTo>
                  <a:lnTo>
                    <a:pt x="24289" y="9832"/>
                  </a:lnTo>
                  <a:lnTo>
                    <a:pt x="23985" y="10101"/>
                  </a:lnTo>
                  <a:lnTo>
                    <a:pt x="23647" y="10396"/>
                  </a:lnTo>
                  <a:lnTo>
                    <a:pt x="23256" y="10708"/>
                  </a:lnTo>
                  <a:lnTo>
                    <a:pt x="22840" y="11047"/>
                  </a:lnTo>
                  <a:lnTo>
                    <a:pt x="22380" y="11403"/>
                  </a:lnTo>
                  <a:lnTo>
                    <a:pt x="21885" y="11767"/>
                  </a:lnTo>
                  <a:lnTo>
                    <a:pt x="21364" y="12149"/>
                  </a:lnTo>
                  <a:lnTo>
                    <a:pt x="20800" y="12548"/>
                  </a:lnTo>
                  <a:lnTo>
                    <a:pt x="20202" y="12947"/>
                  </a:lnTo>
                  <a:lnTo>
                    <a:pt x="19568" y="13346"/>
                  </a:lnTo>
                  <a:lnTo>
                    <a:pt x="18909" y="13754"/>
                  </a:lnTo>
                  <a:lnTo>
                    <a:pt x="18214" y="14153"/>
                  </a:lnTo>
                  <a:lnTo>
                    <a:pt x="17494" y="14553"/>
                  </a:lnTo>
                  <a:lnTo>
                    <a:pt x="17121" y="14752"/>
                  </a:lnTo>
                  <a:lnTo>
                    <a:pt x="16739" y="14952"/>
                  </a:lnTo>
                  <a:lnTo>
                    <a:pt x="16349" y="15143"/>
                  </a:lnTo>
                  <a:lnTo>
                    <a:pt x="15950" y="15333"/>
                  </a:lnTo>
                  <a:lnTo>
                    <a:pt x="15551" y="15524"/>
                  </a:lnTo>
                  <a:lnTo>
                    <a:pt x="15143" y="15707"/>
                  </a:lnTo>
                  <a:lnTo>
                    <a:pt x="14726" y="15889"/>
                  </a:lnTo>
                  <a:lnTo>
                    <a:pt x="14301" y="16062"/>
                  </a:lnTo>
                  <a:lnTo>
                    <a:pt x="13867" y="16236"/>
                  </a:lnTo>
                  <a:lnTo>
                    <a:pt x="13433" y="16409"/>
                  </a:lnTo>
                  <a:lnTo>
                    <a:pt x="12991" y="16566"/>
                  </a:lnTo>
                  <a:lnTo>
                    <a:pt x="12539" y="16731"/>
                  </a:lnTo>
                  <a:lnTo>
                    <a:pt x="12088" y="16878"/>
                  </a:lnTo>
                  <a:lnTo>
                    <a:pt x="11620" y="17026"/>
                  </a:lnTo>
                  <a:lnTo>
                    <a:pt x="11151" y="17164"/>
                  </a:lnTo>
                  <a:lnTo>
                    <a:pt x="10683" y="17295"/>
                  </a:lnTo>
                  <a:lnTo>
                    <a:pt x="10197" y="17425"/>
                  </a:lnTo>
                  <a:lnTo>
                    <a:pt x="9711" y="17546"/>
                  </a:lnTo>
                  <a:lnTo>
                    <a:pt x="9225" y="17650"/>
                  </a:lnTo>
                  <a:lnTo>
                    <a:pt x="8721" y="17754"/>
                  </a:lnTo>
                  <a:lnTo>
                    <a:pt x="8218" y="17850"/>
                  </a:lnTo>
                  <a:lnTo>
                    <a:pt x="7715" y="17937"/>
                  </a:lnTo>
                  <a:lnTo>
                    <a:pt x="7194" y="18015"/>
                  </a:lnTo>
                  <a:lnTo>
                    <a:pt x="6674" y="18084"/>
                  </a:lnTo>
                  <a:lnTo>
                    <a:pt x="6153" y="18145"/>
                  </a:lnTo>
                  <a:lnTo>
                    <a:pt x="5624" y="18188"/>
                  </a:lnTo>
                  <a:lnTo>
                    <a:pt x="5624" y="18188"/>
                  </a:lnTo>
                  <a:lnTo>
                    <a:pt x="5589" y="18214"/>
                  </a:lnTo>
                  <a:lnTo>
                    <a:pt x="5554" y="18232"/>
                  </a:lnTo>
                  <a:lnTo>
                    <a:pt x="5519" y="18240"/>
                  </a:lnTo>
                  <a:lnTo>
                    <a:pt x="5476" y="18249"/>
                  </a:lnTo>
                  <a:lnTo>
                    <a:pt x="5372" y="18258"/>
                  </a:lnTo>
                  <a:lnTo>
                    <a:pt x="5268" y="18258"/>
                  </a:lnTo>
                  <a:lnTo>
                    <a:pt x="5268" y="1825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241950" y="-4627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-1346425" y="-7770250"/>
              <a:ext cx="439950" cy="780350"/>
            </a:xfrm>
            <a:custGeom>
              <a:rect b="b" l="l" r="r" t="t"/>
              <a:pathLst>
                <a:path extrusionOk="0" h="31214" w="17598">
                  <a:moveTo>
                    <a:pt x="12339" y="1"/>
                  </a:moveTo>
                  <a:lnTo>
                    <a:pt x="12070" y="10"/>
                  </a:lnTo>
                  <a:lnTo>
                    <a:pt x="11801" y="27"/>
                  </a:lnTo>
                  <a:lnTo>
                    <a:pt x="11541" y="62"/>
                  </a:lnTo>
                  <a:lnTo>
                    <a:pt x="11281" y="105"/>
                  </a:lnTo>
                  <a:lnTo>
                    <a:pt x="11029" y="166"/>
                  </a:lnTo>
                  <a:lnTo>
                    <a:pt x="10786" y="235"/>
                  </a:lnTo>
                  <a:lnTo>
                    <a:pt x="10534" y="322"/>
                  </a:lnTo>
                  <a:lnTo>
                    <a:pt x="10300" y="417"/>
                  </a:lnTo>
                  <a:lnTo>
                    <a:pt x="10066" y="522"/>
                  </a:lnTo>
                  <a:lnTo>
                    <a:pt x="9840" y="643"/>
                  </a:lnTo>
                  <a:lnTo>
                    <a:pt x="9623" y="765"/>
                  </a:lnTo>
                  <a:lnTo>
                    <a:pt x="9406" y="903"/>
                  </a:lnTo>
                  <a:lnTo>
                    <a:pt x="9198" y="1051"/>
                  </a:lnTo>
                  <a:lnTo>
                    <a:pt x="8999" y="1207"/>
                  </a:lnTo>
                  <a:lnTo>
                    <a:pt x="8808" y="1372"/>
                  </a:lnTo>
                  <a:lnTo>
                    <a:pt x="8625" y="1546"/>
                  </a:lnTo>
                  <a:lnTo>
                    <a:pt x="8452" y="1736"/>
                  </a:lnTo>
                  <a:lnTo>
                    <a:pt x="8287" y="1927"/>
                  </a:lnTo>
                  <a:lnTo>
                    <a:pt x="8131" y="2127"/>
                  </a:lnTo>
                  <a:lnTo>
                    <a:pt x="7983" y="2326"/>
                  </a:lnTo>
                  <a:lnTo>
                    <a:pt x="7844" y="2543"/>
                  </a:lnTo>
                  <a:lnTo>
                    <a:pt x="7714" y="2760"/>
                  </a:lnTo>
                  <a:lnTo>
                    <a:pt x="7601" y="2986"/>
                  </a:lnTo>
                  <a:lnTo>
                    <a:pt x="7489" y="3220"/>
                  </a:lnTo>
                  <a:lnTo>
                    <a:pt x="7393" y="3463"/>
                  </a:lnTo>
                  <a:lnTo>
                    <a:pt x="7315" y="3706"/>
                  </a:lnTo>
                  <a:lnTo>
                    <a:pt x="7246" y="3958"/>
                  </a:lnTo>
                  <a:lnTo>
                    <a:pt x="7185" y="4209"/>
                  </a:lnTo>
                  <a:lnTo>
                    <a:pt x="7133" y="4461"/>
                  </a:lnTo>
                  <a:lnTo>
                    <a:pt x="7098" y="4730"/>
                  </a:lnTo>
                  <a:lnTo>
                    <a:pt x="7081" y="4990"/>
                  </a:lnTo>
                  <a:lnTo>
                    <a:pt x="7072" y="5259"/>
                  </a:lnTo>
                  <a:lnTo>
                    <a:pt x="7072" y="5390"/>
                  </a:lnTo>
                  <a:lnTo>
                    <a:pt x="7055" y="5745"/>
                  </a:lnTo>
                  <a:lnTo>
                    <a:pt x="7020" y="6309"/>
                  </a:lnTo>
                  <a:lnTo>
                    <a:pt x="6959" y="7047"/>
                  </a:lnTo>
                  <a:lnTo>
                    <a:pt x="6925" y="7481"/>
                  </a:lnTo>
                  <a:lnTo>
                    <a:pt x="6864" y="7949"/>
                  </a:lnTo>
                  <a:lnTo>
                    <a:pt x="6803" y="8461"/>
                  </a:lnTo>
                  <a:lnTo>
                    <a:pt x="6734" y="8999"/>
                  </a:lnTo>
                  <a:lnTo>
                    <a:pt x="6638" y="9563"/>
                  </a:lnTo>
                  <a:lnTo>
                    <a:pt x="6543" y="10162"/>
                  </a:lnTo>
                  <a:lnTo>
                    <a:pt x="6421" y="10778"/>
                  </a:lnTo>
                  <a:lnTo>
                    <a:pt x="6291" y="11420"/>
                  </a:lnTo>
                  <a:lnTo>
                    <a:pt x="6144" y="12089"/>
                  </a:lnTo>
                  <a:lnTo>
                    <a:pt x="5979" y="12765"/>
                  </a:lnTo>
                  <a:lnTo>
                    <a:pt x="5797" y="13460"/>
                  </a:lnTo>
                  <a:lnTo>
                    <a:pt x="5588" y="14162"/>
                  </a:lnTo>
                  <a:lnTo>
                    <a:pt x="5363" y="14874"/>
                  </a:lnTo>
                  <a:lnTo>
                    <a:pt x="5120" y="15594"/>
                  </a:lnTo>
                  <a:lnTo>
                    <a:pt x="4990" y="15959"/>
                  </a:lnTo>
                  <a:lnTo>
                    <a:pt x="4851" y="16323"/>
                  </a:lnTo>
                  <a:lnTo>
                    <a:pt x="4703" y="16679"/>
                  </a:lnTo>
                  <a:lnTo>
                    <a:pt x="4556" y="17043"/>
                  </a:lnTo>
                  <a:lnTo>
                    <a:pt x="4399" y="17408"/>
                  </a:lnTo>
                  <a:lnTo>
                    <a:pt x="4243" y="17772"/>
                  </a:lnTo>
                  <a:lnTo>
                    <a:pt x="4070" y="18128"/>
                  </a:lnTo>
                  <a:lnTo>
                    <a:pt x="3896" y="18492"/>
                  </a:lnTo>
                  <a:lnTo>
                    <a:pt x="3714" y="18848"/>
                  </a:lnTo>
                  <a:lnTo>
                    <a:pt x="3532" y="19204"/>
                  </a:lnTo>
                  <a:lnTo>
                    <a:pt x="3332" y="19560"/>
                  </a:lnTo>
                  <a:lnTo>
                    <a:pt x="3133" y="19907"/>
                  </a:lnTo>
                  <a:lnTo>
                    <a:pt x="2924" y="20254"/>
                  </a:lnTo>
                  <a:lnTo>
                    <a:pt x="2707" y="20601"/>
                  </a:lnTo>
                  <a:lnTo>
                    <a:pt x="2482" y="20939"/>
                  </a:lnTo>
                  <a:lnTo>
                    <a:pt x="2256" y="21278"/>
                  </a:lnTo>
                  <a:lnTo>
                    <a:pt x="2013" y="21616"/>
                  </a:lnTo>
                  <a:lnTo>
                    <a:pt x="1770" y="21937"/>
                  </a:lnTo>
                  <a:lnTo>
                    <a:pt x="1510" y="22267"/>
                  </a:lnTo>
                  <a:lnTo>
                    <a:pt x="1250" y="22579"/>
                  </a:lnTo>
                  <a:lnTo>
                    <a:pt x="1076" y="22796"/>
                  </a:lnTo>
                  <a:lnTo>
                    <a:pt x="920" y="23013"/>
                  </a:lnTo>
                  <a:lnTo>
                    <a:pt x="772" y="23239"/>
                  </a:lnTo>
                  <a:lnTo>
                    <a:pt x="642" y="23465"/>
                  </a:lnTo>
                  <a:lnTo>
                    <a:pt x="521" y="23699"/>
                  </a:lnTo>
                  <a:lnTo>
                    <a:pt x="417" y="23942"/>
                  </a:lnTo>
                  <a:lnTo>
                    <a:pt x="321" y="24185"/>
                  </a:lnTo>
                  <a:lnTo>
                    <a:pt x="234" y="24428"/>
                  </a:lnTo>
                  <a:lnTo>
                    <a:pt x="165" y="24671"/>
                  </a:lnTo>
                  <a:lnTo>
                    <a:pt x="104" y="24922"/>
                  </a:lnTo>
                  <a:lnTo>
                    <a:pt x="61" y="25174"/>
                  </a:lnTo>
                  <a:lnTo>
                    <a:pt x="26" y="25426"/>
                  </a:lnTo>
                  <a:lnTo>
                    <a:pt x="9" y="25677"/>
                  </a:lnTo>
                  <a:lnTo>
                    <a:pt x="0" y="25929"/>
                  </a:lnTo>
                  <a:lnTo>
                    <a:pt x="0" y="26181"/>
                  </a:lnTo>
                  <a:lnTo>
                    <a:pt x="17" y="26432"/>
                  </a:lnTo>
                  <a:lnTo>
                    <a:pt x="43" y="26684"/>
                  </a:lnTo>
                  <a:lnTo>
                    <a:pt x="87" y="26936"/>
                  </a:lnTo>
                  <a:lnTo>
                    <a:pt x="139" y="27178"/>
                  </a:lnTo>
                  <a:lnTo>
                    <a:pt x="200" y="27421"/>
                  </a:lnTo>
                  <a:lnTo>
                    <a:pt x="278" y="27664"/>
                  </a:lnTo>
                  <a:lnTo>
                    <a:pt x="365" y="27907"/>
                  </a:lnTo>
                  <a:lnTo>
                    <a:pt x="460" y="28142"/>
                  </a:lnTo>
                  <a:lnTo>
                    <a:pt x="573" y="28376"/>
                  </a:lnTo>
                  <a:lnTo>
                    <a:pt x="694" y="28602"/>
                  </a:lnTo>
                  <a:lnTo>
                    <a:pt x="833" y="28819"/>
                  </a:lnTo>
                  <a:lnTo>
                    <a:pt x="972" y="29035"/>
                  </a:lnTo>
                  <a:lnTo>
                    <a:pt x="1137" y="29244"/>
                  </a:lnTo>
                  <a:lnTo>
                    <a:pt x="1302" y="29452"/>
                  </a:lnTo>
                  <a:lnTo>
                    <a:pt x="1484" y="29643"/>
                  </a:lnTo>
                  <a:lnTo>
                    <a:pt x="1675" y="29834"/>
                  </a:lnTo>
                  <a:lnTo>
                    <a:pt x="1883" y="30016"/>
                  </a:lnTo>
                  <a:lnTo>
                    <a:pt x="2065" y="30155"/>
                  </a:lnTo>
                  <a:lnTo>
                    <a:pt x="2265" y="30294"/>
                  </a:lnTo>
                  <a:lnTo>
                    <a:pt x="2456" y="30415"/>
                  </a:lnTo>
                  <a:lnTo>
                    <a:pt x="2655" y="30528"/>
                  </a:lnTo>
                  <a:lnTo>
                    <a:pt x="2855" y="30632"/>
                  </a:lnTo>
                  <a:lnTo>
                    <a:pt x="3063" y="30736"/>
                  </a:lnTo>
                  <a:lnTo>
                    <a:pt x="3271" y="30823"/>
                  </a:lnTo>
                  <a:lnTo>
                    <a:pt x="3488" y="30901"/>
                  </a:lnTo>
                  <a:lnTo>
                    <a:pt x="3705" y="30979"/>
                  </a:lnTo>
                  <a:lnTo>
                    <a:pt x="3922" y="31040"/>
                  </a:lnTo>
                  <a:lnTo>
                    <a:pt x="4139" y="31092"/>
                  </a:lnTo>
                  <a:lnTo>
                    <a:pt x="4356" y="31135"/>
                  </a:lnTo>
                  <a:lnTo>
                    <a:pt x="4582" y="31170"/>
                  </a:lnTo>
                  <a:lnTo>
                    <a:pt x="4807" y="31196"/>
                  </a:lnTo>
                  <a:lnTo>
                    <a:pt x="5024" y="31205"/>
                  </a:lnTo>
                  <a:lnTo>
                    <a:pt x="5250" y="31213"/>
                  </a:lnTo>
                  <a:lnTo>
                    <a:pt x="5536" y="31205"/>
                  </a:lnTo>
                  <a:lnTo>
                    <a:pt x="5823" y="31179"/>
                  </a:lnTo>
                  <a:lnTo>
                    <a:pt x="6109" y="31144"/>
                  </a:lnTo>
                  <a:lnTo>
                    <a:pt x="6387" y="31092"/>
                  </a:lnTo>
                  <a:lnTo>
                    <a:pt x="6664" y="31031"/>
                  </a:lnTo>
                  <a:lnTo>
                    <a:pt x="6942" y="30953"/>
                  </a:lnTo>
                  <a:lnTo>
                    <a:pt x="7202" y="30858"/>
                  </a:lnTo>
                  <a:lnTo>
                    <a:pt x="7471" y="30745"/>
                  </a:lnTo>
                  <a:lnTo>
                    <a:pt x="7723" y="30623"/>
                  </a:lnTo>
                  <a:lnTo>
                    <a:pt x="7975" y="30485"/>
                  </a:lnTo>
                  <a:lnTo>
                    <a:pt x="8218" y="30337"/>
                  </a:lnTo>
                  <a:lnTo>
                    <a:pt x="8452" y="30172"/>
                  </a:lnTo>
                  <a:lnTo>
                    <a:pt x="8686" y="29999"/>
                  </a:lnTo>
                  <a:lnTo>
                    <a:pt x="8903" y="29808"/>
                  </a:lnTo>
                  <a:lnTo>
                    <a:pt x="9111" y="29599"/>
                  </a:lnTo>
                  <a:lnTo>
                    <a:pt x="9320" y="29383"/>
                  </a:lnTo>
                  <a:lnTo>
                    <a:pt x="9693" y="28923"/>
                  </a:lnTo>
                  <a:lnTo>
                    <a:pt x="10066" y="28454"/>
                  </a:lnTo>
                  <a:lnTo>
                    <a:pt x="10422" y="27977"/>
                  </a:lnTo>
                  <a:lnTo>
                    <a:pt x="10760" y="27500"/>
                  </a:lnTo>
                  <a:lnTo>
                    <a:pt x="11098" y="27022"/>
                  </a:lnTo>
                  <a:lnTo>
                    <a:pt x="11419" y="26536"/>
                  </a:lnTo>
                  <a:lnTo>
                    <a:pt x="11732" y="26042"/>
                  </a:lnTo>
                  <a:lnTo>
                    <a:pt x="12027" y="25556"/>
                  </a:lnTo>
                  <a:lnTo>
                    <a:pt x="12322" y="25061"/>
                  </a:lnTo>
                  <a:lnTo>
                    <a:pt x="12600" y="24558"/>
                  </a:lnTo>
                  <a:lnTo>
                    <a:pt x="12869" y="24063"/>
                  </a:lnTo>
                  <a:lnTo>
                    <a:pt x="13129" y="23560"/>
                  </a:lnTo>
                  <a:lnTo>
                    <a:pt x="13381" y="23057"/>
                  </a:lnTo>
                  <a:lnTo>
                    <a:pt x="13624" y="22553"/>
                  </a:lnTo>
                  <a:lnTo>
                    <a:pt x="13849" y="22050"/>
                  </a:lnTo>
                  <a:lnTo>
                    <a:pt x="14075" y="21547"/>
                  </a:lnTo>
                  <a:lnTo>
                    <a:pt x="14283" y="21052"/>
                  </a:lnTo>
                  <a:lnTo>
                    <a:pt x="14491" y="20549"/>
                  </a:lnTo>
                  <a:lnTo>
                    <a:pt x="14691" y="20046"/>
                  </a:lnTo>
                  <a:lnTo>
                    <a:pt x="14873" y="19551"/>
                  </a:lnTo>
                  <a:lnTo>
                    <a:pt x="15055" y="19056"/>
                  </a:lnTo>
                  <a:lnTo>
                    <a:pt x="15229" y="18562"/>
                  </a:lnTo>
                  <a:lnTo>
                    <a:pt x="15385" y="18067"/>
                  </a:lnTo>
                  <a:lnTo>
                    <a:pt x="15541" y="17581"/>
                  </a:lnTo>
                  <a:lnTo>
                    <a:pt x="15689" y="17104"/>
                  </a:lnTo>
                  <a:lnTo>
                    <a:pt x="15836" y="16618"/>
                  </a:lnTo>
                  <a:lnTo>
                    <a:pt x="15966" y="16141"/>
                  </a:lnTo>
                  <a:lnTo>
                    <a:pt x="16097" y="15672"/>
                  </a:lnTo>
                  <a:lnTo>
                    <a:pt x="16331" y="14752"/>
                  </a:lnTo>
                  <a:lnTo>
                    <a:pt x="16539" y="13850"/>
                  </a:lnTo>
                  <a:lnTo>
                    <a:pt x="16721" y="12974"/>
                  </a:lnTo>
                  <a:lnTo>
                    <a:pt x="16878" y="12132"/>
                  </a:lnTo>
                  <a:lnTo>
                    <a:pt x="17016" y="11325"/>
                  </a:lnTo>
                  <a:lnTo>
                    <a:pt x="17138" y="10553"/>
                  </a:lnTo>
                  <a:lnTo>
                    <a:pt x="17242" y="9815"/>
                  </a:lnTo>
                  <a:lnTo>
                    <a:pt x="17329" y="9121"/>
                  </a:lnTo>
                  <a:lnTo>
                    <a:pt x="17398" y="8479"/>
                  </a:lnTo>
                  <a:lnTo>
                    <a:pt x="17459" y="7880"/>
                  </a:lnTo>
                  <a:lnTo>
                    <a:pt x="17502" y="7342"/>
                  </a:lnTo>
                  <a:lnTo>
                    <a:pt x="17537" y="6856"/>
                  </a:lnTo>
                  <a:lnTo>
                    <a:pt x="17580" y="6058"/>
                  </a:lnTo>
                  <a:lnTo>
                    <a:pt x="17589" y="5511"/>
                  </a:lnTo>
                  <a:lnTo>
                    <a:pt x="17598" y="5259"/>
                  </a:lnTo>
                  <a:lnTo>
                    <a:pt x="17589" y="4990"/>
                  </a:lnTo>
                  <a:lnTo>
                    <a:pt x="17572" y="4730"/>
                  </a:lnTo>
                  <a:lnTo>
                    <a:pt x="17537" y="4461"/>
                  </a:lnTo>
                  <a:lnTo>
                    <a:pt x="17485" y="4209"/>
                  </a:lnTo>
                  <a:lnTo>
                    <a:pt x="17424" y="3958"/>
                  </a:lnTo>
                  <a:lnTo>
                    <a:pt x="17355" y="3706"/>
                  </a:lnTo>
                  <a:lnTo>
                    <a:pt x="17277" y="3463"/>
                  </a:lnTo>
                  <a:lnTo>
                    <a:pt x="17181" y="3220"/>
                  </a:lnTo>
                  <a:lnTo>
                    <a:pt x="17068" y="2986"/>
                  </a:lnTo>
                  <a:lnTo>
                    <a:pt x="16956" y="2760"/>
                  </a:lnTo>
                  <a:lnTo>
                    <a:pt x="16826" y="2543"/>
                  </a:lnTo>
                  <a:lnTo>
                    <a:pt x="16687" y="2326"/>
                  </a:lnTo>
                  <a:lnTo>
                    <a:pt x="16539" y="2127"/>
                  </a:lnTo>
                  <a:lnTo>
                    <a:pt x="16383" y="1927"/>
                  </a:lnTo>
                  <a:lnTo>
                    <a:pt x="16218" y="1736"/>
                  </a:lnTo>
                  <a:lnTo>
                    <a:pt x="16045" y="1546"/>
                  </a:lnTo>
                  <a:lnTo>
                    <a:pt x="15862" y="1372"/>
                  </a:lnTo>
                  <a:lnTo>
                    <a:pt x="15671" y="1207"/>
                  </a:lnTo>
                  <a:lnTo>
                    <a:pt x="15472" y="1051"/>
                  </a:lnTo>
                  <a:lnTo>
                    <a:pt x="15264" y="903"/>
                  </a:lnTo>
                  <a:lnTo>
                    <a:pt x="15047" y="765"/>
                  </a:lnTo>
                  <a:lnTo>
                    <a:pt x="14830" y="643"/>
                  </a:lnTo>
                  <a:lnTo>
                    <a:pt x="14604" y="522"/>
                  </a:lnTo>
                  <a:lnTo>
                    <a:pt x="14370" y="417"/>
                  </a:lnTo>
                  <a:lnTo>
                    <a:pt x="14136" y="322"/>
                  </a:lnTo>
                  <a:lnTo>
                    <a:pt x="13884" y="235"/>
                  </a:lnTo>
                  <a:lnTo>
                    <a:pt x="13641" y="166"/>
                  </a:lnTo>
                  <a:lnTo>
                    <a:pt x="13389" y="105"/>
                  </a:lnTo>
                  <a:lnTo>
                    <a:pt x="13129" y="62"/>
                  </a:lnTo>
                  <a:lnTo>
                    <a:pt x="12869" y="27"/>
                  </a:lnTo>
                  <a:lnTo>
                    <a:pt x="12600" y="10"/>
                  </a:lnTo>
                  <a:lnTo>
                    <a:pt x="123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-1346425" y="-7770250"/>
              <a:ext cx="439950" cy="780350"/>
            </a:xfrm>
            <a:custGeom>
              <a:rect b="b" l="l" r="r" t="t"/>
              <a:pathLst>
                <a:path extrusionOk="0" fill="none" h="31214" w="17598">
                  <a:moveTo>
                    <a:pt x="5250" y="31213"/>
                  </a:moveTo>
                  <a:lnTo>
                    <a:pt x="5250" y="31213"/>
                  </a:lnTo>
                  <a:lnTo>
                    <a:pt x="5024" y="31205"/>
                  </a:lnTo>
                  <a:lnTo>
                    <a:pt x="4807" y="31196"/>
                  </a:lnTo>
                  <a:lnTo>
                    <a:pt x="4582" y="31170"/>
                  </a:lnTo>
                  <a:lnTo>
                    <a:pt x="4356" y="31135"/>
                  </a:lnTo>
                  <a:lnTo>
                    <a:pt x="4139" y="31092"/>
                  </a:lnTo>
                  <a:lnTo>
                    <a:pt x="3922" y="31040"/>
                  </a:lnTo>
                  <a:lnTo>
                    <a:pt x="3705" y="30979"/>
                  </a:lnTo>
                  <a:lnTo>
                    <a:pt x="3488" y="30901"/>
                  </a:lnTo>
                  <a:lnTo>
                    <a:pt x="3271" y="30823"/>
                  </a:lnTo>
                  <a:lnTo>
                    <a:pt x="3063" y="30736"/>
                  </a:lnTo>
                  <a:lnTo>
                    <a:pt x="2855" y="30632"/>
                  </a:lnTo>
                  <a:lnTo>
                    <a:pt x="2655" y="30528"/>
                  </a:lnTo>
                  <a:lnTo>
                    <a:pt x="2456" y="30415"/>
                  </a:lnTo>
                  <a:lnTo>
                    <a:pt x="2265" y="30294"/>
                  </a:lnTo>
                  <a:lnTo>
                    <a:pt x="2065" y="30155"/>
                  </a:lnTo>
                  <a:lnTo>
                    <a:pt x="1883" y="30016"/>
                  </a:lnTo>
                  <a:lnTo>
                    <a:pt x="1883" y="30016"/>
                  </a:lnTo>
                  <a:lnTo>
                    <a:pt x="1675" y="29834"/>
                  </a:lnTo>
                  <a:lnTo>
                    <a:pt x="1484" y="29643"/>
                  </a:lnTo>
                  <a:lnTo>
                    <a:pt x="1302" y="29452"/>
                  </a:lnTo>
                  <a:lnTo>
                    <a:pt x="1137" y="29244"/>
                  </a:lnTo>
                  <a:lnTo>
                    <a:pt x="972" y="29035"/>
                  </a:lnTo>
                  <a:lnTo>
                    <a:pt x="833" y="28819"/>
                  </a:lnTo>
                  <a:lnTo>
                    <a:pt x="694" y="28602"/>
                  </a:lnTo>
                  <a:lnTo>
                    <a:pt x="573" y="28376"/>
                  </a:lnTo>
                  <a:lnTo>
                    <a:pt x="460" y="28142"/>
                  </a:lnTo>
                  <a:lnTo>
                    <a:pt x="365" y="27907"/>
                  </a:lnTo>
                  <a:lnTo>
                    <a:pt x="278" y="27664"/>
                  </a:lnTo>
                  <a:lnTo>
                    <a:pt x="200" y="27421"/>
                  </a:lnTo>
                  <a:lnTo>
                    <a:pt x="139" y="27178"/>
                  </a:lnTo>
                  <a:lnTo>
                    <a:pt x="87" y="26936"/>
                  </a:lnTo>
                  <a:lnTo>
                    <a:pt x="43" y="26684"/>
                  </a:lnTo>
                  <a:lnTo>
                    <a:pt x="17" y="26432"/>
                  </a:lnTo>
                  <a:lnTo>
                    <a:pt x="0" y="26181"/>
                  </a:lnTo>
                  <a:lnTo>
                    <a:pt x="0" y="25929"/>
                  </a:lnTo>
                  <a:lnTo>
                    <a:pt x="9" y="25677"/>
                  </a:lnTo>
                  <a:lnTo>
                    <a:pt x="26" y="25426"/>
                  </a:lnTo>
                  <a:lnTo>
                    <a:pt x="61" y="25174"/>
                  </a:lnTo>
                  <a:lnTo>
                    <a:pt x="104" y="24922"/>
                  </a:lnTo>
                  <a:lnTo>
                    <a:pt x="165" y="24671"/>
                  </a:lnTo>
                  <a:lnTo>
                    <a:pt x="234" y="24428"/>
                  </a:lnTo>
                  <a:lnTo>
                    <a:pt x="321" y="24185"/>
                  </a:lnTo>
                  <a:lnTo>
                    <a:pt x="417" y="23942"/>
                  </a:lnTo>
                  <a:lnTo>
                    <a:pt x="521" y="23699"/>
                  </a:lnTo>
                  <a:lnTo>
                    <a:pt x="642" y="23465"/>
                  </a:lnTo>
                  <a:lnTo>
                    <a:pt x="772" y="23239"/>
                  </a:lnTo>
                  <a:lnTo>
                    <a:pt x="920" y="23013"/>
                  </a:lnTo>
                  <a:lnTo>
                    <a:pt x="1076" y="22796"/>
                  </a:lnTo>
                  <a:lnTo>
                    <a:pt x="1250" y="22579"/>
                  </a:lnTo>
                  <a:lnTo>
                    <a:pt x="1250" y="22579"/>
                  </a:lnTo>
                  <a:lnTo>
                    <a:pt x="1510" y="22267"/>
                  </a:lnTo>
                  <a:lnTo>
                    <a:pt x="1770" y="21937"/>
                  </a:lnTo>
                  <a:lnTo>
                    <a:pt x="2013" y="21616"/>
                  </a:lnTo>
                  <a:lnTo>
                    <a:pt x="2256" y="21278"/>
                  </a:lnTo>
                  <a:lnTo>
                    <a:pt x="2482" y="20939"/>
                  </a:lnTo>
                  <a:lnTo>
                    <a:pt x="2707" y="20601"/>
                  </a:lnTo>
                  <a:lnTo>
                    <a:pt x="2924" y="20254"/>
                  </a:lnTo>
                  <a:lnTo>
                    <a:pt x="3133" y="19907"/>
                  </a:lnTo>
                  <a:lnTo>
                    <a:pt x="3332" y="19560"/>
                  </a:lnTo>
                  <a:lnTo>
                    <a:pt x="3532" y="19204"/>
                  </a:lnTo>
                  <a:lnTo>
                    <a:pt x="3714" y="18848"/>
                  </a:lnTo>
                  <a:lnTo>
                    <a:pt x="3896" y="18492"/>
                  </a:lnTo>
                  <a:lnTo>
                    <a:pt x="4070" y="18128"/>
                  </a:lnTo>
                  <a:lnTo>
                    <a:pt x="4243" y="17772"/>
                  </a:lnTo>
                  <a:lnTo>
                    <a:pt x="4399" y="17408"/>
                  </a:lnTo>
                  <a:lnTo>
                    <a:pt x="4556" y="17043"/>
                  </a:lnTo>
                  <a:lnTo>
                    <a:pt x="4703" y="16679"/>
                  </a:lnTo>
                  <a:lnTo>
                    <a:pt x="4851" y="16323"/>
                  </a:lnTo>
                  <a:lnTo>
                    <a:pt x="4990" y="15959"/>
                  </a:lnTo>
                  <a:lnTo>
                    <a:pt x="5120" y="15594"/>
                  </a:lnTo>
                  <a:lnTo>
                    <a:pt x="5363" y="14874"/>
                  </a:lnTo>
                  <a:lnTo>
                    <a:pt x="5588" y="14162"/>
                  </a:lnTo>
                  <a:lnTo>
                    <a:pt x="5797" y="13460"/>
                  </a:lnTo>
                  <a:lnTo>
                    <a:pt x="5979" y="12765"/>
                  </a:lnTo>
                  <a:lnTo>
                    <a:pt x="6144" y="12089"/>
                  </a:lnTo>
                  <a:lnTo>
                    <a:pt x="6291" y="11420"/>
                  </a:lnTo>
                  <a:lnTo>
                    <a:pt x="6421" y="10778"/>
                  </a:lnTo>
                  <a:lnTo>
                    <a:pt x="6543" y="10162"/>
                  </a:lnTo>
                  <a:lnTo>
                    <a:pt x="6638" y="9563"/>
                  </a:lnTo>
                  <a:lnTo>
                    <a:pt x="6734" y="8999"/>
                  </a:lnTo>
                  <a:lnTo>
                    <a:pt x="6803" y="8461"/>
                  </a:lnTo>
                  <a:lnTo>
                    <a:pt x="6864" y="7949"/>
                  </a:lnTo>
                  <a:lnTo>
                    <a:pt x="6925" y="7481"/>
                  </a:lnTo>
                  <a:lnTo>
                    <a:pt x="6959" y="7047"/>
                  </a:lnTo>
                  <a:lnTo>
                    <a:pt x="7020" y="6309"/>
                  </a:lnTo>
                  <a:lnTo>
                    <a:pt x="7055" y="5745"/>
                  </a:lnTo>
                  <a:lnTo>
                    <a:pt x="7072" y="5390"/>
                  </a:lnTo>
                  <a:lnTo>
                    <a:pt x="7072" y="5259"/>
                  </a:lnTo>
                  <a:lnTo>
                    <a:pt x="7072" y="5259"/>
                  </a:lnTo>
                  <a:lnTo>
                    <a:pt x="7081" y="4990"/>
                  </a:lnTo>
                  <a:lnTo>
                    <a:pt x="7098" y="4730"/>
                  </a:lnTo>
                  <a:lnTo>
                    <a:pt x="7133" y="4461"/>
                  </a:lnTo>
                  <a:lnTo>
                    <a:pt x="7185" y="4209"/>
                  </a:lnTo>
                  <a:lnTo>
                    <a:pt x="7246" y="3958"/>
                  </a:lnTo>
                  <a:lnTo>
                    <a:pt x="7315" y="3706"/>
                  </a:lnTo>
                  <a:lnTo>
                    <a:pt x="7393" y="3463"/>
                  </a:lnTo>
                  <a:lnTo>
                    <a:pt x="7489" y="3220"/>
                  </a:lnTo>
                  <a:lnTo>
                    <a:pt x="7601" y="2986"/>
                  </a:lnTo>
                  <a:lnTo>
                    <a:pt x="7714" y="2760"/>
                  </a:lnTo>
                  <a:lnTo>
                    <a:pt x="7844" y="2543"/>
                  </a:lnTo>
                  <a:lnTo>
                    <a:pt x="7983" y="2326"/>
                  </a:lnTo>
                  <a:lnTo>
                    <a:pt x="8131" y="2127"/>
                  </a:lnTo>
                  <a:lnTo>
                    <a:pt x="8287" y="1927"/>
                  </a:lnTo>
                  <a:lnTo>
                    <a:pt x="8452" y="1736"/>
                  </a:lnTo>
                  <a:lnTo>
                    <a:pt x="8625" y="1546"/>
                  </a:lnTo>
                  <a:lnTo>
                    <a:pt x="8808" y="1372"/>
                  </a:lnTo>
                  <a:lnTo>
                    <a:pt x="8999" y="1207"/>
                  </a:lnTo>
                  <a:lnTo>
                    <a:pt x="9198" y="1051"/>
                  </a:lnTo>
                  <a:lnTo>
                    <a:pt x="9406" y="903"/>
                  </a:lnTo>
                  <a:lnTo>
                    <a:pt x="9623" y="765"/>
                  </a:lnTo>
                  <a:lnTo>
                    <a:pt x="9840" y="643"/>
                  </a:lnTo>
                  <a:lnTo>
                    <a:pt x="10066" y="522"/>
                  </a:lnTo>
                  <a:lnTo>
                    <a:pt x="10300" y="417"/>
                  </a:lnTo>
                  <a:lnTo>
                    <a:pt x="10534" y="322"/>
                  </a:lnTo>
                  <a:lnTo>
                    <a:pt x="10786" y="235"/>
                  </a:lnTo>
                  <a:lnTo>
                    <a:pt x="11029" y="166"/>
                  </a:lnTo>
                  <a:lnTo>
                    <a:pt x="11281" y="105"/>
                  </a:lnTo>
                  <a:lnTo>
                    <a:pt x="11541" y="62"/>
                  </a:lnTo>
                  <a:lnTo>
                    <a:pt x="11801" y="27"/>
                  </a:lnTo>
                  <a:lnTo>
                    <a:pt x="12070" y="10"/>
                  </a:lnTo>
                  <a:lnTo>
                    <a:pt x="12339" y="1"/>
                  </a:lnTo>
                  <a:lnTo>
                    <a:pt x="12339" y="1"/>
                  </a:lnTo>
                  <a:lnTo>
                    <a:pt x="12600" y="10"/>
                  </a:lnTo>
                  <a:lnTo>
                    <a:pt x="12869" y="27"/>
                  </a:lnTo>
                  <a:lnTo>
                    <a:pt x="13129" y="62"/>
                  </a:lnTo>
                  <a:lnTo>
                    <a:pt x="13389" y="105"/>
                  </a:lnTo>
                  <a:lnTo>
                    <a:pt x="13641" y="166"/>
                  </a:lnTo>
                  <a:lnTo>
                    <a:pt x="13884" y="235"/>
                  </a:lnTo>
                  <a:lnTo>
                    <a:pt x="14136" y="322"/>
                  </a:lnTo>
                  <a:lnTo>
                    <a:pt x="14370" y="417"/>
                  </a:lnTo>
                  <a:lnTo>
                    <a:pt x="14604" y="522"/>
                  </a:lnTo>
                  <a:lnTo>
                    <a:pt x="14830" y="643"/>
                  </a:lnTo>
                  <a:lnTo>
                    <a:pt x="15047" y="765"/>
                  </a:lnTo>
                  <a:lnTo>
                    <a:pt x="15264" y="903"/>
                  </a:lnTo>
                  <a:lnTo>
                    <a:pt x="15472" y="1051"/>
                  </a:lnTo>
                  <a:lnTo>
                    <a:pt x="15671" y="1207"/>
                  </a:lnTo>
                  <a:lnTo>
                    <a:pt x="15862" y="1372"/>
                  </a:lnTo>
                  <a:lnTo>
                    <a:pt x="16045" y="1546"/>
                  </a:lnTo>
                  <a:lnTo>
                    <a:pt x="16218" y="1736"/>
                  </a:lnTo>
                  <a:lnTo>
                    <a:pt x="16383" y="1927"/>
                  </a:lnTo>
                  <a:lnTo>
                    <a:pt x="16539" y="2127"/>
                  </a:lnTo>
                  <a:lnTo>
                    <a:pt x="16687" y="2326"/>
                  </a:lnTo>
                  <a:lnTo>
                    <a:pt x="16826" y="2543"/>
                  </a:lnTo>
                  <a:lnTo>
                    <a:pt x="16956" y="2760"/>
                  </a:lnTo>
                  <a:lnTo>
                    <a:pt x="17068" y="2986"/>
                  </a:lnTo>
                  <a:lnTo>
                    <a:pt x="17181" y="3220"/>
                  </a:lnTo>
                  <a:lnTo>
                    <a:pt x="17277" y="3463"/>
                  </a:lnTo>
                  <a:lnTo>
                    <a:pt x="17355" y="3706"/>
                  </a:lnTo>
                  <a:lnTo>
                    <a:pt x="17424" y="3958"/>
                  </a:lnTo>
                  <a:lnTo>
                    <a:pt x="17485" y="4209"/>
                  </a:lnTo>
                  <a:lnTo>
                    <a:pt x="17537" y="4461"/>
                  </a:lnTo>
                  <a:lnTo>
                    <a:pt x="17572" y="4730"/>
                  </a:lnTo>
                  <a:lnTo>
                    <a:pt x="17589" y="4990"/>
                  </a:lnTo>
                  <a:lnTo>
                    <a:pt x="17598" y="5259"/>
                  </a:lnTo>
                  <a:lnTo>
                    <a:pt x="17598" y="5259"/>
                  </a:lnTo>
                  <a:lnTo>
                    <a:pt x="17589" y="5511"/>
                  </a:lnTo>
                  <a:lnTo>
                    <a:pt x="17580" y="6058"/>
                  </a:lnTo>
                  <a:lnTo>
                    <a:pt x="17537" y="6856"/>
                  </a:lnTo>
                  <a:lnTo>
                    <a:pt x="17502" y="7342"/>
                  </a:lnTo>
                  <a:lnTo>
                    <a:pt x="17459" y="7880"/>
                  </a:lnTo>
                  <a:lnTo>
                    <a:pt x="17398" y="8479"/>
                  </a:lnTo>
                  <a:lnTo>
                    <a:pt x="17329" y="9121"/>
                  </a:lnTo>
                  <a:lnTo>
                    <a:pt x="17242" y="9815"/>
                  </a:lnTo>
                  <a:lnTo>
                    <a:pt x="17138" y="10553"/>
                  </a:lnTo>
                  <a:lnTo>
                    <a:pt x="17016" y="11325"/>
                  </a:lnTo>
                  <a:lnTo>
                    <a:pt x="16878" y="12132"/>
                  </a:lnTo>
                  <a:lnTo>
                    <a:pt x="16721" y="12974"/>
                  </a:lnTo>
                  <a:lnTo>
                    <a:pt x="16539" y="13850"/>
                  </a:lnTo>
                  <a:lnTo>
                    <a:pt x="16331" y="14752"/>
                  </a:lnTo>
                  <a:lnTo>
                    <a:pt x="16097" y="15672"/>
                  </a:lnTo>
                  <a:lnTo>
                    <a:pt x="15966" y="16141"/>
                  </a:lnTo>
                  <a:lnTo>
                    <a:pt x="15836" y="16618"/>
                  </a:lnTo>
                  <a:lnTo>
                    <a:pt x="15689" y="17104"/>
                  </a:lnTo>
                  <a:lnTo>
                    <a:pt x="15541" y="17581"/>
                  </a:lnTo>
                  <a:lnTo>
                    <a:pt x="15385" y="18067"/>
                  </a:lnTo>
                  <a:lnTo>
                    <a:pt x="15229" y="18562"/>
                  </a:lnTo>
                  <a:lnTo>
                    <a:pt x="15055" y="19056"/>
                  </a:lnTo>
                  <a:lnTo>
                    <a:pt x="14873" y="19551"/>
                  </a:lnTo>
                  <a:lnTo>
                    <a:pt x="14691" y="20046"/>
                  </a:lnTo>
                  <a:lnTo>
                    <a:pt x="14491" y="20549"/>
                  </a:lnTo>
                  <a:lnTo>
                    <a:pt x="14283" y="21052"/>
                  </a:lnTo>
                  <a:lnTo>
                    <a:pt x="14075" y="21547"/>
                  </a:lnTo>
                  <a:lnTo>
                    <a:pt x="13849" y="22050"/>
                  </a:lnTo>
                  <a:lnTo>
                    <a:pt x="13624" y="22553"/>
                  </a:lnTo>
                  <a:lnTo>
                    <a:pt x="13381" y="23057"/>
                  </a:lnTo>
                  <a:lnTo>
                    <a:pt x="13129" y="23560"/>
                  </a:lnTo>
                  <a:lnTo>
                    <a:pt x="12869" y="24063"/>
                  </a:lnTo>
                  <a:lnTo>
                    <a:pt x="12600" y="24558"/>
                  </a:lnTo>
                  <a:lnTo>
                    <a:pt x="12322" y="25061"/>
                  </a:lnTo>
                  <a:lnTo>
                    <a:pt x="12027" y="25556"/>
                  </a:lnTo>
                  <a:lnTo>
                    <a:pt x="11732" y="26042"/>
                  </a:lnTo>
                  <a:lnTo>
                    <a:pt x="11419" y="26536"/>
                  </a:lnTo>
                  <a:lnTo>
                    <a:pt x="11098" y="27022"/>
                  </a:lnTo>
                  <a:lnTo>
                    <a:pt x="10760" y="27500"/>
                  </a:lnTo>
                  <a:lnTo>
                    <a:pt x="10422" y="27977"/>
                  </a:lnTo>
                  <a:lnTo>
                    <a:pt x="10066" y="28454"/>
                  </a:lnTo>
                  <a:lnTo>
                    <a:pt x="9693" y="28923"/>
                  </a:lnTo>
                  <a:lnTo>
                    <a:pt x="9320" y="29383"/>
                  </a:lnTo>
                  <a:lnTo>
                    <a:pt x="9320" y="29383"/>
                  </a:lnTo>
                  <a:lnTo>
                    <a:pt x="9111" y="29599"/>
                  </a:lnTo>
                  <a:lnTo>
                    <a:pt x="8903" y="29808"/>
                  </a:lnTo>
                  <a:lnTo>
                    <a:pt x="8686" y="29999"/>
                  </a:lnTo>
                  <a:lnTo>
                    <a:pt x="8452" y="30172"/>
                  </a:lnTo>
                  <a:lnTo>
                    <a:pt x="8218" y="30337"/>
                  </a:lnTo>
                  <a:lnTo>
                    <a:pt x="7975" y="30485"/>
                  </a:lnTo>
                  <a:lnTo>
                    <a:pt x="7723" y="30623"/>
                  </a:lnTo>
                  <a:lnTo>
                    <a:pt x="7471" y="30745"/>
                  </a:lnTo>
                  <a:lnTo>
                    <a:pt x="7202" y="30858"/>
                  </a:lnTo>
                  <a:lnTo>
                    <a:pt x="6942" y="30953"/>
                  </a:lnTo>
                  <a:lnTo>
                    <a:pt x="6664" y="31031"/>
                  </a:lnTo>
                  <a:lnTo>
                    <a:pt x="6387" y="31092"/>
                  </a:lnTo>
                  <a:lnTo>
                    <a:pt x="6109" y="31144"/>
                  </a:lnTo>
                  <a:lnTo>
                    <a:pt x="5823" y="31179"/>
                  </a:lnTo>
                  <a:lnTo>
                    <a:pt x="5536" y="31205"/>
                  </a:lnTo>
                  <a:lnTo>
                    <a:pt x="5250" y="31213"/>
                  </a:lnTo>
                  <a:lnTo>
                    <a:pt x="5250" y="312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-1215200" y="-69899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-3429875" y="-6593575"/>
              <a:ext cx="262950" cy="6091750"/>
            </a:xfrm>
            <a:custGeom>
              <a:rect b="b" l="l" r="r" t="t"/>
              <a:pathLst>
                <a:path extrusionOk="0" h="243670" w="10518">
                  <a:moveTo>
                    <a:pt x="4990" y="0"/>
                  </a:moveTo>
                  <a:lnTo>
                    <a:pt x="4730" y="26"/>
                  </a:lnTo>
                  <a:lnTo>
                    <a:pt x="4461" y="61"/>
                  </a:lnTo>
                  <a:lnTo>
                    <a:pt x="4209" y="104"/>
                  </a:lnTo>
                  <a:lnTo>
                    <a:pt x="3957" y="165"/>
                  </a:lnTo>
                  <a:lnTo>
                    <a:pt x="3706" y="234"/>
                  </a:lnTo>
                  <a:lnTo>
                    <a:pt x="3463" y="321"/>
                  </a:lnTo>
                  <a:lnTo>
                    <a:pt x="3220" y="417"/>
                  </a:lnTo>
                  <a:lnTo>
                    <a:pt x="2994" y="521"/>
                  </a:lnTo>
                  <a:lnTo>
                    <a:pt x="2760" y="642"/>
                  </a:lnTo>
                  <a:lnTo>
                    <a:pt x="2543" y="764"/>
                  </a:lnTo>
                  <a:lnTo>
                    <a:pt x="2326" y="902"/>
                  </a:lnTo>
                  <a:lnTo>
                    <a:pt x="2126" y="1050"/>
                  </a:lnTo>
                  <a:lnTo>
                    <a:pt x="1927" y="1206"/>
                  </a:lnTo>
                  <a:lnTo>
                    <a:pt x="1736" y="1371"/>
                  </a:lnTo>
                  <a:lnTo>
                    <a:pt x="1554" y="1553"/>
                  </a:lnTo>
                  <a:lnTo>
                    <a:pt x="1372" y="1735"/>
                  </a:lnTo>
                  <a:lnTo>
                    <a:pt x="1207" y="1926"/>
                  </a:lnTo>
                  <a:lnTo>
                    <a:pt x="1050" y="2126"/>
                  </a:lnTo>
                  <a:lnTo>
                    <a:pt x="903" y="2326"/>
                  </a:lnTo>
                  <a:lnTo>
                    <a:pt x="764" y="2542"/>
                  </a:lnTo>
                  <a:lnTo>
                    <a:pt x="643" y="2759"/>
                  </a:lnTo>
                  <a:lnTo>
                    <a:pt x="521" y="2994"/>
                  </a:lnTo>
                  <a:lnTo>
                    <a:pt x="417" y="3219"/>
                  </a:lnTo>
                  <a:lnTo>
                    <a:pt x="322" y="3462"/>
                  </a:lnTo>
                  <a:lnTo>
                    <a:pt x="235" y="3705"/>
                  </a:lnTo>
                  <a:lnTo>
                    <a:pt x="165" y="3957"/>
                  </a:lnTo>
                  <a:lnTo>
                    <a:pt x="105" y="4209"/>
                  </a:lnTo>
                  <a:lnTo>
                    <a:pt x="61" y="4460"/>
                  </a:lnTo>
                  <a:lnTo>
                    <a:pt x="27" y="4721"/>
                  </a:lnTo>
                  <a:lnTo>
                    <a:pt x="1" y="4990"/>
                  </a:lnTo>
                  <a:lnTo>
                    <a:pt x="1" y="5259"/>
                  </a:lnTo>
                  <a:lnTo>
                    <a:pt x="1" y="238411"/>
                  </a:lnTo>
                  <a:lnTo>
                    <a:pt x="1" y="238680"/>
                  </a:lnTo>
                  <a:lnTo>
                    <a:pt x="27" y="238949"/>
                  </a:lnTo>
                  <a:lnTo>
                    <a:pt x="61" y="239209"/>
                  </a:lnTo>
                  <a:lnTo>
                    <a:pt x="105" y="239461"/>
                  </a:lnTo>
                  <a:lnTo>
                    <a:pt x="165" y="239721"/>
                  </a:lnTo>
                  <a:lnTo>
                    <a:pt x="235" y="239964"/>
                  </a:lnTo>
                  <a:lnTo>
                    <a:pt x="322" y="240207"/>
                  </a:lnTo>
                  <a:lnTo>
                    <a:pt x="417" y="240450"/>
                  </a:lnTo>
                  <a:lnTo>
                    <a:pt x="521" y="240684"/>
                  </a:lnTo>
                  <a:lnTo>
                    <a:pt x="643" y="240910"/>
                  </a:lnTo>
                  <a:lnTo>
                    <a:pt x="764" y="241127"/>
                  </a:lnTo>
                  <a:lnTo>
                    <a:pt x="903" y="241344"/>
                  </a:lnTo>
                  <a:lnTo>
                    <a:pt x="1050" y="241544"/>
                  </a:lnTo>
                  <a:lnTo>
                    <a:pt x="1207" y="241743"/>
                  </a:lnTo>
                  <a:lnTo>
                    <a:pt x="1372" y="241934"/>
                  </a:lnTo>
                  <a:lnTo>
                    <a:pt x="1554" y="242125"/>
                  </a:lnTo>
                  <a:lnTo>
                    <a:pt x="1736" y="242298"/>
                  </a:lnTo>
                  <a:lnTo>
                    <a:pt x="1927" y="242463"/>
                  </a:lnTo>
                  <a:lnTo>
                    <a:pt x="2126" y="242620"/>
                  </a:lnTo>
                  <a:lnTo>
                    <a:pt x="2326" y="242767"/>
                  </a:lnTo>
                  <a:lnTo>
                    <a:pt x="2543" y="242906"/>
                  </a:lnTo>
                  <a:lnTo>
                    <a:pt x="2760" y="243036"/>
                  </a:lnTo>
                  <a:lnTo>
                    <a:pt x="2994" y="243149"/>
                  </a:lnTo>
                  <a:lnTo>
                    <a:pt x="3220" y="243253"/>
                  </a:lnTo>
                  <a:lnTo>
                    <a:pt x="3463" y="243348"/>
                  </a:lnTo>
                  <a:lnTo>
                    <a:pt x="3706" y="243435"/>
                  </a:lnTo>
                  <a:lnTo>
                    <a:pt x="3957" y="243505"/>
                  </a:lnTo>
                  <a:lnTo>
                    <a:pt x="4209" y="243565"/>
                  </a:lnTo>
                  <a:lnTo>
                    <a:pt x="4461" y="243609"/>
                  </a:lnTo>
                  <a:lnTo>
                    <a:pt x="4730" y="243643"/>
                  </a:lnTo>
                  <a:lnTo>
                    <a:pt x="4990" y="243669"/>
                  </a:lnTo>
                  <a:lnTo>
                    <a:pt x="5528" y="243669"/>
                  </a:lnTo>
                  <a:lnTo>
                    <a:pt x="5788" y="243643"/>
                  </a:lnTo>
                  <a:lnTo>
                    <a:pt x="6049" y="243617"/>
                  </a:lnTo>
                  <a:lnTo>
                    <a:pt x="6309" y="243565"/>
                  </a:lnTo>
                  <a:lnTo>
                    <a:pt x="6561" y="243513"/>
                  </a:lnTo>
                  <a:lnTo>
                    <a:pt x="6812" y="243444"/>
                  </a:lnTo>
                  <a:lnTo>
                    <a:pt x="7055" y="243357"/>
                  </a:lnTo>
                  <a:lnTo>
                    <a:pt x="7290" y="243262"/>
                  </a:lnTo>
                  <a:lnTo>
                    <a:pt x="7524" y="243158"/>
                  </a:lnTo>
                  <a:lnTo>
                    <a:pt x="7749" y="243045"/>
                  </a:lnTo>
                  <a:lnTo>
                    <a:pt x="7975" y="242923"/>
                  </a:lnTo>
                  <a:lnTo>
                    <a:pt x="8183" y="242784"/>
                  </a:lnTo>
                  <a:lnTo>
                    <a:pt x="8392" y="242637"/>
                  </a:lnTo>
                  <a:lnTo>
                    <a:pt x="8591" y="242481"/>
                  </a:lnTo>
                  <a:lnTo>
                    <a:pt x="8782" y="242324"/>
                  </a:lnTo>
                  <a:lnTo>
                    <a:pt x="8964" y="242151"/>
                  </a:lnTo>
                  <a:lnTo>
                    <a:pt x="9138" y="241969"/>
                  </a:lnTo>
                  <a:lnTo>
                    <a:pt x="9311" y="241778"/>
                  </a:lnTo>
                  <a:lnTo>
                    <a:pt x="9468" y="241578"/>
                  </a:lnTo>
                  <a:lnTo>
                    <a:pt x="9615" y="241370"/>
                  </a:lnTo>
                  <a:lnTo>
                    <a:pt x="9754" y="241162"/>
                  </a:lnTo>
                  <a:lnTo>
                    <a:pt x="9875" y="240936"/>
                  </a:lnTo>
                  <a:lnTo>
                    <a:pt x="9997" y="240710"/>
                  </a:lnTo>
                  <a:lnTo>
                    <a:pt x="10101" y="240476"/>
                  </a:lnTo>
                  <a:lnTo>
                    <a:pt x="10196" y="240233"/>
                  </a:lnTo>
                  <a:lnTo>
                    <a:pt x="10283" y="239990"/>
                  </a:lnTo>
                  <a:lnTo>
                    <a:pt x="10353" y="239739"/>
                  </a:lnTo>
                  <a:lnTo>
                    <a:pt x="10413" y="239487"/>
                  </a:lnTo>
                  <a:lnTo>
                    <a:pt x="10457" y="239227"/>
                  </a:lnTo>
                  <a:lnTo>
                    <a:pt x="10491" y="238958"/>
                  </a:lnTo>
                  <a:lnTo>
                    <a:pt x="10509" y="238689"/>
                  </a:lnTo>
                  <a:lnTo>
                    <a:pt x="10518" y="238411"/>
                  </a:lnTo>
                  <a:lnTo>
                    <a:pt x="10518" y="5259"/>
                  </a:lnTo>
                  <a:lnTo>
                    <a:pt x="10509" y="4990"/>
                  </a:lnTo>
                  <a:lnTo>
                    <a:pt x="10491" y="4721"/>
                  </a:lnTo>
                  <a:lnTo>
                    <a:pt x="10457" y="4460"/>
                  </a:lnTo>
                  <a:lnTo>
                    <a:pt x="10413" y="4209"/>
                  </a:lnTo>
                  <a:lnTo>
                    <a:pt x="10353" y="3957"/>
                  </a:lnTo>
                  <a:lnTo>
                    <a:pt x="10283" y="3705"/>
                  </a:lnTo>
                  <a:lnTo>
                    <a:pt x="10196" y="3462"/>
                  </a:lnTo>
                  <a:lnTo>
                    <a:pt x="10101" y="3219"/>
                  </a:lnTo>
                  <a:lnTo>
                    <a:pt x="9997" y="2994"/>
                  </a:lnTo>
                  <a:lnTo>
                    <a:pt x="9875" y="2759"/>
                  </a:lnTo>
                  <a:lnTo>
                    <a:pt x="9754" y="2542"/>
                  </a:lnTo>
                  <a:lnTo>
                    <a:pt x="9615" y="2326"/>
                  </a:lnTo>
                  <a:lnTo>
                    <a:pt x="9468" y="2126"/>
                  </a:lnTo>
                  <a:lnTo>
                    <a:pt x="9311" y="1926"/>
                  </a:lnTo>
                  <a:lnTo>
                    <a:pt x="9138" y="1735"/>
                  </a:lnTo>
                  <a:lnTo>
                    <a:pt x="8964" y="1553"/>
                  </a:lnTo>
                  <a:lnTo>
                    <a:pt x="8782" y="1371"/>
                  </a:lnTo>
                  <a:lnTo>
                    <a:pt x="8591" y="1206"/>
                  </a:lnTo>
                  <a:lnTo>
                    <a:pt x="8392" y="1050"/>
                  </a:lnTo>
                  <a:lnTo>
                    <a:pt x="8183" y="902"/>
                  </a:lnTo>
                  <a:lnTo>
                    <a:pt x="7975" y="764"/>
                  </a:lnTo>
                  <a:lnTo>
                    <a:pt x="7749" y="642"/>
                  </a:lnTo>
                  <a:lnTo>
                    <a:pt x="7524" y="521"/>
                  </a:lnTo>
                  <a:lnTo>
                    <a:pt x="7290" y="417"/>
                  </a:lnTo>
                  <a:lnTo>
                    <a:pt x="7055" y="321"/>
                  </a:lnTo>
                  <a:lnTo>
                    <a:pt x="6812" y="234"/>
                  </a:lnTo>
                  <a:lnTo>
                    <a:pt x="6561" y="165"/>
                  </a:lnTo>
                  <a:lnTo>
                    <a:pt x="6309" y="104"/>
                  </a:lnTo>
                  <a:lnTo>
                    <a:pt x="6049" y="61"/>
                  </a:lnTo>
                  <a:lnTo>
                    <a:pt x="5788" y="26"/>
                  </a:lnTo>
                  <a:lnTo>
                    <a:pt x="55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-3429875" y="-6593575"/>
              <a:ext cx="262950" cy="6091750"/>
            </a:xfrm>
            <a:custGeom>
              <a:rect b="b" l="l" r="r" t="t"/>
              <a:pathLst>
                <a:path extrusionOk="0" fill="none" h="243670" w="10518">
                  <a:moveTo>
                    <a:pt x="5259" y="243669"/>
                  </a:moveTo>
                  <a:lnTo>
                    <a:pt x="5259" y="243669"/>
                  </a:lnTo>
                  <a:lnTo>
                    <a:pt x="4990" y="243669"/>
                  </a:lnTo>
                  <a:lnTo>
                    <a:pt x="4730" y="243643"/>
                  </a:lnTo>
                  <a:lnTo>
                    <a:pt x="4461" y="243609"/>
                  </a:lnTo>
                  <a:lnTo>
                    <a:pt x="4209" y="243565"/>
                  </a:lnTo>
                  <a:lnTo>
                    <a:pt x="3957" y="243505"/>
                  </a:lnTo>
                  <a:lnTo>
                    <a:pt x="3706" y="243435"/>
                  </a:lnTo>
                  <a:lnTo>
                    <a:pt x="3463" y="243348"/>
                  </a:lnTo>
                  <a:lnTo>
                    <a:pt x="3220" y="243253"/>
                  </a:lnTo>
                  <a:lnTo>
                    <a:pt x="2994" y="243149"/>
                  </a:lnTo>
                  <a:lnTo>
                    <a:pt x="2760" y="243036"/>
                  </a:lnTo>
                  <a:lnTo>
                    <a:pt x="2543" y="242906"/>
                  </a:lnTo>
                  <a:lnTo>
                    <a:pt x="2326" y="242767"/>
                  </a:lnTo>
                  <a:lnTo>
                    <a:pt x="2126" y="242620"/>
                  </a:lnTo>
                  <a:lnTo>
                    <a:pt x="1927" y="242463"/>
                  </a:lnTo>
                  <a:lnTo>
                    <a:pt x="1736" y="242298"/>
                  </a:lnTo>
                  <a:lnTo>
                    <a:pt x="1554" y="242125"/>
                  </a:lnTo>
                  <a:lnTo>
                    <a:pt x="1372" y="241934"/>
                  </a:lnTo>
                  <a:lnTo>
                    <a:pt x="1207" y="241743"/>
                  </a:lnTo>
                  <a:lnTo>
                    <a:pt x="1050" y="241544"/>
                  </a:lnTo>
                  <a:lnTo>
                    <a:pt x="903" y="241344"/>
                  </a:lnTo>
                  <a:lnTo>
                    <a:pt x="764" y="241127"/>
                  </a:lnTo>
                  <a:lnTo>
                    <a:pt x="643" y="240910"/>
                  </a:lnTo>
                  <a:lnTo>
                    <a:pt x="521" y="240684"/>
                  </a:lnTo>
                  <a:lnTo>
                    <a:pt x="417" y="240450"/>
                  </a:lnTo>
                  <a:lnTo>
                    <a:pt x="322" y="240207"/>
                  </a:lnTo>
                  <a:lnTo>
                    <a:pt x="235" y="239964"/>
                  </a:lnTo>
                  <a:lnTo>
                    <a:pt x="165" y="239721"/>
                  </a:lnTo>
                  <a:lnTo>
                    <a:pt x="105" y="239461"/>
                  </a:lnTo>
                  <a:lnTo>
                    <a:pt x="61" y="239209"/>
                  </a:lnTo>
                  <a:lnTo>
                    <a:pt x="27" y="238949"/>
                  </a:lnTo>
                  <a:lnTo>
                    <a:pt x="1" y="238680"/>
                  </a:lnTo>
                  <a:lnTo>
                    <a:pt x="1" y="238411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1" y="4990"/>
                  </a:lnTo>
                  <a:lnTo>
                    <a:pt x="27" y="4721"/>
                  </a:lnTo>
                  <a:lnTo>
                    <a:pt x="61" y="4460"/>
                  </a:lnTo>
                  <a:lnTo>
                    <a:pt x="105" y="4209"/>
                  </a:lnTo>
                  <a:lnTo>
                    <a:pt x="165" y="3957"/>
                  </a:lnTo>
                  <a:lnTo>
                    <a:pt x="235" y="3705"/>
                  </a:lnTo>
                  <a:lnTo>
                    <a:pt x="322" y="3462"/>
                  </a:lnTo>
                  <a:lnTo>
                    <a:pt x="417" y="3219"/>
                  </a:lnTo>
                  <a:lnTo>
                    <a:pt x="521" y="2994"/>
                  </a:lnTo>
                  <a:lnTo>
                    <a:pt x="643" y="2759"/>
                  </a:lnTo>
                  <a:lnTo>
                    <a:pt x="764" y="2542"/>
                  </a:lnTo>
                  <a:lnTo>
                    <a:pt x="903" y="2326"/>
                  </a:lnTo>
                  <a:lnTo>
                    <a:pt x="1050" y="2126"/>
                  </a:lnTo>
                  <a:lnTo>
                    <a:pt x="1207" y="1926"/>
                  </a:lnTo>
                  <a:lnTo>
                    <a:pt x="1372" y="1735"/>
                  </a:lnTo>
                  <a:lnTo>
                    <a:pt x="1554" y="1553"/>
                  </a:lnTo>
                  <a:lnTo>
                    <a:pt x="1736" y="1371"/>
                  </a:lnTo>
                  <a:lnTo>
                    <a:pt x="1927" y="1206"/>
                  </a:lnTo>
                  <a:lnTo>
                    <a:pt x="2126" y="1050"/>
                  </a:lnTo>
                  <a:lnTo>
                    <a:pt x="2326" y="902"/>
                  </a:lnTo>
                  <a:lnTo>
                    <a:pt x="2543" y="764"/>
                  </a:lnTo>
                  <a:lnTo>
                    <a:pt x="2760" y="642"/>
                  </a:lnTo>
                  <a:lnTo>
                    <a:pt x="2994" y="521"/>
                  </a:lnTo>
                  <a:lnTo>
                    <a:pt x="3220" y="417"/>
                  </a:lnTo>
                  <a:lnTo>
                    <a:pt x="3463" y="321"/>
                  </a:lnTo>
                  <a:lnTo>
                    <a:pt x="3706" y="234"/>
                  </a:lnTo>
                  <a:lnTo>
                    <a:pt x="3957" y="165"/>
                  </a:lnTo>
                  <a:lnTo>
                    <a:pt x="4209" y="104"/>
                  </a:lnTo>
                  <a:lnTo>
                    <a:pt x="4461" y="61"/>
                  </a:lnTo>
                  <a:lnTo>
                    <a:pt x="4730" y="26"/>
                  </a:lnTo>
                  <a:lnTo>
                    <a:pt x="4990" y="0"/>
                  </a:lnTo>
                  <a:lnTo>
                    <a:pt x="5259" y="0"/>
                  </a:lnTo>
                  <a:lnTo>
                    <a:pt x="5259" y="0"/>
                  </a:lnTo>
                  <a:lnTo>
                    <a:pt x="5528" y="0"/>
                  </a:lnTo>
                  <a:lnTo>
                    <a:pt x="5788" y="26"/>
                  </a:lnTo>
                  <a:lnTo>
                    <a:pt x="6049" y="61"/>
                  </a:lnTo>
                  <a:lnTo>
                    <a:pt x="6309" y="104"/>
                  </a:lnTo>
                  <a:lnTo>
                    <a:pt x="6561" y="165"/>
                  </a:lnTo>
                  <a:lnTo>
                    <a:pt x="6812" y="234"/>
                  </a:lnTo>
                  <a:lnTo>
                    <a:pt x="7055" y="321"/>
                  </a:lnTo>
                  <a:lnTo>
                    <a:pt x="7290" y="417"/>
                  </a:lnTo>
                  <a:lnTo>
                    <a:pt x="7524" y="521"/>
                  </a:lnTo>
                  <a:lnTo>
                    <a:pt x="7749" y="642"/>
                  </a:lnTo>
                  <a:lnTo>
                    <a:pt x="7975" y="764"/>
                  </a:lnTo>
                  <a:lnTo>
                    <a:pt x="8183" y="902"/>
                  </a:lnTo>
                  <a:lnTo>
                    <a:pt x="8392" y="1050"/>
                  </a:lnTo>
                  <a:lnTo>
                    <a:pt x="8591" y="1206"/>
                  </a:lnTo>
                  <a:lnTo>
                    <a:pt x="8782" y="1371"/>
                  </a:lnTo>
                  <a:lnTo>
                    <a:pt x="8964" y="1553"/>
                  </a:lnTo>
                  <a:lnTo>
                    <a:pt x="9138" y="1735"/>
                  </a:lnTo>
                  <a:lnTo>
                    <a:pt x="9311" y="1926"/>
                  </a:lnTo>
                  <a:lnTo>
                    <a:pt x="9468" y="2126"/>
                  </a:lnTo>
                  <a:lnTo>
                    <a:pt x="9615" y="2326"/>
                  </a:lnTo>
                  <a:lnTo>
                    <a:pt x="9754" y="2542"/>
                  </a:lnTo>
                  <a:lnTo>
                    <a:pt x="9875" y="2759"/>
                  </a:lnTo>
                  <a:lnTo>
                    <a:pt x="9997" y="2994"/>
                  </a:lnTo>
                  <a:lnTo>
                    <a:pt x="10101" y="3219"/>
                  </a:lnTo>
                  <a:lnTo>
                    <a:pt x="10196" y="3462"/>
                  </a:lnTo>
                  <a:lnTo>
                    <a:pt x="10283" y="3705"/>
                  </a:lnTo>
                  <a:lnTo>
                    <a:pt x="10353" y="3957"/>
                  </a:lnTo>
                  <a:lnTo>
                    <a:pt x="10413" y="4209"/>
                  </a:lnTo>
                  <a:lnTo>
                    <a:pt x="10457" y="4460"/>
                  </a:lnTo>
                  <a:lnTo>
                    <a:pt x="10491" y="4721"/>
                  </a:lnTo>
                  <a:lnTo>
                    <a:pt x="10509" y="4990"/>
                  </a:lnTo>
                  <a:lnTo>
                    <a:pt x="10518" y="5259"/>
                  </a:lnTo>
                  <a:lnTo>
                    <a:pt x="10518" y="238411"/>
                  </a:lnTo>
                  <a:lnTo>
                    <a:pt x="10518" y="238411"/>
                  </a:lnTo>
                  <a:lnTo>
                    <a:pt x="10509" y="238689"/>
                  </a:lnTo>
                  <a:lnTo>
                    <a:pt x="10491" y="238958"/>
                  </a:lnTo>
                  <a:lnTo>
                    <a:pt x="10457" y="239227"/>
                  </a:lnTo>
                  <a:lnTo>
                    <a:pt x="10413" y="239487"/>
                  </a:lnTo>
                  <a:lnTo>
                    <a:pt x="10353" y="239739"/>
                  </a:lnTo>
                  <a:lnTo>
                    <a:pt x="10283" y="239990"/>
                  </a:lnTo>
                  <a:lnTo>
                    <a:pt x="10196" y="240233"/>
                  </a:lnTo>
                  <a:lnTo>
                    <a:pt x="10101" y="240476"/>
                  </a:lnTo>
                  <a:lnTo>
                    <a:pt x="9997" y="240710"/>
                  </a:lnTo>
                  <a:lnTo>
                    <a:pt x="9875" y="240936"/>
                  </a:lnTo>
                  <a:lnTo>
                    <a:pt x="9754" y="241162"/>
                  </a:lnTo>
                  <a:lnTo>
                    <a:pt x="9615" y="241370"/>
                  </a:lnTo>
                  <a:lnTo>
                    <a:pt x="9468" y="241578"/>
                  </a:lnTo>
                  <a:lnTo>
                    <a:pt x="9311" y="241778"/>
                  </a:lnTo>
                  <a:lnTo>
                    <a:pt x="9138" y="241969"/>
                  </a:lnTo>
                  <a:lnTo>
                    <a:pt x="8964" y="242151"/>
                  </a:lnTo>
                  <a:lnTo>
                    <a:pt x="8782" y="242324"/>
                  </a:lnTo>
                  <a:lnTo>
                    <a:pt x="8591" y="242481"/>
                  </a:lnTo>
                  <a:lnTo>
                    <a:pt x="8392" y="242637"/>
                  </a:lnTo>
                  <a:lnTo>
                    <a:pt x="8183" y="242784"/>
                  </a:lnTo>
                  <a:lnTo>
                    <a:pt x="7975" y="242923"/>
                  </a:lnTo>
                  <a:lnTo>
                    <a:pt x="7749" y="243045"/>
                  </a:lnTo>
                  <a:lnTo>
                    <a:pt x="7524" y="243158"/>
                  </a:lnTo>
                  <a:lnTo>
                    <a:pt x="7290" y="243262"/>
                  </a:lnTo>
                  <a:lnTo>
                    <a:pt x="7055" y="243357"/>
                  </a:lnTo>
                  <a:lnTo>
                    <a:pt x="6812" y="243444"/>
                  </a:lnTo>
                  <a:lnTo>
                    <a:pt x="6561" y="243513"/>
                  </a:lnTo>
                  <a:lnTo>
                    <a:pt x="6309" y="243565"/>
                  </a:lnTo>
                  <a:lnTo>
                    <a:pt x="6049" y="243617"/>
                  </a:lnTo>
                  <a:lnTo>
                    <a:pt x="5788" y="243643"/>
                  </a:lnTo>
                  <a:lnTo>
                    <a:pt x="5528" y="243669"/>
                  </a:lnTo>
                  <a:lnTo>
                    <a:pt x="5259" y="243669"/>
                  </a:lnTo>
                  <a:lnTo>
                    <a:pt x="5259" y="2436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-3298400" y="-501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-3429875" y="-8110600"/>
              <a:ext cx="262950" cy="1173200"/>
            </a:xfrm>
            <a:custGeom>
              <a:rect b="b" l="l" r="r" t="t"/>
              <a:pathLst>
                <a:path extrusionOk="0" h="46928" w="10518">
                  <a:moveTo>
                    <a:pt x="5259" y="0"/>
                  </a:moveTo>
                  <a:lnTo>
                    <a:pt x="4990" y="9"/>
                  </a:lnTo>
                  <a:lnTo>
                    <a:pt x="4730" y="35"/>
                  </a:lnTo>
                  <a:lnTo>
                    <a:pt x="4461" y="70"/>
                  </a:lnTo>
                  <a:lnTo>
                    <a:pt x="4209" y="113"/>
                  </a:lnTo>
                  <a:lnTo>
                    <a:pt x="3957" y="174"/>
                  </a:lnTo>
                  <a:lnTo>
                    <a:pt x="3706" y="243"/>
                  </a:lnTo>
                  <a:lnTo>
                    <a:pt x="3463" y="330"/>
                  </a:lnTo>
                  <a:lnTo>
                    <a:pt x="3220" y="425"/>
                  </a:lnTo>
                  <a:lnTo>
                    <a:pt x="2994" y="529"/>
                  </a:lnTo>
                  <a:lnTo>
                    <a:pt x="2760" y="642"/>
                  </a:lnTo>
                  <a:lnTo>
                    <a:pt x="2543" y="772"/>
                  </a:lnTo>
                  <a:lnTo>
                    <a:pt x="2326" y="911"/>
                  </a:lnTo>
                  <a:lnTo>
                    <a:pt x="2126" y="1059"/>
                  </a:lnTo>
                  <a:lnTo>
                    <a:pt x="1927" y="1215"/>
                  </a:lnTo>
                  <a:lnTo>
                    <a:pt x="1736" y="1380"/>
                  </a:lnTo>
                  <a:lnTo>
                    <a:pt x="1554" y="1553"/>
                  </a:lnTo>
                  <a:lnTo>
                    <a:pt x="1372" y="1744"/>
                  </a:lnTo>
                  <a:lnTo>
                    <a:pt x="1207" y="1935"/>
                  </a:lnTo>
                  <a:lnTo>
                    <a:pt x="1050" y="2135"/>
                  </a:lnTo>
                  <a:lnTo>
                    <a:pt x="903" y="2334"/>
                  </a:lnTo>
                  <a:lnTo>
                    <a:pt x="764" y="2551"/>
                  </a:lnTo>
                  <a:lnTo>
                    <a:pt x="643" y="2768"/>
                  </a:lnTo>
                  <a:lnTo>
                    <a:pt x="521" y="2994"/>
                  </a:lnTo>
                  <a:lnTo>
                    <a:pt x="417" y="3228"/>
                  </a:lnTo>
                  <a:lnTo>
                    <a:pt x="322" y="3471"/>
                  </a:lnTo>
                  <a:lnTo>
                    <a:pt x="235" y="3714"/>
                  </a:lnTo>
                  <a:lnTo>
                    <a:pt x="165" y="3957"/>
                  </a:lnTo>
                  <a:lnTo>
                    <a:pt x="105" y="4217"/>
                  </a:lnTo>
                  <a:lnTo>
                    <a:pt x="61" y="4469"/>
                  </a:lnTo>
                  <a:lnTo>
                    <a:pt x="27" y="4729"/>
                  </a:lnTo>
                  <a:lnTo>
                    <a:pt x="1" y="4998"/>
                  </a:lnTo>
                  <a:lnTo>
                    <a:pt x="1" y="5267"/>
                  </a:lnTo>
                  <a:lnTo>
                    <a:pt x="1" y="41669"/>
                  </a:lnTo>
                  <a:lnTo>
                    <a:pt x="1" y="41938"/>
                  </a:lnTo>
                  <a:lnTo>
                    <a:pt x="27" y="42207"/>
                  </a:lnTo>
                  <a:lnTo>
                    <a:pt x="61" y="42467"/>
                  </a:lnTo>
                  <a:lnTo>
                    <a:pt x="105" y="42719"/>
                  </a:lnTo>
                  <a:lnTo>
                    <a:pt x="165" y="42971"/>
                  </a:lnTo>
                  <a:lnTo>
                    <a:pt x="235" y="43222"/>
                  </a:lnTo>
                  <a:lnTo>
                    <a:pt x="322" y="43465"/>
                  </a:lnTo>
                  <a:lnTo>
                    <a:pt x="417" y="43708"/>
                  </a:lnTo>
                  <a:lnTo>
                    <a:pt x="521" y="43934"/>
                  </a:lnTo>
                  <a:lnTo>
                    <a:pt x="643" y="44168"/>
                  </a:lnTo>
                  <a:lnTo>
                    <a:pt x="764" y="44385"/>
                  </a:lnTo>
                  <a:lnTo>
                    <a:pt x="903" y="44602"/>
                  </a:lnTo>
                  <a:lnTo>
                    <a:pt x="1050" y="44801"/>
                  </a:lnTo>
                  <a:lnTo>
                    <a:pt x="1207" y="45001"/>
                  </a:lnTo>
                  <a:lnTo>
                    <a:pt x="1372" y="45192"/>
                  </a:lnTo>
                  <a:lnTo>
                    <a:pt x="1554" y="45383"/>
                  </a:lnTo>
                  <a:lnTo>
                    <a:pt x="1736" y="45556"/>
                  </a:lnTo>
                  <a:lnTo>
                    <a:pt x="1927" y="45721"/>
                  </a:lnTo>
                  <a:lnTo>
                    <a:pt x="2126" y="45877"/>
                  </a:lnTo>
                  <a:lnTo>
                    <a:pt x="2326" y="46025"/>
                  </a:lnTo>
                  <a:lnTo>
                    <a:pt x="2543" y="46164"/>
                  </a:lnTo>
                  <a:lnTo>
                    <a:pt x="2760" y="46294"/>
                  </a:lnTo>
                  <a:lnTo>
                    <a:pt x="2994" y="46407"/>
                  </a:lnTo>
                  <a:lnTo>
                    <a:pt x="3220" y="46511"/>
                  </a:lnTo>
                  <a:lnTo>
                    <a:pt x="3463" y="46606"/>
                  </a:lnTo>
                  <a:lnTo>
                    <a:pt x="3706" y="46693"/>
                  </a:lnTo>
                  <a:lnTo>
                    <a:pt x="3957" y="46763"/>
                  </a:lnTo>
                  <a:lnTo>
                    <a:pt x="4209" y="46823"/>
                  </a:lnTo>
                  <a:lnTo>
                    <a:pt x="4461" y="46867"/>
                  </a:lnTo>
                  <a:lnTo>
                    <a:pt x="4730" y="46901"/>
                  </a:lnTo>
                  <a:lnTo>
                    <a:pt x="4990" y="46927"/>
                  </a:lnTo>
                  <a:lnTo>
                    <a:pt x="5528" y="46927"/>
                  </a:lnTo>
                  <a:lnTo>
                    <a:pt x="5788" y="46901"/>
                  </a:lnTo>
                  <a:lnTo>
                    <a:pt x="6049" y="46867"/>
                  </a:lnTo>
                  <a:lnTo>
                    <a:pt x="6309" y="46823"/>
                  </a:lnTo>
                  <a:lnTo>
                    <a:pt x="6561" y="46763"/>
                  </a:lnTo>
                  <a:lnTo>
                    <a:pt x="6812" y="46693"/>
                  </a:lnTo>
                  <a:lnTo>
                    <a:pt x="7055" y="46606"/>
                  </a:lnTo>
                  <a:lnTo>
                    <a:pt x="7290" y="46511"/>
                  </a:lnTo>
                  <a:lnTo>
                    <a:pt x="7524" y="46407"/>
                  </a:lnTo>
                  <a:lnTo>
                    <a:pt x="7749" y="46294"/>
                  </a:lnTo>
                  <a:lnTo>
                    <a:pt x="7975" y="46164"/>
                  </a:lnTo>
                  <a:lnTo>
                    <a:pt x="8183" y="46025"/>
                  </a:lnTo>
                  <a:lnTo>
                    <a:pt x="8392" y="45877"/>
                  </a:lnTo>
                  <a:lnTo>
                    <a:pt x="8591" y="45721"/>
                  </a:lnTo>
                  <a:lnTo>
                    <a:pt x="8782" y="45556"/>
                  </a:lnTo>
                  <a:lnTo>
                    <a:pt x="8964" y="45383"/>
                  </a:lnTo>
                  <a:lnTo>
                    <a:pt x="9138" y="45192"/>
                  </a:lnTo>
                  <a:lnTo>
                    <a:pt x="9311" y="45001"/>
                  </a:lnTo>
                  <a:lnTo>
                    <a:pt x="9468" y="44801"/>
                  </a:lnTo>
                  <a:lnTo>
                    <a:pt x="9615" y="44602"/>
                  </a:lnTo>
                  <a:lnTo>
                    <a:pt x="9754" y="44385"/>
                  </a:lnTo>
                  <a:lnTo>
                    <a:pt x="9875" y="44168"/>
                  </a:lnTo>
                  <a:lnTo>
                    <a:pt x="9997" y="43934"/>
                  </a:lnTo>
                  <a:lnTo>
                    <a:pt x="10101" y="43708"/>
                  </a:lnTo>
                  <a:lnTo>
                    <a:pt x="10196" y="43465"/>
                  </a:lnTo>
                  <a:lnTo>
                    <a:pt x="10283" y="43222"/>
                  </a:lnTo>
                  <a:lnTo>
                    <a:pt x="10353" y="42971"/>
                  </a:lnTo>
                  <a:lnTo>
                    <a:pt x="10413" y="42719"/>
                  </a:lnTo>
                  <a:lnTo>
                    <a:pt x="10457" y="42467"/>
                  </a:lnTo>
                  <a:lnTo>
                    <a:pt x="10491" y="42207"/>
                  </a:lnTo>
                  <a:lnTo>
                    <a:pt x="10509" y="41938"/>
                  </a:lnTo>
                  <a:lnTo>
                    <a:pt x="10518" y="41669"/>
                  </a:lnTo>
                  <a:lnTo>
                    <a:pt x="10518" y="5267"/>
                  </a:lnTo>
                  <a:lnTo>
                    <a:pt x="10509" y="4998"/>
                  </a:lnTo>
                  <a:lnTo>
                    <a:pt x="10491" y="4729"/>
                  </a:lnTo>
                  <a:lnTo>
                    <a:pt x="10457" y="4469"/>
                  </a:lnTo>
                  <a:lnTo>
                    <a:pt x="10413" y="4217"/>
                  </a:lnTo>
                  <a:lnTo>
                    <a:pt x="10353" y="3957"/>
                  </a:lnTo>
                  <a:lnTo>
                    <a:pt x="10283" y="3714"/>
                  </a:lnTo>
                  <a:lnTo>
                    <a:pt x="10196" y="3471"/>
                  </a:lnTo>
                  <a:lnTo>
                    <a:pt x="10101" y="3228"/>
                  </a:lnTo>
                  <a:lnTo>
                    <a:pt x="9997" y="2994"/>
                  </a:lnTo>
                  <a:lnTo>
                    <a:pt x="9875" y="2768"/>
                  </a:lnTo>
                  <a:lnTo>
                    <a:pt x="9754" y="2551"/>
                  </a:lnTo>
                  <a:lnTo>
                    <a:pt x="9615" y="2334"/>
                  </a:lnTo>
                  <a:lnTo>
                    <a:pt x="9468" y="2135"/>
                  </a:lnTo>
                  <a:lnTo>
                    <a:pt x="9311" y="1935"/>
                  </a:lnTo>
                  <a:lnTo>
                    <a:pt x="9138" y="1744"/>
                  </a:lnTo>
                  <a:lnTo>
                    <a:pt x="8964" y="1553"/>
                  </a:lnTo>
                  <a:lnTo>
                    <a:pt x="8782" y="1380"/>
                  </a:lnTo>
                  <a:lnTo>
                    <a:pt x="8591" y="1215"/>
                  </a:lnTo>
                  <a:lnTo>
                    <a:pt x="8392" y="1059"/>
                  </a:lnTo>
                  <a:lnTo>
                    <a:pt x="8183" y="911"/>
                  </a:lnTo>
                  <a:lnTo>
                    <a:pt x="7975" y="772"/>
                  </a:lnTo>
                  <a:lnTo>
                    <a:pt x="7749" y="642"/>
                  </a:lnTo>
                  <a:lnTo>
                    <a:pt x="7524" y="529"/>
                  </a:lnTo>
                  <a:lnTo>
                    <a:pt x="7290" y="425"/>
                  </a:lnTo>
                  <a:lnTo>
                    <a:pt x="7055" y="330"/>
                  </a:lnTo>
                  <a:lnTo>
                    <a:pt x="6812" y="243"/>
                  </a:lnTo>
                  <a:lnTo>
                    <a:pt x="6561" y="174"/>
                  </a:lnTo>
                  <a:lnTo>
                    <a:pt x="6309" y="113"/>
                  </a:lnTo>
                  <a:lnTo>
                    <a:pt x="6049" y="70"/>
                  </a:lnTo>
                  <a:lnTo>
                    <a:pt x="5788" y="35"/>
                  </a:lnTo>
                  <a:lnTo>
                    <a:pt x="5528" y="9"/>
                  </a:lnTo>
                  <a:lnTo>
                    <a:pt x="5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-3429875" y="-8110600"/>
              <a:ext cx="262950" cy="1173200"/>
            </a:xfrm>
            <a:custGeom>
              <a:rect b="b" l="l" r="r" t="t"/>
              <a:pathLst>
                <a:path extrusionOk="0" fill="none" h="46928" w="10518">
                  <a:moveTo>
                    <a:pt x="5259" y="46927"/>
                  </a:moveTo>
                  <a:lnTo>
                    <a:pt x="5259" y="46927"/>
                  </a:lnTo>
                  <a:lnTo>
                    <a:pt x="4990" y="46927"/>
                  </a:lnTo>
                  <a:lnTo>
                    <a:pt x="4730" y="46901"/>
                  </a:lnTo>
                  <a:lnTo>
                    <a:pt x="4461" y="46867"/>
                  </a:lnTo>
                  <a:lnTo>
                    <a:pt x="4209" y="46823"/>
                  </a:lnTo>
                  <a:lnTo>
                    <a:pt x="3957" y="46763"/>
                  </a:lnTo>
                  <a:lnTo>
                    <a:pt x="3706" y="46693"/>
                  </a:lnTo>
                  <a:lnTo>
                    <a:pt x="3463" y="46606"/>
                  </a:lnTo>
                  <a:lnTo>
                    <a:pt x="3220" y="46511"/>
                  </a:lnTo>
                  <a:lnTo>
                    <a:pt x="2994" y="46407"/>
                  </a:lnTo>
                  <a:lnTo>
                    <a:pt x="2760" y="46294"/>
                  </a:lnTo>
                  <a:lnTo>
                    <a:pt x="2543" y="46164"/>
                  </a:lnTo>
                  <a:lnTo>
                    <a:pt x="2326" y="46025"/>
                  </a:lnTo>
                  <a:lnTo>
                    <a:pt x="2126" y="45877"/>
                  </a:lnTo>
                  <a:lnTo>
                    <a:pt x="1927" y="45721"/>
                  </a:lnTo>
                  <a:lnTo>
                    <a:pt x="1736" y="45556"/>
                  </a:lnTo>
                  <a:lnTo>
                    <a:pt x="1554" y="45383"/>
                  </a:lnTo>
                  <a:lnTo>
                    <a:pt x="1372" y="45192"/>
                  </a:lnTo>
                  <a:lnTo>
                    <a:pt x="1207" y="45001"/>
                  </a:lnTo>
                  <a:lnTo>
                    <a:pt x="1050" y="44801"/>
                  </a:lnTo>
                  <a:lnTo>
                    <a:pt x="903" y="44602"/>
                  </a:lnTo>
                  <a:lnTo>
                    <a:pt x="764" y="44385"/>
                  </a:lnTo>
                  <a:lnTo>
                    <a:pt x="643" y="44168"/>
                  </a:lnTo>
                  <a:lnTo>
                    <a:pt x="521" y="43934"/>
                  </a:lnTo>
                  <a:lnTo>
                    <a:pt x="417" y="43708"/>
                  </a:lnTo>
                  <a:lnTo>
                    <a:pt x="322" y="43465"/>
                  </a:lnTo>
                  <a:lnTo>
                    <a:pt x="235" y="43222"/>
                  </a:lnTo>
                  <a:lnTo>
                    <a:pt x="165" y="42971"/>
                  </a:lnTo>
                  <a:lnTo>
                    <a:pt x="105" y="42719"/>
                  </a:lnTo>
                  <a:lnTo>
                    <a:pt x="61" y="42467"/>
                  </a:lnTo>
                  <a:lnTo>
                    <a:pt x="27" y="42207"/>
                  </a:lnTo>
                  <a:lnTo>
                    <a:pt x="1" y="41938"/>
                  </a:lnTo>
                  <a:lnTo>
                    <a:pt x="1" y="41669"/>
                  </a:lnTo>
                  <a:lnTo>
                    <a:pt x="1" y="5267"/>
                  </a:lnTo>
                  <a:lnTo>
                    <a:pt x="1" y="5267"/>
                  </a:lnTo>
                  <a:lnTo>
                    <a:pt x="1" y="4998"/>
                  </a:lnTo>
                  <a:lnTo>
                    <a:pt x="27" y="4729"/>
                  </a:lnTo>
                  <a:lnTo>
                    <a:pt x="61" y="4469"/>
                  </a:lnTo>
                  <a:lnTo>
                    <a:pt x="105" y="4217"/>
                  </a:lnTo>
                  <a:lnTo>
                    <a:pt x="165" y="3957"/>
                  </a:lnTo>
                  <a:lnTo>
                    <a:pt x="235" y="3714"/>
                  </a:lnTo>
                  <a:lnTo>
                    <a:pt x="322" y="3471"/>
                  </a:lnTo>
                  <a:lnTo>
                    <a:pt x="417" y="3228"/>
                  </a:lnTo>
                  <a:lnTo>
                    <a:pt x="521" y="2994"/>
                  </a:lnTo>
                  <a:lnTo>
                    <a:pt x="643" y="2768"/>
                  </a:lnTo>
                  <a:lnTo>
                    <a:pt x="764" y="2551"/>
                  </a:lnTo>
                  <a:lnTo>
                    <a:pt x="903" y="2334"/>
                  </a:lnTo>
                  <a:lnTo>
                    <a:pt x="1050" y="2135"/>
                  </a:lnTo>
                  <a:lnTo>
                    <a:pt x="1207" y="1935"/>
                  </a:lnTo>
                  <a:lnTo>
                    <a:pt x="1372" y="1744"/>
                  </a:lnTo>
                  <a:lnTo>
                    <a:pt x="1554" y="1553"/>
                  </a:lnTo>
                  <a:lnTo>
                    <a:pt x="1736" y="1380"/>
                  </a:lnTo>
                  <a:lnTo>
                    <a:pt x="1927" y="1215"/>
                  </a:lnTo>
                  <a:lnTo>
                    <a:pt x="2126" y="1059"/>
                  </a:lnTo>
                  <a:lnTo>
                    <a:pt x="2326" y="911"/>
                  </a:lnTo>
                  <a:lnTo>
                    <a:pt x="2543" y="772"/>
                  </a:lnTo>
                  <a:lnTo>
                    <a:pt x="2760" y="642"/>
                  </a:lnTo>
                  <a:lnTo>
                    <a:pt x="2994" y="529"/>
                  </a:lnTo>
                  <a:lnTo>
                    <a:pt x="3220" y="425"/>
                  </a:lnTo>
                  <a:lnTo>
                    <a:pt x="3463" y="330"/>
                  </a:lnTo>
                  <a:lnTo>
                    <a:pt x="3706" y="243"/>
                  </a:lnTo>
                  <a:lnTo>
                    <a:pt x="3957" y="174"/>
                  </a:lnTo>
                  <a:lnTo>
                    <a:pt x="4209" y="113"/>
                  </a:lnTo>
                  <a:lnTo>
                    <a:pt x="4461" y="70"/>
                  </a:lnTo>
                  <a:lnTo>
                    <a:pt x="4730" y="35"/>
                  </a:lnTo>
                  <a:lnTo>
                    <a:pt x="4990" y="9"/>
                  </a:lnTo>
                  <a:lnTo>
                    <a:pt x="5259" y="0"/>
                  </a:lnTo>
                  <a:lnTo>
                    <a:pt x="5259" y="0"/>
                  </a:lnTo>
                  <a:lnTo>
                    <a:pt x="5528" y="9"/>
                  </a:lnTo>
                  <a:lnTo>
                    <a:pt x="5788" y="35"/>
                  </a:lnTo>
                  <a:lnTo>
                    <a:pt x="6049" y="70"/>
                  </a:lnTo>
                  <a:lnTo>
                    <a:pt x="6309" y="113"/>
                  </a:lnTo>
                  <a:lnTo>
                    <a:pt x="6561" y="174"/>
                  </a:lnTo>
                  <a:lnTo>
                    <a:pt x="6812" y="243"/>
                  </a:lnTo>
                  <a:lnTo>
                    <a:pt x="7055" y="330"/>
                  </a:lnTo>
                  <a:lnTo>
                    <a:pt x="7290" y="425"/>
                  </a:lnTo>
                  <a:lnTo>
                    <a:pt x="7524" y="529"/>
                  </a:lnTo>
                  <a:lnTo>
                    <a:pt x="7749" y="642"/>
                  </a:lnTo>
                  <a:lnTo>
                    <a:pt x="7975" y="772"/>
                  </a:lnTo>
                  <a:lnTo>
                    <a:pt x="8183" y="911"/>
                  </a:lnTo>
                  <a:lnTo>
                    <a:pt x="8392" y="1059"/>
                  </a:lnTo>
                  <a:lnTo>
                    <a:pt x="8591" y="1215"/>
                  </a:lnTo>
                  <a:lnTo>
                    <a:pt x="8782" y="1380"/>
                  </a:lnTo>
                  <a:lnTo>
                    <a:pt x="8964" y="1553"/>
                  </a:lnTo>
                  <a:lnTo>
                    <a:pt x="9138" y="1744"/>
                  </a:lnTo>
                  <a:lnTo>
                    <a:pt x="9311" y="1935"/>
                  </a:lnTo>
                  <a:lnTo>
                    <a:pt x="9468" y="2135"/>
                  </a:lnTo>
                  <a:lnTo>
                    <a:pt x="9615" y="2334"/>
                  </a:lnTo>
                  <a:lnTo>
                    <a:pt x="9754" y="2551"/>
                  </a:lnTo>
                  <a:lnTo>
                    <a:pt x="9875" y="2768"/>
                  </a:lnTo>
                  <a:lnTo>
                    <a:pt x="9997" y="2994"/>
                  </a:lnTo>
                  <a:lnTo>
                    <a:pt x="10101" y="3228"/>
                  </a:lnTo>
                  <a:lnTo>
                    <a:pt x="10196" y="3471"/>
                  </a:lnTo>
                  <a:lnTo>
                    <a:pt x="10283" y="3714"/>
                  </a:lnTo>
                  <a:lnTo>
                    <a:pt x="10353" y="3957"/>
                  </a:lnTo>
                  <a:lnTo>
                    <a:pt x="10413" y="4217"/>
                  </a:lnTo>
                  <a:lnTo>
                    <a:pt x="10457" y="4469"/>
                  </a:lnTo>
                  <a:lnTo>
                    <a:pt x="10491" y="4729"/>
                  </a:lnTo>
                  <a:lnTo>
                    <a:pt x="10509" y="4998"/>
                  </a:lnTo>
                  <a:lnTo>
                    <a:pt x="10518" y="5267"/>
                  </a:lnTo>
                  <a:lnTo>
                    <a:pt x="10518" y="41669"/>
                  </a:lnTo>
                  <a:lnTo>
                    <a:pt x="10518" y="41669"/>
                  </a:lnTo>
                  <a:lnTo>
                    <a:pt x="10509" y="41938"/>
                  </a:lnTo>
                  <a:lnTo>
                    <a:pt x="10491" y="42207"/>
                  </a:lnTo>
                  <a:lnTo>
                    <a:pt x="10457" y="42467"/>
                  </a:lnTo>
                  <a:lnTo>
                    <a:pt x="10413" y="42719"/>
                  </a:lnTo>
                  <a:lnTo>
                    <a:pt x="10353" y="42971"/>
                  </a:lnTo>
                  <a:lnTo>
                    <a:pt x="10283" y="43222"/>
                  </a:lnTo>
                  <a:lnTo>
                    <a:pt x="10196" y="43465"/>
                  </a:lnTo>
                  <a:lnTo>
                    <a:pt x="10101" y="43708"/>
                  </a:lnTo>
                  <a:lnTo>
                    <a:pt x="9997" y="43934"/>
                  </a:lnTo>
                  <a:lnTo>
                    <a:pt x="9875" y="44168"/>
                  </a:lnTo>
                  <a:lnTo>
                    <a:pt x="9754" y="44385"/>
                  </a:lnTo>
                  <a:lnTo>
                    <a:pt x="9615" y="44602"/>
                  </a:lnTo>
                  <a:lnTo>
                    <a:pt x="9468" y="44801"/>
                  </a:lnTo>
                  <a:lnTo>
                    <a:pt x="9311" y="45001"/>
                  </a:lnTo>
                  <a:lnTo>
                    <a:pt x="9138" y="45192"/>
                  </a:lnTo>
                  <a:lnTo>
                    <a:pt x="8964" y="45383"/>
                  </a:lnTo>
                  <a:lnTo>
                    <a:pt x="8782" y="45556"/>
                  </a:lnTo>
                  <a:lnTo>
                    <a:pt x="8591" y="45721"/>
                  </a:lnTo>
                  <a:lnTo>
                    <a:pt x="8392" y="45877"/>
                  </a:lnTo>
                  <a:lnTo>
                    <a:pt x="8183" y="46025"/>
                  </a:lnTo>
                  <a:lnTo>
                    <a:pt x="7975" y="46164"/>
                  </a:lnTo>
                  <a:lnTo>
                    <a:pt x="7749" y="46294"/>
                  </a:lnTo>
                  <a:lnTo>
                    <a:pt x="7524" y="46407"/>
                  </a:lnTo>
                  <a:lnTo>
                    <a:pt x="7290" y="46511"/>
                  </a:lnTo>
                  <a:lnTo>
                    <a:pt x="7055" y="46606"/>
                  </a:lnTo>
                  <a:lnTo>
                    <a:pt x="6812" y="46693"/>
                  </a:lnTo>
                  <a:lnTo>
                    <a:pt x="6561" y="46763"/>
                  </a:lnTo>
                  <a:lnTo>
                    <a:pt x="6309" y="46823"/>
                  </a:lnTo>
                  <a:lnTo>
                    <a:pt x="6049" y="46867"/>
                  </a:lnTo>
                  <a:lnTo>
                    <a:pt x="5788" y="46901"/>
                  </a:lnTo>
                  <a:lnTo>
                    <a:pt x="5528" y="46927"/>
                  </a:lnTo>
                  <a:lnTo>
                    <a:pt x="5259" y="46927"/>
                  </a:lnTo>
                  <a:lnTo>
                    <a:pt x="5259" y="4692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-3298400" y="-6937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-2481225" y="-1853775"/>
              <a:ext cx="789025" cy="789000"/>
            </a:xfrm>
            <a:custGeom>
              <a:rect b="b" l="l" r="r" t="t"/>
              <a:pathLst>
                <a:path extrusionOk="0" h="31560" w="31561">
                  <a:moveTo>
                    <a:pt x="15776" y="10517"/>
                  </a:moveTo>
                  <a:lnTo>
                    <a:pt x="16054" y="10526"/>
                  </a:lnTo>
                  <a:lnTo>
                    <a:pt x="16323" y="10543"/>
                  </a:lnTo>
                  <a:lnTo>
                    <a:pt x="16592" y="10578"/>
                  </a:lnTo>
                  <a:lnTo>
                    <a:pt x="16852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07" y="10838"/>
                  </a:lnTo>
                  <a:lnTo>
                    <a:pt x="17850" y="10934"/>
                  </a:lnTo>
                  <a:lnTo>
                    <a:pt x="18076" y="11046"/>
                  </a:lnTo>
                  <a:lnTo>
                    <a:pt x="18310" y="11159"/>
                  </a:lnTo>
                  <a:lnTo>
                    <a:pt x="18527" y="11289"/>
                  </a:lnTo>
                  <a:lnTo>
                    <a:pt x="18744" y="11428"/>
                  </a:lnTo>
                  <a:lnTo>
                    <a:pt x="18943" y="11576"/>
                  </a:lnTo>
                  <a:lnTo>
                    <a:pt x="19143" y="11732"/>
                  </a:lnTo>
                  <a:lnTo>
                    <a:pt x="19334" y="11897"/>
                  </a:lnTo>
                  <a:lnTo>
                    <a:pt x="19516" y="12070"/>
                  </a:lnTo>
                  <a:lnTo>
                    <a:pt x="19690" y="12253"/>
                  </a:lnTo>
                  <a:lnTo>
                    <a:pt x="19855" y="12443"/>
                  </a:lnTo>
                  <a:lnTo>
                    <a:pt x="20011" y="12643"/>
                  </a:lnTo>
                  <a:lnTo>
                    <a:pt x="20150" y="12851"/>
                  </a:lnTo>
                  <a:lnTo>
                    <a:pt x="20288" y="13068"/>
                  </a:lnTo>
                  <a:lnTo>
                    <a:pt x="20419" y="13285"/>
                  </a:lnTo>
                  <a:lnTo>
                    <a:pt x="20531" y="13511"/>
                  </a:lnTo>
                  <a:lnTo>
                    <a:pt x="20636" y="13745"/>
                  </a:lnTo>
                  <a:lnTo>
                    <a:pt x="20722" y="13979"/>
                  </a:lnTo>
                  <a:lnTo>
                    <a:pt x="20809" y="14231"/>
                  </a:lnTo>
                  <a:lnTo>
                    <a:pt x="20878" y="14474"/>
                  </a:lnTo>
                  <a:lnTo>
                    <a:pt x="20939" y="14726"/>
                  </a:lnTo>
                  <a:lnTo>
                    <a:pt x="20983" y="14986"/>
                  </a:lnTo>
                  <a:lnTo>
                    <a:pt x="21017" y="15246"/>
                  </a:lnTo>
                  <a:lnTo>
                    <a:pt x="21035" y="15515"/>
                  </a:lnTo>
                  <a:lnTo>
                    <a:pt x="21043" y="15776"/>
                  </a:lnTo>
                  <a:lnTo>
                    <a:pt x="21035" y="16045"/>
                  </a:lnTo>
                  <a:lnTo>
                    <a:pt x="21017" y="16314"/>
                  </a:lnTo>
                  <a:lnTo>
                    <a:pt x="20983" y="16574"/>
                  </a:lnTo>
                  <a:lnTo>
                    <a:pt x="20931" y="16834"/>
                  </a:lnTo>
                  <a:lnTo>
                    <a:pt x="20870" y="17086"/>
                  </a:lnTo>
                  <a:lnTo>
                    <a:pt x="20800" y="17337"/>
                  </a:lnTo>
                  <a:lnTo>
                    <a:pt x="20722" y="17580"/>
                  </a:lnTo>
                  <a:lnTo>
                    <a:pt x="20627" y="17815"/>
                  </a:lnTo>
                  <a:lnTo>
                    <a:pt x="20514" y="18049"/>
                  </a:lnTo>
                  <a:lnTo>
                    <a:pt x="20401" y="18275"/>
                  </a:lnTo>
                  <a:lnTo>
                    <a:pt x="20271" y="18500"/>
                  </a:lnTo>
                  <a:lnTo>
                    <a:pt x="20132" y="18708"/>
                  </a:lnTo>
                  <a:lnTo>
                    <a:pt x="19985" y="18917"/>
                  </a:lnTo>
                  <a:lnTo>
                    <a:pt x="19829" y="19116"/>
                  </a:lnTo>
                  <a:lnTo>
                    <a:pt x="19664" y="19307"/>
                  </a:lnTo>
                  <a:lnTo>
                    <a:pt x="19490" y="19489"/>
                  </a:lnTo>
                  <a:lnTo>
                    <a:pt x="19308" y="19663"/>
                  </a:lnTo>
                  <a:lnTo>
                    <a:pt x="19117" y="19828"/>
                  </a:lnTo>
                  <a:lnTo>
                    <a:pt x="18917" y="19984"/>
                  </a:lnTo>
                  <a:lnTo>
                    <a:pt x="18709" y="20132"/>
                  </a:lnTo>
                  <a:lnTo>
                    <a:pt x="18492" y="20270"/>
                  </a:lnTo>
                  <a:lnTo>
                    <a:pt x="18275" y="20401"/>
                  </a:lnTo>
                  <a:lnTo>
                    <a:pt x="18050" y="20513"/>
                  </a:lnTo>
                  <a:lnTo>
                    <a:pt x="17815" y="20626"/>
                  </a:lnTo>
                  <a:lnTo>
                    <a:pt x="17572" y="20722"/>
                  </a:lnTo>
                  <a:lnTo>
                    <a:pt x="17329" y="20800"/>
                  </a:lnTo>
                  <a:lnTo>
                    <a:pt x="17086" y="20869"/>
                  </a:lnTo>
                  <a:lnTo>
                    <a:pt x="16835" y="20930"/>
                  </a:lnTo>
                  <a:lnTo>
                    <a:pt x="16574" y="20982"/>
                  </a:lnTo>
                  <a:lnTo>
                    <a:pt x="16314" y="21017"/>
                  </a:lnTo>
                  <a:lnTo>
                    <a:pt x="16045" y="21034"/>
                  </a:lnTo>
                  <a:lnTo>
                    <a:pt x="15776" y="21043"/>
                  </a:lnTo>
                  <a:lnTo>
                    <a:pt x="15516" y="21034"/>
                  </a:lnTo>
                  <a:lnTo>
                    <a:pt x="15247" y="21017"/>
                  </a:lnTo>
                  <a:lnTo>
                    <a:pt x="14987" y="20982"/>
                  </a:lnTo>
                  <a:lnTo>
                    <a:pt x="14726" y="20930"/>
                  </a:lnTo>
                  <a:lnTo>
                    <a:pt x="14475" y="20869"/>
                  </a:lnTo>
                  <a:lnTo>
                    <a:pt x="14223" y="20800"/>
                  </a:lnTo>
                  <a:lnTo>
                    <a:pt x="13980" y="20722"/>
                  </a:lnTo>
                  <a:lnTo>
                    <a:pt x="13746" y="20626"/>
                  </a:lnTo>
                  <a:lnTo>
                    <a:pt x="13511" y="20513"/>
                  </a:lnTo>
                  <a:lnTo>
                    <a:pt x="13286" y="20401"/>
                  </a:lnTo>
                  <a:lnTo>
                    <a:pt x="13069" y="20270"/>
                  </a:lnTo>
                  <a:lnTo>
                    <a:pt x="12852" y="20132"/>
                  </a:lnTo>
                  <a:lnTo>
                    <a:pt x="12644" y="19984"/>
                  </a:lnTo>
                  <a:lnTo>
                    <a:pt x="12444" y="19828"/>
                  </a:lnTo>
                  <a:lnTo>
                    <a:pt x="12253" y="19663"/>
                  </a:lnTo>
                  <a:lnTo>
                    <a:pt x="12071" y="19489"/>
                  </a:lnTo>
                  <a:lnTo>
                    <a:pt x="11897" y="19307"/>
                  </a:lnTo>
                  <a:lnTo>
                    <a:pt x="11733" y="19116"/>
                  </a:lnTo>
                  <a:lnTo>
                    <a:pt x="11576" y="18917"/>
                  </a:lnTo>
                  <a:lnTo>
                    <a:pt x="11429" y="18708"/>
                  </a:lnTo>
                  <a:lnTo>
                    <a:pt x="11290" y="18500"/>
                  </a:lnTo>
                  <a:lnTo>
                    <a:pt x="11160" y="18275"/>
                  </a:lnTo>
                  <a:lnTo>
                    <a:pt x="11047" y="18049"/>
                  </a:lnTo>
                  <a:lnTo>
                    <a:pt x="10934" y="17815"/>
                  </a:lnTo>
                  <a:lnTo>
                    <a:pt x="10839" y="17580"/>
                  </a:lnTo>
                  <a:lnTo>
                    <a:pt x="10761" y="17337"/>
                  </a:lnTo>
                  <a:lnTo>
                    <a:pt x="10683" y="17086"/>
                  </a:lnTo>
                  <a:lnTo>
                    <a:pt x="10630" y="16834"/>
                  </a:lnTo>
                  <a:lnTo>
                    <a:pt x="10578" y="16574"/>
                  </a:lnTo>
                  <a:lnTo>
                    <a:pt x="10544" y="16314"/>
                  </a:lnTo>
                  <a:lnTo>
                    <a:pt x="10526" y="16045"/>
                  </a:lnTo>
                  <a:lnTo>
                    <a:pt x="10518" y="15776"/>
                  </a:lnTo>
                  <a:lnTo>
                    <a:pt x="10526" y="15515"/>
                  </a:lnTo>
                  <a:lnTo>
                    <a:pt x="10544" y="15246"/>
                  </a:lnTo>
                  <a:lnTo>
                    <a:pt x="10578" y="14986"/>
                  </a:lnTo>
                  <a:lnTo>
                    <a:pt x="10630" y="14726"/>
                  </a:lnTo>
                  <a:lnTo>
                    <a:pt x="10683" y="14474"/>
                  </a:lnTo>
                  <a:lnTo>
                    <a:pt x="10761" y="14231"/>
                  </a:lnTo>
                  <a:lnTo>
                    <a:pt x="10839" y="13979"/>
                  </a:lnTo>
                  <a:lnTo>
                    <a:pt x="10934" y="13745"/>
                  </a:lnTo>
                  <a:lnTo>
                    <a:pt x="11047" y="13511"/>
                  </a:lnTo>
                  <a:lnTo>
                    <a:pt x="11160" y="13285"/>
                  </a:lnTo>
                  <a:lnTo>
                    <a:pt x="11290" y="13068"/>
                  </a:lnTo>
                  <a:lnTo>
                    <a:pt x="11429" y="12851"/>
                  </a:lnTo>
                  <a:lnTo>
                    <a:pt x="11576" y="12643"/>
                  </a:lnTo>
                  <a:lnTo>
                    <a:pt x="11733" y="12443"/>
                  </a:lnTo>
                  <a:lnTo>
                    <a:pt x="11897" y="12253"/>
                  </a:lnTo>
                  <a:lnTo>
                    <a:pt x="12071" y="12070"/>
                  </a:lnTo>
                  <a:lnTo>
                    <a:pt x="12253" y="11897"/>
                  </a:lnTo>
                  <a:lnTo>
                    <a:pt x="12444" y="11732"/>
                  </a:lnTo>
                  <a:lnTo>
                    <a:pt x="12644" y="11576"/>
                  </a:lnTo>
                  <a:lnTo>
                    <a:pt x="12852" y="11428"/>
                  </a:lnTo>
                  <a:lnTo>
                    <a:pt x="13069" y="11289"/>
                  </a:lnTo>
                  <a:lnTo>
                    <a:pt x="13286" y="11159"/>
                  </a:lnTo>
                  <a:lnTo>
                    <a:pt x="13511" y="11046"/>
                  </a:lnTo>
                  <a:lnTo>
                    <a:pt x="13746" y="10934"/>
                  </a:lnTo>
                  <a:lnTo>
                    <a:pt x="13980" y="10838"/>
                  </a:lnTo>
                  <a:lnTo>
                    <a:pt x="14223" y="10760"/>
                  </a:lnTo>
                  <a:lnTo>
                    <a:pt x="14475" y="10691"/>
                  </a:lnTo>
                  <a:lnTo>
                    <a:pt x="14726" y="10630"/>
                  </a:lnTo>
                  <a:lnTo>
                    <a:pt x="14987" y="10578"/>
                  </a:lnTo>
                  <a:lnTo>
                    <a:pt x="15247" y="10543"/>
                  </a:lnTo>
                  <a:lnTo>
                    <a:pt x="15516" y="10526"/>
                  </a:lnTo>
                  <a:lnTo>
                    <a:pt x="15776" y="10517"/>
                  </a:lnTo>
                  <a:close/>
                  <a:moveTo>
                    <a:pt x="15377" y="0"/>
                  </a:moveTo>
                  <a:lnTo>
                    <a:pt x="14969" y="17"/>
                  </a:lnTo>
                  <a:lnTo>
                    <a:pt x="14570" y="43"/>
                  </a:lnTo>
                  <a:lnTo>
                    <a:pt x="14171" y="78"/>
                  </a:lnTo>
                  <a:lnTo>
                    <a:pt x="13772" y="122"/>
                  </a:lnTo>
                  <a:lnTo>
                    <a:pt x="13381" y="182"/>
                  </a:lnTo>
                  <a:lnTo>
                    <a:pt x="12991" y="243"/>
                  </a:lnTo>
                  <a:lnTo>
                    <a:pt x="12600" y="321"/>
                  </a:lnTo>
                  <a:lnTo>
                    <a:pt x="12218" y="399"/>
                  </a:lnTo>
                  <a:lnTo>
                    <a:pt x="11845" y="495"/>
                  </a:lnTo>
                  <a:lnTo>
                    <a:pt x="11464" y="599"/>
                  </a:lnTo>
                  <a:lnTo>
                    <a:pt x="11090" y="712"/>
                  </a:lnTo>
                  <a:lnTo>
                    <a:pt x="10726" y="833"/>
                  </a:lnTo>
                  <a:lnTo>
                    <a:pt x="10361" y="955"/>
                  </a:lnTo>
                  <a:lnTo>
                    <a:pt x="9997" y="1093"/>
                  </a:lnTo>
                  <a:lnTo>
                    <a:pt x="9641" y="1241"/>
                  </a:lnTo>
                  <a:lnTo>
                    <a:pt x="9294" y="1397"/>
                  </a:lnTo>
                  <a:lnTo>
                    <a:pt x="8947" y="1562"/>
                  </a:lnTo>
                  <a:lnTo>
                    <a:pt x="8600" y="1727"/>
                  </a:lnTo>
                  <a:lnTo>
                    <a:pt x="8262" y="1909"/>
                  </a:lnTo>
                  <a:lnTo>
                    <a:pt x="7932" y="2091"/>
                  </a:lnTo>
                  <a:lnTo>
                    <a:pt x="7602" y="2291"/>
                  </a:lnTo>
                  <a:lnTo>
                    <a:pt x="7281" y="2490"/>
                  </a:lnTo>
                  <a:lnTo>
                    <a:pt x="6960" y="2699"/>
                  </a:lnTo>
                  <a:lnTo>
                    <a:pt x="6648" y="2916"/>
                  </a:lnTo>
                  <a:lnTo>
                    <a:pt x="6344" y="3141"/>
                  </a:lnTo>
                  <a:lnTo>
                    <a:pt x="6040" y="3367"/>
                  </a:lnTo>
                  <a:lnTo>
                    <a:pt x="5745" y="3610"/>
                  </a:lnTo>
                  <a:lnTo>
                    <a:pt x="5459" y="3853"/>
                  </a:lnTo>
                  <a:lnTo>
                    <a:pt x="5172" y="4104"/>
                  </a:lnTo>
                  <a:lnTo>
                    <a:pt x="4895" y="4365"/>
                  </a:lnTo>
                  <a:lnTo>
                    <a:pt x="4626" y="4625"/>
                  </a:lnTo>
                  <a:lnTo>
                    <a:pt x="4365" y="4903"/>
                  </a:lnTo>
                  <a:lnTo>
                    <a:pt x="4105" y="5180"/>
                  </a:lnTo>
                  <a:lnTo>
                    <a:pt x="3853" y="5458"/>
                  </a:lnTo>
                  <a:lnTo>
                    <a:pt x="3610" y="5753"/>
                  </a:lnTo>
                  <a:lnTo>
                    <a:pt x="3368" y="6048"/>
                  </a:lnTo>
                  <a:lnTo>
                    <a:pt x="3142" y="6343"/>
                  </a:lnTo>
                  <a:lnTo>
                    <a:pt x="2916" y="6656"/>
                  </a:lnTo>
                  <a:lnTo>
                    <a:pt x="2699" y="6968"/>
                  </a:lnTo>
                  <a:lnTo>
                    <a:pt x="2491" y="7280"/>
                  </a:lnTo>
                  <a:lnTo>
                    <a:pt x="2283" y="7610"/>
                  </a:lnTo>
                  <a:lnTo>
                    <a:pt x="2092" y="7931"/>
                  </a:lnTo>
                  <a:lnTo>
                    <a:pt x="1910" y="8270"/>
                  </a:lnTo>
                  <a:lnTo>
                    <a:pt x="1728" y="8608"/>
                  </a:lnTo>
                  <a:lnTo>
                    <a:pt x="1554" y="8946"/>
                  </a:lnTo>
                  <a:lnTo>
                    <a:pt x="1398" y="9294"/>
                  </a:lnTo>
                  <a:lnTo>
                    <a:pt x="1242" y="9649"/>
                  </a:lnTo>
                  <a:lnTo>
                    <a:pt x="1094" y="10005"/>
                  </a:lnTo>
                  <a:lnTo>
                    <a:pt x="955" y="10361"/>
                  </a:lnTo>
                  <a:lnTo>
                    <a:pt x="825" y="10725"/>
                  </a:lnTo>
                  <a:lnTo>
                    <a:pt x="712" y="11098"/>
                  </a:lnTo>
                  <a:lnTo>
                    <a:pt x="599" y="11463"/>
                  </a:lnTo>
                  <a:lnTo>
                    <a:pt x="495" y="11845"/>
                  </a:lnTo>
                  <a:lnTo>
                    <a:pt x="400" y="12226"/>
                  </a:lnTo>
                  <a:lnTo>
                    <a:pt x="322" y="12608"/>
                  </a:lnTo>
                  <a:lnTo>
                    <a:pt x="244" y="12990"/>
                  </a:lnTo>
                  <a:lnTo>
                    <a:pt x="183" y="13381"/>
                  </a:lnTo>
                  <a:lnTo>
                    <a:pt x="122" y="13771"/>
                  </a:lnTo>
                  <a:lnTo>
                    <a:pt x="79" y="14170"/>
                  </a:lnTo>
                  <a:lnTo>
                    <a:pt x="44" y="14569"/>
                  </a:lnTo>
                  <a:lnTo>
                    <a:pt x="18" y="14969"/>
                  </a:lnTo>
                  <a:lnTo>
                    <a:pt x="1" y="15376"/>
                  </a:lnTo>
                  <a:lnTo>
                    <a:pt x="1" y="15776"/>
                  </a:lnTo>
                  <a:lnTo>
                    <a:pt x="1" y="16183"/>
                  </a:lnTo>
                  <a:lnTo>
                    <a:pt x="18" y="16591"/>
                  </a:lnTo>
                  <a:lnTo>
                    <a:pt x="44" y="16990"/>
                  </a:lnTo>
                  <a:lnTo>
                    <a:pt x="79" y="17390"/>
                  </a:lnTo>
                  <a:lnTo>
                    <a:pt x="122" y="17789"/>
                  </a:lnTo>
                  <a:lnTo>
                    <a:pt x="183" y="18179"/>
                  </a:lnTo>
                  <a:lnTo>
                    <a:pt x="244" y="18570"/>
                  </a:lnTo>
                  <a:lnTo>
                    <a:pt x="322" y="18951"/>
                  </a:lnTo>
                  <a:lnTo>
                    <a:pt x="400" y="19342"/>
                  </a:lnTo>
                  <a:lnTo>
                    <a:pt x="495" y="19715"/>
                  </a:lnTo>
                  <a:lnTo>
                    <a:pt x="599" y="20097"/>
                  </a:lnTo>
                  <a:lnTo>
                    <a:pt x="712" y="20470"/>
                  </a:lnTo>
                  <a:lnTo>
                    <a:pt x="825" y="20834"/>
                  </a:lnTo>
                  <a:lnTo>
                    <a:pt x="955" y="21199"/>
                  </a:lnTo>
                  <a:lnTo>
                    <a:pt x="1094" y="21563"/>
                  </a:lnTo>
                  <a:lnTo>
                    <a:pt x="1242" y="21919"/>
                  </a:lnTo>
                  <a:lnTo>
                    <a:pt x="1398" y="22266"/>
                  </a:lnTo>
                  <a:lnTo>
                    <a:pt x="1554" y="22613"/>
                  </a:lnTo>
                  <a:lnTo>
                    <a:pt x="1728" y="22960"/>
                  </a:lnTo>
                  <a:lnTo>
                    <a:pt x="1910" y="23299"/>
                  </a:lnTo>
                  <a:lnTo>
                    <a:pt x="2092" y="23629"/>
                  </a:lnTo>
                  <a:lnTo>
                    <a:pt x="2283" y="23958"/>
                  </a:lnTo>
                  <a:lnTo>
                    <a:pt x="2491" y="24279"/>
                  </a:lnTo>
                  <a:lnTo>
                    <a:pt x="2699" y="24592"/>
                  </a:lnTo>
                  <a:lnTo>
                    <a:pt x="2916" y="24904"/>
                  </a:lnTo>
                  <a:lnTo>
                    <a:pt x="3142" y="25217"/>
                  </a:lnTo>
                  <a:lnTo>
                    <a:pt x="3368" y="25520"/>
                  </a:lnTo>
                  <a:lnTo>
                    <a:pt x="3610" y="25815"/>
                  </a:lnTo>
                  <a:lnTo>
                    <a:pt x="3853" y="26102"/>
                  </a:lnTo>
                  <a:lnTo>
                    <a:pt x="4105" y="26388"/>
                  </a:lnTo>
                  <a:lnTo>
                    <a:pt x="4365" y="26666"/>
                  </a:lnTo>
                  <a:lnTo>
                    <a:pt x="4626" y="26935"/>
                  </a:lnTo>
                  <a:lnTo>
                    <a:pt x="4895" y="27195"/>
                  </a:lnTo>
                  <a:lnTo>
                    <a:pt x="5172" y="27455"/>
                  </a:lnTo>
                  <a:lnTo>
                    <a:pt x="5459" y="27707"/>
                  </a:lnTo>
                  <a:lnTo>
                    <a:pt x="5745" y="27950"/>
                  </a:lnTo>
                  <a:lnTo>
                    <a:pt x="6040" y="28193"/>
                  </a:lnTo>
                  <a:lnTo>
                    <a:pt x="6344" y="28418"/>
                  </a:lnTo>
                  <a:lnTo>
                    <a:pt x="6648" y="28644"/>
                  </a:lnTo>
                  <a:lnTo>
                    <a:pt x="6960" y="28861"/>
                  </a:lnTo>
                  <a:lnTo>
                    <a:pt x="7281" y="29069"/>
                  </a:lnTo>
                  <a:lnTo>
                    <a:pt x="7602" y="29269"/>
                  </a:lnTo>
                  <a:lnTo>
                    <a:pt x="7932" y="29468"/>
                  </a:lnTo>
                  <a:lnTo>
                    <a:pt x="8262" y="29651"/>
                  </a:lnTo>
                  <a:lnTo>
                    <a:pt x="8600" y="29833"/>
                  </a:lnTo>
                  <a:lnTo>
                    <a:pt x="8947" y="30006"/>
                  </a:lnTo>
                  <a:lnTo>
                    <a:pt x="9294" y="30163"/>
                  </a:lnTo>
                  <a:lnTo>
                    <a:pt x="9641" y="30319"/>
                  </a:lnTo>
                  <a:lnTo>
                    <a:pt x="9997" y="30466"/>
                  </a:lnTo>
                  <a:lnTo>
                    <a:pt x="10361" y="30605"/>
                  </a:lnTo>
                  <a:lnTo>
                    <a:pt x="10726" y="30727"/>
                  </a:lnTo>
                  <a:lnTo>
                    <a:pt x="11090" y="30848"/>
                  </a:lnTo>
                  <a:lnTo>
                    <a:pt x="11464" y="30961"/>
                  </a:lnTo>
                  <a:lnTo>
                    <a:pt x="11845" y="31065"/>
                  </a:lnTo>
                  <a:lnTo>
                    <a:pt x="12218" y="31161"/>
                  </a:lnTo>
                  <a:lnTo>
                    <a:pt x="12600" y="31239"/>
                  </a:lnTo>
                  <a:lnTo>
                    <a:pt x="12991" y="31317"/>
                  </a:lnTo>
                  <a:lnTo>
                    <a:pt x="13381" y="31377"/>
                  </a:lnTo>
                  <a:lnTo>
                    <a:pt x="13772" y="31438"/>
                  </a:lnTo>
                  <a:lnTo>
                    <a:pt x="14171" y="31482"/>
                  </a:lnTo>
                  <a:lnTo>
                    <a:pt x="14570" y="31516"/>
                  </a:lnTo>
                  <a:lnTo>
                    <a:pt x="14969" y="31542"/>
                  </a:lnTo>
                  <a:lnTo>
                    <a:pt x="15377" y="31560"/>
                  </a:lnTo>
                  <a:lnTo>
                    <a:pt x="16184" y="31560"/>
                  </a:lnTo>
                  <a:lnTo>
                    <a:pt x="16592" y="31542"/>
                  </a:lnTo>
                  <a:lnTo>
                    <a:pt x="16991" y="31516"/>
                  </a:lnTo>
                  <a:lnTo>
                    <a:pt x="17390" y="31482"/>
                  </a:lnTo>
                  <a:lnTo>
                    <a:pt x="17789" y="31438"/>
                  </a:lnTo>
                  <a:lnTo>
                    <a:pt x="18180" y="31377"/>
                  </a:lnTo>
                  <a:lnTo>
                    <a:pt x="18570" y="31317"/>
                  </a:lnTo>
                  <a:lnTo>
                    <a:pt x="18952" y="31239"/>
                  </a:lnTo>
                  <a:lnTo>
                    <a:pt x="19343" y="31161"/>
                  </a:lnTo>
                  <a:lnTo>
                    <a:pt x="19716" y="31065"/>
                  </a:lnTo>
                  <a:lnTo>
                    <a:pt x="20098" y="30961"/>
                  </a:lnTo>
                  <a:lnTo>
                    <a:pt x="20471" y="30848"/>
                  </a:lnTo>
                  <a:lnTo>
                    <a:pt x="20835" y="30727"/>
                  </a:lnTo>
                  <a:lnTo>
                    <a:pt x="21200" y="30605"/>
                  </a:lnTo>
                  <a:lnTo>
                    <a:pt x="21555" y="30466"/>
                  </a:lnTo>
                  <a:lnTo>
                    <a:pt x="21920" y="30319"/>
                  </a:lnTo>
                  <a:lnTo>
                    <a:pt x="22267" y="30163"/>
                  </a:lnTo>
                  <a:lnTo>
                    <a:pt x="22614" y="30006"/>
                  </a:lnTo>
                  <a:lnTo>
                    <a:pt x="22961" y="29833"/>
                  </a:lnTo>
                  <a:lnTo>
                    <a:pt x="23291" y="29651"/>
                  </a:lnTo>
                  <a:lnTo>
                    <a:pt x="23629" y="29468"/>
                  </a:lnTo>
                  <a:lnTo>
                    <a:pt x="23959" y="29269"/>
                  </a:lnTo>
                  <a:lnTo>
                    <a:pt x="24280" y="29069"/>
                  </a:lnTo>
                  <a:lnTo>
                    <a:pt x="24592" y="28861"/>
                  </a:lnTo>
                  <a:lnTo>
                    <a:pt x="24905" y="28644"/>
                  </a:lnTo>
                  <a:lnTo>
                    <a:pt x="25217" y="28418"/>
                  </a:lnTo>
                  <a:lnTo>
                    <a:pt x="25512" y="28193"/>
                  </a:lnTo>
                  <a:lnTo>
                    <a:pt x="25807" y="27950"/>
                  </a:lnTo>
                  <a:lnTo>
                    <a:pt x="26102" y="27707"/>
                  </a:lnTo>
                  <a:lnTo>
                    <a:pt x="26389" y="27455"/>
                  </a:lnTo>
                  <a:lnTo>
                    <a:pt x="26658" y="27195"/>
                  </a:lnTo>
                  <a:lnTo>
                    <a:pt x="26935" y="26935"/>
                  </a:lnTo>
                  <a:lnTo>
                    <a:pt x="27196" y="26666"/>
                  </a:lnTo>
                  <a:lnTo>
                    <a:pt x="27456" y="26388"/>
                  </a:lnTo>
                  <a:lnTo>
                    <a:pt x="27708" y="26102"/>
                  </a:lnTo>
                  <a:lnTo>
                    <a:pt x="27951" y="25815"/>
                  </a:lnTo>
                  <a:lnTo>
                    <a:pt x="28194" y="25520"/>
                  </a:lnTo>
                  <a:lnTo>
                    <a:pt x="28419" y="25217"/>
                  </a:lnTo>
                  <a:lnTo>
                    <a:pt x="28645" y="24904"/>
                  </a:lnTo>
                  <a:lnTo>
                    <a:pt x="28862" y="24592"/>
                  </a:lnTo>
                  <a:lnTo>
                    <a:pt x="29070" y="24279"/>
                  </a:lnTo>
                  <a:lnTo>
                    <a:pt x="29270" y="23958"/>
                  </a:lnTo>
                  <a:lnTo>
                    <a:pt x="29469" y="23629"/>
                  </a:lnTo>
                  <a:lnTo>
                    <a:pt x="29651" y="23299"/>
                  </a:lnTo>
                  <a:lnTo>
                    <a:pt x="29834" y="22960"/>
                  </a:lnTo>
                  <a:lnTo>
                    <a:pt x="29998" y="22613"/>
                  </a:lnTo>
                  <a:lnTo>
                    <a:pt x="30163" y="22266"/>
                  </a:lnTo>
                  <a:lnTo>
                    <a:pt x="30319" y="21919"/>
                  </a:lnTo>
                  <a:lnTo>
                    <a:pt x="30467" y="21563"/>
                  </a:lnTo>
                  <a:lnTo>
                    <a:pt x="30606" y="21199"/>
                  </a:lnTo>
                  <a:lnTo>
                    <a:pt x="30727" y="20834"/>
                  </a:lnTo>
                  <a:lnTo>
                    <a:pt x="30849" y="20470"/>
                  </a:lnTo>
                  <a:lnTo>
                    <a:pt x="30962" y="20097"/>
                  </a:lnTo>
                  <a:lnTo>
                    <a:pt x="31066" y="19715"/>
                  </a:lnTo>
                  <a:lnTo>
                    <a:pt x="31161" y="19342"/>
                  </a:lnTo>
                  <a:lnTo>
                    <a:pt x="31239" y="18951"/>
                  </a:lnTo>
                  <a:lnTo>
                    <a:pt x="31317" y="18570"/>
                  </a:lnTo>
                  <a:lnTo>
                    <a:pt x="31378" y="18179"/>
                  </a:lnTo>
                  <a:lnTo>
                    <a:pt x="31439" y="17789"/>
                  </a:lnTo>
                  <a:lnTo>
                    <a:pt x="31482" y="17390"/>
                  </a:lnTo>
                  <a:lnTo>
                    <a:pt x="31517" y="16990"/>
                  </a:lnTo>
                  <a:lnTo>
                    <a:pt x="31543" y="16591"/>
                  </a:lnTo>
                  <a:lnTo>
                    <a:pt x="31560" y="16183"/>
                  </a:lnTo>
                  <a:lnTo>
                    <a:pt x="31560" y="15776"/>
                  </a:lnTo>
                  <a:lnTo>
                    <a:pt x="31560" y="15376"/>
                  </a:lnTo>
                  <a:lnTo>
                    <a:pt x="31543" y="14969"/>
                  </a:lnTo>
                  <a:lnTo>
                    <a:pt x="31517" y="14569"/>
                  </a:lnTo>
                  <a:lnTo>
                    <a:pt x="31482" y="14170"/>
                  </a:lnTo>
                  <a:lnTo>
                    <a:pt x="31439" y="13771"/>
                  </a:lnTo>
                  <a:lnTo>
                    <a:pt x="31378" y="13381"/>
                  </a:lnTo>
                  <a:lnTo>
                    <a:pt x="31317" y="12990"/>
                  </a:lnTo>
                  <a:lnTo>
                    <a:pt x="31239" y="12608"/>
                  </a:lnTo>
                  <a:lnTo>
                    <a:pt x="31161" y="12226"/>
                  </a:lnTo>
                  <a:lnTo>
                    <a:pt x="31066" y="11845"/>
                  </a:lnTo>
                  <a:lnTo>
                    <a:pt x="30962" y="11463"/>
                  </a:lnTo>
                  <a:lnTo>
                    <a:pt x="30849" y="11098"/>
                  </a:lnTo>
                  <a:lnTo>
                    <a:pt x="30727" y="10725"/>
                  </a:lnTo>
                  <a:lnTo>
                    <a:pt x="30606" y="10361"/>
                  </a:lnTo>
                  <a:lnTo>
                    <a:pt x="30467" y="10005"/>
                  </a:lnTo>
                  <a:lnTo>
                    <a:pt x="30319" y="9649"/>
                  </a:lnTo>
                  <a:lnTo>
                    <a:pt x="30163" y="9294"/>
                  </a:lnTo>
                  <a:lnTo>
                    <a:pt x="29998" y="8946"/>
                  </a:lnTo>
                  <a:lnTo>
                    <a:pt x="29834" y="8608"/>
                  </a:lnTo>
                  <a:lnTo>
                    <a:pt x="29651" y="8270"/>
                  </a:lnTo>
                  <a:lnTo>
                    <a:pt x="29469" y="7931"/>
                  </a:lnTo>
                  <a:lnTo>
                    <a:pt x="29270" y="7610"/>
                  </a:lnTo>
                  <a:lnTo>
                    <a:pt x="29070" y="7280"/>
                  </a:lnTo>
                  <a:lnTo>
                    <a:pt x="28862" y="6968"/>
                  </a:lnTo>
                  <a:lnTo>
                    <a:pt x="28645" y="6656"/>
                  </a:lnTo>
                  <a:lnTo>
                    <a:pt x="28419" y="6343"/>
                  </a:lnTo>
                  <a:lnTo>
                    <a:pt x="28194" y="6048"/>
                  </a:lnTo>
                  <a:lnTo>
                    <a:pt x="27951" y="5753"/>
                  </a:lnTo>
                  <a:lnTo>
                    <a:pt x="27708" y="5458"/>
                  </a:lnTo>
                  <a:lnTo>
                    <a:pt x="27456" y="5180"/>
                  </a:lnTo>
                  <a:lnTo>
                    <a:pt x="27196" y="4903"/>
                  </a:lnTo>
                  <a:lnTo>
                    <a:pt x="26935" y="4625"/>
                  </a:lnTo>
                  <a:lnTo>
                    <a:pt x="26658" y="4365"/>
                  </a:lnTo>
                  <a:lnTo>
                    <a:pt x="26389" y="4104"/>
                  </a:lnTo>
                  <a:lnTo>
                    <a:pt x="26102" y="3853"/>
                  </a:lnTo>
                  <a:lnTo>
                    <a:pt x="25807" y="3610"/>
                  </a:lnTo>
                  <a:lnTo>
                    <a:pt x="25512" y="3367"/>
                  </a:lnTo>
                  <a:lnTo>
                    <a:pt x="25217" y="3141"/>
                  </a:lnTo>
                  <a:lnTo>
                    <a:pt x="24905" y="2916"/>
                  </a:lnTo>
                  <a:lnTo>
                    <a:pt x="24592" y="2699"/>
                  </a:lnTo>
                  <a:lnTo>
                    <a:pt x="24280" y="2490"/>
                  </a:lnTo>
                  <a:lnTo>
                    <a:pt x="23959" y="2291"/>
                  </a:lnTo>
                  <a:lnTo>
                    <a:pt x="23629" y="2091"/>
                  </a:lnTo>
                  <a:lnTo>
                    <a:pt x="23291" y="1909"/>
                  </a:lnTo>
                  <a:lnTo>
                    <a:pt x="22961" y="1727"/>
                  </a:lnTo>
                  <a:lnTo>
                    <a:pt x="22614" y="1562"/>
                  </a:lnTo>
                  <a:lnTo>
                    <a:pt x="22267" y="1397"/>
                  </a:lnTo>
                  <a:lnTo>
                    <a:pt x="21920" y="1241"/>
                  </a:lnTo>
                  <a:lnTo>
                    <a:pt x="21555" y="1093"/>
                  </a:lnTo>
                  <a:lnTo>
                    <a:pt x="21200" y="955"/>
                  </a:lnTo>
                  <a:lnTo>
                    <a:pt x="20835" y="833"/>
                  </a:lnTo>
                  <a:lnTo>
                    <a:pt x="20471" y="712"/>
                  </a:lnTo>
                  <a:lnTo>
                    <a:pt x="20098" y="599"/>
                  </a:lnTo>
                  <a:lnTo>
                    <a:pt x="19716" y="495"/>
                  </a:lnTo>
                  <a:lnTo>
                    <a:pt x="19343" y="399"/>
                  </a:lnTo>
                  <a:lnTo>
                    <a:pt x="18952" y="321"/>
                  </a:lnTo>
                  <a:lnTo>
                    <a:pt x="18570" y="243"/>
                  </a:lnTo>
                  <a:lnTo>
                    <a:pt x="18180" y="182"/>
                  </a:lnTo>
                  <a:lnTo>
                    <a:pt x="17789" y="122"/>
                  </a:lnTo>
                  <a:lnTo>
                    <a:pt x="17390" y="78"/>
                  </a:lnTo>
                  <a:lnTo>
                    <a:pt x="16991" y="43"/>
                  </a:lnTo>
                  <a:lnTo>
                    <a:pt x="16592" y="17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-2481225" y="-1853775"/>
              <a:ext cx="789025" cy="789000"/>
            </a:xfrm>
            <a:custGeom>
              <a:rect b="b" l="l" r="r" t="t"/>
              <a:pathLst>
                <a:path extrusionOk="0" fill="none" h="31560" w="31561">
                  <a:moveTo>
                    <a:pt x="15776" y="31560"/>
                  </a:moveTo>
                  <a:lnTo>
                    <a:pt x="15776" y="31560"/>
                  </a:lnTo>
                  <a:lnTo>
                    <a:pt x="15377" y="31560"/>
                  </a:lnTo>
                  <a:lnTo>
                    <a:pt x="14969" y="31542"/>
                  </a:lnTo>
                  <a:lnTo>
                    <a:pt x="14570" y="31516"/>
                  </a:lnTo>
                  <a:lnTo>
                    <a:pt x="14171" y="31482"/>
                  </a:lnTo>
                  <a:lnTo>
                    <a:pt x="13772" y="31438"/>
                  </a:lnTo>
                  <a:lnTo>
                    <a:pt x="13381" y="31377"/>
                  </a:lnTo>
                  <a:lnTo>
                    <a:pt x="12991" y="31317"/>
                  </a:lnTo>
                  <a:lnTo>
                    <a:pt x="12600" y="31239"/>
                  </a:lnTo>
                  <a:lnTo>
                    <a:pt x="12218" y="31161"/>
                  </a:lnTo>
                  <a:lnTo>
                    <a:pt x="11845" y="31065"/>
                  </a:lnTo>
                  <a:lnTo>
                    <a:pt x="11464" y="30961"/>
                  </a:lnTo>
                  <a:lnTo>
                    <a:pt x="11090" y="30848"/>
                  </a:lnTo>
                  <a:lnTo>
                    <a:pt x="10726" y="30727"/>
                  </a:lnTo>
                  <a:lnTo>
                    <a:pt x="10361" y="30605"/>
                  </a:lnTo>
                  <a:lnTo>
                    <a:pt x="9997" y="30466"/>
                  </a:lnTo>
                  <a:lnTo>
                    <a:pt x="9641" y="30319"/>
                  </a:lnTo>
                  <a:lnTo>
                    <a:pt x="9294" y="30163"/>
                  </a:lnTo>
                  <a:lnTo>
                    <a:pt x="8947" y="30006"/>
                  </a:lnTo>
                  <a:lnTo>
                    <a:pt x="8600" y="29833"/>
                  </a:lnTo>
                  <a:lnTo>
                    <a:pt x="8262" y="29651"/>
                  </a:lnTo>
                  <a:lnTo>
                    <a:pt x="7932" y="29468"/>
                  </a:lnTo>
                  <a:lnTo>
                    <a:pt x="7602" y="29269"/>
                  </a:lnTo>
                  <a:lnTo>
                    <a:pt x="7281" y="29069"/>
                  </a:lnTo>
                  <a:lnTo>
                    <a:pt x="6960" y="28861"/>
                  </a:lnTo>
                  <a:lnTo>
                    <a:pt x="6648" y="28644"/>
                  </a:lnTo>
                  <a:lnTo>
                    <a:pt x="6344" y="28418"/>
                  </a:lnTo>
                  <a:lnTo>
                    <a:pt x="6040" y="28193"/>
                  </a:lnTo>
                  <a:lnTo>
                    <a:pt x="5745" y="27950"/>
                  </a:lnTo>
                  <a:lnTo>
                    <a:pt x="5459" y="27707"/>
                  </a:lnTo>
                  <a:lnTo>
                    <a:pt x="5172" y="27455"/>
                  </a:lnTo>
                  <a:lnTo>
                    <a:pt x="4895" y="27195"/>
                  </a:lnTo>
                  <a:lnTo>
                    <a:pt x="4626" y="26935"/>
                  </a:lnTo>
                  <a:lnTo>
                    <a:pt x="4365" y="26666"/>
                  </a:lnTo>
                  <a:lnTo>
                    <a:pt x="4105" y="26388"/>
                  </a:lnTo>
                  <a:lnTo>
                    <a:pt x="3853" y="26102"/>
                  </a:lnTo>
                  <a:lnTo>
                    <a:pt x="3610" y="25815"/>
                  </a:lnTo>
                  <a:lnTo>
                    <a:pt x="3368" y="25520"/>
                  </a:lnTo>
                  <a:lnTo>
                    <a:pt x="3142" y="25217"/>
                  </a:lnTo>
                  <a:lnTo>
                    <a:pt x="2916" y="24904"/>
                  </a:lnTo>
                  <a:lnTo>
                    <a:pt x="2699" y="24592"/>
                  </a:lnTo>
                  <a:lnTo>
                    <a:pt x="2491" y="24279"/>
                  </a:lnTo>
                  <a:lnTo>
                    <a:pt x="2283" y="23958"/>
                  </a:lnTo>
                  <a:lnTo>
                    <a:pt x="2092" y="23629"/>
                  </a:lnTo>
                  <a:lnTo>
                    <a:pt x="1910" y="23299"/>
                  </a:lnTo>
                  <a:lnTo>
                    <a:pt x="1728" y="22960"/>
                  </a:lnTo>
                  <a:lnTo>
                    <a:pt x="1554" y="22613"/>
                  </a:lnTo>
                  <a:lnTo>
                    <a:pt x="1398" y="22266"/>
                  </a:lnTo>
                  <a:lnTo>
                    <a:pt x="1242" y="21919"/>
                  </a:lnTo>
                  <a:lnTo>
                    <a:pt x="1094" y="21563"/>
                  </a:lnTo>
                  <a:lnTo>
                    <a:pt x="955" y="21199"/>
                  </a:lnTo>
                  <a:lnTo>
                    <a:pt x="825" y="20834"/>
                  </a:lnTo>
                  <a:lnTo>
                    <a:pt x="712" y="20470"/>
                  </a:lnTo>
                  <a:lnTo>
                    <a:pt x="599" y="20097"/>
                  </a:lnTo>
                  <a:lnTo>
                    <a:pt x="495" y="19715"/>
                  </a:lnTo>
                  <a:lnTo>
                    <a:pt x="400" y="19342"/>
                  </a:lnTo>
                  <a:lnTo>
                    <a:pt x="322" y="18951"/>
                  </a:lnTo>
                  <a:lnTo>
                    <a:pt x="244" y="18570"/>
                  </a:lnTo>
                  <a:lnTo>
                    <a:pt x="183" y="18179"/>
                  </a:lnTo>
                  <a:lnTo>
                    <a:pt x="122" y="17789"/>
                  </a:lnTo>
                  <a:lnTo>
                    <a:pt x="79" y="17390"/>
                  </a:lnTo>
                  <a:lnTo>
                    <a:pt x="44" y="16990"/>
                  </a:lnTo>
                  <a:lnTo>
                    <a:pt x="18" y="16591"/>
                  </a:lnTo>
                  <a:lnTo>
                    <a:pt x="1" y="16183"/>
                  </a:lnTo>
                  <a:lnTo>
                    <a:pt x="1" y="15776"/>
                  </a:lnTo>
                  <a:lnTo>
                    <a:pt x="1" y="15776"/>
                  </a:lnTo>
                  <a:lnTo>
                    <a:pt x="1" y="15376"/>
                  </a:lnTo>
                  <a:lnTo>
                    <a:pt x="18" y="14969"/>
                  </a:lnTo>
                  <a:lnTo>
                    <a:pt x="44" y="14569"/>
                  </a:lnTo>
                  <a:lnTo>
                    <a:pt x="79" y="14170"/>
                  </a:lnTo>
                  <a:lnTo>
                    <a:pt x="122" y="13771"/>
                  </a:lnTo>
                  <a:lnTo>
                    <a:pt x="183" y="13381"/>
                  </a:lnTo>
                  <a:lnTo>
                    <a:pt x="244" y="12990"/>
                  </a:lnTo>
                  <a:lnTo>
                    <a:pt x="322" y="12608"/>
                  </a:lnTo>
                  <a:lnTo>
                    <a:pt x="400" y="12226"/>
                  </a:lnTo>
                  <a:lnTo>
                    <a:pt x="495" y="11845"/>
                  </a:lnTo>
                  <a:lnTo>
                    <a:pt x="599" y="11463"/>
                  </a:lnTo>
                  <a:lnTo>
                    <a:pt x="712" y="11098"/>
                  </a:lnTo>
                  <a:lnTo>
                    <a:pt x="825" y="10725"/>
                  </a:lnTo>
                  <a:lnTo>
                    <a:pt x="955" y="10361"/>
                  </a:lnTo>
                  <a:lnTo>
                    <a:pt x="1094" y="10005"/>
                  </a:lnTo>
                  <a:lnTo>
                    <a:pt x="1242" y="9649"/>
                  </a:lnTo>
                  <a:lnTo>
                    <a:pt x="1398" y="9294"/>
                  </a:lnTo>
                  <a:lnTo>
                    <a:pt x="1554" y="8946"/>
                  </a:lnTo>
                  <a:lnTo>
                    <a:pt x="1728" y="8608"/>
                  </a:lnTo>
                  <a:lnTo>
                    <a:pt x="1910" y="8270"/>
                  </a:lnTo>
                  <a:lnTo>
                    <a:pt x="2092" y="7931"/>
                  </a:lnTo>
                  <a:lnTo>
                    <a:pt x="2283" y="7610"/>
                  </a:lnTo>
                  <a:lnTo>
                    <a:pt x="2491" y="7280"/>
                  </a:lnTo>
                  <a:lnTo>
                    <a:pt x="2699" y="6968"/>
                  </a:lnTo>
                  <a:lnTo>
                    <a:pt x="2916" y="6656"/>
                  </a:lnTo>
                  <a:lnTo>
                    <a:pt x="3142" y="6343"/>
                  </a:lnTo>
                  <a:lnTo>
                    <a:pt x="3368" y="6048"/>
                  </a:lnTo>
                  <a:lnTo>
                    <a:pt x="3610" y="5753"/>
                  </a:lnTo>
                  <a:lnTo>
                    <a:pt x="3853" y="5458"/>
                  </a:lnTo>
                  <a:lnTo>
                    <a:pt x="4105" y="5180"/>
                  </a:lnTo>
                  <a:lnTo>
                    <a:pt x="4365" y="4903"/>
                  </a:lnTo>
                  <a:lnTo>
                    <a:pt x="4626" y="4625"/>
                  </a:lnTo>
                  <a:lnTo>
                    <a:pt x="4895" y="4365"/>
                  </a:lnTo>
                  <a:lnTo>
                    <a:pt x="5172" y="4104"/>
                  </a:lnTo>
                  <a:lnTo>
                    <a:pt x="5459" y="3853"/>
                  </a:lnTo>
                  <a:lnTo>
                    <a:pt x="5745" y="3610"/>
                  </a:lnTo>
                  <a:lnTo>
                    <a:pt x="6040" y="3367"/>
                  </a:lnTo>
                  <a:lnTo>
                    <a:pt x="6344" y="3141"/>
                  </a:lnTo>
                  <a:lnTo>
                    <a:pt x="6648" y="2916"/>
                  </a:lnTo>
                  <a:lnTo>
                    <a:pt x="6960" y="2699"/>
                  </a:lnTo>
                  <a:lnTo>
                    <a:pt x="7281" y="2490"/>
                  </a:lnTo>
                  <a:lnTo>
                    <a:pt x="7602" y="2291"/>
                  </a:lnTo>
                  <a:lnTo>
                    <a:pt x="7932" y="2091"/>
                  </a:lnTo>
                  <a:lnTo>
                    <a:pt x="8262" y="1909"/>
                  </a:lnTo>
                  <a:lnTo>
                    <a:pt x="8600" y="1727"/>
                  </a:lnTo>
                  <a:lnTo>
                    <a:pt x="8947" y="1562"/>
                  </a:lnTo>
                  <a:lnTo>
                    <a:pt x="9294" y="1397"/>
                  </a:lnTo>
                  <a:lnTo>
                    <a:pt x="9641" y="1241"/>
                  </a:lnTo>
                  <a:lnTo>
                    <a:pt x="9997" y="1093"/>
                  </a:lnTo>
                  <a:lnTo>
                    <a:pt x="10361" y="955"/>
                  </a:lnTo>
                  <a:lnTo>
                    <a:pt x="10726" y="833"/>
                  </a:lnTo>
                  <a:lnTo>
                    <a:pt x="11090" y="712"/>
                  </a:lnTo>
                  <a:lnTo>
                    <a:pt x="11464" y="599"/>
                  </a:lnTo>
                  <a:lnTo>
                    <a:pt x="11845" y="495"/>
                  </a:lnTo>
                  <a:lnTo>
                    <a:pt x="12218" y="399"/>
                  </a:lnTo>
                  <a:lnTo>
                    <a:pt x="12600" y="321"/>
                  </a:lnTo>
                  <a:lnTo>
                    <a:pt x="12991" y="243"/>
                  </a:lnTo>
                  <a:lnTo>
                    <a:pt x="13381" y="182"/>
                  </a:lnTo>
                  <a:lnTo>
                    <a:pt x="13772" y="122"/>
                  </a:lnTo>
                  <a:lnTo>
                    <a:pt x="14171" y="78"/>
                  </a:lnTo>
                  <a:lnTo>
                    <a:pt x="14570" y="43"/>
                  </a:lnTo>
                  <a:lnTo>
                    <a:pt x="14969" y="17"/>
                  </a:lnTo>
                  <a:lnTo>
                    <a:pt x="15377" y="0"/>
                  </a:lnTo>
                  <a:lnTo>
                    <a:pt x="15776" y="0"/>
                  </a:lnTo>
                  <a:lnTo>
                    <a:pt x="15776" y="0"/>
                  </a:lnTo>
                  <a:lnTo>
                    <a:pt x="16184" y="0"/>
                  </a:lnTo>
                  <a:lnTo>
                    <a:pt x="16592" y="17"/>
                  </a:lnTo>
                  <a:lnTo>
                    <a:pt x="16991" y="43"/>
                  </a:lnTo>
                  <a:lnTo>
                    <a:pt x="17390" y="78"/>
                  </a:lnTo>
                  <a:lnTo>
                    <a:pt x="17789" y="122"/>
                  </a:lnTo>
                  <a:lnTo>
                    <a:pt x="18180" y="182"/>
                  </a:lnTo>
                  <a:lnTo>
                    <a:pt x="18570" y="243"/>
                  </a:lnTo>
                  <a:lnTo>
                    <a:pt x="18952" y="321"/>
                  </a:lnTo>
                  <a:lnTo>
                    <a:pt x="19343" y="399"/>
                  </a:lnTo>
                  <a:lnTo>
                    <a:pt x="19716" y="495"/>
                  </a:lnTo>
                  <a:lnTo>
                    <a:pt x="20098" y="599"/>
                  </a:lnTo>
                  <a:lnTo>
                    <a:pt x="20471" y="712"/>
                  </a:lnTo>
                  <a:lnTo>
                    <a:pt x="20835" y="833"/>
                  </a:lnTo>
                  <a:lnTo>
                    <a:pt x="21200" y="955"/>
                  </a:lnTo>
                  <a:lnTo>
                    <a:pt x="21555" y="1093"/>
                  </a:lnTo>
                  <a:lnTo>
                    <a:pt x="21920" y="1241"/>
                  </a:lnTo>
                  <a:lnTo>
                    <a:pt x="22267" y="1397"/>
                  </a:lnTo>
                  <a:lnTo>
                    <a:pt x="22614" y="1562"/>
                  </a:lnTo>
                  <a:lnTo>
                    <a:pt x="22961" y="1727"/>
                  </a:lnTo>
                  <a:lnTo>
                    <a:pt x="23291" y="1909"/>
                  </a:lnTo>
                  <a:lnTo>
                    <a:pt x="23629" y="2091"/>
                  </a:lnTo>
                  <a:lnTo>
                    <a:pt x="23959" y="2291"/>
                  </a:lnTo>
                  <a:lnTo>
                    <a:pt x="24280" y="2490"/>
                  </a:lnTo>
                  <a:lnTo>
                    <a:pt x="24592" y="2699"/>
                  </a:lnTo>
                  <a:lnTo>
                    <a:pt x="24905" y="2916"/>
                  </a:lnTo>
                  <a:lnTo>
                    <a:pt x="25217" y="3141"/>
                  </a:lnTo>
                  <a:lnTo>
                    <a:pt x="25512" y="3367"/>
                  </a:lnTo>
                  <a:lnTo>
                    <a:pt x="25807" y="3610"/>
                  </a:lnTo>
                  <a:lnTo>
                    <a:pt x="26102" y="3853"/>
                  </a:lnTo>
                  <a:lnTo>
                    <a:pt x="26389" y="4104"/>
                  </a:lnTo>
                  <a:lnTo>
                    <a:pt x="26658" y="4365"/>
                  </a:lnTo>
                  <a:lnTo>
                    <a:pt x="26935" y="4625"/>
                  </a:lnTo>
                  <a:lnTo>
                    <a:pt x="27196" y="4903"/>
                  </a:lnTo>
                  <a:lnTo>
                    <a:pt x="27456" y="5180"/>
                  </a:lnTo>
                  <a:lnTo>
                    <a:pt x="27708" y="5458"/>
                  </a:lnTo>
                  <a:lnTo>
                    <a:pt x="27951" y="5753"/>
                  </a:lnTo>
                  <a:lnTo>
                    <a:pt x="28194" y="6048"/>
                  </a:lnTo>
                  <a:lnTo>
                    <a:pt x="28419" y="6343"/>
                  </a:lnTo>
                  <a:lnTo>
                    <a:pt x="28645" y="6656"/>
                  </a:lnTo>
                  <a:lnTo>
                    <a:pt x="28862" y="6968"/>
                  </a:lnTo>
                  <a:lnTo>
                    <a:pt x="29070" y="7280"/>
                  </a:lnTo>
                  <a:lnTo>
                    <a:pt x="29270" y="7610"/>
                  </a:lnTo>
                  <a:lnTo>
                    <a:pt x="29469" y="7931"/>
                  </a:lnTo>
                  <a:lnTo>
                    <a:pt x="29651" y="8270"/>
                  </a:lnTo>
                  <a:lnTo>
                    <a:pt x="29834" y="8608"/>
                  </a:lnTo>
                  <a:lnTo>
                    <a:pt x="29998" y="8946"/>
                  </a:lnTo>
                  <a:lnTo>
                    <a:pt x="30163" y="9294"/>
                  </a:lnTo>
                  <a:lnTo>
                    <a:pt x="30319" y="9649"/>
                  </a:lnTo>
                  <a:lnTo>
                    <a:pt x="30467" y="10005"/>
                  </a:lnTo>
                  <a:lnTo>
                    <a:pt x="30606" y="10361"/>
                  </a:lnTo>
                  <a:lnTo>
                    <a:pt x="30727" y="10725"/>
                  </a:lnTo>
                  <a:lnTo>
                    <a:pt x="30849" y="11098"/>
                  </a:lnTo>
                  <a:lnTo>
                    <a:pt x="30962" y="11463"/>
                  </a:lnTo>
                  <a:lnTo>
                    <a:pt x="31066" y="11845"/>
                  </a:lnTo>
                  <a:lnTo>
                    <a:pt x="31161" y="12226"/>
                  </a:lnTo>
                  <a:lnTo>
                    <a:pt x="31239" y="12608"/>
                  </a:lnTo>
                  <a:lnTo>
                    <a:pt x="31317" y="12990"/>
                  </a:lnTo>
                  <a:lnTo>
                    <a:pt x="31378" y="13381"/>
                  </a:lnTo>
                  <a:lnTo>
                    <a:pt x="31439" y="13771"/>
                  </a:lnTo>
                  <a:lnTo>
                    <a:pt x="31482" y="14170"/>
                  </a:lnTo>
                  <a:lnTo>
                    <a:pt x="31517" y="14569"/>
                  </a:lnTo>
                  <a:lnTo>
                    <a:pt x="31543" y="14969"/>
                  </a:lnTo>
                  <a:lnTo>
                    <a:pt x="31560" y="15376"/>
                  </a:lnTo>
                  <a:lnTo>
                    <a:pt x="31560" y="15776"/>
                  </a:lnTo>
                  <a:lnTo>
                    <a:pt x="31560" y="15776"/>
                  </a:lnTo>
                  <a:lnTo>
                    <a:pt x="31560" y="16183"/>
                  </a:lnTo>
                  <a:lnTo>
                    <a:pt x="31543" y="16591"/>
                  </a:lnTo>
                  <a:lnTo>
                    <a:pt x="31517" y="16990"/>
                  </a:lnTo>
                  <a:lnTo>
                    <a:pt x="31482" y="17390"/>
                  </a:lnTo>
                  <a:lnTo>
                    <a:pt x="31439" y="17789"/>
                  </a:lnTo>
                  <a:lnTo>
                    <a:pt x="31378" y="18179"/>
                  </a:lnTo>
                  <a:lnTo>
                    <a:pt x="31317" y="18570"/>
                  </a:lnTo>
                  <a:lnTo>
                    <a:pt x="31239" y="18951"/>
                  </a:lnTo>
                  <a:lnTo>
                    <a:pt x="31161" y="19342"/>
                  </a:lnTo>
                  <a:lnTo>
                    <a:pt x="31066" y="19715"/>
                  </a:lnTo>
                  <a:lnTo>
                    <a:pt x="30962" y="20097"/>
                  </a:lnTo>
                  <a:lnTo>
                    <a:pt x="30849" y="20470"/>
                  </a:lnTo>
                  <a:lnTo>
                    <a:pt x="30727" y="20834"/>
                  </a:lnTo>
                  <a:lnTo>
                    <a:pt x="30606" y="21199"/>
                  </a:lnTo>
                  <a:lnTo>
                    <a:pt x="30467" y="21563"/>
                  </a:lnTo>
                  <a:lnTo>
                    <a:pt x="30319" y="21919"/>
                  </a:lnTo>
                  <a:lnTo>
                    <a:pt x="30163" y="22266"/>
                  </a:lnTo>
                  <a:lnTo>
                    <a:pt x="29998" y="22613"/>
                  </a:lnTo>
                  <a:lnTo>
                    <a:pt x="29834" y="22960"/>
                  </a:lnTo>
                  <a:lnTo>
                    <a:pt x="29651" y="23299"/>
                  </a:lnTo>
                  <a:lnTo>
                    <a:pt x="29469" y="23629"/>
                  </a:lnTo>
                  <a:lnTo>
                    <a:pt x="29270" y="23958"/>
                  </a:lnTo>
                  <a:lnTo>
                    <a:pt x="29070" y="24279"/>
                  </a:lnTo>
                  <a:lnTo>
                    <a:pt x="28862" y="24592"/>
                  </a:lnTo>
                  <a:lnTo>
                    <a:pt x="28645" y="24904"/>
                  </a:lnTo>
                  <a:lnTo>
                    <a:pt x="28419" y="25217"/>
                  </a:lnTo>
                  <a:lnTo>
                    <a:pt x="28194" y="25520"/>
                  </a:lnTo>
                  <a:lnTo>
                    <a:pt x="27951" y="25815"/>
                  </a:lnTo>
                  <a:lnTo>
                    <a:pt x="27708" y="26102"/>
                  </a:lnTo>
                  <a:lnTo>
                    <a:pt x="27456" y="26388"/>
                  </a:lnTo>
                  <a:lnTo>
                    <a:pt x="27196" y="26666"/>
                  </a:lnTo>
                  <a:lnTo>
                    <a:pt x="26935" y="26935"/>
                  </a:lnTo>
                  <a:lnTo>
                    <a:pt x="26658" y="27195"/>
                  </a:lnTo>
                  <a:lnTo>
                    <a:pt x="26389" y="27455"/>
                  </a:lnTo>
                  <a:lnTo>
                    <a:pt x="26102" y="27707"/>
                  </a:lnTo>
                  <a:lnTo>
                    <a:pt x="25807" y="27950"/>
                  </a:lnTo>
                  <a:lnTo>
                    <a:pt x="25512" y="28193"/>
                  </a:lnTo>
                  <a:lnTo>
                    <a:pt x="25217" y="28418"/>
                  </a:lnTo>
                  <a:lnTo>
                    <a:pt x="24905" y="28644"/>
                  </a:lnTo>
                  <a:lnTo>
                    <a:pt x="24592" y="28861"/>
                  </a:lnTo>
                  <a:lnTo>
                    <a:pt x="24280" y="29069"/>
                  </a:lnTo>
                  <a:lnTo>
                    <a:pt x="23959" y="29269"/>
                  </a:lnTo>
                  <a:lnTo>
                    <a:pt x="23629" y="29468"/>
                  </a:lnTo>
                  <a:lnTo>
                    <a:pt x="23291" y="29651"/>
                  </a:lnTo>
                  <a:lnTo>
                    <a:pt x="22961" y="29833"/>
                  </a:lnTo>
                  <a:lnTo>
                    <a:pt x="22614" y="30006"/>
                  </a:lnTo>
                  <a:lnTo>
                    <a:pt x="22267" y="30163"/>
                  </a:lnTo>
                  <a:lnTo>
                    <a:pt x="21920" y="30319"/>
                  </a:lnTo>
                  <a:lnTo>
                    <a:pt x="21555" y="30466"/>
                  </a:lnTo>
                  <a:lnTo>
                    <a:pt x="21200" y="30605"/>
                  </a:lnTo>
                  <a:lnTo>
                    <a:pt x="20835" y="30727"/>
                  </a:lnTo>
                  <a:lnTo>
                    <a:pt x="20471" y="30848"/>
                  </a:lnTo>
                  <a:lnTo>
                    <a:pt x="20098" y="30961"/>
                  </a:lnTo>
                  <a:lnTo>
                    <a:pt x="19716" y="31065"/>
                  </a:lnTo>
                  <a:lnTo>
                    <a:pt x="19343" y="31161"/>
                  </a:lnTo>
                  <a:lnTo>
                    <a:pt x="18952" y="31239"/>
                  </a:lnTo>
                  <a:lnTo>
                    <a:pt x="18570" y="31317"/>
                  </a:lnTo>
                  <a:lnTo>
                    <a:pt x="18180" y="31377"/>
                  </a:lnTo>
                  <a:lnTo>
                    <a:pt x="17789" y="31438"/>
                  </a:lnTo>
                  <a:lnTo>
                    <a:pt x="17390" y="31482"/>
                  </a:lnTo>
                  <a:lnTo>
                    <a:pt x="16991" y="31516"/>
                  </a:lnTo>
                  <a:lnTo>
                    <a:pt x="16592" y="31542"/>
                  </a:lnTo>
                  <a:lnTo>
                    <a:pt x="16184" y="31560"/>
                  </a:lnTo>
                  <a:lnTo>
                    <a:pt x="15776" y="31560"/>
                  </a:lnTo>
                  <a:lnTo>
                    <a:pt x="15776" y="3156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-2086825" y="-1590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-3296675" y="-2659700"/>
              <a:ext cx="1341550" cy="937400"/>
            </a:xfrm>
            <a:custGeom>
              <a:rect b="b" l="l" r="r" t="t"/>
              <a:pathLst>
                <a:path extrusionOk="0" h="37496" w="53662">
                  <a:moveTo>
                    <a:pt x="13043" y="1"/>
                  </a:moveTo>
                  <a:lnTo>
                    <a:pt x="11836" y="18"/>
                  </a:lnTo>
                  <a:lnTo>
                    <a:pt x="10648" y="35"/>
                  </a:lnTo>
                  <a:lnTo>
                    <a:pt x="9485" y="70"/>
                  </a:lnTo>
                  <a:lnTo>
                    <a:pt x="8339" y="105"/>
                  </a:lnTo>
                  <a:lnTo>
                    <a:pt x="6101" y="183"/>
                  </a:lnTo>
                  <a:lnTo>
                    <a:pt x="4487" y="235"/>
                  </a:lnTo>
                  <a:lnTo>
                    <a:pt x="2916" y="278"/>
                  </a:lnTo>
                  <a:lnTo>
                    <a:pt x="1415" y="304"/>
                  </a:lnTo>
                  <a:lnTo>
                    <a:pt x="695" y="313"/>
                  </a:lnTo>
                  <a:lnTo>
                    <a:pt x="0" y="322"/>
                  </a:lnTo>
                  <a:lnTo>
                    <a:pt x="0" y="10839"/>
                  </a:lnTo>
                  <a:lnTo>
                    <a:pt x="764" y="10839"/>
                  </a:lnTo>
                  <a:lnTo>
                    <a:pt x="1545" y="10830"/>
                  </a:lnTo>
                  <a:lnTo>
                    <a:pt x="3124" y="10795"/>
                  </a:lnTo>
                  <a:lnTo>
                    <a:pt x="4756" y="10752"/>
                  </a:lnTo>
                  <a:lnTo>
                    <a:pt x="6456" y="10700"/>
                  </a:lnTo>
                  <a:lnTo>
                    <a:pt x="8400" y="10639"/>
                  </a:lnTo>
                  <a:lnTo>
                    <a:pt x="10396" y="10578"/>
                  </a:lnTo>
                  <a:lnTo>
                    <a:pt x="11411" y="10561"/>
                  </a:lnTo>
                  <a:lnTo>
                    <a:pt x="12426" y="10544"/>
                  </a:lnTo>
                  <a:lnTo>
                    <a:pt x="13450" y="10535"/>
                  </a:lnTo>
                  <a:lnTo>
                    <a:pt x="14483" y="10535"/>
                  </a:lnTo>
                  <a:lnTo>
                    <a:pt x="15516" y="10544"/>
                  </a:lnTo>
                  <a:lnTo>
                    <a:pt x="16548" y="10561"/>
                  </a:lnTo>
                  <a:lnTo>
                    <a:pt x="17581" y="10596"/>
                  </a:lnTo>
                  <a:lnTo>
                    <a:pt x="18613" y="10648"/>
                  </a:lnTo>
                  <a:lnTo>
                    <a:pt x="19637" y="10708"/>
                  </a:lnTo>
                  <a:lnTo>
                    <a:pt x="20661" y="10787"/>
                  </a:lnTo>
                  <a:lnTo>
                    <a:pt x="21685" y="10891"/>
                  </a:lnTo>
                  <a:lnTo>
                    <a:pt x="22188" y="10951"/>
                  </a:lnTo>
                  <a:lnTo>
                    <a:pt x="22692" y="11012"/>
                  </a:lnTo>
                  <a:lnTo>
                    <a:pt x="23195" y="11082"/>
                  </a:lnTo>
                  <a:lnTo>
                    <a:pt x="23690" y="11151"/>
                  </a:lnTo>
                  <a:lnTo>
                    <a:pt x="24193" y="11229"/>
                  </a:lnTo>
                  <a:lnTo>
                    <a:pt x="24688" y="11316"/>
                  </a:lnTo>
                  <a:lnTo>
                    <a:pt x="25174" y="11403"/>
                  </a:lnTo>
                  <a:lnTo>
                    <a:pt x="25659" y="11498"/>
                  </a:lnTo>
                  <a:lnTo>
                    <a:pt x="26145" y="11602"/>
                  </a:lnTo>
                  <a:lnTo>
                    <a:pt x="26631" y="11715"/>
                  </a:lnTo>
                  <a:lnTo>
                    <a:pt x="27109" y="11828"/>
                  </a:lnTo>
                  <a:lnTo>
                    <a:pt x="27577" y="11949"/>
                  </a:lnTo>
                  <a:lnTo>
                    <a:pt x="28046" y="12079"/>
                  </a:lnTo>
                  <a:lnTo>
                    <a:pt x="28514" y="12218"/>
                  </a:lnTo>
                  <a:lnTo>
                    <a:pt x="28974" y="12366"/>
                  </a:lnTo>
                  <a:lnTo>
                    <a:pt x="29425" y="12513"/>
                  </a:lnTo>
                  <a:lnTo>
                    <a:pt x="29877" y="12678"/>
                  </a:lnTo>
                  <a:lnTo>
                    <a:pt x="30328" y="12843"/>
                  </a:lnTo>
                  <a:lnTo>
                    <a:pt x="30762" y="13017"/>
                  </a:lnTo>
                  <a:lnTo>
                    <a:pt x="31196" y="13199"/>
                  </a:lnTo>
                  <a:lnTo>
                    <a:pt x="31629" y="13398"/>
                  </a:lnTo>
                  <a:lnTo>
                    <a:pt x="32055" y="13598"/>
                  </a:lnTo>
                  <a:lnTo>
                    <a:pt x="32471" y="13806"/>
                  </a:lnTo>
                  <a:lnTo>
                    <a:pt x="32879" y="14023"/>
                  </a:lnTo>
                  <a:lnTo>
                    <a:pt x="33287" y="14249"/>
                  </a:lnTo>
                  <a:lnTo>
                    <a:pt x="33686" y="14492"/>
                  </a:lnTo>
                  <a:lnTo>
                    <a:pt x="34077" y="14735"/>
                  </a:lnTo>
                  <a:lnTo>
                    <a:pt x="34458" y="14986"/>
                  </a:lnTo>
                  <a:lnTo>
                    <a:pt x="34840" y="15255"/>
                  </a:lnTo>
                  <a:lnTo>
                    <a:pt x="35213" y="15533"/>
                  </a:lnTo>
                  <a:lnTo>
                    <a:pt x="35578" y="15819"/>
                  </a:lnTo>
                  <a:lnTo>
                    <a:pt x="35933" y="16114"/>
                  </a:lnTo>
                  <a:lnTo>
                    <a:pt x="36281" y="16418"/>
                  </a:lnTo>
                  <a:lnTo>
                    <a:pt x="36619" y="16731"/>
                  </a:lnTo>
                  <a:lnTo>
                    <a:pt x="37018" y="17138"/>
                  </a:lnTo>
                  <a:lnTo>
                    <a:pt x="37409" y="17555"/>
                  </a:lnTo>
                  <a:lnTo>
                    <a:pt x="37782" y="17989"/>
                  </a:lnTo>
                  <a:lnTo>
                    <a:pt x="38146" y="18440"/>
                  </a:lnTo>
                  <a:lnTo>
                    <a:pt x="38493" y="18909"/>
                  </a:lnTo>
                  <a:lnTo>
                    <a:pt x="38832" y="19395"/>
                  </a:lnTo>
                  <a:lnTo>
                    <a:pt x="39161" y="19898"/>
                  </a:lnTo>
                  <a:lnTo>
                    <a:pt x="39465" y="20410"/>
                  </a:lnTo>
                  <a:lnTo>
                    <a:pt x="39769" y="20948"/>
                  </a:lnTo>
                  <a:lnTo>
                    <a:pt x="40055" y="21494"/>
                  </a:lnTo>
                  <a:lnTo>
                    <a:pt x="40333" y="22058"/>
                  </a:lnTo>
                  <a:lnTo>
                    <a:pt x="40593" y="22640"/>
                  </a:lnTo>
                  <a:lnTo>
                    <a:pt x="40836" y="23230"/>
                  </a:lnTo>
                  <a:lnTo>
                    <a:pt x="41070" y="23846"/>
                  </a:lnTo>
                  <a:lnTo>
                    <a:pt x="41296" y="24471"/>
                  </a:lnTo>
                  <a:lnTo>
                    <a:pt x="41504" y="25113"/>
                  </a:lnTo>
                  <a:lnTo>
                    <a:pt x="41704" y="25772"/>
                  </a:lnTo>
                  <a:lnTo>
                    <a:pt x="41886" y="26449"/>
                  </a:lnTo>
                  <a:lnTo>
                    <a:pt x="42060" y="27135"/>
                  </a:lnTo>
                  <a:lnTo>
                    <a:pt x="42225" y="27846"/>
                  </a:lnTo>
                  <a:lnTo>
                    <a:pt x="42363" y="28567"/>
                  </a:lnTo>
                  <a:lnTo>
                    <a:pt x="42502" y="29304"/>
                  </a:lnTo>
                  <a:lnTo>
                    <a:pt x="42624" y="30050"/>
                  </a:lnTo>
                  <a:lnTo>
                    <a:pt x="42728" y="30823"/>
                  </a:lnTo>
                  <a:lnTo>
                    <a:pt x="42823" y="31604"/>
                  </a:lnTo>
                  <a:lnTo>
                    <a:pt x="42910" y="32402"/>
                  </a:lnTo>
                  <a:lnTo>
                    <a:pt x="42979" y="33209"/>
                  </a:lnTo>
                  <a:lnTo>
                    <a:pt x="43032" y="34033"/>
                  </a:lnTo>
                  <a:lnTo>
                    <a:pt x="43084" y="34884"/>
                  </a:lnTo>
                  <a:lnTo>
                    <a:pt x="43110" y="35734"/>
                  </a:lnTo>
                  <a:lnTo>
                    <a:pt x="43127" y="36610"/>
                  </a:lnTo>
                  <a:lnTo>
                    <a:pt x="43136" y="37496"/>
                  </a:lnTo>
                  <a:lnTo>
                    <a:pt x="53661" y="37496"/>
                  </a:lnTo>
                  <a:lnTo>
                    <a:pt x="53653" y="36333"/>
                  </a:lnTo>
                  <a:lnTo>
                    <a:pt x="53618" y="35187"/>
                  </a:lnTo>
                  <a:lnTo>
                    <a:pt x="53575" y="34059"/>
                  </a:lnTo>
                  <a:lnTo>
                    <a:pt x="53505" y="32957"/>
                  </a:lnTo>
                  <a:lnTo>
                    <a:pt x="53418" y="31864"/>
                  </a:lnTo>
                  <a:lnTo>
                    <a:pt x="53314" y="30788"/>
                  </a:lnTo>
                  <a:lnTo>
                    <a:pt x="53254" y="30259"/>
                  </a:lnTo>
                  <a:lnTo>
                    <a:pt x="53184" y="29729"/>
                  </a:lnTo>
                  <a:lnTo>
                    <a:pt x="53115" y="29209"/>
                  </a:lnTo>
                  <a:lnTo>
                    <a:pt x="53045" y="28688"/>
                  </a:lnTo>
                  <a:lnTo>
                    <a:pt x="52967" y="28176"/>
                  </a:lnTo>
                  <a:lnTo>
                    <a:pt x="52880" y="27664"/>
                  </a:lnTo>
                  <a:lnTo>
                    <a:pt x="52794" y="27161"/>
                  </a:lnTo>
                  <a:lnTo>
                    <a:pt x="52698" y="26666"/>
                  </a:lnTo>
                  <a:lnTo>
                    <a:pt x="52603" y="26172"/>
                  </a:lnTo>
                  <a:lnTo>
                    <a:pt x="52499" y="25677"/>
                  </a:lnTo>
                  <a:lnTo>
                    <a:pt x="52394" y="25191"/>
                  </a:lnTo>
                  <a:lnTo>
                    <a:pt x="52282" y="24705"/>
                  </a:lnTo>
                  <a:lnTo>
                    <a:pt x="52160" y="24228"/>
                  </a:lnTo>
                  <a:lnTo>
                    <a:pt x="52039" y="23759"/>
                  </a:lnTo>
                  <a:lnTo>
                    <a:pt x="51917" y="23291"/>
                  </a:lnTo>
                  <a:lnTo>
                    <a:pt x="51787" y="22822"/>
                  </a:lnTo>
                  <a:lnTo>
                    <a:pt x="51648" y="22371"/>
                  </a:lnTo>
                  <a:lnTo>
                    <a:pt x="51509" y="21911"/>
                  </a:lnTo>
                  <a:lnTo>
                    <a:pt x="51362" y="21460"/>
                  </a:lnTo>
                  <a:lnTo>
                    <a:pt x="51214" y="21017"/>
                  </a:lnTo>
                  <a:lnTo>
                    <a:pt x="51058" y="20575"/>
                  </a:lnTo>
                  <a:lnTo>
                    <a:pt x="50902" y="20132"/>
                  </a:lnTo>
                  <a:lnTo>
                    <a:pt x="50737" y="19707"/>
                  </a:lnTo>
                  <a:lnTo>
                    <a:pt x="50572" y="19273"/>
                  </a:lnTo>
                  <a:lnTo>
                    <a:pt x="50399" y="18857"/>
                  </a:lnTo>
                  <a:lnTo>
                    <a:pt x="50216" y="18431"/>
                  </a:lnTo>
                  <a:lnTo>
                    <a:pt x="50034" y="18015"/>
                  </a:lnTo>
                  <a:lnTo>
                    <a:pt x="49852" y="17607"/>
                  </a:lnTo>
                  <a:lnTo>
                    <a:pt x="49652" y="17208"/>
                  </a:lnTo>
                  <a:lnTo>
                    <a:pt x="49461" y="16800"/>
                  </a:lnTo>
                  <a:lnTo>
                    <a:pt x="49262" y="16410"/>
                  </a:lnTo>
                  <a:lnTo>
                    <a:pt x="49054" y="16019"/>
                  </a:lnTo>
                  <a:lnTo>
                    <a:pt x="48845" y="15629"/>
                  </a:lnTo>
                  <a:lnTo>
                    <a:pt x="48628" y="15247"/>
                  </a:lnTo>
                  <a:lnTo>
                    <a:pt x="48412" y="14874"/>
                  </a:lnTo>
                  <a:lnTo>
                    <a:pt x="48186" y="14500"/>
                  </a:lnTo>
                  <a:lnTo>
                    <a:pt x="47960" y="14127"/>
                  </a:lnTo>
                  <a:lnTo>
                    <a:pt x="47726" y="13763"/>
                  </a:lnTo>
                  <a:lnTo>
                    <a:pt x="47483" y="13407"/>
                  </a:lnTo>
                  <a:lnTo>
                    <a:pt x="47249" y="13051"/>
                  </a:lnTo>
                  <a:lnTo>
                    <a:pt x="46997" y="12704"/>
                  </a:lnTo>
                  <a:lnTo>
                    <a:pt x="46745" y="12357"/>
                  </a:lnTo>
                  <a:lnTo>
                    <a:pt x="46494" y="12019"/>
                  </a:lnTo>
                  <a:lnTo>
                    <a:pt x="46234" y="11680"/>
                  </a:lnTo>
                  <a:lnTo>
                    <a:pt x="45965" y="11351"/>
                  </a:lnTo>
                  <a:lnTo>
                    <a:pt x="45696" y="11021"/>
                  </a:lnTo>
                  <a:lnTo>
                    <a:pt x="45418" y="10700"/>
                  </a:lnTo>
                  <a:lnTo>
                    <a:pt x="45140" y="10379"/>
                  </a:lnTo>
                  <a:lnTo>
                    <a:pt x="44862" y="10066"/>
                  </a:lnTo>
                  <a:lnTo>
                    <a:pt x="44567" y="9763"/>
                  </a:lnTo>
                  <a:lnTo>
                    <a:pt x="44281" y="9459"/>
                  </a:lnTo>
                  <a:lnTo>
                    <a:pt x="43977" y="9164"/>
                  </a:lnTo>
                  <a:lnTo>
                    <a:pt x="43491" y="8704"/>
                  </a:lnTo>
                  <a:lnTo>
                    <a:pt x="42997" y="8261"/>
                  </a:lnTo>
                  <a:lnTo>
                    <a:pt x="42494" y="7828"/>
                  </a:lnTo>
                  <a:lnTo>
                    <a:pt x="41982" y="7411"/>
                  </a:lnTo>
                  <a:lnTo>
                    <a:pt x="41470" y="7012"/>
                  </a:lnTo>
                  <a:lnTo>
                    <a:pt x="40940" y="6630"/>
                  </a:lnTo>
                  <a:lnTo>
                    <a:pt x="40411" y="6257"/>
                  </a:lnTo>
                  <a:lnTo>
                    <a:pt x="39873" y="5901"/>
                  </a:lnTo>
                  <a:lnTo>
                    <a:pt x="39326" y="5554"/>
                  </a:lnTo>
                  <a:lnTo>
                    <a:pt x="38771" y="5224"/>
                  </a:lnTo>
                  <a:lnTo>
                    <a:pt x="38216" y="4903"/>
                  </a:lnTo>
                  <a:lnTo>
                    <a:pt x="37652" y="4600"/>
                  </a:lnTo>
                  <a:lnTo>
                    <a:pt x="37088" y="4305"/>
                  </a:lnTo>
                  <a:lnTo>
                    <a:pt x="36515" y="4027"/>
                  </a:lnTo>
                  <a:lnTo>
                    <a:pt x="35933" y="3749"/>
                  </a:lnTo>
                  <a:lnTo>
                    <a:pt x="35352" y="3498"/>
                  </a:lnTo>
                  <a:lnTo>
                    <a:pt x="34762" y="3246"/>
                  </a:lnTo>
                  <a:lnTo>
                    <a:pt x="34172" y="3012"/>
                  </a:lnTo>
                  <a:lnTo>
                    <a:pt x="33573" y="2795"/>
                  </a:lnTo>
                  <a:lnTo>
                    <a:pt x="32974" y="2578"/>
                  </a:lnTo>
                  <a:lnTo>
                    <a:pt x="32367" y="2378"/>
                  </a:lnTo>
                  <a:lnTo>
                    <a:pt x="31760" y="2187"/>
                  </a:lnTo>
                  <a:lnTo>
                    <a:pt x="31152" y="2005"/>
                  </a:lnTo>
                  <a:lnTo>
                    <a:pt x="30536" y="1832"/>
                  </a:lnTo>
                  <a:lnTo>
                    <a:pt x="29920" y="1667"/>
                  </a:lnTo>
                  <a:lnTo>
                    <a:pt x="29295" y="1519"/>
                  </a:lnTo>
                  <a:lnTo>
                    <a:pt x="28679" y="1372"/>
                  </a:lnTo>
                  <a:lnTo>
                    <a:pt x="28054" y="1233"/>
                  </a:lnTo>
                  <a:lnTo>
                    <a:pt x="27430" y="1111"/>
                  </a:lnTo>
                  <a:lnTo>
                    <a:pt x="26796" y="990"/>
                  </a:lnTo>
                  <a:lnTo>
                    <a:pt x="26171" y="877"/>
                  </a:lnTo>
                  <a:lnTo>
                    <a:pt x="25538" y="782"/>
                  </a:lnTo>
                  <a:lnTo>
                    <a:pt x="24913" y="686"/>
                  </a:lnTo>
                  <a:lnTo>
                    <a:pt x="24280" y="599"/>
                  </a:lnTo>
                  <a:lnTo>
                    <a:pt x="23646" y="513"/>
                  </a:lnTo>
                  <a:lnTo>
                    <a:pt x="23013" y="443"/>
                  </a:lnTo>
                  <a:lnTo>
                    <a:pt x="22379" y="374"/>
                  </a:lnTo>
                  <a:lnTo>
                    <a:pt x="21746" y="313"/>
                  </a:lnTo>
                  <a:lnTo>
                    <a:pt x="21121" y="261"/>
                  </a:lnTo>
                  <a:lnTo>
                    <a:pt x="20488" y="209"/>
                  </a:lnTo>
                  <a:lnTo>
                    <a:pt x="19854" y="165"/>
                  </a:lnTo>
                  <a:lnTo>
                    <a:pt x="19230" y="131"/>
                  </a:lnTo>
                  <a:lnTo>
                    <a:pt x="17971" y="70"/>
                  </a:lnTo>
                  <a:lnTo>
                    <a:pt x="16722" y="27"/>
                  </a:lnTo>
                  <a:lnTo>
                    <a:pt x="15481" y="9"/>
                  </a:lnTo>
                  <a:lnTo>
                    <a:pt x="142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-3296675" y="-2659700"/>
              <a:ext cx="1341550" cy="937400"/>
            </a:xfrm>
            <a:custGeom>
              <a:rect b="b" l="l" r="r" t="t"/>
              <a:pathLst>
                <a:path extrusionOk="0" fill="none" h="37496" w="53662">
                  <a:moveTo>
                    <a:pt x="53661" y="37496"/>
                  </a:moveTo>
                  <a:lnTo>
                    <a:pt x="43136" y="37496"/>
                  </a:lnTo>
                  <a:lnTo>
                    <a:pt x="43136" y="37496"/>
                  </a:lnTo>
                  <a:lnTo>
                    <a:pt x="43127" y="36610"/>
                  </a:lnTo>
                  <a:lnTo>
                    <a:pt x="43110" y="35734"/>
                  </a:lnTo>
                  <a:lnTo>
                    <a:pt x="43084" y="34884"/>
                  </a:lnTo>
                  <a:lnTo>
                    <a:pt x="43032" y="34033"/>
                  </a:lnTo>
                  <a:lnTo>
                    <a:pt x="42979" y="33209"/>
                  </a:lnTo>
                  <a:lnTo>
                    <a:pt x="42910" y="32402"/>
                  </a:lnTo>
                  <a:lnTo>
                    <a:pt x="42823" y="31604"/>
                  </a:lnTo>
                  <a:lnTo>
                    <a:pt x="42728" y="30823"/>
                  </a:lnTo>
                  <a:lnTo>
                    <a:pt x="42624" y="30050"/>
                  </a:lnTo>
                  <a:lnTo>
                    <a:pt x="42502" y="29304"/>
                  </a:lnTo>
                  <a:lnTo>
                    <a:pt x="42363" y="28567"/>
                  </a:lnTo>
                  <a:lnTo>
                    <a:pt x="42225" y="27846"/>
                  </a:lnTo>
                  <a:lnTo>
                    <a:pt x="42060" y="27135"/>
                  </a:lnTo>
                  <a:lnTo>
                    <a:pt x="41886" y="26449"/>
                  </a:lnTo>
                  <a:lnTo>
                    <a:pt x="41704" y="25772"/>
                  </a:lnTo>
                  <a:lnTo>
                    <a:pt x="41504" y="25113"/>
                  </a:lnTo>
                  <a:lnTo>
                    <a:pt x="41296" y="24471"/>
                  </a:lnTo>
                  <a:lnTo>
                    <a:pt x="41070" y="23846"/>
                  </a:lnTo>
                  <a:lnTo>
                    <a:pt x="40836" y="23230"/>
                  </a:lnTo>
                  <a:lnTo>
                    <a:pt x="40593" y="22640"/>
                  </a:lnTo>
                  <a:lnTo>
                    <a:pt x="40333" y="22058"/>
                  </a:lnTo>
                  <a:lnTo>
                    <a:pt x="40055" y="21494"/>
                  </a:lnTo>
                  <a:lnTo>
                    <a:pt x="39769" y="20948"/>
                  </a:lnTo>
                  <a:lnTo>
                    <a:pt x="39465" y="20410"/>
                  </a:lnTo>
                  <a:lnTo>
                    <a:pt x="39161" y="19898"/>
                  </a:lnTo>
                  <a:lnTo>
                    <a:pt x="38832" y="19395"/>
                  </a:lnTo>
                  <a:lnTo>
                    <a:pt x="38493" y="18909"/>
                  </a:lnTo>
                  <a:lnTo>
                    <a:pt x="38146" y="18440"/>
                  </a:lnTo>
                  <a:lnTo>
                    <a:pt x="37782" y="17989"/>
                  </a:lnTo>
                  <a:lnTo>
                    <a:pt x="37409" y="17555"/>
                  </a:lnTo>
                  <a:lnTo>
                    <a:pt x="37018" y="17138"/>
                  </a:lnTo>
                  <a:lnTo>
                    <a:pt x="36619" y="16731"/>
                  </a:lnTo>
                  <a:lnTo>
                    <a:pt x="36619" y="16731"/>
                  </a:lnTo>
                  <a:lnTo>
                    <a:pt x="36281" y="16418"/>
                  </a:lnTo>
                  <a:lnTo>
                    <a:pt x="35933" y="16114"/>
                  </a:lnTo>
                  <a:lnTo>
                    <a:pt x="35578" y="15819"/>
                  </a:lnTo>
                  <a:lnTo>
                    <a:pt x="35213" y="15533"/>
                  </a:lnTo>
                  <a:lnTo>
                    <a:pt x="34840" y="15255"/>
                  </a:lnTo>
                  <a:lnTo>
                    <a:pt x="34458" y="14986"/>
                  </a:lnTo>
                  <a:lnTo>
                    <a:pt x="34077" y="14735"/>
                  </a:lnTo>
                  <a:lnTo>
                    <a:pt x="33686" y="14492"/>
                  </a:lnTo>
                  <a:lnTo>
                    <a:pt x="33287" y="14249"/>
                  </a:lnTo>
                  <a:lnTo>
                    <a:pt x="32879" y="14023"/>
                  </a:lnTo>
                  <a:lnTo>
                    <a:pt x="32471" y="13806"/>
                  </a:lnTo>
                  <a:lnTo>
                    <a:pt x="32055" y="13598"/>
                  </a:lnTo>
                  <a:lnTo>
                    <a:pt x="31629" y="13398"/>
                  </a:lnTo>
                  <a:lnTo>
                    <a:pt x="31196" y="13199"/>
                  </a:lnTo>
                  <a:lnTo>
                    <a:pt x="30762" y="13017"/>
                  </a:lnTo>
                  <a:lnTo>
                    <a:pt x="30328" y="12843"/>
                  </a:lnTo>
                  <a:lnTo>
                    <a:pt x="29877" y="12678"/>
                  </a:lnTo>
                  <a:lnTo>
                    <a:pt x="29425" y="12513"/>
                  </a:lnTo>
                  <a:lnTo>
                    <a:pt x="28974" y="12366"/>
                  </a:lnTo>
                  <a:lnTo>
                    <a:pt x="28514" y="12218"/>
                  </a:lnTo>
                  <a:lnTo>
                    <a:pt x="28046" y="12079"/>
                  </a:lnTo>
                  <a:lnTo>
                    <a:pt x="27577" y="11949"/>
                  </a:lnTo>
                  <a:lnTo>
                    <a:pt x="27109" y="11828"/>
                  </a:lnTo>
                  <a:lnTo>
                    <a:pt x="26631" y="11715"/>
                  </a:lnTo>
                  <a:lnTo>
                    <a:pt x="26145" y="11602"/>
                  </a:lnTo>
                  <a:lnTo>
                    <a:pt x="25659" y="11498"/>
                  </a:lnTo>
                  <a:lnTo>
                    <a:pt x="25174" y="11403"/>
                  </a:lnTo>
                  <a:lnTo>
                    <a:pt x="24688" y="11316"/>
                  </a:lnTo>
                  <a:lnTo>
                    <a:pt x="24193" y="11229"/>
                  </a:lnTo>
                  <a:lnTo>
                    <a:pt x="23690" y="11151"/>
                  </a:lnTo>
                  <a:lnTo>
                    <a:pt x="23195" y="11082"/>
                  </a:lnTo>
                  <a:lnTo>
                    <a:pt x="22692" y="11012"/>
                  </a:lnTo>
                  <a:lnTo>
                    <a:pt x="22188" y="10951"/>
                  </a:lnTo>
                  <a:lnTo>
                    <a:pt x="21685" y="10891"/>
                  </a:lnTo>
                  <a:lnTo>
                    <a:pt x="20661" y="10787"/>
                  </a:lnTo>
                  <a:lnTo>
                    <a:pt x="19637" y="10708"/>
                  </a:lnTo>
                  <a:lnTo>
                    <a:pt x="18613" y="10648"/>
                  </a:lnTo>
                  <a:lnTo>
                    <a:pt x="17581" y="10596"/>
                  </a:lnTo>
                  <a:lnTo>
                    <a:pt x="16548" y="10561"/>
                  </a:lnTo>
                  <a:lnTo>
                    <a:pt x="15516" y="10544"/>
                  </a:lnTo>
                  <a:lnTo>
                    <a:pt x="14483" y="10535"/>
                  </a:lnTo>
                  <a:lnTo>
                    <a:pt x="13450" y="10535"/>
                  </a:lnTo>
                  <a:lnTo>
                    <a:pt x="12426" y="10544"/>
                  </a:lnTo>
                  <a:lnTo>
                    <a:pt x="11411" y="10561"/>
                  </a:lnTo>
                  <a:lnTo>
                    <a:pt x="10396" y="10578"/>
                  </a:lnTo>
                  <a:lnTo>
                    <a:pt x="8400" y="10639"/>
                  </a:lnTo>
                  <a:lnTo>
                    <a:pt x="6456" y="10700"/>
                  </a:lnTo>
                  <a:lnTo>
                    <a:pt x="6456" y="10700"/>
                  </a:lnTo>
                  <a:lnTo>
                    <a:pt x="4756" y="10752"/>
                  </a:lnTo>
                  <a:lnTo>
                    <a:pt x="3124" y="10795"/>
                  </a:lnTo>
                  <a:lnTo>
                    <a:pt x="1545" y="10830"/>
                  </a:lnTo>
                  <a:lnTo>
                    <a:pt x="764" y="10839"/>
                  </a:lnTo>
                  <a:lnTo>
                    <a:pt x="0" y="10839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695" y="313"/>
                  </a:lnTo>
                  <a:lnTo>
                    <a:pt x="1415" y="304"/>
                  </a:lnTo>
                  <a:lnTo>
                    <a:pt x="2916" y="278"/>
                  </a:lnTo>
                  <a:lnTo>
                    <a:pt x="4487" y="235"/>
                  </a:lnTo>
                  <a:lnTo>
                    <a:pt x="6101" y="183"/>
                  </a:lnTo>
                  <a:lnTo>
                    <a:pt x="6101" y="183"/>
                  </a:lnTo>
                  <a:lnTo>
                    <a:pt x="8339" y="105"/>
                  </a:lnTo>
                  <a:lnTo>
                    <a:pt x="9485" y="70"/>
                  </a:lnTo>
                  <a:lnTo>
                    <a:pt x="10648" y="35"/>
                  </a:lnTo>
                  <a:lnTo>
                    <a:pt x="11836" y="18"/>
                  </a:lnTo>
                  <a:lnTo>
                    <a:pt x="13043" y="1"/>
                  </a:lnTo>
                  <a:lnTo>
                    <a:pt x="14257" y="1"/>
                  </a:lnTo>
                  <a:lnTo>
                    <a:pt x="15481" y="9"/>
                  </a:lnTo>
                  <a:lnTo>
                    <a:pt x="16722" y="27"/>
                  </a:lnTo>
                  <a:lnTo>
                    <a:pt x="17971" y="70"/>
                  </a:lnTo>
                  <a:lnTo>
                    <a:pt x="19230" y="131"/>
                  </a:lnTo>
                  <a:lnTo>
                    <a:pt x="19854" y="165"/>
                  </a:lnTo>
                  <a:lnTo>
                    <a:pt x="20488" y="209"/>
                  </a:lnTo>
                  <a:lnTo>
                    <a:pt x="21121" y="261"/>
                  </a:lnTo>
                  <a:lnTo>
                    <a:pt x="21746" y="313"/>
                  </a:lnTo>
                  <a:lnTo>
                    <a:pt x="22379" y="374"/>
                  </a:lnTo>
                  <a:lnTo>
                    <a:pt x="23013" y="443"/>
                  </a:lnTo>
                  <a:lnTo>
                    <a:pt x="23646" y="513"/>
                  </a:lnTo>
                  <a:lnTo>
                    <a:pt x="24280" y="599"/>
                  </a:lnTo>
                  <a:lnTo>
                    <a:pt x="24913" y="686"/>
                  </a:lnTo>
                  <a:lnTo>
                    <a:pt x="25538" y="782"/>
                  </a:lnTo>
                  <a:lnTo>
                    <a:pt x="26171" y="877"/>
                  </a:lnTo>
                  <a:lnTo>
                    <a:pt x="26796" y="990"/>
                  </a:lnTo>
                  <a:lnTo>
                    <a:pt x="27430" y="1111"/>
                  </a:lnTo>
                  <a:lnTo>
                    <a:pt x="28054" y="1233"/>
                  </a:lnTo>
                  <a:lnTo>
                    <a:pt x="28679" y="1372"/>
                  </a:lnTo>
                  <a:lnTo>
                    <a:pt x="29295" y="1519"/>
                  </a:lnTo>
                  <a:lnTo>
                    <a:pt x="29920" y="1667"/>
                  </a:lnTo>
                  <a:lnTo>
                    <a:pt x="30536" y="1832"/>
                  </a:lnTo>
                  <a:lnTo>
                    <a:pt x="31152" y="2005"/>
                  </a:lnTo>
                  <a:lnTo>
                    <a:pt x="31760" y="2187"/>
                  </a:lnTo>
                  <a:lnTo>
                    <a:pt x="32367" y="2378"/>
                  </a:lnTo>
                  <a:lnTo>
                    <a:pt x="32974" y="2578"/>
                  </a:lnTo>
                  <a:lnTo>
                    <a:pt x="33573" y="2795"/>
                  </a:lnTo>
                  <a:lnTo>
                    <a:pt x="34172" y="3012"/>
                  </a:lnTo>
                  <a:lnTo>
                    <a:pt x="34762" y="3246"/>
                  </a:lnTo>
                  <a:lnTo>
                    <a:pt x="35352" y="3498"/>
                  </a:lnTo>
                  <a:lnTo>
                    <a:pt x="35933" y="3749"/>
                  </a:lnTo>
                  <a:lnTo>
                    <a:pt x="36515" y="4027"/>
                  </a:lnTo>
                  <a:lnTo>
                    <a:pt x="37088" y="4305"/>
                  </a:lnTo>
                  <a:lnTo>
                    <a:pt x="37652" y="4600"/>
                  </a:lnTo>
                  <a:lnTo>
                    <a:pt x="38216" y="4903"/>
                  </a:lnTo>
                  <a:lnTo>
                    <a:pt x="38771" y="5224"/>
                  </a:lnTo>
                  <a:lnTo>
                    <a:pt x="39326" y="5554"/>
                  </a:lnTo>
                  <a:lnTo>
                    <a:pt x="39873" y="5901"/>
                  </a:lnTo>
                  <a:lnTo>
                    <a:pt x="40411" y="6257"/>
                  </a:lnTo>
                  <a:lnTo>
                    <a:pt x="40940" y="6630"/>
                  </a:lnTo>
                  <a:lnTo>
                    <a:pt x="41470" y="7012"/>
                  </a:lnTo>
                  <a:lnTo>
                    <a:pt x="41982" y="7411"/>
                  </a:lnTo>
                  <a:lnTo>
                    <a:pt x="42494" y="7828"/>
                  </a:lnTo>
                  <a:lnTo>
                    <a:pt x="42997" y="8261"/>
                  </a:lnTo>
                  <a:lnTo>
                    <a:pt x="43491" y="8704"/>
                  </a:lnTo>
                  <a:lnTo>
                    <a:pt x="43977" y="9164"/>
                  </a:lnTo>
                  <a:lnTo>
                    <a:pt x="43977" y="9164"/>
                  </a:lnTo>
                  <a:lnTo>
                    <a:pt x="44281" y="9459"/>
                  </a:lnTo>
                  <a:lnTo>
                    <a:pt x="44567" y="9763"/>
                  </a:lnTo>
                  <a:lnTo>
                    <a:pt x="44862" y="10066"/>
                  </a:lnTo>
                  <a:lnTo>
                    <a:pt x="45140" y="10379"/>
                  </a:lnTo>
                  <a:lnTo>
                    <a:pt x="45418" y="10700"/>
                  </a:lnTo>
                  <a:lnTo>
                    <a:pt x="45696" y="11021"/>
                  </a:lnTo>
                  <a:lnTo>
                    <a:pt x="45965" y="11351"/>
                  </a:lnTo>
                  <a:lnTo>
                    <a:pt x="46234" y="11680"/>
                  </a:lnTo>
                  <a:lnTo>
                    <a:pt x="46494" y="12019"/>
                  </a:lnTo>
                  <a:lnTo>
                    <a:pt x="46745" y="12357"/>
                  </a:lnTo>
                  <a:lnTo>
                    <a:pt x="46997" y="12704"/>
                  </a:lnTo>
                  <a:lnTo>
                    <a:pt x="47249" y="13051"/>
                  </a:lnTo>
                  <a:lnTo>
                    <a:pt x="47483" y="13407"/>
                  </a:lnTo>
                  <a:lnTo>
                    <a:pt x="47726" y="13763"/>
                  </a:lnTo>
                  <a:lnTo>
                    <a:pt x="47960" y="14127"/>
                  </a:lnTo>
                  <a:lnTo>
                    <a:pt x="48186" y="14500"/>
                  </a:lnTo>
                  <a:lnTo>
                    <a:pt x="48412" y="14874"/>
                  </a:lnTo>
                  <a:lnTo>
                    <a:pt x="48628" y="15247"/>
                  </a:lnTo>
                  <a:lnTo>
                    <a:pt x="48845" y="15629"/>
                  </a:lnTo>
                  <a:lnTo>
                    <a:pt x="49054" y="16019"/>
                  </a:lnTo>
                  <a:lnTo>
                    <a:pt x="49262" y="16410"/>
                  </a:lnTo>
                  <a:lnTo>
                    <a:pt x="49461" y="16800"/>
                  </a:lnTo>
                  <a:lnTo>
                    <a:pt x="49652" y="17208"/>
                  </a:lnTo>
                  <a:lnTo>
                    <a:pt x="49852" y="17607"/>
                  </a:lnTo>
                  <a:lnTo>
                    <a:pt x="50034" y="18015"/>
                  </a:lnTo>
                  <a:lnTo>
                    <a:pt x="50216" y="18431"/>
                  </a:lnTo>
                  <a:lnTo>
                    <a:pt x="50399" y="18857"/>
                  </a:lnTo>
                  <a:lnTo>
                    <a:pt x="50572" y="19273"/>
                  </a:lnTo>
                  <a:lnTo>
                    <a:pt x="50737" y="19707"/>
                  </a:lnTo>
                  <a:lnTo>
                    <a:pt x="50902" y="20132"/>
                  </a:lnTo>
                  <a:lnTo>
                    <a:pt x="51058" y="20575"/>
                  </a:lnTo>
                  <a:lnTo>
                    <a:pt x="51214" y="21017"/>
                  </a:lnTo>
                  <a:lnTo>
                    <a:pt x="51362" y="21460"/>
                  </a:lnTo>
                  <a:lnTo>
                    <a:pt x="51509" y="21911"/>
                  </a:lnTo>
                  <a:lnTo>
                    <a:pt x="51648" y="22371"/>
                  </a:lnTo>
                  <a:lnTo>
                    <a:pt x="51787" y="22822"/>
                  </a:lnTo>
                  <a:lnTo>
                    <a:pt x="51917" y="23291"/>
                  </a:lnTo>
                  <a:lnTo>
                    <a:pt x="52039" y="23759"/>
                  </a:lnTo>
                  <a:lnTo>
                    <a:pt x="52160" y="24228"/>
                  </a:lnTo>
                  <a:lnTo>
                    <a:pt x="52282" y="24705"/>
                  </a:lnTo>
                  <a:lnTo>
                    <a:pt x="52394" y="25191"/>
                  </a:lnTo>
                  <a:lnTo>
                    <a:pt x="52499" y="25677"/>
                  </a:lnTo>
                  <a:lnTo>
                    <a:pt x="52603" y="26172"/>
                  </a:lnTo>
                  <a:lnTo>
                    <a:pt x="52698" y="26666"/>
                  </a:lnTo>
                  <a:lnTo>
                    <a:pt x="52794" y="27161"/>
                  </a:lnTo>
                  <a:lnTo>
                    <a:pt x="52880" y="27664"/>
                  </a:lnTo>
                  <a:lnTo>
                    <a:pt x="52967" y="28176"/>
                  </a:lnTo>
                  <a:lnTo>
                    <a:pt x="53045" y="28688"/>
                  </a:lnTo>
                  <a:lnTo>
                    <a:pt x="53115" y="29209"/>
                  </a:lnTo>
                  <a:lnTo>
                    <a:pt x="53184" y="29729"/>
                  </a:lnTo>
                  <a:lnTo>
                    <a:pt x="53254" y="30259"/>
                  </a:lnTo>
                  <a:lnTo>
                    <a:pt x="53314" y="30788"/>
                  </a:lnTo>
                  <a:lnTo>
                    <a:pt x="53418" y="31864"/>
                  </a:lnTo>
                  <a:lnTo>
                    <a:pt x="53505" y="32957"/>
                  </a:lnTo>
                  <a:lnTo>
                    <a:pt x="53575" y="34059"/>
                  </a:lnTo>
                  <a:lnTo>
                    <a:pt x="53618" y="35187"/>
                  </a:lnTo>
                  <a:lnTo>
                    <a:pt x="53653" y="36333"/>
                  </a:lnTo>
                  <a:lnTo>
                    <a:pt x="53661" y="37496"/>
                  </a:lnTo>
                  <a:lnTo>
                    <a:pt x="53661" y="374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-1955150" y="-17223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-2481225" y="-7217925"/>
              <a:ext cx="789025" cy="789225"/>
            </a:xfrm>
            <a:custGeom>
              <a:rect b="b" l="l" r="r" t="t"/>
              <a:pathLst>
                <a:path extrusionOk="0" h="31569" w="31561">
                  <a:moveTo>
                    <a:pt x="16054" y="10526"/>
                  </a:moveTo>
                  <a:lnTo>
                    <a:pt x="16323" y="10552"/>
                  </a:lnTo>
                  <a:lnTo>
                    <a:pt x="16592" y="10587"/>
                  </a:lnTo>
                  <a:lnTo>
                    <a:pt x="16852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07" y="10847"/>
                  </a:lnTo>
                  <a:lnTo>
                    <a:pt x="17850" y="10943"/>
                  </a:lnTo>
                  <a:lnTo>
                    <a:pt x="18076" y="11047"/>
                  </a:lnTo>
                  <a:lnTo>
                    <a:pt x="18310" y="11160"/>
                  </a:lnTo>
                  <a:lnTo>
                    <a:pt x="18527" y="11290"/>
                  </a:lnTo>
                  <a:lnTo>
                    <a:pt x="18744" y="11429"/>
                  </a:lnTo>
                  <a:lnTo>
                    <a:pt x="18943" y="11576"/>
                  </a:lnTo>
                  <a:lnTo>
                    <a:pt x="19143" y="11732"/>
                  </a:lnTo>
                  <a:lnTo>
                    <a:pt x="19334" y="11897"/>
                  </a:lnTo>
                  <a:lnTo>
                    <a:pt x="19516" y="12071"/>
                  </a:lnTo>
                  <a:lnTo>
                    <a:pt x="19690" y="12253"/>
                  </a:lnTo>
                  <a:lnTo>
                    <a:pt x="19855" y="12444"/>
                  </a:lnTo>
                  <a:lnTo>
                    <a:pt x="20011" y="12643"/>
                  </a:lnTo>
                  <a:lnTo>
                    <a:pt x="20150" y="12852"/>
                  </a:lnTo>
                  <a:lnTo>
                    <a:pt x="20288" y="13069"/>
                  </a:lnTo>
                  <a:lnTo>
                    <a:pt x="20419" y="13286"/>
                  </a:lnTo>
                  <a:lnTo>
                    <a:pt x="20531" y="13511"/>
                  </a:lnTo>
                  <a:lnTo>
                    <a:pt x="20636" y="13746"/>
                  </a:lnTo>
                  <a:lnTo>
                    <a:pt x="20722" y="13988"/>
                  </a:lnTo>
                  <a:lnTo>
                    <a:pt x="20809" y="14231"/>
                  </a:lnTo>
                  <a:lnTo>
                    <a:pt x="20878" y="14474"/>
                  </a:lnTo>
                  <a:lnTo>
                    <a:pt x="20939" y="14726"/>
                  </a:lnTo>
                  <a:lnTo>
                    <a:pt x="20983" y="14986"/>
                  </a:lnTo>
                  <a:lnTo>
                    <a:pt x="21017" y="15247"/>
                  </a:lnTo>
                  <a:lnTo>
                    <a:pt x="21035" y="15516"/>
                  </a:lnTo>
                  <a:lnTo>
                    <a:pt x="21043" y="15785"/>
                  </a:lnTo>
                  <a:lnTo>
                    <a:pt x="21035" y="16054"/>
                  </a:lnTo>
                  <a:lnTo>
                    <a:pt x="21017" y="16314"/>
                  </a:lnTo>
                  <a:lnTo>
                    <a:pt x="20983" y="16574"/>
                  </a:lnTo>
                  <a:lnTo>
                    <a:pt x="20931" y="16835"/>
                  </a:lnTo>
                  <a:lnTo>
                    <a:pt x="20870" y="17086"/>
                  </a:lnTo>
                  <a:lnTo>
                    <a:pt x="20800" y="17338"/>
                  </a:lnTo>
                  <a:lnTo>
                    <a:pt x="20722" y="17581"/>
                  </a:lnTo>
                  <a:lnTo>
                    <a:pt x="20627" y="17815"/>
                  </a:lnTo>
                  <a:lnTo>
                    <a:pt x="20514" y="18049"/>
                  </a:lnTo>
                  <a:lnTo>
                    <a:pt x="20401" y="18275"/>
                  </a:lnTo>
                  <a:lnTo>
                    <a:pt x="20271" y="18501"/>
                  </a:lnTo>
                  <a:lnTo>
                    <a:pt x="20132" y="18709"/>
                  </a:lnTo>
                  <a:lnTo>
                    <a:pt x="19985" y="18917"/>
                  </a:lnTo>
                  <a:lnTo>
                    <a:pt x="19829" y="19117"/>
                  </a:lnTo>
                  <a:lnTo>
                    <a:pt x="19664" y="19308"/>
                  </a:lnTo>
                  <a:lnTo>
                    <a:pt x="19490" y="19490"/>
                  </a:lnTo>
                  <a:lnTo>
                    <a:pt x="19308" y="19663"/>
                  </a:lnTo>
                  <a:lnTo>
                    <a:pt x="19117" y="19828"/>
                  </a:lnTo>
                  <a:lnTo>
                    <a:pt x="18917" y="19993"/>
                  </a:lnTo>
                  <a:lnTo>
                    <a:pt x="18709" y="20141"/>
                  </a:lnTo>
                  <a:lnTo>
                    <a:pt x="18492" y="20271"/>
                  </a:lnTo>
                  <a:lnTo>
                    <a:pt x="18275" y="20401"/>
                  </a:lnTo>
                  <a:lnTo>
                    <a:pt x="18050" y="20523"/>
                  </a:lnTo>
                  <a:lnTo>
                    <a:pt x="17815" y="20627"/>
                  </a:lnTo>
                  <a:lnTo>
                    <a:pt x="17572" y="20722"/>
                  </a:lnTo>
                  <a:lnTo>
                    <a:pt x="17329" y="20809"/>
                  </a:lnTo>
                  <a:lnTo>
                    <a:pt x="17086" y="20878"/>
                  </a:lnTo>
                  <a:lnTo>
                    <a:pt x="16835" y="20939"/>
                  </a:lnTo>
                  <a:lnTo>
                    <a:pt x="16574" y="20982"/>
                  </a:lnTo>
                  <a:lnTo>
                    <a:pt x="16314" y="21017"/>
                  </a:lnTo>
                  <a:lnTo>
                    <a:pt x="16045" y="21034"/>
                  </a:lnTo>
                  <a:lnTo>
                    <a:pt x="15776" y="21043"/>
                  </a:lnTo>
                  <a:lnTo>
                    <a:pt x="15516" y="21034"/>
                  </a:lnTo>
                  <a:lnTo>
                    <a:pt x="15247" y="21017"/>
                  </a:lnTo>
                  <a:lnTo>
                    <a:pt x="14987" y="20982"/>
                  </a:lnTo>
                  <a:lnTo>
                    <a:pt x="14726" y="20939"/>
                  </a:lnTo>
                  <a:lnTo>
                    <a:pt x="14475" y="20878"/>
                  </a:lnTo>
                  <a:lnTo>
                    <a:pt x="14223" y="20809"/>
                  </a:lnTo>
                  <a:lnTo>
                    <a:pt x="13980" y="20722"/>
                  </a:lnTo>
                  <a:lnTo>
                    <a:pt x="13746" y="20627"/>
                  </a:lnTo>
                  <a:lnTo>
                    <a:pt x="13511" y="20523"/>
                  </a:lnTo>
                  <a:lnTo>
                    <a:pt x="13286" y="20401"/>
                  </a:lnTo>
                  <a:lnTo>
                    <a:pt x="13069" y="20271"/>
                  </a:lnTo>
                  <a:lnTo>
                    <a:pt x="12852" y="20141"/>
                  </a:lnTo>
                  <a:lnTo>
                    <a:pt x="12644" y="19993"/>
                  </a:lnTo>
                  <a:lnTo>
                    <a:pt x="12444" y="19828"/>
                  </a:lnTo>
                  <a:lnTo>
                    <a:pt x="12253" y="19663"/>
                  </a:lnTo>
                  <a:lnTo>
                    <a:pt x="12071" y="19490"/>
                  </a:lnTo>
                  <a:lnTo>
                    <a:pt x="11897" y="19308"/>
                  </a:lnTo>
                  <a:lnTo>
                    <a:pt x="11733" y="19117"/>
                  </a:lnTo>
                  <a:lnTo>
                    <a:pt x="11576" y="18917"/>
                  </a:lnTo>
                  <a:lnTo>
                    <a:pt x="11429" y="18709"/>
                  </a:lnTo>
                  <a:lnTo>
                    <a:pt x="11290" y="18501"/>
                  </a:lnTo>
                  <a:lnTo>
                    <a:pt x="11160" y="18275"/>
                  </a:lnTo>
                  <a:lnTo>
                    <a:pt x="11047" y="18049"/>
                  </a:lnTo>
                  <a:lnTo>
                    <a:pt x="10934" y="17815"/>
                  </a:lnTo>
                  <a:lnTo>
                    <a:pt x="10839" y="17581"/>
                  </a:lnTo>
                  <a:lnTo>
                    <a:pt x="10761" y="17338"/>
                  </a:lnTo>
                  <a:lnTo>
                    <a:pt x="10683" y="17086"/>
                  </a:lnTo>
                  <a:lnTo>
                    <a:pt x="10630" y="16835"/>
                  </a:lnTo>
                  <a:lnTo>
                    <a:pt x="10578" y="16574"/>
                  </a:lnTo>
                  <a:lnTo>
                    <a:pt x="10544" y="16314"/>
                  </a:lnTo>
                  <a:lnTo>
                    <a:pt x="10526" y="16054"/>
                  </a:lnTo>
                  <a:lnTo>
                    <a:pt x="10518" y="15785"/>
                  </a:lnTo>
                  <a:lnTo>
                    <a:pt x="10526" y="15516"/>
                  </a:lnTo>
                  <a:lnTo>
                    <a:pt x="10544" y="15247"/>
                  </a:lnTo>
                  <a:lnTo>
                    <a:pt x="10578" y="14986"/>
                  </a:lnTo>
                  <a:lnTo>
                    <a:pt x="10630" y="14726"/>
                  </a:lnTo>
                  <a:lnTo>
                    <a:pt x="10683" y="14474"/>
                  </a:lnTo>
                  <a:lnTo>
                    <a:pt x="10761" y="14231"/>
                  </a:lnTo>
                  <a:lnTo>
                    <a:pt x="10839" y="13988"/>
                  </a:lnTo>
                  <a:lnTo>
                    <a:pt x="10934" y="13746"/>
                  </a:lnTo>
                  <a:lnTo>
                    <a:pt x="11047" y="13511"/>
                  </a:lnTo>
                  <a:lnTo>
                    <a:pt x="11160" y="13286"/>
                  </a:lnTo>
                  <a:lnTo>
                    <a:pt x="11290" y="13069"/>
                  </a:lnTo>
                  <a:lnTo>
                    <a:pt x="11429" y="12852"/>
                  </a:lnTo>
                  <a:lnTo>
                    <a:pt x="11576" y="12643"/>
                  </a:lnTo>
                  <a:lnTo>
                    <a:pt x="11733" y="12444"/>
                  </a:lnTo>
                  <a:lnTo>
                    <a:pt x="11897" y="12253"/>
                  </a:lnTo>
                  <a:lnTo>
                    <a:pt x="12071" y="12071"/>
                  </a:lnTo>
                  <a:lnTo>
                    <a:pt x="12253" y="11897"/>
                  </a:lnTo>
                  <a:lnTo>
                    <a:pt x="12444" y="11732"/>
                  </a:lnTo>
                  <a:lnTo>
                    <a:pt x="12644" y="11576"/>
                  </a:lnTo>
                  <a:lnTo>
                    <a:pt x="12852" y="11429"/>
                  </a:lnTo>
                  <a:lnTo>
                    <a:pt x="13069" y="11290"/>
                  </a:lnTo>
                  <a:lnTo>
                    <a:pt x="13286" y="11160"/>
                  </a:lnTo>
                  <a:lnTo>
                    <a:pt x="13511" y="11047"/>
                  </a:lnTo>
                  <a:lnTo>
                    <a:pt x="13746" y="10943"/>
                  </a:lnTo>
                  <a:lnTo>
                    <a:pt x="13980" y="10847"/>
                  </a:lnTo>
                  <a:lnTo>
                    <a:pt x="14223" y="10760"/>
                  </a:lnTo>
                  <a:lnTo>
                    <a:pt x="14475" y="10691"/>
                  </a:lnTo>
                  <a:lnTo>
                    <a:pt x="14726" y="10630"/>
                  </a:lnTo>
                  <a:lnTo>
                    <a:pt x="14987" y="10587"/>
                  </a:lnTo>
                  <a:lnTo>
                    <a:pt x="15247" y="10552"/>
                  </a:lnTo>
                  <a:lnTo>
                    <a:pt x="15516" y="10526"/>
                  </a:lnTo>
                  <a:close/>
                  <a:moveTo>
                    <a:pt x="15776" y="1"/>
                  </a:moveTo>
                  <a:lnTo>
                    <a:pt x="15377" y="9"/>
                  </a:lnTo>
                  <a:lnTo>
                    <a:pt x="14969" y="18"/>
                  </a:lnTo>
                  <a:lnTo>
                    <a:pt x="14570" y="44"/>
                  </a:lnTo>
                  <a:lnTo>
                    <a:pt x="14171" y="79"/>
                  </a:lnTo>
                  <a:lnTo>
                    <a:pt x="13772" y="131"/>
                  </a:lnTo>
                  <a:lnTo>
                    <a:pt x="13381" y="183"/>
                  </a:lnTo>
                  <a:lnTo>
                    <a:pt x="12991" y="252"/>
                  </a:lnTo>
                  <a:lnTo>
                    <a:pt x="12600" y="322"/>
                  </a:lnTo>
                  <a:lnTo>
                    <a:pt x="12218" y="408"/>
                  </a:lnTo>
                  <a:lnTo>
                    <a:pt x="11845" y="495"/>
                  </a:lnTo>
                  <a:lnTo>
                    <a:pt x="11464" y="599"/>
                  </a:lnTo>
                  <a:lnTo>
                    <a:pt x="11090" y="712"/>
                  </a:lnTo>
                  <a:lnTo>
                    <a:pt x="10726" y="834"/>
                  </a:lnTo>
                  <a:lnTo>
                    <a:pt x="10361" y="964"/>
                  </a:lnTo>
                  <a:lnTo>
                    <a:pt x="9997" y="1094"/>
                  </a:lnTo>
                  <a:lnTo>
                    <a:pt x="9641" y="1241"/>
                  </a:lnTo>
                  <a:lnTo>
                    <a:pt x="9294" y="1398"/>
                  </a:lnTo>
                  <a:lnTo>
                    <a:pt x="8947" y="1562"/>
                  </a:lnTo>
                  <a:lnTo>
                    <a:pt x="8600" y="1727"/>
                  </a:lnTo>
                  <a:lnTo>
                    <a:pt x="8262" y="1910"/>
                  </a:lnTo>
                  <a:lnTo>
                    <a:pt x="7932" y="2092"/>
                  </a:lnTo>
                  <a:lnTo>
                    <a:pt x="7602" y="2291"/>
                  </a:lnTo>
                  <a:lnTo>
                    <a:pt x="7281" y="2491"/>
                  </a:lnTo>
                  <a:lnTo>
                    <a:pt x="6960" y="2699"/>
                  </a:lnTo>
                  <a:lnTo>
                    <a:pt x="6648" y="2916"/>
                  </a:lnTo>
                  <a:lnTo>
                    <a:pt x="6344" y="3142"/>
                  </a:lnTo>
                  <a:lnTo>
                    <a:pt x="6040" y="3376"/>
                  </a:lnTo>
                  <a:lnTo>
                    <a:pt x="5745" y="3610"/>
                  </a:lnTo>
                  <a:lnTo>
                    <a:pt x="5459" y="3853"/>
                  </a:lnTo>
                  <a:lnTo>
                    <a:pt x="5172" y="4105"/>
                  </a:lnTo>
                  <a:lnTo>
                    <a:pt x="4895" y="4365"/>
                  </a:lnTo>
                  <a:lnTo>
                    <a:pt x="4626" y="4634"/>
                  </a:lnTo>
                  <a:lnTo>
                    <a:pt x="4365" y="4903"/>
                  </a:lnTo>
                  <a:lnTo>
                    <a:pt x="4105" y="5181"/>
                  </a:lnTo>
                  <a:lnTo>
                    <a:pt x="3853" y="5459"/>
                  </a:lnTo>
                  <a:lnTo>
                    <a:pt x="3610" y="5754"/>
                  </a:lnTo>
                  <a:lnTo>
                    <a:pt x="3368" y="6049"/>
                  </a:lnTo>
                  <a:lnTo>
                    <a:pt x="3142" y="6344"/>
                  </a:lnTo>
                  <a:lnTo>
                    <a:pt x="2916" y="6656"/>
                  </a:lnTo>
                  <a:lnTo>
                    <a:pt x="2699" y="6968"/>
                  </a:lnTo>
                  <a:lnTo>
                    <a:pt x="2491" y="7281"/>
                  </a:lnTo>
                  <a:lnTo>
                    <a:pt x="2283" y="7611"/>
                  </a:lnTo>
                  <a:lnTo>
                    <a:pt x="2092" y="7932"/>
                  </a:lnTo>
                  <a:lnTo>
                    <a:pt x="1910" y="8270"/>
                  </a:lnTo>
                  <a:lnTo>
                    <a:pt x="1728" y="8608"/>
                  </a:lnTo>
                  <a:lnTo>
                    <a:pt x="1554" y="8947"/>
                  </a:lnTo>
                  <a:lnTo>
                    <a:pt x="1398" y="9294"/>
                  </a:lnTo>
                  <a:lnTo>
                    <a:pt x="1242" y="9650"/>
                  </a:lnTo>
                  <a:lnTo>
                    <a:pt x="1094" y="10006"/>
                  </a:lnTo>
                  <a:lnTo>
                    <a:pt x="955" y="10361"/>
                  </a:lnTo>
                  <a:lnTo>
                    <a:pt x="825" y="10726"/>
                  </a:lnTo>
                  <a:lnTo>
                    <a:pt x="712" y="11099"/>
                  </a:lnTo>
                  <a:lnTo>
                    <a:pt x="599" y="11472"/>
                  </a:lnTo>
                  <a:lnTo>
                    <a:pt x="495" y="11845"/>
                  </a:lnTo>
                  <a:lnTo>
                    <a:pt x="400" y="12227"/>
                  </a:lnTo>
                  <a:lnTo>
                    <a:pt x="322" y="12609"/>
                  </a:lnTo>
                  <a:lnTo>
                    <a:pt x="244" y="12991"/>
                  </a:lnTo>
                  <a:lnTo>
                    <a:pt x="183" y="13381"/>
                  </a:lnTo>
                  <a:lnTo>
                    <a:pt x="122" y="13780"/>
                  </a:lnTo>
                  <a:lnTo>
                    <a:pt x="79" y="14171"/>
                  </a:lnTo>
                  <a:lnTo>
                    <a:pt x="44" y="14570"/>
                  </a:lnTo>
                  <a:lnTo>
                    <a:pt x="18" y="14969"/>
                  </a:lnTo>
                  <a:lnTo>
                    <a:pt x="1" y="15377"/>
                  </a:lnTo>
                  <a:lnTo>
                    <a:pt x="1" y="15785"/>
                  </a:lnTo>
                  <a:lnTo>
                    <a:pt x="1" y="16193"/>
                  </a:lnTo>
                  <a:lnTo>
                    <a:pt x="18" y="16592"/>
                  </a:lnTo>
                  <a:lnTo>
                    <a:pt x="44" y="16991"/>
                  </a:lnTo>
                  <a:lnTo>
                    <a:pt x="79" y="17390"/>
                  </a:lnTo>
                  <a:lnTo>
                    <a:pt x="122" y="17789"/>
                  </a:lnTo>
                  <a:lnTo>
                    <a:pt x="183" y="18180"/>
                  </a:lnTo>
                  <a:lnTo>
                    <a:pt x="244" y="18570"/>
                  </a:lnTo>
                  <a:lnTo>
                    <a:pt x="322" y="18961"/>
                  </a:lnTo>
                  <a:lnTo>
                    <a:pt x="400" y="19342"/>
                  </a:lnTo>
                  <a:lnTo>
                    <a:pt x="495" y="19716"/>
                  </a:lnTo>
                  <a:lnTo>
                    <a:pt x="599" y="20097"/>
                  </a:lnTo>
                  <a:lnTo>
                    <a:pt x="712" y="20470"/>
                  </a:lnTo>
                  <a:lnTo>
                    <a:pt x="825" y="20835"/>
                  </a:lnTo>
                  <a:lnTo>
                    <a:pt x="955" y="21199"/>
                  </a:lnTo>
                  <a:lnTo>
                    <a:pt x="1094" y="21564"/>
                  </a:lnTo>
                  <a:lnTo>
                    <a:pt x="1242" y="21920"/>
                  </a:lnTo>
                  <a:lnTo>
                    <a:pt x="1398" y="22267"/>
                  </a:lnTo>
                  <a:lnTo>
                    <a:pt x="1554" y="22614"/>
                  </a:lnTo>
                  <a:lnTo>
                    <a:pt x="1728" y="22961"/>
                  </a:lnTo>
                  <a:lnTo>
                    <a:pt x="1910" y="23299"/>
                  </a:lnTo>
                  <a:lnTo>
                    <a:pt x="2092" y="23629"/>
                  </a:lnTo>
                  <a:lnTo>
                    <a:pt x="2283" y="23959"/>
                  </a:lnTo>
                  <a:lnTo>
                    <a:pt x="2491" y="24280"/>
                  </a:lnTo>
                  <a:lnTo>
                    <a:pt x="2699" y="24601"/>
                  </a:lnTo>
                  <a:lnTo>
                    <a:pt x="2916" y="24913"/>
                  </a:lnTo>
                  <a:lnTo>
                    <a:pt x="3142" y="25217"/>
                  </a:lnTo>
                  <a:lnTo>
                    <a:pt x="3368" y="25521"/>
                  </a:lnTo>
                  <a:lnTo>
                    <a:pt x="3610" y="25816"/>
                  </a:lnTo>
                  <a:lnTo>
                    <a:pt x="3853" y="26102"/>
                  </a:lnTo>
                  <a:lnTo>
                    <a:pt x="4105" y="26388"/>
                  </a:lnTo>
                  <a:lnTo>
                    <a:pt x="4365" y="26666"/>
                  </a:lnTo>
                  <a:lnTo>
                    <a:pt x="4626" y="26935"/>
                  </a:lnTo>
                  <a:lnTo>
                    <a:pt x="4895" y="27195"/>
                  </a:lnTo>
                  <a:lnTo>
                    <a:pt x="5172" y="27456"/>
                  </a:lnTo>
                  <a:lnTo>
                    <a:pt x="5459" y="27707"/>
                  </a:lnTo>
                  <a:lnTo>
                    <a:pt x="5745" y="27950"/>
                  </a:lnTo>
                  <a:lnTo>
                    <a:pt x="6040" y="28193"/>
                  </a:lnTo>
                  <a:lnTo>
                    <a:pt x="6344" y="28419"/>
                  </a:lnTo>
                  <a:lnTo>
                    <a:pt x="6648" y="28645"/>
                  </a:lnTo>
                  <a:lnTo>
                    <a:pt x="6960" y="28861"/>
                  </a:lnTo>
                  <a:lnTo>
                    <a:pt x="7281" y="29070"/>
                  </a:lnTo>
                  <a:lnTo>
                    <a:pt x="7602" y="29278"/>
                  </a:lnTo>
                  <a:lnTo>
                    <a:pt x="7932" y="29469"/>
                  </a:lnTo>
                  <a:lnTo>
                    <a:pt x="8262" y="29660"/>
                  </a:lnTo>
                  <a:lnTo>
                    <a:pt x="8600" y="29833"/>
                  </a:lnTo>
                  <a:lnTo>
                    <a:pt x="8947" y="30007"/>
                  </a:lnTo>
                  <a:lnTo>
                    <a:pt x="9294" y="30172"/>
                  </a:lnTo>
                  <a:lnTo>
                    <a:pt x="9641" y="30319"/>
                  </a:lnTo>
                  <a:lnTo>
                    <a:pt x="9997" y="30467"/>
                  </a:lnTo>
                  <a:lnTo>
                    <a:pt x="10361" y="30606"/>
                  </a:lnTo>
                  <a:lnTo>
                    <a:pt x="10726" y="30736"/>
                  </a:lnTo>
                  <a:lnTo>
                    <a:pt x="11090" y="30857"/>
                  </a:lnTo>
                  <a:lnTo>
                    <a:pt x="11464" y="30961"/>
                  </a:lnTo>
                  <a:lnTo>
                    <a:pt x="11845" y="31066"/>
                  </a:lnTo>
                  <a:lnTo>
                    <a:pt x="12218" y="31161"/>
                  </a:lnTo>
                  <a:lnTo>
                    <a:pt x="12600" y="31248"/>
                  </a:lnTo>
                  <a:lnTo>
                    <a:pt x="12991" y="31317"/>
                  </a:lnTo>
                  <a:lnTo>
                    <a:pt x="13381" y="31387"/>
                  </a:lnTo>
                  <a:lnTo>
                    <a:pt x="13772" y="31439"/>
                  </a:lnTo>
                  <a:lnTo>
                    <a:pt x="14171" y="31482"/>
                  </a:lnTo>
                  <a:lnTo>
                    <a:pt x="14570" y="31517"/>
                  </a:lnTo>
                  <a:lnTo>
                    <a:pt x="14969" y="31543"/>
                  </a:lnTo>
                  <a:lnTo>
                    <a:pt x="15377" y="31560"/>
                  </a:lnTo>
                  <a:lnTo>
                    <a:pt x="15776" y="31569"/>
                  </a:lnTo>
                  <a:lnTo>
                    <a:pt x="16184" y="31560"/>
                  </a:lnTo>
                  <a:lnTo>
                    <a:pt x="16592" y="31543"/>
                  </a:lnTo>
                  <a:lnTo>
                    <a:pt x="16991" y="31517"/>
                  </a:lnTo>
                  <a:lnTo>
                    <a:pt x="17390" y="31482"/>
                  </a:lnTo>
                  <a:lnTo>
                    <a:pt x="17789" y="31439"/>
                  </a:lnTo>
                  <a:lnTo>
                    <a:pt x="18180" y="31387"/>
                  </a:lnTo>
                  <a:lnTo>
                    <a:pt x="18570" y="31317"/>
                  </a:lnTo>
                  <a:lnTo>
                    <a:pt x="18952" y="31248"/>
                  </a:lnTo>
                  <a:lnTo>
                    <a:pt x="19343" y="31161"/>
                  </a:lnTo>
                  <a:lnTo>
                    <a:pt x="19716" y="31066"/>
                  </a:lnTo>
                  <a:lnTo>
                    <a:pt x="20098" y="30961"/>
                  </a:lnTo>
                  <a:lnTo>
                    <a:pt x="20471" y="30857"/>
                  </a:lnTo>
                  <a:lnTo>
                    <a:pt x="20835" y="30736"/>
                  </a:lnTo>
                  <a:lnTo>
                    <a:pt x="21200" y="30606"/>
                  </a:lnTo>
                  <a:lnTo>
                    <a:pt x="21555" y="30467"/>
                  </a:lnTo>
                  <a:lnTo>
                    <a:pt x="21920" y="30319"/>
                  </a:lnTo>
                  <a:lnTo>
                    <a:pt x="22267" y="30172"/>
                  </a:lnTo>
                  <a:lnTo>
                    <a:pt x="22614" y="30007"/>
                  </a:lnTo>
                  <a:lnTo>
                    <a:pt x="22961" y="29833"/>
                  </a:lnTo>
                  <a:lnTo>
                    <a:pt x="23291" y="29660"/>
                  </a:lnTo>
                  <a:lnTo>
                    <a:pt x="23629" y="29469"/>
                  </a:lnTo>
                  <a:lnTo>
                    <a:pt x="23959" y="29278"/>
                  </a:lnTo>
                  <a:lnTo>
                    <a:pt x="24280" y="29070"/>
                  </a:lnTo>
                  <a:lnTo>
                    <a:pt x="24592" y="28861"/>
                  </a:lnTo>
                  <a:lnTo>
                    <a:pt x="24905" y="28645"/>
                  </a:lnTo>
                  <a:lnTo>
                    <a:pt x="25217" y="28419"/>
                  </a:lnTo>
                  <a:lnTo>
                    <a:pt x="25512" y="28193"/>
                  </a:lnTo>
                  <a:lnTo>
                    <a:pt x="25807" y="27950"/>
                  </a:lnTo>
                  <a:lnTo>
                    <a:pt x="26102" y="27707"/>
                  </a:lnTo>
                  <a:lnTo>
                    <a:pt x="26389" y="27456"/>
                  </a:lnTo>
                  <a:lnTo>
                    <a:pt x="26658" y="27195"/>
                  </a:lnTo>
                  <a:lnTo>
                    <a:pt x="26935" y="26935"/>
                  </a:lnTo>
                  <a:lnTo>
                    <a:pt x="27196" y="26666"/>
                  </a:lnTo>
                  <a:lnTo>
                    <a:pt x="27456" y="26388"/>
                  </a:lnTo>
                  <a:lnTo>
                    <a:pt x="27708" y="26102"/>
                  </a:lnTo>
                  <a:lnTo>
                    <a:pt x="27951" y="25816"/>
                  </a:lnTo>
                  <a:lnTo>
                    <a:pt x="28194" y="25521"/>
                  </a:lnTo>
                  <a:lnTo>
                    <a:pt x="28419" y="25217"/>
                  </a:lnTo>
                  <a:lnTo>
                    <a:pt x="28645" y="24913"/>
                  </a:lnTo>
                  <a:lnTo>
                    <a:pt x="28862" y="24601"/>
                  </a:lnTo>
                  <a:lnTo>
                    <a:pt x="29070" y="24280"/>
                  </a:lnTo>
                  <a:lnTo>
                    <a:pt x="29270" y="23959"/>
                  </a:lnTo>
                  <a:lnTo>
                    <a:pt x="29469" y="23629"/>
                  </a:lnTo>
                  <a:lnTo>
                    <a:pt x="29651" y="23299"/>
                  </a:lnTo>
                  <a:lnTo>
                    <a:pt x="29834" y="22961"/>
                  </a:lnTo>
                  <a:lnTo>
                    <a:pt x="29998" y="22614"/>
                  </a:lnTo>
                  <a:lnTo>
                    <a:pt x="30163" y="22267"/>
                  </a:lnTo>
                  <a:lnTo>
                    <a:pt x="30319" y="21920"/>
                  </a:lnTo>
                  <a:lnTo>
                    <a:pt x="30467" y="21564"/>
                  </a:lnTo>
                  <a:lnTo>
                    <a:pt x="30606" y="21199"/>
                  </a:lnTo>
                  <a:lnTo>
                    <a:pt x="30727" y="20835"/>
                  </a:lnTo>
                  <a:lnTo>
                    <a:pt x="30849" y="20470"/>
                  </a:lnTo>
                  <a:lnTo>
                    <a:pt x="30962" y="20097"/>
                  </a:lnTo>
                  <a:lnTo>
                    <a:pt x="31066" y="19716"/>
                  </a:lnTo>
                  <a:lnTo>
                    <a:pt x="31161" y="19342"/>
                  </a:lnTo>
                  <a:lnTo>
                    <a:pt x="31239" y="18961"/>
                  </a:lnTo>
                  <a:lnTo>
                    <a:pt x="31317" y="18570"/>
                  </a:lnTo>
                  <a:lnTo>
                    <a:pt x="31378" y="18180"/>
                  </a:lnTo>
                  <a:lnTo>
                    <a:pt x="31439" y="17789"/>
                  </a:lnTo>
                  <a:lnTo>
                    <a:pt x="31482" y="17390"/>
                  </a:lnTo>
                  <a:lnTo>
                    <a:pt x="31517" y="16991"/>
                  </a:lnTo>
                  <a:lnTo>
                    <a:pt x="31543" y="16592"/>
                  </a:lnTo>
                  <a:lnTo>
                    <a:pt x="31560" y="16193"/>
                  </a:lnTo>
                  <a:lnTo>
                    <a:pt x="31560" y="15785"/>
                  </a:lnTo>
                  <a:lnTo>
                    <a:pt x="31560" y="15377"/>
                  </a:lnTo>
                  <a:lnTo>
                    <a:pt x="31543" y="14969"/>
                  </a:lnTo>
                  <a:lnTo>
                    <a:pt x="31517" y="14570"/>
                  </a:lnTo>
                  <a:lnTo>
                    <a:pt x="31482" y="14171"/>
                  </a:lnTo>
                  <a:lnTo>
                    <a:pt x="31439" y="13780"/>
                  </a:lnTo>
                  <a:lnTo>
                    <a:pt x="31378" y="13381"/>
                  </a:lnTo>
                  <a:lnTo>
                    <a:pt x="31317" y="12991"/>
                  </a:lnTo>
                  <a:lnTo>
                    <a:pt x="31239" y="12609"/>
                  </a:lnTo>
                  <a:lnTo>
                    <a:pt x="31161" y="12227"/>
                  </a:lnTo>
                  <a:lnTo>
                    <a:pt x="31066" y="11845"/>
                  </a:lnTo>
                  <a:lnTo>
                    <a:pt x="30962" y="11472"/>
                  </a:lnTo>
                  <a:lnTo>
                    <a:pt x="30849" y="11099"/>
                  </a:lnTo>
                  <a:lnTo>
                    <a:pt x="30727" y="10726"/>
                  </a:lnTo>
                  <a:lnTo>
                    <a:pt x="30606" y="10361"/>
                  </a:lnTo>
                  <a:lnTo>
                    <a:pt x="30467" y="10006"/>
                  </a:lnTo>
                  <a:lnTo>
                    <a:pt x="30319" y="9650"/>
                  </a:lnTo>
                  <a:lnTo>
                    <a:pt x="30163" y="9294"/>
                  </a:lnTo>
                  <a:lnTo>
                    <a:pt x="29998" y="8947"/>
                  </a:lnTo>
                  <a:lnTo>
                    <a:pt x="29834" y="8608"/>
                  </a:lnTo>
                  <a:lnTo>
                    <a:pt x="29651" y="8270"/>
                  </a:lnTo>
                  <a:lnTo>
                    <a:pt x="29469" y="7932"/>
                  </a:lnTo>
                  <a:lnTo>
                    <a:pt x="29270" y="7611"/>
                  </a:lnTo>
                  <a:lnTo>
                    <a:pt x="29070" y="7281"/>
                  </a:lnTo>
                  <a:lnTo>
                    <a:pt x="28862" y="6968"/>
                  </a:lnTo>
                  <a:lnTo>
                    <a:pt x="28645" y="6656"/>
                  </a:lnTo>
                  <a:lnTo>
                    <a:pt x="28419" y="6344"/>
                  </a:lnTo>
                  <a:lnTo>
                    <a:pt x="28194" y="6049"/>
                  </a:lnTo>
                  <a:lnTo>
                    <a:pt x="27951" y="5754"/>
                  </a:lnTo>
                  <a:lnTo>
                    <a:pt x="27708" y="5459"/>
                  </a:lnTo>
                  <a:lnTo>
                    <a:pt x="27456" y="5181"/>
                  </a:lnTo>
                  <a:lnTo>
                    <a:pt x="27196" y="4903"/>
                  </a:lnTo>
                  <a:lnTo>
                    <a:pt x="26935" y="4634"/>
                  </a:lnTo>
                  <a:lnTo>
                    <a:pt x="26658" y="4365"/>
                  </a:lnTo>
                  <a:lnTo>
                    <a:pt x="26389" y="4105"/>
                  </a:lnTo>
                  <a:lnTo>
                    <a:pt x="26102" y="3853"/>
                  </a:lnTo>
                  <a:lnTo>
                    <a:pt x="25807" y="3610"/>
                  </a:lnTo>
                  <a:lnTo>
                    <a:pt x="25512" y="3376"/>
                  </a:lnTo>
                  <a:lnTo>
                    <a:pt x="25217" y="3142"/>
                  </a:lnTo>
                  <a:lnTo>
                    <a:pt x="24905" y="2916"/>
                  </a:lnTo>
                  <a:lnTo>
                    <a:pt x="24592" y="2699"/>
                  </a:lnTo>
                  <a:lnTo>
                    <a:pt x="24280" y="2491"/>
                  </a:lnTo>
                  <a:lnTo>
                    <a:pt x="23959" y="2291"/>
                  </a:lnTo>
                  <a:lnTo>
                    <a:pt x="23629" y="2092"/>
                  </a:lnTo>
                  <a:lnTo>
                    <a:pt x="23291" y="1910"/>
                  </a:lnTo>
                  <a:lnTo>
                    <a:pt x="22961" y="1727"/>
                  </a:lnTo>
                  <a:lnTo>
                    <a:pt x="22614" y="1562"/>
                  </a:lnTo>
                  <a:lnTo>
                    <a:pt x="22267" y="1398"/>
                  </a:lnTo>
                  <a:lnTo>
                    <a:pt x="21920" y="1241"/>
                  </a:lnTo>
                  <a:lnTo>
                    <a:pt x="21555" y="1094"/>
                  </a:lnTo>
                  <a:lnTo>
                    <a:pt x="21200" y="964"/>
                  </a:lnTo>
                  <a:lnTo>
                    <a:pt x="20835" y="834"/>
                  </a:lnTo>
                  <a:lnTo>
                    <a:pt x="20471" y="712"/>
                  </a:lnTo>
                  <a:lnTo>
                    <a:pt x="20098" y="599"/>
                  </a:lnTo>
                  <a:lnTo>
                    <a:pt x="19716" y="495"/>
                  </a:lnTo>
                  <a:lnTo>
                    <a:pt x="19343" y="408"/>
                  </a:lnTo>
                  <a:lnTo>
                    <a:pt x="18952" y="322"/>
                  </a:lnTo>
                  <a:lnTo>
                    <a:pt x="18570" y="252"/>
                  </a:lnTo>
                  <a:lnTo>
                    <a:pt x="18180" y="183"/>
                  </a:lnTo>
                  <a:lnTo>
                    <a:pt x="17789" y="131"/>
                  </a:lnTo>
                  <a:lnTo>
                    <a:pt x="17390" y="79"/>
                  </a:lnTo>
                  <a:lnTo>
                    <a:pt x="16991" y="44"/>
                  </a:lnTo>
                  <a:lnTo>
                    <a:pt x="16592" y="18"/>
                  </a:lnTo>
                  <a:lnTo>
                    <a:pt x="16184" y="9"/>
                  </a:lnTo>
                  <a:lnTo>
                    <a:pt x="1577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-2481225" y="-7217925"/>
              <a:ext cx="789025" cy="789225"/>
            </a:xfrm>
            <a:custGeom>
              <a:rect b="b" l="l" r="r" t="t"/>
              <a:pathLst>
                <a:path extrusionOk="0" fill="none" h="31569" w="31561">
                  <a:moveTo>
                    <a:pt x="15776" y="31569"/>
                  </a:moveTo>
                  <a:lnTo>
                    <a:pt x="15776" y="31569"/>
                  </a:lnTo>
                  <a:lnTo>
                    <a:pt x="15377" y="31560"/>
                  </a:lnTo>
                  <a:lnTo>
                    <a:pt x="14969" y="31543"/>
                  </a:lnTo>
                  <a:lnTo>
                    <a:pt x="14570" y="31517"/>
                  </a:lnTo>
                  <a:lnTo>
                    <a:pt x="14171" y="31482"/>
                  </a:lnTo>
                  <a:lnTo>
                    <a:pt x="13772" y="31439"/>
                  </a:lnTo>
                  <a:lnTo>
                    <a:pt x="13381" y="31387"/>
                  </a:lnTo>
                  <a:lnTo>
                    <a:pt x="12991" y="31317"/>
                  </a:lnTo>
                  <a:lnTo>
                    <a:pt x="12600" y="31248"/>
                  </a:lnTo>
                  <a:lnTo>
                    <a:pt x="12218" y="31161"/>
                  </a:lnTo>
                  <a:lnTo>
                    <a:pt x="11845" y="31066"/>
                  </a:lnTo>
                  <a:lnTo>
                    <a:pt x="11464" y="30961"/>
                  </a:lnTo>
                  <a:lnTo>
                    <a:pt x="11090" y="30857"/>
                  </a:lnTo>
                  <a:lnTo>
                    <a:pt x="10726" y="30736"/>
                  </a:lnTo>
                  <a:lnTo>
                    <a:pt x="10361" y="30606"/>
                  </a:lnTo>
                  <a:lnTo>
                    <a:pt x="9997" y="30467"/>
                  </a:lnTo>
                  <a:lnTo>
                    <a:pt x="9641" y="30319"/>
                  </a:lnTo>
                  <a:lnTo>
                    <a:pt x="9294" y="30172"/>
                  </a:lnTo>
                  <a:lnTo>
                    <a:pt x="8947" y="30007"/>
                  </a:lnTo>
                  <a:lnTo>
                    <a:pt x="8600" y="29833"/>
                  </a:lnTo>
                  <a:lnTo>
                    <a:pt x="8262" y="29660"/>
                  </a:lnTo>
                  <a:lnTo>
                    <a:pt x="7932" y="29469"/>
                  </a:lnTo>
                  <a:lnTo>
                    <a:pt x="7602" y="29278"/>
                  </a:lnTo>
                  <a:lnTo>
                    <a:pt x="7281" y="29070"/>
                  </a:lnTo>
                  <a:lnTo>
                    <a:pt x="6960" y="28861"/>
                  </a:lnTo>
                  <a:lnTo>
                    <a:pt x="6648" y="28645"/>
                  </a:lnTo>
                  <a:lnTo>
                    <a:pt x="6344" y="28419"/>
                  </a:lnTo>
                  <a:lnTo>
                    <a:pt x="6040" y="28193"/>
                  </a:lnTo>
                  <a:lnTo>
                    <a:pt x="5745" y="27950"/>
                  </a:lnTo>
                  <a:lnTo>
                    <a:pt x="5459" y="27707"/>
                  </a:lnTo>
                  <a:lnTo>
                    <a:pt x="5172" y="27456"/>
                  </a:lnTo>
                  <a:lnTo>
                    <a:pt x="4895" y="27195"/>
                  </a:lnTo>
                  <a:lnTo>
                    <a:pt x="4626" y="26935"/>
                  </a:lnTo>
                  <a:lnTo>
                    <a:pt x="4365" y="26666"/>
                  </a:lnTo>
                  <a:lnTo>
                    <a:pt x="4105" y="26388"/>
                  </a:lnTo>
                  <a:lnTo>
                    <a:pt x="3853" y="26102"/>
                  </a:lnTo>
                  <a:lnTo>
                    <a:pt x="3610" y="25816"/>
                  </a:lnTo>
                  <a:lnTo>
                    <a:pt x="3368" y="25521"/>
                  </a:lnTo>
                  <a:lnTo>
                    <a:pt x="3142" y="25217"/>
                  </a:lnTo>
                  <a:lnTo>
                    <a:pt x="2916" y="24913"/>
                  </a:lnTo>
                  <a:lnTo>
                    <a:pt x="2699" y="24601"/>
                  </a:lnTo>
                  <a:lnTo>
                    <a:pt x="2491" y="24280"/>
                  </a:lnTo>
                  <a:lnTo>
                    <a:pt x="2283" y="23959"/>
                  </a:lnTo>
                  <a:lnTo>
                    <a:pt x="2092" y="23629"/>
                  </a:lnTo>
                  <a:lnTo>
                    <a:pt x="1910" y="23299"/>
                  </a:lnTo>
                  <a:lnTo>
                    <a:pt x="1728" y="22961"/>
                  </a:lnTo>
                  <a:lnTo>
                    <a:pt x="1554" y="22614"/>
                  </a:lnTo>
                  <a:lnTo>
                    <a:pt x="1398" y="22267"/>
                  </a:lnTo>
                  <a:lnTo>
                    <a:pt x="1242" y="21920"/>
                  </a:lnTo>
                  <a:lnTo>
                    <a:pt x="1094" y="21564"/>
                  </a:lnTo>
                  <a:lnTo>
                    <a:pt x="955" y="21199"/>
                  </a:lnTo>
                  <a:lnTo>
                    <a:pt x="825" y="20835"/>
                  </a:lnTo>
                  <a:lnTo>
                    <a:pt x="712" y="20470"/>
                  </a:lnTo>
                  <a:lnTo>
                    <a:pt x="599" y="20097"/>
                  </a:lnTo>
                  <a:lnTo>
                    <a:pt x="495" y="19716"/>
                  </a:lnTo>
                  <a:lnTo>
                    <a:pt x="400" y="19342"/>
                  </a:lnTo>
                  <a:lnTo>
                    <a:pt x="322" y="18961"/>
                  </a:lnTo>
                  <a:lnTo>
                    <a:pt x="244" y="18570"/>
                  </a:lnTo>
                  <a:lnTo>
                    <a:pt x="183" y="18180"/>
                  </a:lnTo>
                  <a:lnTo>
                    <a:pt x="122" y="17789"/>
                  </a:lnTo>
                  <a:lnTo>
                    <a:pt x="79" y="17390"/>
                  </a:lnTo>
                  <a:lnTo>
                    <a:pt x="44" y="16991"/>
                  </a:lnTo>
                  <a:lnTo>
                    <a:pt x="18" y="16592"/>
                  </a:lnTo>
                  <a:lnTo>
                    <a:pt x="1" y="16193"/>
                  </a:lnTo>
                  <a:lnTo>
                    <a:pt x="1" y="15785"/>
                  </a:lnTo>
                  <a:lnTo>
                    <a:pt x="1" y="15785"/>
                  </a:lnTo>
                  <a:lnTo>
                    <a:pt x="1" y="15377"/>
                  </a:lnTo>
                  <a:lnTo>
                    <a:pt x="18" y="14969"/>
                  </a:lnTo>
                  <a:lnTo>
                    <a:pt x="44" y="14570"/>
                  </a:lnTo>
                  <a:lnTo>
                    <a:pt x="79" y="14171"/>
                  </a:lnTo>
                  <a:lnTo>
                    <a:pt x="122" y="13780"/>
                  </a:lnTo>
                  <a:lnTo>
                    <a:pt x="183" y="13381"/>
                  </a:lnTo>
                  <a:lnTo>
                    <a:pt x="244" y="12991"/>
                  </a:lnTo>
                  <a:lnTo>
                    <a:pt x="322" y="12609"/>
                  </a:lnTo>
                  <a:lnTo>
                    <a:pt x="400" y="12227"/>
                  </a:lnTo>
                  <a:lnTo>
                    <a:pt x="495" y="11845"/>
                  </a:lnTo>
                  <a:lnTo>
                    <a:pt x="599" y="11472"/>
                  </a:lnTo>
                  <a:lnTo>
                    <a:pt x="712" y="11099"/>
                  </a:lnTo>
                  <a:lnTo>
                    <a:pt x="825" y="10726"/>
                  </a:lnTo>
                  <a:lnTo>
                    <a:pt x="955" y="10361"/>
                  </a:lnTo>
                  <a:lnTo>
                    <a:pt x="1094" y="10006"/>
                  </a:lnTo>
                  <a:lnTo>
                    <a:pt x="1242" y="9650"/>
                  </a:lnTo>
                  <a:lnTo>
                    <a:pt x="1398" y="9294"/>
                  </a:lnTo>
                  <a:lnTo>
                    <a:pt x="1554" y="8947"/>
                  </a:lnTo>
                  <a:lnTo>
                    <a:pt x="1728" y="8608"/>
                  </a:lnTo>
                  <a:lnTo>
                    <a:pt x="1910" y="8270"/>
                  </a:lnTo>
                  <a:lnTo>
                    <a:pt x="2092" y="7932"/>
                  </a:lnTo>
                  <a:lnTo>
                    <a:pt x="2283" y="7611"/>
                  </a:lnTo>
                  <a:lnTo>
                    <a:pt x="2491" y="7281"/>
                  </a:lnTo>
                  <a:lnTo>
                    <a:pt x="2699" y="6968"/>
                  </a:lnTo>
                  <a:lnTo>
                    <a:pt x="2916" y="6656"/>
                  </a:lnTo>
                  <a:lnTo>
                    <a:pt x="3142" y="6344"/>
                  </a:lnTo>
                  <a:lnTo>
                    <a:pt x="3368" y="6049"/>
                  </a:lnTo>
                  <a:lnTo>
                    <a:pt x="3610" y="5754"/>
                  </a:lnTo>
                  <a:lnTo>
                    <a:pt x="3853" y="5459"/>
                  </a:lnTo>
                  <a:lnTo>
                    <a:pt x="4105" y="5181"/>
                  </a:lnTo>
                  <a:lnTo>
                    <a:pt x="4365" y="4903"/>
                  </a:lnTo>
                  <a:lnTo>
                    <a:pt x="4626" y="4634"/>
                  </a:lnTo>
                  <a:lnTo>
                    <a:pt x="4895" y="4365"/>
                  </a:lnTo>
                  <a:lnTo>
                    <a:pt x="5172" y="4105"/>
                  </a:lnTo>
                  <a:lnTo>
                    <a:pt x="5459" y="3853"/>
                  </a:lnTo>
                  <a:lnTo>
                    <a:pt x="5745" y="3610"/>
                  </a:lnTo>
                  <a:lnTo>
                    <a:pt x="6040" y="3376"/>
                  </a:lnTo>
                  <a:lnTo>
                    <a:pt x="6344" y="3142"/>
                  </a:lnTo>
                  <a:lnTo>
                    <a:pt x="6648" y="2916"/>
                  </a:lnTo>
                  <a:lnTo>
                    <a:pt x="6960" y="2699"/>
                  </a:lnTo>
                  <a:lnTo>
                    <a:pt x="7281" y="2491"/>
                  </a:lnTo>
                  <a:lnTo>
                    <a:pt x="7602" y="2291"/>
                  </a:lnTo>
                  <a:lnTo>
                    <a:pt x="7932" y="2092"/>
                  </a:lnTo>
                  <a:lnTo>
                    <a:pt x="8262" y="1910"/>
                  </a:lnTo>
                  <a:lnTo>
                    <a:pt x="8600" y="1727"/>
                  </a:lnTo>
                  <a:lnTo>
                    <a:pt x="8947" y="1562"/>
                  </a:lnTo>
                  <a:lnTo>
                    <a:pt x="9294" y="1398"/>
                  </a:lnTo>
                  <a:lnTo>
                    <a:pt x="9641" y="1241"/>
                  </a:lnTo>
                  <a:lnTo>
                    <a:pt x="9997" y="1094"/>
                  </a:lnTo>
                  <a:lnTo>
                    <a:pt x="10361" y="964"/>
                  </a:lnTo>
                  <a:lnTo>
                    <a:pt x="10726" y="834"/>
                  </a:lnTo>
                  <a:lnTo>
                    <a:pt x="11090" y="712"/>
                  </a:lnTo>
                  <a:lnTo>
                    <a:pt x="11464" y="599"/>
                  </a:lnTo>
                  <a:lnTo>
                    <a:pt x="11845" y="495"/>
                  </a:lnTo>
                  <a:lnTo>
                    <a:pt x="12218" y="408"/>
                  </a:lnTo>
                  <a:lnTo>
                    <a:pt x="12600" y="322"/>
                  </a:lnTo>
                  <a:lnTo>
                    <a:pt x="12991" y="252"/>
                  </a:lnTo>
                  <a:lnTo>
                    <a:pt x="13381" y="183"/>
                  </a:lnTo>
                  <a:lnTo>
                    <a:pt x="13772" y="131"/>
                  </a:lnTo>
                  <a:lnTo>
                    <a:pt x="14171" y="79"/>
                  </a:lnTo>
                  <a:lnTo>
                    <a:pt x="14570" y="44"/>
                  </a:lnTo>
                  <a:lnTo>
                    <a:pt x="14969" y="18"/>
                  </a:lnTo>
                  <a:lnTo>
                    <a:pt x="15377" y="9"/>
                  </a:lnTo>
                  <a:lnTo>
                    <a:pt x="15776" y="1"/>
                  </a:lnTo>
                  <a:lnTo>
                    <a:pt x="15776" y="1"/>
                  </a:lnTo>
                  <a:lnTo>
                    <a:pt x="16184" y="9"/>
                  </a:lnTo>
                  <a:lnTo>
                    <a:pt x="16592" y="18"/>
                  </a:lnTo>
                  <a:lnTo>
                    <a:pt x="16991" y="44"/>
                  </a:lnTo>
                  <a:lnTo>
                    <a:pt x="17390" y="79"/>
                  </a:lnTo>
                  <a:lnTo>
                    <a:pt x="17789" y="131"/>
                  </a:lnTo>
                  <a:lnTo>
                    <a:pt x="18180" y="183"/>
                  </a:lnTo>
                  <a:lnTo>
                    <a:pt x="18570" y="252"/>
                  </a:lnTo>
                  <a:lnTo>
                    <a:pt x="18952" y="322"/>
                  </a:lnTo>
                  <a:lnTo>
                    <a:pt x="19343" y="408"/>
                  </a:lnTo>
                  <a:lnTo>
                    <a:pt x="19716" y="495"/>
                  </a:lnTo>
                  <a:lnTo>
                    <a:pt x="20098" y="599"/>
                  </a:lnTo>
                  <a:lnTo>
                    <a:pt x="20471" y="712"/>
                  </a:lnTo>
                  <a:lnTo>
                    <a:pt x="20835" y="834"/>
                  </a:lnTo>
                  <a:lnTo>
                    <a:pt x="21200" y="964"/>
                  </a:lnTo>
                  <a:lnTo>
                    <a:pt x="21555" y="1094"/>
                  </a:lnTo>
                  <a:lnTo>
                    <a:pt x="21920" y="1241"/>
                  </a:lnTo>
                  <a:lnTo>
                    <a:pt x="22267" y="1398"/>
                  </a:lnTo>
                  <a:lnTo>
                    <a:pt x="22614" y="1562"/>
                  </a:lnTo>
                  <a:lnTo>
                    <a:pt x="22961" y="1727"/>
                  </a:lnTo>
                  <a:lnTo>
                    <a:pt x="23291" y="1910"/>
                  </a:lnTo>
                  <a:lnTo>
                    <a:pt x="23629" y="2092"/>
                  </a:lnTo>
                  <a:lnTo>
                    <a:pt x="23959" y="2291"/>
                  </a:lnTo>
                  <a:lnTo>
                    <a:pt x="24280" y="2491"/>
                  </a:lnTo>
                  <a:lnTo>
                    <a:pt x="24592" y="2699"/>
                  </a:lnTo>
                  <a:lnTo>
                    <a:pt x="24905" y="2916"/>
                  </a:lnTo>
                  <a:lnTo>
                    <a:pt x="25217" y="3142"/>
                  </a:lnTo>
                  <a:lnTo>
                    <a:pt x="25512" y="3376"/>
                  </a:lnTo>
                  <a:lnTo>
                    <a:pt x="25807" y="3610"/>
                  </a:lnTo>
                  <a:lnTo>
                    <a:pt x="26102" y="3853"/>
                  </a:lnTo>
                  <a:lnTo>
                    <a:pt x="26389" y="4105"/>
                  </a:lnTo>
                  <a:lnTo>
                    <a:pt x="26658" y="4365"/>
                  </a:lnTo>
                  <a:lnTo>
                    <a:pt x="26935" y="4634"/>
                  </a:lnTo>
                  <a:lnTo>
                    <a:pt x="27196" y="4903"/>
                  </a:lnTo>
                  <a:lnTo>
                    <a:pt x="27456" y="5181"/>
                  </a:lnTo>
                  <a:lnTo>
                    <a:pt x="27708" y="5459"/>
                  </a:lnTo>
                  <a:lnTo>
                    <a:pt x="27951" y="5754"/>
                  </a:lnTo>
                  <a:lnTo>
                    <a:pt x="28194" y="6049"/>
                  </a:lnTo>
                  <a:lnTo>
                    <a:pt x="28419" y="6344"/>
                  </a:lnTo>
                  <a:lnTo>
                    <a:pt x="28645" y="6656"/>
                  </a:lnTo>
                  <a:lnTo>
                    <a:pt x="28862" y="6968"/>
                  </a:lnTo>
                  <a:lnTo>
                    <a:pt x="29070" y="7281"/>
                  </a:lnTo>
                  <a:lnTo>
                    <a:pt x="29270" y="7611"/>
                  </a:lnTo>
                  <a:lnTo>
                    <a:pt x="29469" y="7932"/>
                  </a:lnTo>
                  <a:lnTo>
                    <a:pt x="29651" y="8270"/>
                  </a:lnTo>
                  <a:lnTo>
                    <a:pt x="29834" y="8608"/>
                  </a:lnTo>
                  <a:lnTo>
                    <a:pt x="29998" y="8947"/>
                  </a:lnTo>
                  <a:lnTo>
                    <a:pt x="30163" y="9294"/>
                  </a:lnTo>
                  <a:lnTo>
                    <a:pt x="30319" y="9650"/>
                  </a:lnTo>
                  <a:lnTo>
                    <a:pt x="30467" y="10006"/>
                  </a:lnTo>
                  <a:lnTo>
                    <a:pt x="30606" y="10361"/>
                  </a:lnTo>
                  <a:lnTo>
                    <a:pt x="30727" y="10726"/>
                  </a:lnTo>
                  <a:lnTo>
                    <a:pt x="30849" y="11099"/>
                  </a:lnTo>
                  <a:lnTo>
                    <a:pt x="30962" y="11472"/>
                  </a:lnTo>
                  <a:lnTo>
                    <a:pt x="31066" y="11845"/>
                  </a:lnTo>
                  <a:lnTo>
                    <a:pt x="31161" y="12227"/>
                  </a:lnTo>
                  <a:lnTo>
                    <a:pt x="31239" y="12609"/>
                  </a:lnTo>
                  <a:lnTo>
                    <a:pt x="31317" y="12991"/>
                  </a:lnTo>
                  <a:lnTo>
                    <a:pt x="31378" y="13381"/>
                  </a:lnTo>
                  <a:lnTo>
                    <a:pt x="31439" y="13780"/>
                  </a:lnTo>
                  <a:lnTo>
                    <a:pt x="31482" y="14171"/>
                  </a:lnTo>
                  <a:lnTo>
                    <a:pt x="31517" y="14570"/>
                  </a:lnTo>
                  <a:lnTo>
                    <a:pt x="31543" y="14969"/>
                  </a:lnTo>
                  <a:lnTo>
                    <a:pt x="31560" y="15377"/>
                  </a:lnTo>
                  <a:lnTo>
                    <a:pt x="31560" y="15785"/>
                  </a:lnTo>
                  <a:lnTo>
                    <a:pt x="31560" y="15785"/>
                  </a:lnTo>
                  <a:lnTo>
                    <a:pt x="31560" y="16193"/>
                  </a:lnTo>
                  <a:lnTo>
                    <a:pt x="31543" y="16592"/>
                  </a:lnTo>
                  <a:lnTo>
                    <a:pt x="31517" y="16991"/>
                  </a:lnTo>
                  <a:lnTo>
                    <a:pt x="31482" y="17390"/>
                  </a:lnTo>
                  <a:lnTo>
                    <a:pt x="31439" y="17789"/>
                  </a:lnTo>
                  <a:lnTo>
                    <a:pt x="31378" y="18180"/>
                  </a:lnTo>
                  <a:lnTo>
                    <a:pt x="31317" y="18570"/>
                  </a:lnTo>
                  <a:lnTo>
                    <a:pt x="31239" y="18961"/>
                  </a:lnTo>
                  <a:lnTo>
                    <a:pt x="31161" y="19342"/>
                  </a:lnTo>
                  <a:lnTo>
                    <a:pt x="31066" y="19716"/>
                  </a:lnTo>
                  <a:lnTo>
                    <a:pt x="30962" y="20097"/>
                  </a:lnTo>
                  <a:lnTo>
                    <a:pt x="30849" y="20470"/>
                  </a:lnTo>
                  <a:lnTo>
                    <a:pt x="30727" y="20835"/>
                  </a:lnTo>
                  <a:lnTo>
                    <a:pt x="30606" y="21199"/>
                  </a:lnTo>
                  <a:lnTo>
                    <a:pt x="30467" y="21564"/>
                  </a:lnTo>
                  <a:lnTo>
                    <a:pt x="30319" y="21920"/>
                  </a:lnTo>
                  <a:lnTo>
                    <a:pt x="30163" y="22267"/>
                  </a:lnTo>
                  <a:lnTo>
                    <a:pt x="29998" y="22614"/>
                  </a:lnTo>
                  <a:lnTo>
                    <a:pt x="29834" y="22961"/>
                  </a:lnTo>
                  <a:lnTo>
                    <a:pt x="29651" y="23299"/>
                  </a:lnTo>
                  <a:lnTo>
                    <a:pt x="29469" y="23629"/>
                  </a:lnTo>
                  <a:lnTo>
                    <a:pt x="29270" y="23959"/>
                  </a:lnTo>
                  <a:lnTo>
                    <a:pt x="29070" y="24280"/>
                  </a:lnTo>
                  <a:lnTo>
                    <a:pt x="28862" y="24601"/>
                  </a:lnTo>
                  <a:lnTo>
                    <a:pt x="28645" y="24913"/>
                  </a:lnTo>
                  <a:lnTo>
                    <a:pt x="28419" y="25217"/>
                  </a:lnTo>
                  <a:lnTo>
                    <a:pt x="28194" y="25521"/>
                  </a:lnTo>
                  <a:lnTo>
                    <a:pt x="27951" y="25816"/>
                  </a:lnTo>
                  <a:lnTo>
                    <a:pt x="27708" y="26102"/>
                  </a:lnTo>
                  <a:lnTo>
                    <a:pt x="27456" y="26388"/>
                  </a:lnTo>
                  <a:lnTo>
                    <a:pt x="27196" y="26666"/>
                  </a:lnTo>
                  <a:lnTo>
                    <a:pt x="26935" y="26935"/>
                  </a:lnTo>
                  <a:lnTo>
                    <a:pt x="26658" y="27195"/>
                  </a:lnTo>
                  <a:lnTo>
                    <a:pt x="26389" y="27456"/>
                  </a:lnTo>
                  <a:lnTo>
                    <a:pt x="26102" y="27707"/>
                  </a:lnTo>
                  <a:lnTo>
                    <a:pt x="25807" y="27950"/>
                  </a:lnTo>
                  <a:lnTo>
                    <a:pt x="25512" y="28193"/>
                  </a:lnTo>
                  <a:lnTo>
                    <a:pt x="25217" y="28419"/>
                  </a:lnTo>
                  <a:lnTo>
                    <a:pt x="24905" y="28645"/>
                  </a:lnTo>
                  <a:lnTo>
                    <a:pt x="24592" y="28861"/>
                  </a:lnTo>
                  <a:lnTo>
                    <a:pt x="24280" y="29070"/>
                  </a:lnTo>
                  <a:lnTo>
                    <a:pt x="23959" y="29278"/>
                  </a:lnTo>
                  <a:lnTo>
                    <a:pt x="23629" y="29469"/>
                  </a:lnTo>
                  <a:lnTo>
                    <a:pt x="23291" y="29660"/>
                  </a:lnTo>
                  <a:lnTo>
                    <a:pt x="22961" y="29833"/>
                  </a:lnTo>
                  <a:lnTo>
                    <a:pt x="22614" y="30007"/>
                  </a:lnTo>
                  <a:lnTo>
                    <a:pt x="22267" y="30172"/>
                  </a:lnTo>
                  <a:lnTo>
                    <a:pt x="21920" y="30319"/>
                  </a:lnTo>
                  <a:lnTo>
                    <a:pt x="21555" y="30467"/>
                  </a:lnTo>
                  <a:lnTo>
                    <a:pt x="21200" y="30606"/>
                  </a:lnTo>
                  <a:lnTo>
                    <a:pt x="20835" y="30736"/>
                  </a:lnTo>
                  <a:lnTo>
                    <a:pt x="20471" y="30857"/>
                  </a:lnTo>
                  <a:lnTo>
                    <a:pt x="20098" y="30961"/>
                  </a:lnTo>
                  <a:lnTo>
                    <a:pt x="19716" y="31066"/>
                  </a:lnTo>
                  <a:lnTo>
                    <a:pt x="19343" y="31161"/>
                  </a:lnTo>
                  <a:lnTo>
                    <a:pt x="18952" y="31248"/>
                  </a:lnTo>
                  <a:lnTo>
                    <a:pt x="18570" y="31317"/>
                  </a:lnTo>
                  <a:lnTo>
                    <a:pt x="18180" y="31387"/>
                  </a:lnTo>
                  <a:lnTo>
                    <a:pt x="17789" y="31439"/>
                  </a:lnTo>
                  <a:lnTo>
                    <a:pt x="17390" y="31482"/>
                  </a:lnTo>
                  <a:lnTo>
                    <a:pt x="16991" y="31517"/>
                  </a:lnTo>
                  <a:lnTo>
                    <a:pt x="16592" y="31543"/>
                  </a:lnTo>
                  <a:lnTo>
                    <a:pt x="16184" y="31560"/>
                  </a:lnTo>
                  <a:lnTo>
                    <a:pt x="15776" y="31569"/>
                  </a:lnTo>
                  <a:lnTo>
                    <a:pt x="15776" y="31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-2218300" y="-6954775"/>
              <a:ext cx="263175" cy="262950"/>
            </a:xfrm>
            <a:custGeom>
              <a:rect b="b" l="l" r="r" t="t"/>
              <a:pathLst>
                <a:path extrusionOk="0" fill="none" h="10518" w="10527">
                  <a:moveTo>
                    <a:pt x="5259" y="0"/>
                  </a:moveTo>
                  <a:lnTo>
                    <a:pt x="5259" y="0"/>
                  </a:lnTo>
                  <a:lnTo>
                    <a:pt x="4999" y="0"/>
                  </a:lnTo>
                  <a:lnTo>
                    <a:pt x="4730" y="26"/>
                  </a:lnTo>
                  <a:lnTo>
                    <a:pt x="4470" y="61"/>
                  </a:lnTo>
                  <a:lnTo>
                    <a:pt x="4209" y="104"/>
                  </a:lnTo>
                  <a:lnTo>
                    <a:pt x="3958" y="165"/>
                  </a:lnTo>
                  <a:lnTo>
                    <a:pt x="3706" y="234"/>
                  </a:lnTo>
                  <a:lnTo>
                    <a:pt x="3463" y="321"/>
                  </a:lnTo>
                  <a:lnTo>
                    <a:pt x="3229" y="417"/>
                  </a:lnTo>
                  <a:lnTo>
                    <a:pt x="2994" y="521"/>
                  </a:lnTo>
                  <a:lnTo>
                    <a:pt x="2769" y="634"/>
                  </a:lnTo>
                  <a:lnTo>
                    <a:pt x="2552" y="764"/>
                  </a:lnTo>
                  <a:lnTo>
                    <a:pt x="2335" y="903"/>
                  </a:lnTo>
                  <a:lnTo>
                    <a:pt x="2127" y="1050"/>
                  </a:lnTo>
                  <a:lnTo>
                    <a:pt x="1927" y="1206"/>
                  </a:lnTo>
                  <a:lnTo>
                    <a:pt x="1736" y="1371"/>
                  </a:lnTo>
                  <a:lnTo>
                    <a:pt x="1554" y="1545"/>
                  </a:lnTo>
                  <a:lnTo>
                    <a:pt x="1380" y="1727"/>
                  </a:lnTo>
                  <a:lnTo>
                    <a:pt x="1216" y="1918"/>
                  </a:lnTo>
                  <a:lnTo>
                    <a:pt x="1059" y="2117"/>
                  </a:lnTo>
                  <a:lnTo>
                    <a:pt x="912" y="2326"/>
                  </a:lnTo>
                  <a:lnTo>
                    <a:pt x="773" y="2543"/>
                  </a:lnTo>
                  <a:lnTo>
                    <a:pt x="643" y="2760"/>
                  </a:lnTo>
                  <a:lnTo>
                    <a:pt x="530" y="2985"/>
                  </a:lnTo>
                  <a:lnTo>
                    <a:pt x="417" y="3220"/>
                  </a:lnTo>
                  <a:lnTo>
                    <a:pt x="322" y="3462"/>
                  </a:lnTo>
                  <a:lnTo>
                    <a:pt x="244" y="3705"/>
                  </a:lnTo>
                  <a:lnTo>
                    <a:pt x="166" y="3948"/>
                  </a:lnTo>
                  <a:lnTo>
                    <a:pt x="113" y="4200"/>
                  </a:lnTo>
                  <a:lnTo>
                    <a:pt x="61" y="4460"/>
                  </a:lnTo>
                  <a:lnTo>
                    <a:pt x="27" y="4721"/>
                  </a:lnTo>
                  <a:lnTo>
                    <a:pt x="9" y="4990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9" y="5528"/>
                  </a:lnTo>
                  <a:lnTo>
                    <a:pt x="27" y="5788"/>
                  </a:lnTo>
                  <a:lnTo>
                    <a:pt x="61" y="6048"/>
                  </a:lnTo>
                  <a:lnTo>
                    <a:pt x="113" y="6309"/>
                  </a:lnTo>
                  <a:lnTo>
                    <a:pt x="166" y="6560"/>
                  </a:lnTo>
                  <a:lnTo>
                    <a:pt x="244" y="6812"/>
                  </a:lnTo>
                  <a:lnTo>
                    <a:pt x="322" y="7055"/>
                  </a:lnTo>
                  <a:lnTo>
                    <a:pt x="417" y="7289"/>
                  </a:lnTo>
                  <a:lnTo>
                    <a:pt x="530" y="7523"/>
                  </a:lnTo>
                  <a:lnTo>
                    <a:pt x="643" y="7749"/>
                  </a:lnTo>
                  <a:lnTo>
                    <a:pt x="773" y="7975"/>
                  </a:lnTo>
                  <a:lnTo>
                    <a:pt x="912" y="8183"/>
                  </a:lnTo>
                  <a:lnTo>
                    <a:pt x="1059" y="8391"/>
                  </a:lnTo>
                  <a:lnTo>
                    <a:pt x="1216" y="8591"/>
                  </a:lnTo>
                  <a:lnTo>
                    <a:pt x="1380" y="8782"/>
                  </a:lnTo>
                  <a:lnTo>
                    <a:pt x="1554" y="8964"/>
                  </a:lnTo>
                  <a:lnTo>
                    <a:pt x="1736" y="9137"/>
                  </a:lnTo>
                  <a:lnTo>
                    <a:pt x="1927" y="9302"/>
                  </a:lnTo>
                  <a:lnTo>
                    <a:pt x="2127" y="9467"/>
                  </a:lnTo>
                  <a:lnTo>
                    <a:pt x="2335" y="9615"/>
                  </a:lnTo>
                  <a:lnTo>
                    <a:pt x="2552" y="9745"/>
                  </a:lnTo>
                  <a:lnTo>
                    <a:pt x="2769" y="9875"/>
                  </a:lnTo>
                  <a:lnTo>
                    <a:pt x="2994" y="9997"/>
                  </a:lnTo>
                  <a:lnTo>
                    <a:pt x="3229" y="10101"/>
                  </a:lnTo>
                  <a:lnTo>
                    <a:pt x="3463" y="10196"/>
                  </a:lnTo>
                  <a:lnTo>
                    <a:pt x="3706" y="10283"/>
                  </a:lnTo>
                  <a:lnTo>
                    <a:pt x="3958" y="10352"/>
                  </a:lnTo>
                  <a:lnTo>
                    <a:pt x="4209" y="10413"/>
                  </a:lnTo>
                  <a:lnTo>
                    <a:pt x="4470" y="10456"/>
                  </a:lnTo>
                  <a:lnTo>
                    <a:pt x="4730" y="10491"/>
                  </a:lnTo>
                  <a:lnTo>
                    <a:pt x="4999" y="10508"/>
                  </a:lnTo>
                  <a:lnTo>
                    <a:pt x="5259" y="10517"/>
                  </a:lnTo>
                  <a:lnTo>
                    <a:pt x="5259" y="10517"/>
                  </a:lnTo>
                  <a:lnTo>
                    <a:pt x="5528" y="10508"/>
                  </a:lnTo>
                  <a:lnTo>
                    <a:pt x="5797" y="10491"/>
                  </a:lnTo>
                  <a:lnTo>
                    <a:pt x="6057" y="10456"/>
                  </a:lnTo>
                  <a:lnTo>
                    <a:pt x="6318" y="10413"/>
                  </a:lnTo>
                  <a:lnTo>
                    <a:pt x="6569" y="10352"/>
                  </a:lnTo>
                  <a:lnTo>
                    <a:pt x="6812" y="10283"/>
                  </a:lnTo>
                  <a:lnTo>
                    <a:pt x="7055" y="10196"/>
                  </a:lnTo>
                  <a:lnTo>
                    <a:pt x="7298" y="10101"/>
                  </a:lnTo>
                  <a:lnTo>
                    <a:pt x="7533" y="9997"/>
                  </a:lnTo>
                  <a:lnTo>
                    <a:pt x="7758" y="9875"/>
                  </a:lnTo>
                  <a:lnTo>
                    <a:pt x="7975" y="9745"/>
                  </a:lnTo>
                  <a:lnTo>
                    <a:pt x="8192" y="9615"/>
                  </a:lnTo>
                  <a:lnTo>
                    <a:pt x="8400" y="9467"/>
                  </a:lnTo>
                  <a:lnTo>
                    <a:pt x="8600" y="9302"/>
                  </a:lnTo>
                  <a:lnTo>
                    <a:pt x="8791" y="9137"/>
                  </a:lnTo>
                  <a:lnTo>
                    <a:pt x="8973" y="8964"/>
                  </a:lnTo>
                  <a:lnTo>
                    <a:pt x="9147" y="8782"/>
                  </a:lnTo>
                  <a:lnTo>
                    <a:pt x="9312" y="8591"/>
                  </a:lnTo>
                  <a:lnTo>
                    <a:pt x="9468" y="8391"/>
                  </a:lnTo>
                  <a:lnTo>
                    <a:pt x="9615" y="8183"/>
                  </a:lnTo>
                  <a:lnTo>
                    <a:pt x="9754" y="7975"/>
                  </a:lnTo>
                  <a:lnTo>
                    <a:pt x="9884" y="7749"/>
                  </a:lnTo>
                  <a:lnTo>
                    <a:pt x="9997" y="7523"/>
                  </a:lnTo>
                  <a:lnTo>
                    <a:pt x="10110" y="7289"/>
                  </a:lnTo>
                  <a:lnTo>
                    <a:pt x="10205" y="7055"/>
                  </a:lnTo>
                  <a:lnTo>
                    <a:pt x="10283" y="6812"/>
                  </a:lnTo>
                  <a:lnTo>
                    <a:pt x="10353" y="6560"/>
                  </a:lnTo>
                  <a:lnTo>
                    <a:pt x="10414" y="6309"/>
                  </a:lnTo>
                  <a:lnTo>
                    <a:pt x="10466" y="6048"/>
                  </a:lnTo>
                  <a:lnTo>
                    <a:pt x="10500" y="5788"/>
                  </a:lnTo>
                  <a:lnTo>
                    <a:pt x="10518" y="5528"/>
                  </a:lnTo>
                  <a:lnTo>
                    <a:pt x="10526" y="5259"/>
                  </a:lnTo>
                  <a:lnTo>
                    <a:pt x="10526" y="5259"/>
                  </a:lnTo>
                  <a:lnTo>
                    <a:pt x="10518" y="4990"/>
                  </a:lnTo>
                  <a:lnTo>
                    <a:pt x="10500" y="4721"/>
                  </a:lnTo>
                  <a:lnTo>
                    <a:pt x="10466" y="4460"/>
                  </a:lnTo>
                  <a:lnTo>
                    <a:pt x="10422" y="4200"/>
                  </a:lnTo>
                  <a:lnTo>
                    <a:pt x="10361" y="3948"/>
                  </a:lnTo>
                  <a:lnTo>
                    <a:pt x="10292" y="3705"/>
                  </a:lnTo>
                  <a:lnTo>
                    <a:pt x="10205" y="3462"/>
                  </a:lnTo>
                  <a:lnTo>
                    <a:pt x="10119" y="3220"/>
                  </a:lnTo>
                  <a:lnTo>
                    <a:pt x="10014" y="2985"/>
                  </a:lnTo>
                  <a:lnTo>
                    <a:pt x="9902" y="2760"/>
                  </a:lnTo>
                  <a:lnTo>
                    <a:pt x="9771" y="2543"/>
                  </a:lnTo>
                  <a:lnTo>
                    <a:pt x="9633" y="2326"/>
                  </a:lnTo>
                  <a:lnTo>
                    <a:pt x="9494" y="2117"/>
                  </a:lnTo>
                  <a:lnTo>
                    <a:pt x="9338" y="1918"/>
                  </a:lnTo>
                  <a:lnTo>
                    <a:pt x="9173" y="1727"/>
                  </a:lnTo>
                  <a:lnTo>
                    <a:pt x="8999" y="1545"/>
                  </a:lnTo>
                  <a:lnTo>
                    <a:pt x="8817" y="1371"/>
                  </a:lnTo>
                  <a:lnTo>
                    <a:pt x="8626" y="1206"/>
                  </a:lnTo>
                  <a:lnTo>
                    <a:pt x="8426" y="1050"/>
                  </a:lnTo>
                  <a:lnTo>
                    <a:pt x="8227" y="903"/>
                  </a:lnTo>
                  <a:lnTo>
                    <a:pt x="8010" y="764"/>
                  </a:lnTo>
                  <a:lnTo>
                    <a:pt x="7793" y="634"/>
                  </a:lnTo>
                  <a:lnTo>
                    <a:pt x="7559" y="521"/>
                  </a:lnTo>
                  <a:lnTo>
                    <a:pt x="7333" y="417"/>
                  </a:lnTo>
                  <a:lnTo>
                    <a:pt x="7090" y="321"/>
                  </a:lnTo>
                  <a:lnTo>
                    <a:pt x="6847" y="234"/>
                  </a:lnTo>
                  <a:lnTo>
                    <a:pt x="6595" y="165"/>
                  </a:lnTo>
                  <a:lnTo>
                    <a:pt x="6335" y="104"/>
                  </a:lnTo>
                  <a:lnTo>
                    <a:pt x="6075" y="61"/>
                  </a:lnTo>
                  <a:lnTo>
                    <a:pt x="5806" y="26"/>
                  </a:lnTo>
                  <a:lnTo>
                    <a:pt x="5537" y="0"/>
                  </a:lnTo>
                  <a:lnTo>
                    <a:pt x="5259" y="0"/>
                  </a:lnTo>
                  <a:lnTo>
                    <a:pt x="5259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-2086825" y="-6954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-3298400" y="-6562125"/>
              <a:ext cx="1341525" cy="938050"/>
            </a:xfrm>
            <a:custGeom>
              <a:rect b="b" l="l" r="r" t="t"/>
              <a:pathLst>
                <a:path extrusionOk="0" h="37522" w="53661">
                  <a:moveTo>
                    <a:pt x="43135" y="0"/>
                  </a:moveTo>
                  <a:lnTo>
                    <a:pt x="43127" y="894"/>
                  </a:lnTo>
                  <a:lnTo>
                    <a:pt x="43109" y="1770"/>
                  </a:lnTo>
                  <a:lnTo>
                    <a:pt x="43083" y="2629"/>
                  </a:lnTo>
                  <a:lnTo>
                    <a:pt x="43031" y="3480"/>
                  </a:lnTo>
                  <a:lnTo>
                    <a:pt x="42979" y="4313"/>
                  </a:lnTo>
                  <a:lnTo>
                    <a:pt x="42910" y="5120"/>
                  </a:lnTo>
                  <a:lnTo>
                    <a:pt x="42823" y="5927"/>
                  </a:lnTo>
                  <a:lnTo>
                    <a:pt x="42727" y="6708"/>
                  </a:lnTo>
                  <a:lnTo>
                    <a:pt x="42623" y="7471"/>
                  </a:lnTo>
                  <a:lnTo>
                    <a:pt x="42502" y="8226"/>
                  </a:lnTo>
                  <a:lnTo>
                    <a:pt x="42363" y="8964"/>
                  </a:lnTo>
                  <a:lnTo>
                    <a:pt x="42215" y="9684"/>
                  </a:lnTo>
                  <a:lnTo>
                    <a:pt x="42059" y="10387"/>
                  </a:lnTo>
                  <a:lnTo>
                    <a:pt x="41886" y="11081"/>
                  </a:lnTo>
                  <a:lnTo>
                    <a:pt x="41704" y="11749"/>
                  </a:lnTo>
                  <a:lnTo>
                    <a:pt x="41504" y="12409"/>
                  </a:lnTo>
                  <a:lnTo>
                    <a:pt x="41296" y="13051"/>
                  </a:lnTo>
                  <a:lnTo>
                    <a:pt x="41070" y="13676"/>
                  </a:lnTo>
                  <a:lnTo>
                    <a:pt x="40836" y="14283"/>
                  </a:lnTo>
                  <a:lnTo>
                    <a:pt x="40593" y="14882"/>
                  </a:lnTo>
                  <a:lnTo>
                    <a:pt x="40324" y="15455"/>
                  </a:lnTo>
                  <a:lnTo>
                    <a:pt x="40055" y="16019"/>
                  </a:lnTo>
                  <a:lnTo>
                    <a:pt x="39768" y="16565"/>
                  </a:lnTo>
                  <a:lnTo>
                    <a:pt x="39465" y="17095"/>
                  </a:lnTo>
                  <a:lnTo>
                    <a:pt x="39152" y="17607"/>
                  </a:lnTo>
                  <a:lnTo>
                    <a:pt x="38831" y="18110"/>
                  </a:lnTo>
                  <a:lnTo>
                    <a:pt x="38493" y="18596"/>
                  </a:lnTo>
                  <a:lnTo>
                    <a:pt x="38146" y="19056"/>
                  </a:lnTo>
                  <a:lnTo>
                    <a:pt x="37781" y="19507"/>
                  </a:lnTo>
                  <a:lnTo>
                    <a:pt x="37400" y="19941"/>
                  </a:lnTo>
                  <a:lnTo>
                    <a:pt x="37018" y="20366"/>
                  </a:lnTo>
                  <a:lnTo>
                    <a:pt x="36610" y="20765"/>
                  </a:lnTo>
                  <a:lnTo>
                    <a:pt x="36271" y="21078"/>
                  </a:lnTo>
                  <a:lnTo>
                    <a:pt x="35933" y="21390"/>
                  </a:lnTo>
                  <a:lnTo>
                    <a:pt x="35577" y="21685"/>
                  </a:lnTo>
                  <a:lnTo>
                    <a:pt x="35221" y="21971"/>
                  </a:lnTo>
                  <a:lnTo>
                    <a:pt x="34848" y="22240"/>
                  </a:lnTo>
                  <a:lnTo>
                    <a:pt x="34475" y="22509"/>
                  </a:lnTo>
                  <a:lnTo>
                    <a:pt x="34093" y="22761"/>
                  </a:lnTo>
                  <a:lnTo>
                    <a:pt x="33703" y="23013"/>
                  </a:lnTo>
                  <a:lnTo>
                    <a:pt x="33312" y="23247"/>
                  </a:lnTo>
                  <a:lnTo>
                    <a:pt x="32905" y="23473"/>
                  </a:lnTo>
                  <a:lnTo>
                    <a:pt x="32497" y="23689"/>
                  </a:lnTo>
                  <a:lnTo>
                    <a:pt x="32080" y="23906"/>
                  </a:lnTo>
                  <a:lnTo>
                    <a:pt x="31664" y="24106"/>
                  </a:lnTo>
                  <a:lnTo>
                    <a:pt x="31230" y="24297"/>
                  </a:lnTo>
                  <a:lnTo>
                    <a:pt x="30796" y="24479"/>
                  </a:lnTo>
                  <a:lnTo>
                    <a:pt x="30362" y="24653"/>
                  </a:lnTo>
                  <a:lnTo>
                    <a:pt x="29920" y="24826"/>
                  </a:lnTo>
                  <a:lnTo>
                    <a:pt x="29468" y="24982"/>
                  </a:lnTo>
                  <a:lnTo>
                    <a:pt x="29017" y="25139"/>
                  </a:lnTo>
                  <a:lnTo>
                    <a:pt x="28557" y="25277"/>
                  </a:lnTo>
                  <a:lnTo>
                    <a:pt x="28089" y="25416"/>
                  </a:lnTo>
                  <a:lnTo>
                    <a:pt x="27620" y="25546"/>
                  </a:lnTo>
                  <a:lnTo>
                    <a:pt x="27152" y="25668"/>
                  </a:lnTo>
                  <a:lnTo>
                    <a:pt x="26674" y="25781"/>
                  </a:lnTo>
                  <a:lnTo>
                    <a:pt x="26197" y="25894"/>
                  </a:lnTo>
                  <a:lnTo>
                    <a:pt x="25711" y="25998"/>
                  </a:lnTo>
                  <a:lnTo>
                    <a:pt x="25225" y="26093"/>
                  </a:lnTo>
                  <a:lnTo>
                    <a:pt x="24731" y="26189"/>
                  </a:lnTo>
                  <a:lnTo>
                    <a:pt x="24236" y="26267"/>
                  </a:lnTo>
                  <a:lnTo>
                    <a:pt x="23741" y="26345"/>
                  </a:lnTo>
                  <a:lnTo>
                    <a:pt x="23247" y="26423"/>
                  </a:lnTo>
                  <a:lnTo>
                    <a:pt x="22743" y="26492"/>
                  </a:lnTo>
                  <a:lnTo>
                    <a:pt x="22240" y="26553"/>
                  </a:lnTo>
                  <a:lnTo>
                    <a:pt x="21728" y="26605"/>
                  </a:lnTo>
                  <a:lnTo>
                    <a:pt x="20713" y="26709"/>
                  </a:lnTo>
                  <a:lnTo>
                    <a:pt x="19689" y="26787"/>
                  </a:lnTo>
                  <a:lnTo>
                    <a:pt x="18656" y="26857"/>
                  </a:lnTo>
                  <a:lnTo>
                    <a:pt x="17624" y="26900"/>
                  </a:lnTo>
                  <a:lnTo>
                    <a:pt x="16591" y="26935"/>
                  </a:lnTo>
                  <a:lnTo>
                    <a:pt x="15550" y="26961"/>
                  </a:lnTo>
                  <a:lnTo>
                    <a:pt x="14517" y="26970"/>
                  </a:lnTo>
                  <a:lnTo>
                    <a:pt x="13485" y="26970"/>
                  </a:lnTo>
                  <a:lnTo>
                    <a:pt x="12461" y="26961"/>
                  </a:lnTo>
                  <a:lnTo>
                    <a:pt x="11437" y="26943"/>
                  </a:lnTo>
                  <a:lnTo>
                    <a:pt x="10413" y="26917"/>
                  </a:lnTo>
                  <a:lnTo>
                    <a:pt x="8408" y="26865"/>
                  </a:lnTo>
                  <a:lnTo>
                    <a:pt x="6447" y="26796"/>
                  </a:lnTo>
                  <a:lnTo>
                    <a:pt x="4781" y="26744"/>
                  </a:lnTo>
                  <a:lnTo>
                    <a:pt x="3150" y="26701"/>
                  </a:lnTo>
                  <a:lnTo>
                    <a:pt x="1553" y="26666"/>
                  </a:lnTo>
                  <a:lnTo>
                    <a:pt x="772" y="26657"/>
                  </a:lnTo>
                  <a:lnTo>
                    <a:pt x="0" y="26648"/>
                  </a:lnTo>
                  <a:lnTo>
                    <a:pt x="0" y="37174"/>
                  </a:lnTo>
                  <a:lnTo>
                    <a:pt x="694" y="37174"/>
                  </a:lnTo>
                  <a:lnTo>
                    <a:pt x="1414" y="37183"/>
                  </a:lnTo>
                  <a:lnTo>
                    <a:pt x="2916" y="37218"/>
                  </a:lnTo>
                  <a:lnTo>
                    <a:pt x="4486" y="37270"/>
                  </a:lnTo>
                  <a:lnTo>
                    <a:pt x="6100" y="37313"/>
                  </a:lnTo>
                  <a:lnTo>
                    <a:pt x="7029" y="37365"/>
                  </a:lnTo>
                  <a:lnTo>
                    <a:pt x="7975" y="37408"/>
                  </a:lnTo>
                  <a:lnTo>
                    <a:pt x="8946" y="37443"/>
                  </a:lnTo>
                  <a:lnTo>
                    <a:pt x="9927" y="37469"/>
                  </a:lnTo>
                  <a:lnTo>
                    <a:pt x="10916" y="37495"/>
                  </a:lnTo>
                  <a:lnTo>
                    <a:pt x="11923" y="37513"/>
                  </a:lnTo>
                  <a:lnTo>
                    <a:pt x="12938" y="37521"/>
                  </a:lnTo>
                  <a:lnTo>
                    <a:pt x="14925" y="37521"/>
                  </a:lnTo>
                  <a:lnTo>
                    <a:pt x="15897" y="37504"/>
                  </a:lnTo>
                  <a:lnTo>
                    <a:pt x="16869" y="37487"/>
                  </a:lnTo>
                  <a:lnTo>
                    <a:pt x="17858" y="37452"/>
                  </a:lnTo>
                  <a:lnTo>
                    <a:pt x="18839" y="37408"/>
                  </a:lnTo>
                  <a:lnTo>
                    <a:pt x="19837" y="37348"/>
                  </a:lnTo>
                  <a:lnTo>
                    <a:pt x="20826" y="37278"/>
                  </a:lnTo>
                  <a:lnTo>
                    <a:pt x="21824" y="37191"/>
                  </a:lnTo>
                  <a:lnTo>
                    <a:pt x="22822" y="37096"/>
                  </a:lnTo>
                  <a:lnTo>
                    <a:pt x="23819" y="36975"/>
                  </a:lnTo>
                  <a:lnTo>
                    <a:pt x="24817" y="36844"/>
                  </a:lnTo>
                  <a:lnTo>
                    <a:pt x="25807" y="36688"/>
                  </a:lnTo>
                  <a:lnTo>
                    <a:pt x="26796" y="36515"/>
                  </a:lnTo>
                  <a:lnTo>
                    <a:pt x="27290" y="36428"/>
                  </a:lnTo>
                  <a:lnTo>
                    <a:pt x="27785" y="36324"/>
                  </a:lnTo>
                  <a:lnTo>
                    <a:pt x="28280" y="36220"/>
                  </a:lnTo>
                  <a:lnTo>
                    <a:pt x="28774" y="36115"/>
                  </a:lnTo>
                  <a:lnTo>
                    <a:pt x="29260" y="36003"/>
                  </a:lnTo>
                  <a:lnTo>
                    <a:pt x="29746" y="35881"/>
                  </a:lnTo>
                  <a:lnTo>
                    <a:pt x="30232" y="35751"/>
                  </a:lnTo>
                  <a:lnTo>
                    <a:pt x="30718" y="35621"/>
                  </a:lnTo>
                  <a:lnTo>
                    <a:pt x="31204" y="35482"/>
                  </a:lnTo>
                  <a:lnTo>
                    <a:pt x="31681" y="35335"/>
                  </a:lnTo>
                  <a:lnTo>
                    <a:pt x="32167" y="35187"/>
                  </a:lnTo>
                  <a:lnTo>
                    <a:pt x="32636" y="35031"/>
                  </a:lnTo>
                  <a:lnTo>
                    <a:pt x="33113" y="34866"/>
                  </a:lnTo>
                  <a:lnTo>
                    <a:pt x="33590" y="34701"/>
                  </a:lnTo>
                  <a:lnTo>
                    <a:pt x="34059" y="34519"/>
                  </a:lnTo>
                  <a:lnTo>
                    <a:pt x="34527" y="34337"/>
                  </a:lnTo>
                  <a:lnTo>
                    <a:pt x="34987" y="34146"/>
                  </a:lnTo>
                  <a:lnTo>
                    <a:pt x="35447" y="33946"/>
                  </a:lnTo>
                  <a:lnTo>
                    <a:pt x="35907" y="33747"/>
                  </a:lnTo>
                  <a:lnTo>
                    <a:pt x="36367" y="33538"/>
                  </a:lnTo>
                  <a:lnTo>
                    <a:pt x="36818" y="33313"/>
                  </a:lnTo>
                  <a:lnTo>
                    <a:pt x="37269" y="33087"/>
                  </a:lnTo>
                  <a:lnTo>
                    <a:pt x="37712" y="32853"/>
                  </a:lnTo>
                  <a:lnTo>
                    <a:pt x="38154" y="32610"/>
                  </a:lnTo>
                  <a:lnTo>
                    <a:pt x="38588" y="32358"/>
                  </a:lnTo>
                  <a:lnTo>
                    <a:pt x="39022" y="32107"/>
                  </a:lnTo>
                  <a:lnTo>
                    <a:pt x="39456" y="31838"/>
                  </a:lnTo>
                  <a:lnTo>
                    <a:pt x="39881" y="31560"/>
                  </a:lnTo>
                  <a:lnTo>
                    <a:pt x="40306" y="31282"/>
                  </a:lnTo>
                  <a:lnTo>
                    <a:pt x="40723" y="30987"/>
                  </a:lnTo>
                  <a:lnTo>
                    <a:pt x="41139" y="30692"/>
                  </a:lnTo>
                  <a:lnTo>
                    <a:pt x="41547" y="30380"/>
                  </a:lnTo>
                  <a:lnTo>
                    <a:pt x="41955" y="30059"/>
                  </a:lnTo>
                  <a:lnTo>
                    <a:pt x="42354" y="29738"/>
                  </a:lnTo>
                  <a:lnTo>
                    <a:pt x="42753" y="29399"/>
                  </a:lnTo>
                  <a:lnTo>
                    <a:pt x="43144" y="29052"/>
                  </a:lnTo>
                  <a:lnTo>
                    <a:pt x="43526" y="28705"/>
                  </a:lnTo>
                  <a:lnTo>
                    <a:pt x="43908" y="28341"/>
                  </a:lnTo>
                  <a:lnTo>
                    <a:pt x="44211" y="28037"/>
                  </a:lnTo>
                  <a:lnTo>
                    <a:pt x="44506" y="27733"/>
                  </a:lnTo>
                  <a:lnTo>
                    <a:pt x="44793" y="27429"/>
                  </a:lnTo>
                  <a:lnTo>
                    <a:pt x="45079" y="27117"/>
                  </a:lnTo>
                  <a:lnTo>
                    <a:pt x="45365" y="26796"/>
                  </a:lnTo>
                  <a:lnTo>
                    <a:pt x="45643" y="26475"/>
                  </a:lnTo>
                  <a:lnTo>
                    <a:pt x="45912" y="26154"/>
                  </a:lnTo>
                  <a:lnTo>
                    <a:pt x="46181" y="25824"/>
                  </a:lnTo>
                  <a:lnTo>
                    <a:pt x="46441" y="25486"/>
                  </a:lnTo>
                  <a:lnTo>
                    <a:pt x="46702" y="25147"/>
                  </a:lnTo>
                  <a:lnTo>
                    <a:pt x="46953" y="24800"/>
                  </a:lnTo>
                  <a:lnTo>
                    <a:pt x="47205" y="24453"/>
                  </a:lnTo>
                  <a:lnTo>
                    <a:pt x="47448" y="24097"/>
                  </a:lnTo>
                  <a:lnTo>
                    <a:pt x="47691" y="23742"/>
                  </a:lnTo>
                  <a:lnTo>
                    <a:pt x="47925" y="23377"/>
                  </a:lnTo>
                  <a:lnTo>
                    <a:pt x="48151" y="23013"/>
                  </a:lnTo>
                  <a:lnTo>
                    <a:pt x="48376" y="22640"/>
                  </a:lnTo>
                  <a:lnTo>
                    <a:pt x="48602" y="22266"/>
                  </a:lnTo>
                  <a:lnTo>
                    <a:pt x="48819" y="21885"/>
                  </a:lnTo>
                  <a:lnTo>
                    <a:pt x="49027" y="21494"/>
                  </a:lnTo>
                  <a:lnTo>
                    <a:pt x="49235" y="21104"/>
                  </a:lnTo>
                  <a:lnTo>
                    <a:pt x="49435" y="20713"/>
                  </a:lnTo>
                  <a:lnTo>
                    <a:pt x="49635" y="20314"/>
                  </a:lnTo>
                  <a:lnTo>
                    <a:pt x="49834" y="19906"/>
                  </a:lnTo>
                  <a:lnTo>
                    <a:pt x="50016" y="19498"/>
                  </a:lnTo>
                  <a:lnTo>
                    <a:pt x="50199" y="19082"/>
                  </a:lnTo>
                  <a:lnTo>
                    <a:pt x="50381" y="18665"/>
                  </a:lnTo>
                  <a:lnTo>
                    <a:pt x="50554" y="18249"/>
                  </a:lnTo>
                  <a:lnTo>
                    <a:pt x="50728" y="17815"/>
                  </a:lnTo>
                  <a:lnTo>
                    <a:pt x="50893" y="17390"/>
                  </a:lnTo>
                  <a:lnTo>
                    <a:pt x="51049" y="16947"/>
                  </a:lnTo>
                  <a:lnTo>
                    <a:pt x="51205" y="16513"/>
                  </a:lnTo>
                  <a:lnTo>
                    <a:pt x="51353" y="16062"/>
                  </a:lnTo>
                  <a:lnTo>
                    <a:pt x="51500" y="15611"/>
                  </a:lnTo>
                  <a:lnTo>
                    <a:pt x="51639" y="15160"/>
                  </a:lnTo>
                  <a:lnTo>
                    <a:pt x="51778" y="14700"/>
                  </a:lnTo>
                  <a:lnTo>
                    <a:pt x="51908" y="14240"/>
                  </a:lnTo>
                  <a:lnTo>
                    <a:pt x="52038" y="13771"/>
                  </a:lnTo>
                  <a:lnTo>
                    <a:pt x="52160" y="13294"/>
                  </a:lnTo>
                  <a:lnTo>
                    <a:pt x="52273" y="12817"/>
                  </a:lnTo>
                  <a:lnTo>
                    <a:pt x="52385" y="12339"/>
                  </a:lnTo>
                  <a:lnTo>
                    <a:pt x="52498" y="11854"/>
                  </a:lnTo>
                  <a:lnTo>
                    <a:pt x="52602" y="11359"/>
                  </a:lnTo>
                  <a:lnTo>
                    <a:pt x="52698" y="10864"/>
                  </a:lnTo>
                  <a:lnTo>
                    <a:pt x="52793" y="10361"/>
                  </a:lnTo>
                  <a:lnTo>
                    <a:pt x="52880" y="9858"/>
                  </a:lnTo>
                  <a:lnTo>
                    <a:pt x="52967" y="9346"/>
                  </a:lnTo>
                  <a:lnTo>
                    <a:pt x="53045" y="8834"/>
                  </a:lnTo>
                  <a:lnTo>
                    <a:pt x="53114" y="8322"/>
                  </a:lnTo>
                  <a:lnTo>
                    <a:pt x="53184" y="7793"/>
                  </a:lnTo>
                  <a:lnTo>
                    <a:pt x="53253" y="7263"/>
                  </a:lnTo>
                  <a:lnTo>
                    <a:pt x="53314" y="6734"/>
                  </a:lnTo>
                  <a:lnTo>
                    <a:pt x="53366" y="6196"/>
                  </a:lnTo>
                  <a:lnTo>
                    <a:pt x="53418" y="5658"/>
                  </a:lnTo>
                  <a:lnTo>
                    <a:pt x="53505" y="4565"/>
                  </a:lnTo>
                  <a:lnTo>
                    <a:pt x="53574" y="3445"/>
                  </a:lnTo>
                  <a:lnTo>
                    <a:pt x="53618" y="2317"/>
                  </a:lnTo>
                  <a:lnTo>
                    <a:pt x="53652" y="1163"/>
                  </a:lnTo>
                  <a:lnTo>
                    <a:pt x="536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-3298400" y="-6562125"/>
              <a:ext cx="1341525" cy="938050"/>
            </a:xfrm>
            <a:custGeom>
              <a:rect b="b" l="l" r="r" t="t"/>
              <a:pathLst>
                <a:path extrusionOk="0" fill="none" h="37522" w="53661">
                  <a:moveTo>
                    <a:pt x="13962" y="37521"/>
                  </a:moveTo>
                  <a:lnTo>
                    <a:pt x="13962" y="37521"/>
                  </a:lnTo>
                  <a:lnTo>
                    <a:pt x="12938" y="37521"/>
                  </a:lnTo>
                  <a:lnTo>
                    <a:pt x="11923" y="37513"/>
                  </a:lnTo>
                  <a:lnTo>
                    <a:pt x="10916" y="37495"/>
                  </a:lnTo>
                  <a:lnTo>
                    <a:pt x="9927" y="37469"/>
                  </a:lnTo>
                  <a:lnTo>
                    <a:pt x="8946" y="37443"/>
                  </a:lnTo>
                  <a:lnTo>
                    <a:pt x="7975" y="37408"/>
                  </a:lnTo>
                  <a:lnTo>
                    <a:pt x="7029" y="37365"/>
                  </a:lnTo>
                  <a:lnTo>
                    <a:pt x="6100" y="37313"/>
                  </a:lnTo>
                  <a:lnTo>
                    <a:pt x="6100" y="37313"/>
                  </a:lnTo>
                  <a:lnTo>
                    <a:pt x="4486" y="37270"/>
                  </a:lnTo>
                  <a:lnTo>
                    <a:pt x="2916" y="37218"/>
                  </a:lnTo>
                  <a:lnTo>
                    <a:pt x="1414" y="37183"/>
                  </a:lnTo>
                  <a:lnTo>
                    <a:pt x="694" y="37174"/>
                  </a:lnTo>
                  <a:lnTo>
                    <a:pt x="0" y="37174"/>
                  </a:lnTo>
                  <a:lnTo>
                    <a:pt x="0" y="26648"/>
                  </a:lnTo>
                  <a:lnTo>
                    <a:pt x="0" y="26648"/>
                  </a:lnTo>
                  <a:lnTo>
                    <a:pt x="772" y="26657"/>
                  </a:lnTo>
                  <a:lnTo>
                    <a:pt x="1553" y="26666"/>
                  </a:lnTo>
                  <a:lnTo>
                    <a:pt x="3150" y="26701"/>
                  </a:lnTo>
                  <a:lnTo>
                    <a:pt x="4781" y="26744"/>
                  </a:lnTo>
                  <a:lnTo>
                    <a:pt x="6447" y="26796"/>
                  </a:lnTo>
                  <a:lnTo>
                    <a:pt x="6447" y="26796"/>
                  </a:lnTo>
                  <a:lnTo>
                    <a:pt x="8408" y="26865"/>
                  </a:lnTo>
                  <a:lnTo>
                    <a:pt x="10413" y="26917"/>
                  </a:lnTo>
                  <a:lnTo>
                    <a:pt x="11437" y="26943"/>
                  </a:lnTo>
                  <a:lnTo>
                    <a:pt x="12461" y="26961"/>
                  </a:lnTo>
                  <a:lnTo>
                    <a:pt x="13485" y="26970"/>
                  </a:lnTo>
                  <a:lnTo>
                    <a:pt x="14517" y="26970"/>
                  </a:lnTo>
                  <a:lnTo>
                    <a:pt x="15550" y="26961"/>
                  </a:lnTo>
                  <a:lnTo>
                    <a:pt x="16591" y="26935"/>
                  </a:lnTo>
                  <a:lnTo>
                    <a:pt x="17624" y="26900"/>
                  </a:lnTo>
                  <a:lnTo>
                    <a:pt x="18656" y="26857"/>
                  </a:lnTo>
                  <a:lnTo>
                    <a:pt x="19689" y="26787"/>
                  </a:lnTo>
                  <a:lnTo>
                    <a:pt x="20713" y="26709"/>
                  </a:lnTo>
                  <a:lnTo>
                    <a:pt x="21728" y="26605"/>
                  </a:lnTo>
                  <a:lnTo>
                    <a:pt x="22240" y="26553"/>
                  </a:lnTo>
                  <a:lnTo>
                    <a:pt x="22743" y="26492"/>
                  </a:lnTo>
                  <a:lnTo>
                    <a:pt x="23247" y="26423"/>
                  </a:lnTo>
                  <a:lnTo>
                    <a:pt x="23741" y="26345"/>
                  </a:lnTo>
                  <a:lnTo>
                    <a:pt x="24236" y="26267"/>
                  </a:lnTo>
                  <a:lnTo>
                    <a:pt x="24731" y="26189"/>
                  </a:lnTo>
                  <a:lnTo>
                    <a:pt x="25225" y="26093"/>
                  </a:lnTo>
                  <a:lnTo>
                    <a:pt x="25711" y="25998"/>
                  </a:lnTo>
                  <a:lnTo>
                    <a:pt x="26197" y="25894"/>
                  </a:lnTo>
                  <a:lnTo>
                    <a:pt x="26674" y="25781"/>
                  </a:lnTo>
                  <a:lnTo>
                    <a:pt x="27152" y="25668"/>
                  </a:lnTo>
                  <a:lnTo>
                    <a:pt x="27620" y="25546"/>
                  </a:lnTo>
                  <a:lnTo>
                    <a:pt x="28089" y="25416"/>
                  </a:lnTo>
                  <a:lnTo>
                    <a:pt x="28557" y="25277"/>
                  </a:lnTo>
                  <a:lnTo>
                    <a:pt x="29017" y="25139"/>
                  </a:lnTo>
                  <a:lnTo>
                    <a:pt x="29468" y="24982"/>
                  </a:lnTo>
                  <a:lnTo>
                    <a:pt x="29920" y="24826"/>
                  </a:lnTo>
                  <a:lnTo>
                    <a:pt x="30362" y="24653"/>
                  </a:lnTo>
                  <a:lnTo>
                    <a:pt x="30796" y="24479"/>
                  </a:lnTo>
                  <a:lnTo>
                    <a:pt x="31230" y="24297"/>
                  </a:lnTo>
                  <a:lnTo>
                    <a:pt x="31664" y="24106"/>
                  </a:lnTo>
                  <a:lnTo>
                    <a:pt x="32080" y="23906"/>
                  </a:lnTo>
                  <a:lnTo>
                    <a:pt x="32497" y="23689"/>
                  </a:lnTo>
                  <a:lnTo>
                    <a:pt x="32905" y="23473"/>
                  </a:lnTo>
                  <a:lnTo>
                    <a:pt x="33312" y="23247"/>
                  </a:lnTo>
                  <a:lnTo>
                    <a:pt x="33703" y="23013"/>
                  </a:lnTo>
                  <a:lnTo>
                    <a:pt x="34093" y="22761"/>
                  </a:lnTo>
                  <a:lnTo>
                    <a:pt x="34475" y="22509"/>
                  </a:lnTo>
                  <a:lnTo>
                    <a:pt x="34848" y="22240"/>
                  </a:lnTo>
                  <a:lnTo>
                    <a:pt x="35221" y="21971"/>
                  </a:lnTo>
                  <a:lnTo>
                    <a:pt x="35577" y="21685"/>
                  </a:lnTo>
                  <a:lnTo>
                    <a:pt x="35933" y="21390"/>
                  </a:lnTo>
                  <a:lnTo>
                    <a:pt x="36271" y="21078"/>
                  </a:lnTo>
                  <a:lnTo>
                    <a:pt x="36610" y="20765"/>
                  </a:lnTo>
                  <a:lnTo>
                    <a:pt x="36610" y="20765"/>
                  </a:lnTo>
                  <a:lnTo>
                    <a:pt x="37018" y="20366"/>
                  </a:lnTo>
                  <a:lnTo>
                    <a:pt x="37400" y="19941"/>
                  </a:lnTo>
                  <a:lnTo>
                    <a:pt x="37781" y="19507"/>
                  </a:lnTo>
                  <a:lnTo>
                    <a:pt x="38146" y="19056"/>
                  </a:lnTo>
                  <a:lnTo>
                    <a:pt x="38493" y="18596"/>
                  </a:lnTo>
                  <a:lnTo>
                    <a:pt x="38831" y="18110"/>
                  </a:lnTo>
                  <a:lnTo>
                    <a:pt x="39152" y="17607"/>
                  </a:lnTo>
                  <a:lnTo>
                    <a:pt x="39465" y="17095"/>
                  </a:lnTo>
                  <a:lnTo>
                    <a:pt x="39768" y="16565"/>
                  </a:lnTo>
                  <a:lnTo>
                    <a:pt x="40055" y="16019"/>
                  </a:lnTo>
                  <a:lnTo>
                    <a:pt x="40324" y="15455"/>
                  </a:lnTo>
                  <a:lnTo>
                    <a:pt x="40593" y="14882"/>
                  </a:lnTo>
                  <a:lnTo>
                    <a:pt x="40836" y="14283"/>
                  </a:lnTo>
                  <a:lnTo>
                    <a:pt x="41070" y="13676"/>
                  </a:lnTo>
                  <a:lnTo>
                    <a:pt x="41296" y="13051"/>
                  </a:lnTo>
                  <a:lnTo>
                    <a:pt x="41504" y="12409"/>
                  </a:lnTo>
                  <a:lnTo>
                    <a:pt x="41704" y="11749"/>
                  </a:lnTo>
                  <a:lnTo>
                    <a:pt x="41886" y="11081"/>
                  </a:lnTo>
                  <a:lnTo>
                    <a:pt x="42059" y="10387"/>
                  </a:lnTo>
                  <a:lnTo>
                    <a:pt x="42215" y="9684"/>
                  </a:lnTo>
                  <a:lnTo>
                    <a:pt x="42363" y="8964"/>
                  </a:lnTo>
                  <a:lnTo>
                    <a:pt x="42502" y="8226"/>
                  </a:lnTo>
                  <a:lnTo>
                    <a:pt x="42623" y="7471"/>
                  </a:lnTo>
                  <a:lnTo>
                    <a:pt x="42727" y="6708"/>
                  </a:lnTo>
                  <a:lnTo>
                    <a:pt x="42823" y="5927"/>
                  </a:lnTo>
                  <a:lnTo>
                    <a:pt x="42910" y="5120"/>
                  </a:lnTo>
                  <a:lnTo>
                    <a:pt x="42979" y="4313"/>
                  </a:lnTo>
                  <a:lnTo>
                    <a:pt x="43031" y="3480"/>
                  </a:lnTo>
                  <a:lnTo>
                    <a:pt x="43083" y="2629"/>
                  </a:lnTo>
                  <a:lnTo>
                    <a:pt x="43109" y="1770"/>
                  </a:lnTo>
                  <a:lnTo>
                    <a:pt x="43127" y="894"/>
                  </a:lnTo>
                  <a:lnTo>
                    <a:pt x="43135" y="0"/>
                  </a:lnTo>
                  <a:lnTo>
                    <a:pt x="53661" y="0"/>
                  </a:lnTo>
                  <a:lnTo>
                    <a:pt x="53661" y="0"/>
                  </a:lnTo>
                  <a:lnTo>
                    <a:pt x="53652" y="1163"/>
                  </a:lnTo>
                  <a:lnTo>
                    <a:pt x="53618" y="2317"/>
                  </a:lnTo>
                  <a:lnTo>
                    <a:pt x="53574" y="3445"/>
                  </a:lnTo>
                  <a:lnTo>
                    <a:pt x="53505" y="4565"/>
                  </a:lnTo>
                  <a:lnTo>
                    <a:pt x="53418" y="5658"/>
                  </a:lnTo>
                  <a:lnTo>
                    <a:pt x="53366" y="6196"/>
                  </a:lnTo>
                  <a:lnTo>
                    <a:pt x="53314" y="6734"/>
                  </a:lnTo>
                  <a:lnTo>
                    <a:pt x="53253" y="7263"/>
                  </a:lnTo>
                  <a:lnTo>
                    <a:pt x="53184" y="7793"/>
                  </a:lnTo>
                  <a:lnTo>
                    <a:pt x="53114" y="8322"/>
                  </a:lnTo>
                  <a:lnTo>
                    <a:pt x="53045" y="8834"/>
                  </a:lnTo>
                  <a:lnTo>
                    <a:pt x="52967" y="9346"/>
                  </a:lnTo>
                  <a:lnTo>
                    <a:pt x="52880" y="9858"/>
                  </a:lnTo>
                  <a:lnTo>
                    <a:pt x="52793" y="10361"/>
                  </a:lnTo>
                  <a:lnTo>
                    <a:pt x="52698" y="10864"/>
                  </a:lnTo>
                  <a:lnTo>
                    <a:pt x="52602" y="11359"/>
                  </a:lnTo>
                  <a:lnTo>
                    <a:pt x="52498" y="11854"/>
                  </a:lnTo>
                  <a:lnTo>
                    <a:pt x="52385" y="12339"/>
                  </a:lnTo>
                  <a:lnTo>
                    <a:pt x="52273" y="12817"/>
                  </a:lnTo>
                  <a:lnTo>
                    <a:pt x="52160" y="13294"/>
                  </a:lnTo>
                  <a:lnTo>
                    <a:pt x="52038" y="13771"/>
                  </a:lnTo>
                  <a:lnTo>
                    <a:pt x="51908" y="14240"/>
                  </a:lnTo>
                  <a:lnTo>
                    <a:pt x="51778" y="14700"/>
                  </a:lnTo>
                  <a:lnTo>
                    <a:pt x="51639" y="15160"/>
                  </a:lnTo>
                  <a:lnTo>
                    <a:pt x="51500" y="15611"/>
                  </a:lnTo>
                  <a:lnTo>
                    <a:pt x="51353" y="16062"/>
                  </a:lnTo>
                  <a:lnTo>
                    <a:pt x="51205" y="16513"/>
                  </a:lnTo>
                  <a:lnTo>
                    <a:pt x="51049" y="16947"/>
                  </a:lnTo>
                  <a:lnTo>
                    <a:pt x="50893" y="17390"/>
                  </a:lnTo>
                  <a:lnTo>
                    <a:pt x="50728" y="17815"/>
                  </a:lnTo>
                  <a:lnTo>
                    <a:pt x="50554" y="18249"/>
                  </a:lnTo>
                  <a:lnTo>
                    <a:pt x="50381" y="18665"/>
                  </a:lnTo>
                  <a:lnTo>
                    <a:pt x="50199" y="19082"/>
                  </a:lnTo>
                  <a:lnTo>
                    <a:pt x="50016" y="19498"/>
                  </a:lnTo>
                  <a:lnTo>
                    <a:pt x="49834" y="19906"/>
                  </a:lnTo>
                  <a:lnTo>
                    <a:pt x="49635" y="20314"/>
                  </a:lnTo>
                  <a:lnTo>
                    <a:pt x="49435" y="20713"/>
                  </a:lnTo>
                  <a:lnTo>
                    <a:pt x="49235" y="21104"/>
                  </a:lnTo>
                  <a:lnTo>
                    <a:pt x="49027" y="21494"/>
                  </a:lnTo>
                  <a:lnTo>
                    <a:pt x="48819" y="21885"/>
                  </a:lnTo>
                  <a:lnTo>
                    <a:pt x="48602" y="22266"/>
                  </a:lnTo>
                  <a:lnTo>
                    <a:pt x="48376" y="22640"/>
                  </a:lnTo>
                  <a:lnTo>
                    <a:pt x="48151" y="23013"/>
                  </a:lnTo>
                  <a:lnTo>
                    <a:pt x="47925" y="23377"/>
                  </a:lnTo>
                  <a:lnTo>
                    <a:pt x="47691" y="23742"/>
                  </a:lnTo>
                  <a:lnTo>
                    <a:pt x="47448" y="24097"/>
                  </a:lnTo>
                  <a:lnTo>
                    <a:pt x="47205" y="24453"/>
                  </a:lnTo>
                  <a:lnTo>
                    <a:pt x="46953" y="24800"/>
                  </a:lnTo>
                  <a:lnTo>
                    <a:pt x="46702" y="25147"/>
                  </a:lnTo>
                  <a:lnTo>
                    <a:pt x="46441" y="25486"/>
                  </a:lnTo>
                  <a:lnTo>
                    <a:pt x="46181" y="25824"/>
                  </a:lnTo>
                  <a:lnTo>
                    <a:pt x="45912" y="26154"/>
                  </a:lnTo>
                  <a:lnTo>
                    <a:pt x="45643" y="26475"/>
                  </a:lnTo>
                  <a:lnTo>
                    <a:pt x="45365" y="26796"/>
                  </a:lnTo>
                  <a:lnTo>
                    <a:pt x="45079" y="27117"/>
                  </a:lnTo>
                  <a:lnTo>
                    <a:pt x="44793" y="27429"/>
                  </a:lnTo>
                  <a:lnTo>
                    <a:pt x="44506" y="27733"/>
                  </a:lnTo>
                  <a:lnTo>
                    <a:pt x="44211" y="28037"/>
                  </a:lnTo>
                  <a:lnTo>
                    <a:pt x="43908" y="28341"/>
                  </a:lnTo>
                  <a:lnTo>
                    <a:pt x="43908" y="28341"/>
                  </a:lnTo>
                  <a:lnTo>
                    <a:pt x="43526" y="28705"/>
                  </a:lnTo>
                  <a:lnTo>
                    <a:pt x="43144" y="29052"/>
                  </a:lnTo>
                  <a:lnTo>
                    <a:pt x="42753" y="29399"/>
                  </a:lnTo>
                  <a:lnTo>
                    <a:pt x="42354" y="29738"/>
                  </a:lnTo>
                  <a:lnTo>
                    <a:pt x="41955" y="30059"/>
                  </a:lnTo>
                  <a:lnTo>
                    <a:pt x="41547" y="30380"/>
                  </a:lnTo>
                  <a:lnTo>
                    <a:pt x="41139" y="30692"/>
                  </a:lnTo>
                  <a:lnTo>
                    <a:pt x="40723" y="30987"/>
                  </a:lnTo>
                  <a:lnTo>
                    <a:pt x="40306" y="31282"/>
                  </a:lnTo>
                  <a:lnTo>
                    <a:pt x="39881" y="31560"/>
                  </a:lnTo>
                  <a:lnTo>
                    <a:pt x="39456" y="31838"/>
                  </a:lnTo>
                  <a:lnTo>
                    <a:pt x="39022" y="32107"/>
                  </a:lnTo>
                  <a:lnTo>
                    <a:pt x="38588" y="32358"/>
                  </a:lnTo>
                  <a:lnTo>
                    <a:pt x="38154" y="32610"/>
                  </a:lnTo>
                  <a:lnTo>
                    <a:pt x="37712" y="32853"/>
                  </a:lnTo>
                  <a:lnTo>
                    <a:pt x="37269" y="33087"/>
                  </a:lnTo>
                  <a:lnTo>
                    <a:pt x="36818" y="33313"/>
                  </a:lnTo>
                  <a:lnTo>
                    <a:pt x="36367" y="33538"/>
                  </a:lnTo>
                  <a:lnTo>
                    <a:pt x="35907" y="33747"/>
                  </a:lnTo>
                  <a:lnTo>
                    <a:pt x="35447" y="33946"/>
                  </a:lnTo>
                  <a:lnTo>
                    <a:pt x="34987" y="34146"/>
                  </a:lnTo>
                  <a:lnTo>
                    <a:pt x="34527" y="34337"/>
                  </a:lnTo>
                  <a:lnTo>
                    <a:pt x="34059" y="34519"/>
                  </a:lnTo>
                  <a:lnTo>
                    <a:pt x="33590" y="34701"/>
                  </a:lnTo>
                  <a:lnTo>
                    <a:pt x="33113" y="34866"/>
                  </a:lnTo>
                  <a:lnTo>
                    <a:pt x="32636" y="35031"/>
                  </a:lnTo>
                  <a:lnTo>
                    <a:pt x="32167" y="35187"/>
                  </a:lnTo>
                  <a:lnTo>
                    <a:pt x="31681" y="35335"/>
                  </a:lnTo>
                  <a:lnTo>
                    <a:pt x="31204" y="35482"/>
                  </a:lnTo>
                  <a:lnTo>
                    <a:pt x="30718" y="35621"/>
                  </a:lnTo>
                  <a:lnTo>
                    <a:pt x="30232" y="35751"/>
                  </a:lnTo>
                  <a:lnTo>
                    <a:pt x="29746" y="35881"/>
                  </a:lnTo>
                  <a:lnTo>
                    <a:pt x="29260" y="36003"/>
                  </a:lnTo>
                  <a:lnTo>
                    <a:pt x="28774" y="36115"/>
                  </a:lnTo>
                  <a:lnTo>
                    <a:pt x="28280" y="36220"/>
                  </a:lnTo>
                  <a:lnTo>
                    <a:pt x="27785" y="36324"/>
                  </a:lnTo>
                  <a:lnTo>
                    <a:pt x="27290" y="36428"/>
                  </a:lnTo>
                  <a:lnTo>
                    <a:pt x="26796" y="36515"/>
                  </a:lnTo>
                  <a:lnTo>
                    <a:pt x="25807" y="36688"/>
                  </a:lnTo>
                  <a:lnTo>
                    <a:pt x="24817" y="36844"/>
                  </a:lnTo>
                  <a:lnTo>
                    <a:pt x="23819" y="36975"/>
                  </a:lnTo>
                  <a:lnTo>
                    <a:pt x="22822" y="37096"/>
                  </a:lnTo>
                  <a:lnTo>
                    <a:pt x="21824" y="37191"/>
                  </a:lnTo>
                  <a:lnTo>
                    <a:pt x="20826" y="37278"/>
                  </a:lnTo>
                  <a:lnTo>
                    <a:pt x="19837" y="37348"/>
                  </a:lnTo>
                  <a:lnTo>
                    <a:pt x="18839" y="37408"/>
                  </a:lnTo>
                  <a:lnTo>
                    <a:pt x="17858" y="37452"/>
                  </a:lnTo>
                  <a:lnTo>
                    <a:pt x="16869" y="37487"/>
                  </a:lnTo>
                  <a:lnTo>
                    <a:pt x="15897" y="37504"/>
                  </a:lnTo>
                  <a:lnTo>
                    <a:pt x="14925" y="37521"/>
                  </a:lnTo>
                  <a:lnTo>
                    <a:pt x="13962" y="37521"/>
                  </a:lnTo>
                  <a:lnTo>
                    <a:pt x="13962" y="3752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-2949375" y="-56241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-1348600" y="-2723700"/>
              <a:ext cx="789225" cy="789250"/>
            </a:xfrm>
            <a:custGeom>
              <a:rect b="b" l="l" r="r" t="t"/>
              <a:pathLst>
                <a:path extrusionOk="0" h="31570" w="31569">
                  <a:moveTo>
                    <a:pt x="15784" y="10526"/>
                  </a:moveTo>
                  <a:lnTo>
                    <a:pt x="16062" y="10535"/>
                  </a:lnTo>
                  <a:lnTo>
                    <a:pt x="16331" y="10552"/>
                  </a:lnTo>
                  <a:lnTo>
                    <a:pt x="16600" y="10587"/>
                  </a:lnTo>
                  <a:lnTo>
                    <a:pt x="16860" y="10631"/>
                  </a:lnTo>
                  <a:lnTo>
                    <a:pt x="17112" y="10691"/>
                  </a:lnTo>
                  <a:lnTo>
                    <a:pt x="17364" y="10769"/>
                  </a:lnTo>
                  <a:lnTo>
                    <a:pt x="17615" y="10847"/>
                  </a:lnTo>
                  <a:lnTo>
                    <a:pt x="17850" y="10943"/>
                  </a:lnTo>
                  <a:lnTo>
                    <a:pt x="18084" y="11047"/>
                  </a:lnTo>
                  <a:lnTo>
                    <a:pt x="18310" y="11169"/>
                  </a:lnTo>
                  <a:lnTo>
                    <a:pt x="18535" y="11299"/>
                  </a:lnTo>
                  <a:lnTo>
                    <a:pt x="18743" y="11429"/>
                  </a:lnTo>
                  <a:lnTo>
                    <a:pt x="18952" y="11576"/>
                  </a:lnTo>
                  <a:lnTo>
                    <a:pt x="19151" y="11741"/>
                  </a:lnTo>
                  <a:lnTo>
                    <a:pt x="19342" y="11906"/>
                  </a:lnTo>
                  <a:lnTo>
                    <a:pt x="19524" y="12080"/>
                  </a:lnTo>
                  <a:lnTo>
                    <a:pt x="19698" y="12262"/>
                  </a:lnTo>
                  <a:lnTo>
                    <a:pt x="19863" y="12453"/>
                  </a:lnTo>
                  <a:lnTo>
                    <a:pt x="20010" y="12652"/>
                  </a:lnTo>
                  <a:lnTo>
                    <a:pt x="20158" y="12861"/>
                  </a:lnTo>
                  <a:lnTo>
                    <a:pt x="20297" y="13069"/>
                  </a:lnTo>
                  <a:lnTo>
                    <a:pt x="20418" y="13295"/>
                  </a:lnTo>
                  <a:lnTo>
                    <a:pt x="20540" y="13520"/>
                  </a:lnTo>
                  <a:lnTo>
                    <a:pt x="20644" y="13754"/>
                  </a:lnTo>
                  <a:lnTo>
                    <a:pt x="20731" y="13989"/>
                  </a:lnTo>
                  <a:lnTo>
                    <a:pt x="20817" y="14232"/>
                  </a:lnTo>
                  <a:lnTo>
                    <a:pt x="20887" y="14483"/>
                  </a:lnTo>
                  <a:lnTo>
                    <a:pt x="20939" y="14735"/>
                  </a:lnTo>
                  <a:lnTo>
                    <a:pt x="20991" y="14995"/>
                  </a:lnTo>
                  <a:lnTo>
                    <a:pt x="21017" y="15256"/>
                  </a:lnTo>
                  <a:lnTo>
                    <a:pt x="21043" y="15516"/>
                  </a:lnTo>
                  <a:lnTo>
                    <a:pt x="21043" y="15785"/>
                  </a:lnTo>
                  <a:lnTo>
                    <a:pt x="21043" y="16054"/>
                  </a:lnTo>
                  <a:lnTo>
                    <a:pt x="21017" y="16323"/>
                  </a:lnTo>
                  <a:lnTo>
                    <a:pt x="20982" y="16583"/>
                  </a:lnTo>
                  <a:lnTo>
                    <a:pt x="20939" y="16835"/>
                  </a:lnTo>
                  <a:lnTo>
                    <a:pt x="20878" y="17095"/>
                  </a:lnTo>
                  <a:lnTo>
                    <a:pt x="20809" y="17338"/>
                  </a:lnTo>
                  <a:lnTo>
                    <a:pt x="20722" y="17581"/>
                  </a:lnTo>
                  <a:lnTo>
                    <a:pt x="20626" y="17824"/>
                  </a:lnTo>
                  <a:lnTo>
                    <a:pt x="20522" y="18058"/>
                  </a:lnTo>
                  <a:lnTo>
                    <a:pt x="20409" y="18284"/>
                  </a:lnTo>
                  <a:lnTo>
                    <a:pt x="20279" y="18501"/>
                  </a:lnTo>
                  <a:lnTo>
                    <a:pt x="20140" y="18718"/>
                  </a:lnTo>
                  <a:lnTo>
                    <a:pt x="19993" y="18917"/>
                  </a:lnTo>
                  <a:lnTo>
                    <a:pt x="19837" y="19117"/>
                  </a:lnTo>
                  <a:lnTo>
                    <a:pt x="19672" y="19308"/>
                  </a:lnTo>
                  <a:lnTo>
                    <a:pt x="19498" y="19499"/>
                  </a:lnTo>
                  <a:lnTo>
                    <a:pt x="19316" y="19672"/>
                  </a:lnTo>
                  <a:lnTo>
                    <a:pt x="19125" y="19837"/>
                  </a:lnTo>
                  <a:lnTo>
                    <a:pt x="18926" y="19993"/>
                  </a:lnTo>
                  <a:lnTo>
                    <a:pt x="18717" y="20141"/>
                  </a:lnTo>
                  <a:lnTo>
                    <a:pt x="18500" y="20280"/>
                  </a:lnTo>
                  <a:lnTo>
                    <a:pt x="18284" y="20410"/>
                  </a:lnTo>
                  <a:lnTo>
                    <a:pt x="18058" y="20523"/>
                  </a:lnTo>
                  <a:lnTo>
                    <a:pt x="17824" y="20627"/>
                  </a:lnTo>
                  <a:lnTo>
                    <a:pt x="17581" y="20722"/>
                  </a:lnTo>
                  <a:lnTo>
                    <a:pt x="17338" y="20809"/>
                  </a:lnTo>
                  <a:lnTo>
                    <a:pt x="17095" y="20879"/>
                  </a:lnTo>
                  <a:lnTo>
                    <a:pt x="16843" y="20939"/>
                  </a:lnTo>
                  <a:lnTo>
                    <a:pt x="16583" y="20983"/>
                  </a:lnTo>
                  <a:lnTo>
                    <a:pt x="16322" y="21017"/>
                  </a:lnTo>
                  <a:lnTo>
                    <a:pt x="16053" y="21043"/>
                  </a:lnTo>
                  <a:lnTo>
                    <a:pt x="15515" y="21043"/>
                  </a:lnTo>
                  <a:lnTo>
                    <a:pt x="15255" y="21017"/>
                  </a:lnTo>
                  <a:lnTo>
                    <a:pt x="14995" y="20983"/>
                  </a:lnTo>
                  <a:lnTo>
                    <a:pt x="14734" y="20939"/>
                  </a:lnTo>
                  <a:lnTo>
                    <a:pt x="14483" y="20879"/>
                  </a:lnTo>
                  <a:lnTo>
                    <a:pt x="14231" y="20809"/>
                  </a:lnTo>
                  <a:lnTo>
                    <a:pt x="13988" y="20722"/>
                  </a:lnTo>
                  <a:lnTo>
                    <a:pt x="13754" y="20627"/>
                  </a:lnTo>
                  <a:lnTo>
                    <a:pt x="13520" y="20523"/>
                  </a:lnTo>
                  <a:lnTo>
                    <a:pt x="13294" y="20410"/>
                  </a:lnTo>
                  <a:lnTo>
                    <a:pt x="13068" y="20280"/>
                  </a:lnTo>
                  <a:lnTo>
                    <a:pt x="12860" y="20141"/>
                  </a:lnTo>
                  <a:lnTo>
                    <a:pt x="12652" y="19993"/>
                  </a:lnTo>
                  <a:lnTo>
                    <a:pt x="12452" y="19837"/>
                  </a:lnTo>
                  <a:lnTo>
                    <a:pt x="12261" y="19672"/>
                  </a:lnTo>
                  <a:lnTo>
                    <a:pt x="12079" y="19499"/>
                  </a:lnTo>
                  <a:lnTo>
                    <a:pt x="11906" y="19308"/>
                  </a:lnTo>
                  <a:lnTo>
                    <a:pt x="11741" y="19117"/>
                  </a:lnTo>
                  <a:lnTo>
                    <a:pt x="11576" y="18917"/>
                  </a:lnTo>
                  <a:lnTo>
                    <a:pt x="11428" y="18718"/>
                  </a:lnTo>
                  <a:lnTo>
                    <a:pt x="11298" y="18501"/>
                  </a:lnTo>
                  <a:lnTo>
                    <a:pt x="11168" y="18284"/>
                  </a:lnTo>
                  <a:lnTo>
                    <a:pt x="11047" y="18058"/>
                  </a:lnTo>
                  <a:lnTo>
                    <a:pt x="10942" y="17824"/>
                  </a:lnTo>
                  <a:lnTo>
                    <a:pt x="10847" y="17581"/>
                  </a:lnTo>
                  <a:lnTo>
                    <a:pt x="10760" y="17338"/>
                  </a:lnTo>
                  <a:lnTo>
                    <a:pt x="10691" y="17095"/>
                  </a:lnTo>
                  <a:lnTo>
                    <a:pt x="10630" y="16835"/>
                  </a:lnTo>
                  <a:lnTo>
                    <a:pt x="10587" y="16583"/>
                  </a:lnTo>
                  <a:lnTo>
                    <a:pt x="10552" y="16323"/>
                  </a:lnTo>
                  <a:lnTo>
                    <a:pt x="10535" y="16054"/>
                  </a:lnTo>
                  <a:lnTo>
                    <a:pt x="10526" y="15785"/>
                  </a:lnTo>
                  <a:lnTo>
                    <a:pt x="10535" y="15516"/>
                  </a:lnTo>
                  <a:lnTo>
                    <a:pt x="10552" y="15256"/>
                  </a:lnTo>
                  <a:lnTo>
                    <a:pt x="10587" y="14995"/>
                  </a:lnTo>
                  <a:lnTo>
                    <a:pt x="10630" y="14735"/>
                  </a:lnTo>
                  <a:lnTo>
                    <a:pt x="10691" y="14483"/>
                  </a:lnTo>
                  <a:lnTo>
                    <a:pt x="10760" y="14232"/>
                  </a:lnTo>
                  <a:lnTo>
                    <a:pt x="10847" y="13989"/>
                  </a:lnTo>
                  <a:lnTo>
                    <a:pt x="10942" y="13754"/>
                  </a:lnTo>
                  <a:lnTo>
                    <a:pt x="11047" y="13520"/>
                  </a:lnTo>
                  <a:lnTo>
                    <a:pt x="11168" y="13295"/>
                  </a:lnTo>
                  <a:lnTo>
                    <a:pt x="11298" y="13069"/>
                  </a:lnTo>
                  <a:lnTo>
                    <a:pt x="11428" y="12861"/>
                  </a:lnTo>
                  <a:lnTo>
                    <a:pt x="11576" y="12652"/>
                  </a:lnTo>
                  <a:lnTo>
                    <a:pt x="11741" y="12453"/>
                  </a:lnTo>
                  <a:lnTo>
                    <a:pt x="11906" y="12262"/>
                  </a:lnTo>
                  <a:lnTo>
                    <a:pt x="12079" y="12080"/>
                  </a:lnTo>
                  <a:lnTo>
                    <a:pt x="12261" y="11906"/>
                  </a:lnTo>
                  <a:lnTo>
                    <a:pt x="12452" y="11741"/>
                  </a:lnTo>
                  <a:lnTo>
                    <a:pt x="12652" y="11576"/>
                  </a:lnTo>
                  <a:lnTo>
                    <a:pt x="12860" y="11429"/>
                  </a:lnTo>
                  <a:lnTo>
                    <a:pt x="13068" y="11299"/>
                  </a:lnTo>
                  <a:lnTo>
                    <a:pt x="13294" y="11169"/>
                  </a:lnTo>
                  <a:lnTo>
                    <a:pt x="13520" y="11047"/>
                  </a:lnTo>
                  <a:lnTo>
                    <a:pt x="13754" y="10943"/>
                  </a:lnTo>
                  <a:lnTo>
                    <a:pt x="13988" y="10847"/>
                  </a:lnTo>
                  <a:lnTo>
                    <a:pt x="14231" y="10769"/>
                  </a:lnTo>
                  <a:lnTo>
                    <a:pt x="14483" y="10691"/>
                  </a:lnTo>
                  <a:lnTo>
                    <a:pt x="14734" y="10631"/>
                  </a:lnTo>
                  <a:lnTo>
                    <a:pt x="14995" y="10587"/>
                  </a:lnTo>
                  <a:lnTo>
                    <a:pt x="15255" y="10552"/>
                  </a:lnTo>
                  <a:lnTo>
                    <a:pt x="15515" y="10535"/>
                  </a:lnTo>
                  <a:lnTo>
                    <a:pt x="15784" y="10526"/>
                  </a:lnTo>
                  <a:close/>
                  <a:moveTo>
                    <a:pt x="15784" y="1"/>
                  </a:moveTo>
                  <a:lnTo>
                    <a:pt x="15377" y="9"/>
                  </a:lnTo>
                  <a:lnTo>
                    <a:pt x="14977" y="27"/>
                  </a:lnTo>
                  <a:lnTo>
                    <a:pt x="14578" y="53"/>
                  </a:lnTo>
                  <a:lnTo>
                    <a:pt x="14179" y="88"/>
                  </a:lnTo>
                  <a:lnTo>
                    <a:pt x="13780" y="131"/>
                  </a:lnTo>
                  <a:lnTo>
                    <a:pt x="13389" y="183"/>
                  </a:lnTo>
                  <a:lnTo>
                    <a:pt x="12999" y="252"/>
                  </a:lnTo>
                  <a:lnTo>
                    <a:pt x="12609" y="331"/>
                  </a:lnTo>
                  <a:lnTo>
                    <a:pt x="12227" y="409"/>
                  </a:lnTo>
                  <a:lnTo>
                    <a:pt x="11854" y="504"/>
                  </a:lnTo>
                  <a:lnTo>
                    <a:pt x="11472" y="608"/>
                  </a:lnTo>
                  <a:lnTo>
                    <a:pt x="11099" y="712"/>
                  </a:lnTo>
                  <a:lnTo>
                    <a:pt x="10734" y="834"/>
                  </a:lnTo>
                  <a:lnTo>
                    <a:pt x="10370" y="964"/>
                  </a:lnTo>
                  <a:lnTo>
                    <a:pt x="10005" y="1103"/>
                  </a:lnTo>
                  <a:lnTo>
                    <a:pt x="9650" y="1250"/>
                  </a:lnTo>
                  <a:lnTo>
                    <a:pt x="9302" y="1398"/>
                  </a:lnTo>
                  <a:lnTo>
                    <a:pt x="8955" y="1563"/>
                  </a:lnTo>
                  <a:lnTo>
                    <a:pt x="8608" y="1736"/>
                  </a:lnTo>
                  <a:lnTo>
                    <a:pt x="8270" y="1910"/>
                  </a:lnTo>
                  <a:lnTo>
                    <a:pt x="7940" y="2101"/>
                  </a:lnTo>
                  <a:lnTo>
                    <a:pt x="7610" y="2292"/>
                  </a:lnTo>
                  <a:lnTo>
                    <a:pt x="7289" y="2500"/>
                  </a:lnTo>
                  <a:lnTo>
                    <a:pt x="6968" y="2708"/>
                  </a:lnTo>
                  <a:lnTo>
                    <a:pt x="6656" y="2925"/>
                  </a:lnTo>
                  <a:lnTo>
                    <a:pt x="6352" y="3142"/>
                  </a:lnTo>
                  <a:lnTo>
                    <a:pt x="6048" y="3376"/>
                  </a:lnTo>
                  <a:lnTo>
                    <a:pt x="5753" y="3611"/>
                  </a:lnTo>
                  <a:lnTo>
                    <a:pt x="5467" y="3862"/>
                  </a:lnTo>
                  <a:lnTo>
                    <a:pt x="5181" y="4114"/>
                  </a:lnTo>
                  <a:lnTo>
                    <a:pt x="4903" y="4365"/>
                  </a:lnTo>
                  <a:lnTo>
                    <a:pt x="4634" y="4634"/>
                  </a:lnTo>
                  <a:lnTo>
                    <a:pt x="4374" y="4903"/>
                  </a:lnTo>
                  <a:lnTo>
                    <a:pt x="4113" y="5181"/>
                  </a:lnTo>
                  <a:lnTo>
                    <a:pt x="3862" y="5468"/>
                  </a:lnTo>
                  <a:lnTo>
                    <a:pt x="3619" y="5754"/>
                  </a:lnTo>
                  <a:lnTo>
                    <a:pt x="3376" y="6049"/>
                  </a:lnTo>
                  <a:lnTo>
                    <a:pt x="3150" y="6353"/>
                  </a:lnTo>
                  <a:lnTo>
                    <a:pt x="2925" y="6656"/>
                  </a:lnTo>
                  <a:lnTo>
                    <a:pt x="2708" y="6969"/>
                  </a:lnTo>
                  <a:lnTo>
                    <a:pt x="2499" y="7290"/>
                  </a:lnTo>
                  <a:lnTo>
                    <a:pt x="2291" y="7611"/>
                  </a:lnTo>
                  <a:lnTo>
                    <a:pt x="2100" y="7941"/>
                  </a:lnTo>
                  <a:lnTo>
                    <a:pt x="1909" y="8270"/>
                  </a:lnTo>
                  <a:lnTo>
                    <a:pt x="1736" y="8609"/>
                  </a:lnTo>
                  <a:lnTo>
                    <a:pt x="1562" y="8956"/>
                  </a:lnTo>
                  <a:lnTo>
                    <a:pt x="1397" y="9303"/>
                  </a:lnTo>
                  <a:lnTo>
                    <a:pt x="1250" y="9650"/>
                  </a:lnTo>
                  <a:lnTo>
                    <a:pt x="1102" y="10006"/>
                  </a:lnTo>
                  <a:lnTo>
                    <a:pt x="963" y="10370"/>
                  </a:lnTo>
                  <a:lnTo>
                    <a:pt x="833" y="10735"/>
                  </a:lnTo>
                  <a:lnTo>
                    <a:pt x="712" y="11099"/>
                  </a:lnTo>
                  <a:lnTo>
                    <a:pt x="608" y="11472"/>
                  </a:lnTo>
                  <a:lnTo>
                    <a:pt x="504" y="11845"/>
                  </a:lnTo>
                  <a:lnTo>
                    <a:pt x="408" y="12227"/>
                  </a:lnTo>
                  <a:lnTo>
                    <a:pt x="321" y="12609"/>
                  </a:lnTo>
                  <a:lnTo>
                    <a:pt x="252" y="12999"/>
                  </a:lnTo>
                  <a:lnTo>
                    <a:pt x="183" y="13390"/>
                  </a:lnTo>
                  <a:lnTo>
                    <a:pt x="130" y="13780"/>
                  </a:lnTo>
                  <a:lnTo>
                    <a:pt x="87" y="14180"/>
                  </a:lnTo>
                  <a:lnTo>
                    <a:pt x="52" y="14579"/>
                  </a:lnTo>
                  <a:lnTo>
                    <a:pt x="26" y="14978"/>
                  </a:lnTo>
                  <a:lnTo>
                    <a:pt x="9" y="15377"/>
                  </a:lnTo>
                  <a:lnTo>
                    <a:pt x="0" y="15785"/>
                  </a:lnTo>
                  <a:lnTo>
                    <a:pt x="9" y="16193"/>
                  </a:lnTo>
                  <a:lnTo>
                    <a:pt x="26" y="16601"/>
                  </a:lnTo>
                  <a:lnTo>
                    <a:pt x="52" y="17000"/>
                  </a:lnTo>
                  <a:lnTo>
                    <a:pt x="87" y="17399"/>
                  </a:lnTo>
                  <a:lnTo>
                    <a:pt x="130" y="17789"/>
                  </a:lnTo>
                  <a:lnTo>
                    <a:pt x="183" y="18189"/>
                  </a:lnTo>
                  <a:lnTo>
                    <a:pt x="252" y="18579"/>
                  </a:lnTo>
                  <a:lnTo>
                    <a:pt x="321" y="18961"/>
                  </a:lnTo>
                  <a:lnTo>
                    <a:pt x="408" y="19343"/>
                  </a:lnTo>
                  <a:lnTo>
                    <a:pt x="504" y="19724"/>
                  </a:lnTo>
                  <a:lnTo>
                    <a:pt x="608" y="20098"/>
                  </a:lnTo>
                  <a:lnTo>
                    <a:pt x="712" y="20471"/>
                  </a:lnTo>
                  <a:lnTo>
                    <a:pt x="833" y="20844"/>
                  </a:lnTo>
                  <a:lnTo>
                    <a:pt x="963" y="21208"/>
                  </a:lnTo>
                  <a:lnTo>
                    <a:pt x="1102" y="21564"/>
                  </a:lnTo>
                  <a:lnTo>
                    <a:pt x="1250" y="21920"/>
                  </a:lnTo>
                  <a:lnTo>
                    <a:pt x="1397" y="22276"/>
                  </a:lnTo>
                  <a:lnTo>
                    <a:pt x="1562" y="22623"/>
                  </a:lnTo>
                  <a:lnTo>
                    <a:pt x="1736" y="22961"/>
                  </a:lnTo>
                  <a:lnTo>
                    <a:pt x="1909" y="23300"/>
                  </a:lnTo>
                  <a:lnTo>
                    <a:pt x="2100" y="23638"/>
                  </a:lnTo>
                  <a:lnTo>
                    <a:pt x="2291" y="23959"/>
                  </a:lnTo>
                  <a:lnTo>
                    <a:pt x="2499" y="24289"/>
                  </a:lnTo>
                  <a:lnTo>
                    <a:pt x="2708" y="24601"/>
                  </a:lnTo>
                  <a:lnTo>
                    <a:pt x="2925" y="24914"/>
                  </a:lnTo>
                  <a:lnTo>
                    <a:pt x="3150" y="25226"/>
                  </a:lnTo>
                  <a:lnTo>
                    <a:pt x="3376" y="25521"/>
                  </a:lnTo>
                  <a:lnTo>
                    <a:pt x="3619" y="25816"/>
                  </a:lnTo>
                  <a:lnTo>
                    <a:pt x="3862" y="26111"/>
                  </a:lnTo>
                  <a:lnTo>
                    <a:pt x="4113" y="26389"/>
                  </a:lnTo>
                  <a:lnTo>
                    <a:pt x="4374" y="26666"/>
                  </a:lnTo>
                  <a:lnTo>
                    <a:pt x="4634" y="26944"/>
                  </a:lnTo>
                  <a:lnTo>
                    <a:pt x="4903" y="27204"/>
                  </a:lnTo>
                  <a:lnTo>
                    <a:pt x="5181" y="27465"/>
                  </a:lnTo>
                  <a:lnTo>
                    <a:pt x="5467" y="27716"/>
                  </a:lnTo>
                  <a:lnTo>
                    <a:pt x="5753" y="27959"/>
                  </a:lnTo>
                  <a:lnTo>
                    <a:pt x="6048" y="28194"/>
                  </a:lnTo>
                  <a:lnTo>
                    <a:pt x="6352" y="28428"/>
                  </a:lnTo>
                  <a:lnTo>
                    <a:pt x="6656" y="28653"/>
                  </a:lnTo>
                  <a:lnTo>
                    <a:pt x="6968" y="28870"/>
                  </a:lnTo>
                  <a:lnTo>
                    <a:pt x="7289" y="29079"/>
                  </a:lnTo>
                  <a:lnTo>
                    <a:pt x="7610" y="29278"/>
                  </a:lnTo>
                  <a:lnTo>
                    <a:pt x="7940" y="29478"/>
                  </a:lnTo>
                  <a:lnTo>
                    <a:pt x="8270" y="29660"/>
                  </a:lnTo>
                  <a:lnTo>
                    <a:pt x="8608" y="29842"/>
                  </a:lnTo>
                  <a:lnTo>
                    <a:pt x="8955" y="30007"/>
                  </a:lnTo>
                  <a:lnTo>
                    <a:pt x="9302" y="30172"/>
                  </a:lnTo>
                  <a:lnTo>
                    <a:pt x="9650" y="30328"/>
                  </a:lnTo>
                  <a:lnTo>
                    <a:pt x="10005" y="30476"/>
                  </a:lnTo>
                  <a:lnTo>
                    <a:pt x="10370" y="30606"/>
                  </a:lnTo>
                  <a:lnTo>
                    <a:pt x="10734" y="30736"/>
                  </a:lnTo>
                  <a:lnTo>
                    <a:pt x="11099" y="30858"/>
                  </a:lnTo>
                  <a:lnTo>
                    <a:pt x="11472" y="30970"/>
                  </a:lnTo>
                  <a:lnTo>
                    <a:pt x="11854" y="31074"/>
                  </a:lnTo>
                  <a:lnTo>
                    <a:pt x="12227" y="31161"/>
                  </a:lnTo>
                  <a:lnTo>
                    <a:pt x="12609" y="31248"/>
                  </a:lnTo>
                  <a:lnTo>
                    <a:pt x="12999" y="31326"/>
                  </a:lnTo>
                  <a:lnTo>
                    <a:pt x="13389" y="31387"/>
                  </a:lnTo>
                  <a:lnTo>
                    <a:pt x="13780" y="31439"/>
                  </a:lnTo>
                  <a:lnTo>
                    <a:pt x="14179" y="31491"/>
                  </a:lnTo>
                  <a:lnTo>
                    <a:pt x="14578" y="31526"/>
                  </a:lnTo>
                  <a:lnTo>
                    <a:pt x="14977" y="31552"/>
                  </a:lnTo>
                  <a:lnTo>
                    <a:pt x="15377" y="31560"/>
                  </a:lnTo>
                  <a:lnTo>
                    <a:pt x="15784" y="31569"/>
                  </a:lnTo>
                  <a:lnTo>
                    <a:pt x="16192" y="31560"/>
                  </a:lnTo>
                  <a:lnTo>
                    <a:pt x="16600" y="31552"/>
                  </a:lnTo>
                  <a:lnTo>
                    <a:pt x="16999" y="31526"/>
                  </a:lnTo>
                  <a:lnTo>
                    <a:pt x="17398" y="31491"/>
                  </a:lnTo>
                  <a:lnTo>
                    <a:pt x="17789" y="31439"/>
                  </a:lnTo>
                  <a:lnTo>
                    <a:pt x="18188" y="31387"/>
                  </a:lnTo>
                  <a:lnTo>
                    <a:pt x="18579" y="31326"/>
                  </a:lnTo>
                  <a:lnTo>
                    <a:pt x="18960" y="31248"/>
                  </a:lnTo>
                  <a:lnTo>
                    <a:pt x="19342" y="31161"/>
                  </a:lnTo>
                  <a:lnTo>
                    <a:pt x="19724" y="31074"/>
                  </a:lnTo>
                  <a:lnTo>
                    <a:pt x="20097" y="30970"/>
                  </a:lnTo>
                  <a:lnTo>
                    <a:pt x="20470" y="30858"/>
                  </a:lnTo>
                  <a:lnTo>
                    <a:pt x="20843" y="30736"/>
                  </a:lnTo>
                  <a:lnTo>
                    <a:pt x="21208" y="30606"/>
                  </a:lnTo>
                  <a:lnTo>
                    <a:pt x="21564" y="30476"/>
                  </a:lnTo>
                  <a:lnTo>
                    <a:pt x="21919" y="30328"/>
                  </a:lnTo>
                  <a:lnTo>
                    <a:pt x="22275" y="30172"/>
                  </a:lnTo>
                  <a:lnTo>
                    <a:pt x="22622" y="30007"/>
                  </a:lnTo>
                  <a:lnTo>
                    <a:pt x="22961" y="29842"/>
                  </a:lnTo>
                  <a:lnTo>
                    <a:pt x="23299" y="29660"/>
                  </a:lnTo>
                  <a:lnTo>
                    <a:pt x="23637" y="29478"/>
                  </a:lnTo>
                  <a:lnTo>
                    <a:pt x="23959" y="29278"/>
                  </a:lnTo>
                  <a:lnTo>
                    <a:pt x="24288" y="29079"/>
                  </a:lnTo>
                  <a:lnTo>
                    <a:pt x="24601" y="28870"/>
                  </a:lnTo>
                  <a:lnTo>
                    <a:pt x="24913" y="28653"/>
                  </a:lnTo>
                  <a:lnTo>
                    <a:pt x="25225" y="28428"/>
                  </a:lnTo>
                  <a:lnTo>
                    <a:pt x="25520" y="28194"/>
                  </a:lnTo>
                  <a:lnTo>
                    <a:pt x="25815" y="27959"/>
                  </a:lnTo>
                  <a:lnTo>
                    <a:pt x="26111" y="27716"/>
                  </a:lnTo>
                  <a:lnTo>
                    <a:pt x="26388" y="27465"/>
                  </a:lnTo>
                  <a:lnTo>
                    <a:pt x="26666" y="27204"/>
                  </a:lnTo>
                  <a:lnTo>
                    <a:pt x="26935" y="26944"/>
                  </a:lnTo>
                  <a:lnTo>
                    <a:pt x="27204" y="26666"/>
                  </a:lnTo>
                  <a:lnTo>
                    <a:pt x="27464" y="26389"/>
                  </a:lnTo>
                  <a:lnTo>
                    <a:pt x="27716" y="26111"/>
                  </a:lnTo>
                  <a:lnTo>
                    <a:pt x="27959" y="25816"/>
                  </a:lnTo>
                  <a:lnTo>
                    <a:pt x="28193" y="25521"/>
                  </a:lnTo>
                  <a:lnTo>
                    <a:pt x="28427" y="25226"/>
                  </a:lnTo>
                  <a:lnTo>
                    <a:pt x="28653" y="24914"/>
                  </a:lnTo>
                  <a:lnTo>
                    <a:pt x="28870" y="24601"/>
                  </a:lnTo>
                  <a:lnTo>
                    <a:pt x="29078" y="24289"/>
                  </a:lnTo>
                  <a:lnTo>
                    <a:pt x="29278" y="23959"/>
                  </a:lnTo>
                  <a:lnTo>
                    <a:pt x="29477" y="23638"/>
                  </a:lnTo>
                  <a:lnTo>
                    <a:pt x="29660" y="23300"/>
                  </a:lnTo>
                  <a:lnTo>
                    <a:pt x="29842" y="22961"/>
                  </a:lnTo>
                  <a:lnTo>
                    <a:pt x="30007" y="22623"/>
                  </a:lnTo>
                  <a:lnTo>
                    <a:pt x="30172" y="22276"/>
                  </a:lnTo>
                  <a:lnTo>
                    <a:pt x="30328" y="21920"/>
                  </a:lnTo>
                  <a:lnTo>
                    <a:pt x="30475" y="21564"/>
                  </a:lnTo>
                  <a:lnTo>
                    <a:pt x="30605" y="21208"/>
                  </a:lnTo>
                  <a:lnTo>
                    <a:pt x="30736" y="20844"/>
                  </a:lnTo>
                  <a:lnTo>
                    <a:pt x="30857" y="20471"/>
                  </a:lnTo>
                  <a:lnTo>
                    <a:pt x="30970" y="20098"/>
                  </a:lnTo>
                  <a:lnTo>
                    <a:pt x="31074" y="19724"/>
                  </a:lnTo>
                  <a:lnTo>
                    <a:pt x="31161" y="19343"/>
                  </a:lnTo>
                  <a:lnTo>
                    <a:pt x="31248" y="18961"/>
                  </a:lnTo>
                  <a:lnTo>
                    <a:pt x="31317" y="18579"/>
                  </a:lnTo>
                  <a:lnTo>
                    <a:pt x="31386" y="18189"/>
                  </a:lnTo>
                  <a:lnTo>
                    <a:pt x="31438" y="17789"/>
                  </a:lnTo>
                  <a:lnTo>
                    <a:pt x="31490" y="17399"/>
                  </a:lnTo>
                  <a:lnTo>
                    <a:pt x="31525" y="17000"/>
                  </a:lnTo>
                  <a:lnTo>
                    <a:pt x="31551" y="16601"/>
                  </a:lnTo>
                  <a:lnTo>
                    <a:pt x="31560" y="16193"/>
                  </a:lnTo>
                  <a:lnTo>
                    <a:pt x="31569" y="15785"/>
                  </a:lnTo>
                  <a:lnTo>
                    <a:pt x="31560" y="15377"/>
                  </a:lnTo>
                  <a:lnTo>
                    <a:pt x="31551" y="14978"/>
                  </a:lnTo>
                  <a:lnTo>
                    <a:pt x="31525" y="14579"/>
                  </a:lnTo>
                  <a:lnTo>
                    <a:pt x="31490" y="14180"/>
                  </a:lnTo>
                  <a:lnTo>
                    <a:pt x="31438" y="13780"/>
                  </a:lnTo>
                  <a:lnTo>
                    <a:pt x="31386" y="13390"/>
                  </a:lnTo>
                  <a:lnTo>
                    <a:pt x="31317" y="12999"/>
                  </a:lnTo>
                  <a:lnTo>
                    <a:pt x="31248" y="12609"/>
                  </a:lnTo>
                  <a:lnTo>
                    <a:pt x="31161" y="12227"/>
                  </a:lnTo>
                  <a:lnTo>
                    <a:pt x="31074" y="11845"/>
                  </a:lnTo>
                  <a:lnTo>
                    <a:pt x="30970" y="11472"/>
                  </a:lnTo>
                  <a:lnTo>
                    <a:pt x="30857" y="11099"/>
                  </a:lnTo>
                  <a:lnTo>
                    <a:pt x="30736" y="10735"/>
                  </a:lnTo>
                  <a:lnTo>
                    <a:pt x="30605" y="10370"/>
                  </a:lnTo>
                  <a:lnTo>
                    <a:pt x="30475" y="10006"/>
                  </a:lnTo>
                  <a:lnTo>
                    <a:pt x="30328" y="9650"/>
                  </a:lnTo>
                  <a:lnTo>
                    <a:pt x="30172" y="9303"/>
                  </a:lnTo>
                  <a:lnTo>
                    <a:pt x="30007" y="8956"/>
                  </a:lnTo>
                  <a:lnTo>
                    <a:pt x="29842" y="8609"/>
                  </a:lnTo>
                  <a:lnTo>
                    <a:pt x="29660" y="8270"/>
                  </a:lnTo>
                  <a:lnTo>
                    <a:pt x="29477" y="7941"/>
                  </a:lnTo>
                  <a:lnTo>
                    <a:pt x="29278" y="7611"/>
                  </a:lnTo>
                  <a:lnTo>
                    <a:pt x="29078" y="7290"/>
                  </a:lnTo>
                  <a:lnTo>
                    <a:pt x="28870" y="6969"/>
                  </a:lnTo>
                  <a:lnTo>
                    <a:pt x="28653" y="6656"/>
                  </a:lnTo>
                  <a:lnTo>
                    <a:pt x="28427" y="6353"/>
                  </a:lnTo>
                  <a:lnTo>
                    <a:pt x="28193" y="6049"/>
                  </a:lnTo>
                  <a:lnTo>
                    <a:pt x="27959" y="5754"/>
                  </a:lnTo>
                  <a:lnTo>
                    <a:pt x="27716" y="5468"/>
                  </a:lnTo>
                  <a:lnTo>
                    <a:pt x="27464" y="5181"/>
                  </a:lnTo>
                  <a:lnTo>
                    <a:pt x="27204" y="4903"/>
                  </a:lnTo>
                  <a:lnTo>
                    <a:pt x="26935" y="4634"/>
                  </a:lnTo>
                  <a:lnTo>
                    <a:pt x="26666" y="4365"/>
                  </a:lnTo>
                  <a:lnTo>
                    <a:pt x="26388" y="4114"/>
                  </a:lnTo>
                  <a:lnTo>
                    <a:pt x="26111" y="3862"/>
                  </a:lnTo>
                  <a:lnTo>
                    <a:pt x="25815" y="3611"/>
                  </a:lnTo>
                  <a:lnTo>
                    <a:pt x="25520" y="3376"/>
                  </a:lnTo>
                  <a:lnTo>
                    <a:pt x="25225" y="3142"/>
                  </a:lnTo>
                  <a:lnTo>
                    <a:pt x="24913" y="2925"/>
                  </a:lnTo>
                  <a:lnTo>
                    <a:pt x="24601" y="2708"/>
                  </a:lnTo>
                  <a:lnTo>
                    <a:pt x="24288" y="2500"/>
                  </a:lnTo>
                  <a:lnTo>
                    <a:pt x="23959" y="2292"/>
                  </a:lnTo>
                  <a:lnTo>
                    <a:pt x="23637" y="2101"/>
                  </a:lnTo>
                  <a:lnTo>
                    <a:pt x="23299" y="1910"/>
                  </a:lnTo>
                  <a:lnTo>
                    <a:pt x="22961" y="1736"/>
                  </a:lnTo>
                  <a:lnTo>
                    <a:pt x="22622" y="1563"/>
                  </a:lnTo>
                  <a:lnTo>
                    <a:pt x="22275" y="1398"/>
                  </a:lnTo>
                  <a:lnTo>
                    <a:pt x="21919" y="1250"/>
                  </a:lnTo>
                  <a:lnTo>
                    <a:pt x="21564" y="1103"/>
                  </a:lnTo>
                  <a:lnTo>
                    <a:pt x="21208" y="964"/>
                  </a:lnTo>
                  <a:lnTo>
                    <a:pt x="20843" y="834"/>
                  </a:lnTo>
                  <a:lnTo>
                    <a:pt x="20470" y="712"/>
                  </a:lnTo>
                  <a:lnTo>
                    <a:pt x="20097" y="608"/>
                  </a:lnTo>
                  <a:lnTo>
                    <a:pt x="19724" y="504"/>
                  </a:lnTo>
                  <a:lnTo>
                    <a:pt x="19342" y="409"/>
                  </a:lnTo>
                  <a:lnTo>
                    <a:pt x="18960" y="331"/>
                  </a:lnTo>
                  <a:lnTo>
                    <a:pt x="18579" y="252"/>
                  </a:lnTo>
                  <a:lnTo>
                    <a:pt x="18188" y="183"/>
                  </a:lnTo>
                  <a:lnTo>
                    <a:pt x="17789" y="131"/>
                  </a:lnTo>
                  <a:lnTo>
                    <a:pt x="17398" y="88"/>
                  </a:lnTo>
                  <a:lnTo>
                    <a:pt x="16999" y="53"/>
                  </a:lnTo>
                  <a:lnTo>
                    <a:pt x="16600" y="27"/>
                  </a:lnTo>
                  <a:lnTo>
                    <a:pt x="16192" y="9"/>
                  </a:lnTo>
                  <a:lnTo>
                    <a:pt x="157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-1348600" y="-2723700"/>
              <a:ext cx="789225" cy="789250"/>
            </a:xfrm>
            <a:custGeom>
              <a:rect b="b" l="l" r="r" t="t"/>
              <a:pathLst>
                <a:path extrusionOk="0" fill="none" h="31570" w="31569">
                  <a:moveTo>
                    <a:pt x="15784" y="31569"/>
                  </a:moveTo>
                  <a:lnTo>
                    <a:pt x="15784" y="31569"/>
                  </a:lnTo>
                  <a:lnTo>
                    <a:pt x="15377" y="31560"/>
                  </a:lnTo>
                  <a:lnTo>
                    <a:pt x="14977" y="31552"/>
                  </a:lnTo>
                  <a:lnTo>
                    <a:pt x="14578" y="31526"/>
                  </a:lnTo>
                  <a:lnTo>
                    <a:pt x="14179" y="31491"/>
                  </a:lnTo>
                  <a:lnTo>
                    <a:pt x="13780" y="31439"/>
                  </a:lnTo>
                  <a:lnTo>
                    <a:pt x="13389" y="31387"/>
                  </a:lnTo>
                  <a:lnTo>
                    <a:pt x="12999" y="31326"/>
                  </a:lnTo>
                  <a:lnTo>
                    <a:pt x="12609" y="31248"/>
                  </a:lnTo>
                  <a:lnTo>
                    <a:pt x="12227" y="31161"/>
                  </a:lnTo>
                  <a:lnTo>
                    <a:pt x="11854" y="31074"/>
                  </a:lnTo>
                  <a:lnTo>
                    <a:pt x="11472" y="30970"/>
                  </a:lnTo>
                  <a:lnTo>
                    <a:pt x="11099" y="30858"/>
                  </a:lnTo>
                  <a:lnTo>
                    <a:pt x="10734" y="30736"/>
                  </a:lnTo>
                  <a:lnTo>
                    <a:pt x="10370" y="30606"/>
                  </a:lnTo>
                  <a:lnTo>
                    <a:pt x="10005" y="30476"/>
                  </a:lnTo>
                  <a:lnTo>
                    <a:pt x="9650" y="30328"/>
                  </a:lnTo>
                  <a:lnTo>
                    <a:pt x="9302" y="30172"/>
                  </a:lnTo>
                  <a:lnTo>
                    <a:pt x="8955" y="30007"/>
                  </a:lnTo>
                  <a:lnTo>
                    <a:pt x="8608" y="29842"/>
                  </a:lnTo>
                  <a:lnTo>
                    <a:pt x="8270" y="29660"/>
                  </a:lnTo>
                  <a:lnTo>
                    <a:pt x="7940" y="29478"/>
                  </a:lnTo>
                  <a:lnTo>
                    <a:pt x="7610" y="29278"/>
                  </a:lnTo>
                  <a:lnTo>
                    <a:pt x="7289" y="29079"/>
                  </a:lnTo>
                  <a:lnTo>
                    <a:pt x="6968" y="28870"/>
                  </a:lnTo>
                  <a:lnTo>
                    <a:pt x="6656" y="28653"/>
                  </a:lnTo>
                  <a:lnTo>
                    <a:pt x="6352" y="28428"/>
                  </a:lnTo>
                  <a:lnTo>
                    <a:pt x="6048" y="28194"/>
                  </a:lnTo>
                  <a:lnTo>
                    <a:pt x="5753" y="27959"/>
                  </a:lnTo>
                  <a:lnTo>
                    <a:pt x="5467" y="27716"/>
                  </a:lnTo>
                  <a:lnTo>
                    <a:pt x="5181" y="27465"/>
                  </a:lnTo>
                  <a:lnTo>
                    <a:pt x="4903" y="27204"/>
                  </a:lnTo>
                  <a:lnTo>
                    <a:pt x="4634" y="26944"/>
                  </a:lnTo>
                  <a:lnTo>
                    <a:pt x="4374" y="26666"/>
                  </a:lnTo>
                  <a:lnTo>
                    <a:pt x="4113" y="26389"/>
                  </a:lnTo>
                  <a:lnTo>
                    <a:pt x="3862" y="26111"/>
                  </a:lnTo>
                  <a:lnTo>
                    <a:pt x="3619" y="25816"/>
                  </a:lnTo>
                  <a:lnTo>
                    <a:pt x="3376" y="25521"/>
                  </a:lnTo>
                  <a:lnTo>
                    <a:pt x="3150" y="25226"/>
                  </a:lnTo>
                  <a:lnTo>
                    <a:pt x="2925" y="24914"/>
                  </a:lnTo>
                  <a:lnTo>
                    <a:pt x="2708" y="24601"/>
                  </a:lnTo>
                  <a:lnTo>
                    <a:pt x="2499" y="24289"/>
                  </a:lnTo>
                  <a:lnTo>
                    <a:pt x="2291" y="23959"/>
                  </a:lnTo>
                  <a:lnTo>
                    <a:pt x="2100" y="23638"/>
                  </a:lnTo>
                  <a:lnTo>
                    <a:pt x="1909" y="23300"/>
                  </a:lnTo>
                  <a:lnTo>
                    <a:pt x="1736" y="22961"/>
                  </a:lnTo>
                  <a:lnTo>
                    <a:pt x="1562" y="22623"/>
                  </a:lnTo>
                  <a:lnTo>
                    <a:pt x="1397" y="22276"/>
                  </a:lnTo>
                  <a:lnTo>
                    <a:pt x="1250" y="21920"/>
                  </a:lnTo>
                  <a:lnTo>
                    <a:pt x="1102" y="21564"/>
                  </a:lnTo>
                  <a:lnTo>
                    <a:pt x="963" y="21208"/>
                  </a:lnTo>
                  <a:lnTo>
                    <a:pt x="833" y="20844"/>
                  </a:lnTo>
                  <a:lnTo>
                    <a:pt x="712" y="20471"/>
                  </a:lnTo>
                  <a:lnTo>
                    <a:pt x="608" y="20098"/>
                  </a:lnTo>
                  <a:lnTo>
                    <a:pt x="504" y="19724"/>
                  </a:lnTo>
                  <a:lnTo>
                    <a:pt x="408" y="19343"/>
                  </a:lnTo>
                  <a:lnTo>
                    <a:pt x="321" y="18961"/>
                  </a:lnTo>
                  <a:lnTo>
                    <a:pt x="252" y="18579"/>
                  </a:lnTo>
                  <a:lnTo>
                    <a:pt x="183" y="18189"/>
                  </a:lnTo>
                  <a:lnTo>
                    <a:pt x="130" y="17789"/>
                  </a:lnTo>
                  <a:lnTo>
                    <a:pt x="87" y="17399"/>
                  </a:lnTo>
                  <a:lnTo>
                    <a:pt x="52" y="17000"/>
                  </a:lnTo>
                  <a:lnTo>
                    <a:pt x="26" y="16601"/>
                  </a:lnTo>
                  <a:lnTo>
                    <a:pt x="9" y="16193"/>
                  </a:lnTo>
                  <a:lnTo>
                    <a:pt x="0" y="15785"/>
                  </a:lnTo>
                  <a:lnTo>
                    <a:pt x="0" y="15785"/>
                  </a:lnTo>
                  <a:lnTo>
                    <a:pt x="9" y="15377"/>
                  </a:lnTo>
                  <a:lnTo>
                    <a:pt x="26" y="14978"/>
                  </a:lnTo>
                  <a:lnTo>
                    <a:pt x="52" y="14579"/>
                  </a:lnTo>
                  <a:lnTo>
                    <a:pt x="87" y="14180"/>
                  </a:lnTo>
                  <a:lnTo>
                    <a:pt x="130" y="13780"/>
                  </a:lnTo>
                  <a:lnTo>
                    <a:pt x="183" y="13390"/>
                  </a:lnTo>
                  <a:lnTo>
                    <a:pt x="252" y="12999"/>
                  </a:lnTo>
                  <a:lnTo>
                    <a:pt x="321" y="12609"/>
                  </a:lnTo>
                  <a:lnTo>
                    <a:pt x="408" y="12227"/>
                  </a:lnTo>
                  <a:lnTo>
                    <a:pt x="504" y="11845"/>
                  </a:lnTo>
                  <a:lnTo>
                    <a:pt x="608" y="11472"/>
                  </a:lnTo>
                  <a:lnTo>
                    <a:pt x="712" y="11099"/>
                  </a:lnTo>
                  <a:lnTo>
                    <a:pt x="833" y="10735"/>
                  </a:lnTo>
                  <a:lnTo>
                    <a:pt x="963" y="10370"/>
                  </a:lnTo>
                  <a:lnTo>
                    <a:pt x="1102" y="10006"/>
                  </a:lnTo>
                  <a:lnTo>
                    <a:pt x="1250" y="9650"/>
                  </a:lnTo>
                  <a:lnTo>
                    <a:pt x="1397" y="9303"/>
                  </a:lnTo>
                  <a:lnTo>
                    <a:pt x="1562" y="8956"/>
                  </a:lnTo>
                  <a:lnTo>
                    <a:pt x="1736" y="8609"/>
                  </a:lnTo>
                  <a:lnTo>
                    <a:pt x="1909" y="8270"/>
                  </a:lnTo>
                  <a:lnTo>
                    <a:pt x="2100" y="7941"/>
                  </a:lnTo>
                  <a:lnTo>
                    <a:pt x="2291" y="7611"/>
                  </a:lnTo>
                  <a:lnTo>
                    <a:pt x="2499" y="7290"/>
                  </a:lnTo>
                  <a:lnTo>
                    <a:pt x="2708" y="6969"/>
                  </a:lnTo>
                  <a:lnTo>
                    <a:pt x="2925" y="6656"/>
                  </a:lnTo>
                  <a:lnTo>
                    <a:pt x="3150" y="6353"/>
                  </a:lnTo>
                  <a:lnTo>
                    <a:pt x="3376" y="6049"/>
                  </a:lnTo>
                  <a:lnTo>
                    <a:pt x="3619" y="5754"/>
                  </a:lnTo>
                  <a:lnTo>
                    <a:pt x="3862" y="5468"/>
                  </a:lnTo>
                  <a:lnTo>
                    <a:pt x="4113" y="5181"/>
                  </a:lnTo>
                  <a:lnTo>
                    <a:pt x="4374" y="4903"/>
                  </a:lnTo>
                  <a:lnTo>
                    <a:pt x="4634" y="4634"/>
                  </a:lnTo>
                  <a:lnTo>
                    <a:pt x="4903" y="4365"/>
                  </a:lnTo>
                  <a:lnTo>
                    <a:pt x="5181" y="4114"/>
                  </a:lnTo>
                  <a:lnTo>
                    <a:pt x="5467" y="3862"/>
                  </a:lnTo>
                  <a:lnTo>
                    <a:pt x="5753" y="3611"/>
                  </a:lnTo>
                  <a:lnTo>
                    <a:pt x="6048" y="3376"/>
                  </a:lnTo>
                  <a:lnTo>
                    <a:pt x="6352" y="3142"/>
                  </a:lnTo>
                  <a:lnTo>
                    <a:pt x="6656" y="2925"/>
                  </a:lnTo>
                  <a:lnTo>
                    <a:pt x="6968" y="2708"/>
                  </a:lnTo>
                  <a:lnTo>
                    <a:pt x="7289" y="2500"/>
                  </a:lnTo>
                  <a:lnTo>
                    <a:pt x="7610" y="2292"/>
                  </a:lnTo>
                  <a:lnTo>
                    <a:pt x="7940" y="2101"/>
                  </a:lnTo>
                  <a:lnTo>
                    <a:pt x="8270" y="1910"/>
                  </a:lnTo>
                  <a:lnTo>
                    <a:pt x="8608" y="1736"/>
                  </a:lnTo>
                  <a:lnTo>
                    <a:pt x="8955" y="1563"/>
                  </a:lnTo>
                  <a:lnTo>
                    <a:pt x="9302" y="1398"/>
                  </a:lnTo>
                  <a:lnTo>
                    <a:pt x="9650" y="1250"/>
                  </a:lnTo>
                  <a:lnTo>
                    <a:pt x="10005" y="1103"/>
                  </a:lnTo>
                  <a:lnTo>
                    <a:pt x="10370" y="964"/>
                  </a:lnTo>
                  <a:lnTo>
                    <a:pt x="10734" y="834"/>
                  </a:lnTo>
                  <a:lnTo>
                    <a:pt x="11099" y="712"/>
                  </a:lnTo>
                  <a:lnTo>
                    <a:pt x="11472" y="608"/>
                  </a:lnTo>
                  <a:lnTo>
                    <a:pt x="11854" y="504"/>
                  </a:lnTo>
                  <a:lnTo>
                    <a:pt x="12227" y="409"/>
                  </a:lnTo>
                  <a:lnTo>
                    <a:pt x="12609" y="331"/>
                  </a:lnTo>
                  <a:lnTo>
                    <a:pt x="12999" y="252"/>
                  </a:lnTo>
                  <a:lnTo>
                    <a:pt x="13389" y="183"/>
                  </a:lnTo>
                  <a:lnTo>
                    <a:pt x="13780" y="131"/>
                  </a:lnTo>
                  <a:lnTo>
                    <a:pt x="14179" y="88"/>
                  </a:lnTo>
                  <a:lnTo>
                    <a:pt x="14578" y="53"/>
                  </a:lnTo>
                  <a:lnTo>
                    <a:pt x="14977" y="27"/>
                  </a:lnTo>
                  <a:lnTo>
                    <a:pt x="15377" y="9"/>
                  </a:lnTo>
                  <a:lnTo>
                    <a:pt x="15784" y="1"/>
                  </a:lnTo>
                  <a:lnTo>
                    <a:pt x="15784" y="1"/>
                  </a:lnTo>
                  <a:lnTo>
                    <a:pt x="16192" y="9"/>
                  </a:lnTo>
                  <a:lnTo>
                    <a:pt x="16600" y="27"/>
                  </a:lnTo>
                  <a:lnTo>
                    <a:pt x="16999" y="53"/>
                  </a:lnTo>
                  <a:lnTo>
                    <a:pt x="17398" y="88"/>
                  </a:lnTo>
                  <a:lnTo>
                    <a:pt x="17789" y="131"/>
                  </a:lnTo>
                  <a:lnTo>
                    <a:pt x="18188" y="183"/>
                  </a:lnTo>
                  <a:lnTo>
                    <a:pt x="18579" y="252"/>
                  </a:lnTo>
                  <a:lnTo>
                    <a:pt x="18960" y="331"/>
                  </a:lnTo>
                  <a:lnTo>
                    <a:pt x="19342" y="409"/>
                  </a:lnTo>
                  <a:lnTo>
                    <a:pt x="19724" y="504"/>
                  </a:lnTo>
                  <a:lnTo>
                    <a:pt x="20097" y="608"/>
                  </a:lnTo>
                  <a:lnTo>
                    <a:pt x="20470" y="712"/>
                  </a:lnTo>
                  <a:lnTo>
                    <a:pt x="20843" y="834"/>
                  </a:lnTo>
                  <a:lnTo>
                    <a:pt x="21208" y="964"/>
                  </a:lnTo>
                  <a:lnTo>
                    <a:pt x="21564" y="1103"/>
                  </a:lnTo>
                  <a:lnTo>
                    <a:pt x="21919" y="1250"/>
                  </a:lnTo>
                  <a:lnTo>
                    <a:pt x="22275" y="1398"/>
                  </a:lnTo>
                  <a:lnTo>
                    <a:pt x="22622" y="1563"/>
                  </a:lnTo>
                  <a:lnTo>
                    <a:pt x="22961" y="1736"/>
                  </a:lnTo>
                  <a:lnTo>
                    <a:pt x="23299" y="1910"/>
                  </a:lnTo>
                  <a:lnTo>
                    <a:pt x="23637" y="2101"/>
                  </a:lnTo>
                  <a:lnTo>
                    <a:pt x="23959" y="2292"/>
                  </a:lnTo>
                  <a:lnTo>
                    <a:pt x="24288" y="2500"/>
                  </a:lnTo>
                  <a:lnTo>
                    <a:pt x="24601" y="2708"/>
                  </a:lnTo>
                  <a:lnTo>
                    <a:pt x="24913" y="2925"/>
                  </a:lnTo>
                  <a:lnTo>
                    <a:pt x="25225" y="3142"/>
                  </a:lnTo>
                  <a:lnTo>
                    <a:pt x="25520" y="3376"/>
                  </a:lnTo>
                  <a:lnTo>
                    <a:pt x="25815" y="3611"/>
                  </a:lnTo>
                  <a:lnTo>
                    <a:pt x="26111" y="3862"/>
                  </a:lnTo>
                  <a:lnTo>
                    <a:pt x="26388" y="4114"/>
                  </a:lnTo>
                  <a:lnTo>
                    <a:pt x="26666" y="4365"/>
                  </a:lnTo>
                  <a:lnTo>
                    <a:pt x="26935" y="4634"/>
                  </a:lnTo>
                  <a:lnTo>
                    <a:pt x="27204" y="4903"/>
                  </a:lnTo>
                  <a:lnTo>
                    <a:pt x="27464" y="5181"/>
                  </a:lnTo>
                  <a:lnTo>
                    <a:pt x="27716" y="5468"/>
                  </a:lnTo>
                  <a:lnTo>
                    <a:pt x="27959" y="5754"/>
                  </a:lnTo>
                  <a:lnTo>
                    <a:pt x="28193" y="6049"/>
                  </a:lnTo>
                  <a:lnTo>
                    <a:pt x="28427" y="6353"/>
                  </a:lnTo>
                  <a:lnTo>
                    <a:pt x="28653" y="6656"/>
                  </a:lnTo>
                  <a:lnTo>
                    <a:pt x="28870" y="6969"/>
                  </a:lnTo>
                  <a:lnTo>
                    <a:pt x="29078" y="7290"/>
                  </a:lnTo>
                  <a:lnTo>
                    <a:pt x="29278" y="7611"/>
                  </a:lnTo>
                  <a:lnTo>
                    <a:pt x="29477" y="7941"/>
                  </a:lnTo>
                  <a:lnTo>
                    <a:pt x="29660" y="8270"/>
                  </a:lnTo>
                  <a:lnTo>
                    <a:pt x="29842" y="8609"/>
                  </a:lnTo>
                  <a:lnTo>
                    <a:pt x="30007" y="8956"/>
                  </a:lnTo>
                  <a:lnTo>
                    <a:pt x="30172" y="9303"/>
                  </a:lnTo>
                  <a:lnTo>
                    <a:pt x="30328" y="9650"/>
                  </a:lnTo>
                  <a:lnTo>
                    <a:pt x="30475" y="10006"/>
                  </a:lnTo>
                  <a:lnTo>
                    <a:pt x="30605" y="10370"/>
                  </a:lnTo>
                  <a:lnTo>
                    <a:pt x="30736" y="10735"/>
                  </a:lnTo>
                  <a:lnTo>
                    <a:pt x="30857" y="11099"/>
                  </a:lnTo>
                  <a:lnTo>
                    <a:pt x="30970" y="11472"/>
                  </a:lnTo>
                  <a:lnTo>
                    <a:pt x="31074" y="11845"/>
                  </a:lnTo>
                  <a:lnTo>
                    <a:pt x="31161" y="12227"/>
                  </a:lnTo>
                  <a:lnTo>
                    <a:pt x="31248" y="12609"/>
                  </a:lnTo>
                  <a:lnTo>
                    <a:pt x="31317" y="12999"/>
                  </a:lnTo>
                  <a:lnTo>
                    <a:pt x="31386" y="13390"/>
                  </a:lnTo>
                  <a:lnTo>
                    <a:pt x="31438" y="13780"/>
                  </a:lnTo>
                  <a:lnTo>
                    <a:pt x="31490" y="14180"/>
                  </a:lnTo>
                  <a:lnTo>
                    <a:pt x="31525" y="14579"/>
                  </a:lnTo>
                  <a:lnTo>
                    <a:pt x="31551" y="14978"/>
                  </a:lnTo>
                  <a:lnTo>
                    <a:pt x="31560" y="15377"/>
                  </a:lnTo>
                  <a:lnTo>
                    <a:pt x="31569" y="15785"/>
                  </a:lnTo>
                  <a:lnTo>
                    <a:pt x="31569" y="15785"/>
                  </a:lnTo>
                  <a:lnTo>
                    <a:pt x="31560" y="16193"/>
                  </a:lnTo>
                  <a:lnTo>
                    <a:pt x="31551" y="16601"/>
                  </a:lnTo>
                  <a:lnTo>
                    <a:pt x="31525" y="17000"/>
                  </a:lnTo>
                  <a:lnTo>
                    <a:pt x="31490" y="17399"/>
                  </a:lnTo>
                  <a:lnTo>
                    <a:pt x="31438" y="17789"/>
                  </a:lnTo>
                  <a:lnTo>
                    <a:pt x="31386" y="18189"/>
                  </a:lnTo>
                  <a:lnTo>
                    <a:pt x="31317" y="18579"/>
                  </a:lnTo>
                  <a:lnTo>
                    <a:pt x="31248" y="18961"/>
                  </a:lnTo>
                  <a:lnTo>
                    <a:pt x="31161" y="19343"/>
                  </a:lnTo>
                  <a:lnTo>
                    <a:pt x="31074" y="19724"/>
                  </a:lnTo>
                  <a:lnTo>
                    <a:pt x="30970" y="20098"/>
                  </a:lnTo>
                  <a:lnTo>
                    <a:pt x="30857" y="20471"/>
                  </a:lnTo>
                  <a:lnTo>
                    <a:pt x="30736" y="20844"/>
                  </a:lnTo>
                  <a:lnTo>
                    <a:pt x="30605" y="21208"/>
                  </a:lnTo>
                  <a:lnTo>
                    <a:pt x="30475" y="21564"/>
                  </a:lnTo>
                  <a:lnTo>
                    <a:pt x="30328" y="21920"/>
                  </a:lnTo>
                  <a:lnTo>
                    <a:pt x="30172" y="22276"/>
                  </a:lnTo>
                  <a:lnTo>
                    <a:pt x="30007" y="22623"/>
                  </a:lnTo>
                  <a:lnTo>
                    <a:pt x="29842" y="22961"/>
                  </a:lnTo>
                  <a:lnTo>
                    <a:pt x="29660" y="23300"/>
                  </a:lnTo>
                  <a:lnTo>
                    <a:pt x="29477" y="23638"/>
                  </a:lnTo>
                  <a:lnTo>
                    <a:pt x="29278" y="23959"/>
                  </a:lnTo>
                  <a:lnTo>
                    <a:pt x="29078" y="24289"/>
                  </a:lnTo>
                  <a:lnTo>
                    <a:pt x="28870" y="24601"/>
                  </a:lnTo>
                  <a:lnTo>
                    <a:pt x="28653" y="24914"/>
                  </a:lnTo>
                  <a:lnTo>
                    <a:pt x="28427" y="25226"/>
                  </a:lnTo>
                  <a:lnTo>
                    <a:pt x="28193" y="25521"/>
                  </a:lnTo>
                  <a:lnTo>
                    <a:pt x="27959" y="25816"/>
                  </a:lnTo>
                  <a:lnTo>
                    <a:pt x="27716" y="26111"/>
                  </a:lnTo>
                  <a:lnTo>
                    <a:pt x="27464" y="26389"/>
                  </a:lnTo>
                  <a:lnTo>
                    <a:pt x="27204" y="26666"/>
                  </a:lnTo>
                  <a:lnTo>
                    <a:pt x="26935" y="26944"/>
                  </a:lnTo>
                  <a:lnTo>
                    <a:pt x="26666" y="27204"/>
                  </a:lnTo>
                  <a:lnTo>
                    <a:pt x="26388" y="27465"/>
                  </a:lnTo>
                  <a:lnTo>
                    <a:pt x="26111" y="27716"/>
                  </a:lnTo>
                  <a:lnTo>
                    <a:pt x="25815" y="27959"/>
                  </a:lnTo>
                  <a:lnTo>
                    <a:pt x="25520" y="28194"/>
                  </a:lnTo>
                  <a:lnTo>
                    <a:pt x="25225" y="28428"/>
                  </a:lnTo>
                  <a:lnTo>
                    <a:pt x="24913" y="28653"/>
                  </a:lnTo>
                  <a:lnTo>
                    <a:pt x="24601" y="28870"/>
                  </a:lnTo>
                  <a:lnTo>
                    <a:pt x="24288" y="29079"/>
                  </a:lnTo>
                  <a:lnTo>
                    <a:pt x="23959" y="29278"/>
                  </a:lnTo>
                  <a:lnTo>
                    <a:pt x="23637" y="29478"/>
                  </a:lnTo>
                  <a:lnTo>
                    <a:pt x="23299" y="29660"/>
                  </a:lnTo>
                  <a:lnTo>
                    <a:pt x="22961" y="29842"/>
                  </a:lnTo>
                  <a:lnTo>
                    <a:pt x="22622" y="30007"/>
                  </a:lnTo>
                  <a:lnTo>
                    <a:pt x="22275" y="30172"/>
                  </a:lnTo>
                  <a:lnTo>
                    <a:pt x="21919" y="30328"/>
                  </a:lnTo>
                  <a:lnTo>
                    <a:pt x="21564" y="30476"/>
                  </a:lnTo>
                  <a:lnTo>
                    <a:pt x="21208" y="30606"/>
                  </a:lnTo>
                  <a:lnTo>
                    <a:pt x="20843" y="30736"/>
                  </a:lnTo>
                  <a:lnTo>
                    <a:pt x="20470" y="30858"/>
                  </a:lnTo>
                  <a:lnTo>
                    <a:pt x="20097" y="30970"/>
                  </a:lnTo>
                  <a:lnTo>
                    <a:pt x="19724" y="31074"/>
                  </a:lnTo>
                  <a:lnTo>
                    <a:pt x="19342" y="31161"/>
                  </a:lnTo>
                  <a:lnTo>
                    <a:pt x="18960" y="31248"/>
                  </a:lnTo>
                  <a:lnTo>
                    <a:pt x="18579" y="31326"/>
                  </a:lnTo>
                  <a:lnTo>
                    <a:pt x="18188" y="31387"/>
                  </a:lnTo>
                  <a:lnTo>
                    <a:pt x="17789" y="31439"/>
                  </a:lnTo>
                  <a:lnTo>
                    <a:pt x="17398" y="31491"/>
                  </a:lnTo>
                  <a:lnTo>
                    <a:pt x="16999" y="31526"/>
                  </a:lnTo>
                  <a:lnTo>
                    <a:pt x="16600" y="31552"/>
                  </a:lnTo>
                  <a:lnTo>
                    <a:pt x="16192" y="31560"/>
                  </a:lnTo>
                  <a:lnTo>
                    <a:pt x="15784" y="31569"/>
                  </a:lnTo>
                  <a:lnTo>
                    <a:pt x="15784" y="315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-954000" y="-24605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-3298400" y="-3742425"/>
              <a:ext cx="2475875" cy="1150425"/>
            </a:xfrm>
            <a:custGeom>
              <a:rect b="b" l="l" r="r" t="t"/>
              <a:pathLst>
                <a:path extrusionOk="0" h="46017" w="99035">
                  <a:moveTo>
                    <a:pt x="0" y="1"/>
                  </a:moveTo>
                  <a:lnTo>
                    <a:pt x="0" y="10526"/>
                  </a:lnTo>
                  <a:lnTo>
                    <a:pt x="5510" y="10526"/>
                  </a:lnTo>
                  <a:lnTo>
                    <a:pt x="10838" y="10544"/>
                  </a:lnTo>
                  <a:lnTo>
                    <a:pt x="13441" y="10561"/>
                  </a:lnTo>
                  <a:lnTo>
                    <a:pt x="15992" y="10587"/>
                  </a:lnTo>
                  <a:lnTo>
                    <a:pt x="18500" y="10613"/>
                  </a:lnTo>
                  <a:lnTo>
                    <a:pt x="20965" y="10657"/>
                  </a:lnTo>
                  <a:lnTo>
                    <a:pt x="23377" y="10700"/>
                  </a:lnTo>
                  <a:lnTo>
                    <a:pt x="25746" y="10752"/>
                  </a:lnTo>
                  <a:lnTo>
                    <a:pt x="28080" y="10813"/>
                  </a:lnTo>
                  <a:lnTo>
                    <a:pt x="30362" y="10882"/>
                  </a:lnTo>
                  <a:lnTo>
                    <a:pt x="32601" y="10969"/>
                  </a:lnTo>
                  <a:lnTo>
                    <a:pt x="34788" y="11056"/>
                  </a:lnTo>
                  <a:lnTo>
                    <a:pt x="36940" y="11169"/>
                  </a:lnTo>
                  <a:lnTo>
                    <a:pt x="39040" y="11281"/>
                  </a:lnTo>
                  <a:lnTo>
                    <a:pt x="41096" y="11420"/>
                  </a:lnTo>
                  <a:lnTo>
                    <a:pt x="43118" y="11568"/>
                  </a:lnTo>
                  <a:lnTo>
                    <a:pt x="45088" y="11724"/>
                  </a:lnTo>
                  <a:lnTo>
                    <a:pt x="47014" y="11906"/>
                  </a:lnTo>
                  <a:lnTo>
                    <a:pt x="47960" y="12002"/>
                  </a:lnTo>
                  <a:lnTo>
                    <a:pt x="48888" y="12097"/>
                  </a:lnTo>
                  <a:lnTo>
                    <a:pt x="49817" y="12201"/>
                  </a:lnTo>
                  <a:lnTo>
                    <a:pt x="50728" y="12305"/>
                  </a:lnTo>
                  <a:lnTo>
                    <a:pt x="51630" y="12418"/>
                  </a:lnTo>
                  <a:lnTo>
                    <a:pt x="52524" y="12540"/>
                  </a:lnTo>
                  <a:lnTo>
                    <a:pt x="53401" y="12661"/>
                  </a:lnTo>
                  <a:lnTo>
                    <a:pt x="54268" y="12783"/>
                  </a:lnTo>
                  <a:lnTo>
                    <a:pt x="55127" y="12913"/>
                  </a:lnTo>
                  <a:lnTo>
                    <a:pt x="55969" y="13052"/>
                  </a:lnTo>
                  <a:lnTo>
                    <a:pt x="56811" y="13190"/>
                  </a:lnTo>
                  <a:lnTo>
                    <a:pt x="57635" y="13338"/>
                  </a:lnTo>
                  <a:lnTo>
                    <a:pt x="58442" y="13485"/>
                  </a:lnTo>
                  <a:lnTo>
                    <a:pt x="59249" y="13642"/>
                  </a:lnTo>
                  <a:lnTo>
                    <a:pt x="60039" y="13807"/>
                  </a:lnTo>
                  <a:lnTo>
                    <a:pt x="60820" y="13971"/>
                  </a:lnTo>
                  <a:lnTo>
                    <a:pt x="61592" y="14145"/>
                  </a:lnTo>
                  <a:lnTo>
                    <a:pt x="62347" y="14318"/>
                  </a:lnTo>
                  <a:lnTo>
                    <a:pt x="63093" y="14501"/>
                  </a:lnTo>
                  <a:lnTo>
                    <a:pt x="63831" y="14692"/>
                  </a:lnTo>
                  <a:lnTo>
                    <a:pt x="64560" y="14891"/>
                  </a:lnTo>
                  <a:lnTo>
                    <a:pt x="65271" y="15091"/>
                  </a:lnTo>
                  <a:lnTo>
                    <a:pt x="65974" y="15299"/>
                  </a:lnTo>
                  <a:lnTo>
                    <a:pt x="66668" y="15516"/>
                  </a:lnTo>
                  <a:lnTo>
                    <a:pt x="67354" y="15733"/>
                  </a:lnTo>
                  <a:lnTo>
                    <a:pt x="68022" y="15958"/>
                  </a:lnTo>
                  <a:lnTo>
                    <a:pt x="68681" y="16193"/>
                  </a:lnTo>
                  <a:lnTo>
                    <a:pt x="69332" y="16427"/>
                  </a:lnTo>
                  <a:lnTo>
                    <a:pt x="69966" y="16670"/>
                  </a:lnTo>
                  <a:lnTo>
                    <a:pt x="70590" y="16930"/>
                  </a:lnTo>
                  <a:lnTo>
                    <a:pt x="71207" y="17182"/>
                  </a:lnTo>
                  <a:lnTo>
                    <a:pt x="71814" y="17451"/>
                  </a:lnTo>
                  <a:lnTo>
                    <a:pt x="72413" y="17720"/>
                  </a:lnTo>
                  <a:lnTo>
                    <a:pt x="72994" y="18006"/>
                  </a:lnTo>
                  <a:lnTo>
                    <a:pt x="73567" y="18293"/>
                  </a:lnTo>
                  <a:lnTo>
                    <a:pt x="74131" y="18588"/>
                  </a:lnTo>
                  <a:lnTo>
                    <a:pt x="74678" y="18883"/>
                  </a:lnTo>
                  <a:lnTo>
                    <a:pt x="75216" y="19195"/>
                  </a:lnTo>
                  <a:lnTo>
                    <a:pt x="75745" y="19508"/>
                  </a:lnTo>
                  <a:lnTo>
                    <a:pt x="76265" y="19837"/>
                  </a:lnTo>
                  <a:lnTo>
                    <a:pt x="76777" y="20167"/>
                  </a:lnTo>
                  <a:lnTo>
                    <a:pt x="77272" y="20505"/>
                  </a:lnTo>
                  <a:lnTo>
                    <a:pt x="77758" y="20853"/>
                  </a:lnTo>
                  <a:lnTo>
                    <a:pt x="78235" y="21208"/>
                  </a:lnTo>
                  <a:lnTo>
                    <a:pt x="78695" y="21573"/>
                  </a:lnTo>
                  <a:lnTo>
                    <a:pt x="79146" y="21946"/>
                  </a:lnTo>
                  <a:lnTo>
                    <a:pt x="79589" y="22319"/>
                  </a:lnTo>
                  <a:lnTo>
                    <a:pt x="80023" y="22709"/>
                  </a:lnTo>
                  <a:lnTo>
                    <a:pt x="80448" y="23109"/>
                  </a:lnTo>
                  <a:lnTo>
                    <a:pt x="80856" y="23508"/>
                  </a:lnTo>
                  <a:lnTo>
                    <a:pt x="81255" y="23924"/>
                  </a:lnTo>
                  <a:lnTo>
                    <a:pt x="81645" y="24341"/>
                  </a:lnTo>
                  <a:lnTo>
                    <a:pt x="82019" y="24775"/>
                  </a:lnTo>
                  <a:lnTo>
                    <a:pt x="82392" y="25209"/>
                  </a:lnTo>
                  <a:lnTo>
                    <a:pt x="82748" y="25660"/>
                  </a:lnTo>
                  <a:lnTo>
                    <a:pt x="83086" y="26120"/>
                  </a:lnTo>
                  <a:lnTo>
                    <a:pt x="83424" y="26580"/>
                  </a:lnTo>
                  <a:lnTo>
                    <a:pt x="83745" y="27057"/>
                  </a:lnTo>
                  <a:lnTo>
                    <a:pt x="84066" y="27543"/>
                  </a:lnTo>
                  <a:lnTo>
                    <a:pt x="84361" y="28037"/>
                  </a:lnTo>
                  <a:lnTo>
                    <a:pt x="84657" y="28541"/>
                  </a:lnTo>
                  <a:lnTo>
                    <a:pt x="84943" y="29053"/>
                  </a:lnTo>
                  <a:lnTo>
                    <a:pt x="85212" y="29573"/>
                  </a:lnTo>
                  <a:lnTo>
                    <a:pt x="85472" y="30103"/>
                  </a:lnTo>
                  <a:lnTo>
                    <a:pt x="85715" y="30649"/>
                  </a:lnTo>
                  <a:lnTo>
                    <a:pt x="85958" y="31196"/>
                  </a:lnTo>
                  <a:lnTo>
                    <a:pt x="86184" y="31760"/>
                  </a:lnTo>
                  <a:lnTo>
                    <a:pt x="86401" y="32333"/>
                  </a:lnTo>
                  <a:lnTo>
                    <a:pt x="86609" y="32914"/>
                  </a:lnTo>
                  <a:lnTo>
                    <a:pt x="86809" y="33504"/>
                  </a:lnTo>
                  <a:lnTo>
                    <a:pt x="86991" y="34112"/>
                  </a:lnTo>
                  <a:lnTo>
                    <a:pt x="87164" y="34719"/>
                  </a:lnTo>
                  <a:lnTo>
                    <a:pt x="87329" y="35344"/>
                  </a:lnTo>
                  <a:lnTo>
                    <a:pt x="87485" y="35977"/>
                  </a:lnTo>
                  <a:lnTo>
                    <a:pt x="87624" y="36628"/>
                  </a:lnTo>
                  <a:lnTo>
                    <a:pt x="87754" y="37279"/>
                  </a:lnTo>
                  <a:lnTo>
                    <a:pt x="87876" y="37947"/>
                  </a:lnTo>
                  <a:lnTo>
                    <a:pt x="87989" y="38624"/>
                  </a:lnTo>
                  <a:lnTo>
                    <a:pt x="88093" y="39309"/>
                  </a:lnTo>
                  <a:lnTo>
                    <a:pt x="88180" y="40012"/>
                  </a:lnTo>
                  <a:lnTo>
                    <a:pt x="88258" y="40724"/>
                  </a:lnTo>
                  <a:lnTo>
                    <a:pt x="88327" y="41444"/>
                  </a:lnTo>
                  <a:lnTo>
                    <a:pt x="88388" y="42173"/>
                  </a:lnTo>
                  <a:lnTo>
                    <a:pt x="88431" y="42919"/>
                  </a:lnTo>
                  <a:lnTo>
                    <a:pt x="88466" y="43674"/>
                  </a:lnTo>
                  <a:lnTo>
                    <a:pt x="88501" y="44446"/>
                  </a:lnTo>
                  <a:lnTo>
                    <a:pt x="88509" y="45227"/>
                  </a:lnTo>
                  <a:lnTo>
                    <a:pt x="88518" y="46017"/>
                  </a:lnTo>
                  <a:lnTo>
                    <a:pt x="99035" y="46017"/>
                  </a:lnTo>
                  <a:lnTo>
                    <a:pt x="99035" y="45028"/>
                  </a:lnTo>
                  <a:lnTo>
                    <a:pt x="99009" y="44047"/>
                  </a:lnTo>
                  <a:lnTo>
                    <a:pt x="98974" y="43075"/>
                  </a:lnTo>
                  <a:lnTo>
                    <a:pt x="98922" y="42121"/>
                  </a:lnTo>
                  <a:lnTo>
                    <a:pt x="98861" y="41184"/>
                  </a:lnTo>
                  <a:lnTo>
                    <a:pt x="98783" y="40246"/>
                  </a:lnTo>
                  <a:lnTo>
                    <a:pt x="98688" y="39327"/>
                  </a:lnTo>
                  <a:lnTo>
                    <a:pt x="98584" y="38416"/>
                  </a:lnTo>
                  <a:lnTo>
                    <a:pt x="98462" y="37522"/>
                  </a:lnTo>
                  <a:lnTo>
                    <a:pt x="98323" y="36637"/>
                  </a:lnTo>
                  <a:lnTo>
                    <a:pt x="98176" y="35760"/>
                  </a:lnTo>
                  <a:lnTo>
                    <a:pt x="98011" y="34901"/>
                  </a:lnTo>
                  <a:lnTo>
                    <a:pt x="97829" y="34051"/>
                  </a:lnTo>
                  <a:lnTo>
                    <a:pt x="97629" y="33209"/>
                  </a:lnTo>
                  <a:lnTo>
                    <a:pt x="97421" y="32376"/>
                  </a:lnTo>
                  <a:lnTo>
                    <a:pt x="97204" y="31560"/>
                  </a:lnTo>
                  <a:lnTo>
                    <a:pt x="96961" y="30753"/>
                  </a:lnTo>
                  <a:lnTo>
                    <a:pt x="96709" y="29964"/>
                  </a:lnTo>
                  <a:lnTo>
                    <a:pt x="96449" y="29174"/>
                  </a:lnTo>
                  <a:lnTo>
                    <a:pt x="96163" y="28402"/>
                  </a:lnTo>
                  <a:lnTo>
                    <a:pt x="95868" y="27647"/>
                  </a:lnTo>
                  <a:lnTo>
                    <a:pt x="95555" y="26901"/>
                  </a:lnTo>
                  <a:lnTo>
                    <a:pt x="95234" y="26154"/>
                  </a:lnTo>
                  <a:lnTo>
                    <a:pt x="94896" y="25434"/>
                  </a:lnTo>
                  <a:lnTo>
                    <a:pt x="94540" y="24714"/>
                  </a:lnTo>
                  <a:lnTo>
                    <a:pt x="94167" y="24011"/>
                  </a:lnTo>
                  <a:lnTo>
                    <a:pt x="93785" y="23317"/>
                  </a:lnTo>
                  <a:lnTo>
                    <a:pt x="93386" y="22640"/>
                  </a:lnTo>
                  <a:lnTo>
                    <a:pt x="92978" y="21963"/>
                  </a:lnTo>
                  <a:lnTo>
                    <a:pt x="92544" y="21304"/>
                  </a:lnTo>
                  <a:lnTo>
                    <a:pt x="92110" y="20662"/>
                  </a:lnTo>
                  <a:lnTo>
                    <a:pt x="91650" y="20020"/>
                  </a:lnTo>
                  <a:lnTo>
                    <a:pt x="91173" y="19395"/>
                  </a:lnTo>
                  <a:lnTo>
                    <a:pt x="90687" y="18779"/>
                  </a:lnTo>
                  <a:lnTo>
                    <a:pt x="90193" y="18171"/>
                  </a:lnTo>
                  <a:lnTo>
                    <a:pt x="89672" y="17581"/>
                  </a:lnTo>
                  <a:lnTo>
                    <a:pt x="89143" y="17000"/>
                  </a:lnTo>
                  <a:lnTo>
                    <a:pt x="88596" y="16427"/>
                  </a:lnTo>
                  <a:lnTo>
                    <a:pt x="88041" y="15863"/>
                  </a:lnTo>
                  <a:lnTo>
                    <a:pt x="87459" y="15316"/>
                  </a:lnTo>
                  <a:lnTo>
                    <a:pt x="86869" y="14778"/>
                  </a:lnTo>
                  <a:lnTo>
                    <a:pt x="86262" y="14249"/>
                  </a:lnTo>
                  <a:lnTo>
                    <a:pt x="85646" y="13728"/>
                  </a:lnTo>
                  <a:lnTo>
                    <a:pt x="85012" y="13225"/>
                  </a:lnTo>
                  <a:lnTo>
                    <a:pt x="84361" y="12731"/>
                  </a:lnTo>
                  <a:lnTo>
                    <a:pt x="83693" y="12245"/>
                  </a:lnTo>
                  <a:lnTo>
                    <a:pt x="83016" y="11767"/>
                  </a:lnTo>
                  <a:lnTo>
                    <a:pt x="82322" y="11307"/>
                  </a:lnTo>
                  <a:lnTo>
                    <a:pt x="81611" y="10856"/>
                  </a:lnTo>
                  <a:lnTo>
                    <a:pt x="80891" y="10414"/>
                  </a:lnTo>
                  <a:lnTo>
                    <a:pt x="80144" y="9980"/>
                  </a:lnTo>
                  <a:lnTo>
                    <a:pt x="79389" y="9555"/>
                  </a:lnTo>
                  <a:lnTo>
                    <a:pt x="78626" y="9147"/>
                  </a:lnTo>
                  <a:lnTo>
                    <a:pt x="77836" y="8748"/>
                  </a:lnTo>
                  <a:lnTo>
                    <a:pt x="77038" y="8357"/>
                  </a:lnTo>
                  <a:lnTo>
                    <a:pt x="76222" y="7984"/>
                  </a:lnTo>
                  <a:lnTo>
                    <a:pt x="75389" y="7611"/>
                  </a:lnTo>
                  <a:lnTo>
                    <a:pt x="74547" y="7255"/>
                  </a:lnTo>
                  <a:lnTo>
                    <a:pt x="73688" y="6908"/>
                  </a:lnTo>
                  <a:lnTo>
                    <a:pt x="72812" y="6570"/>
                  </a:lnTo>
                  <a:lnTo>
                    <a:pt x="71918" y="6249"/>
                  </a:lnTo>
                  <a:lnTo>
                    <a:pt x="71016" y="5927"/>
                  </a:lnTo>
                  <a:lnTo>
                    <a:pt x="70096" y="5624"/>
                  </a:lnTo>
                  <a:lnTo>
                    <a:pt x="69159" y="5329"/>
                  </a:lnTo>
                  <a:lnTo>
                    <a:pt x="68343" y="5086"/>
                  </a:lnTo>
                  <a:lnTo>
                    <a:pt x="67519" y="4851"/>
                  </a:lnTo>
                  <a:lnTo>
                    <a:pt x="66686" y="4617"/>
                  </a:lnTo>
                  <a:lnTo>
                    <a:pt x="65844" y="4392"/>
                  </a:lnTo>
                  <a:lnTo>
                    <a:pt x="64994" y="4175"/>
                  </a:lnTo>
                  <a:lnTo>
                    <a:pt x="64126" y="3966"/>
                  </a:lnTo>
                  <a:lnTo>
                    <a:pt x="63258" y="3767"/>
                  </a:lnTo>
                  <a:lnTo>
                    <a:pt x="62373" y="3576"/>
                  </a:lnTo>
                  <a:lnTo>
                    <a:pt x="61488" y="3385"/>
                  </a:lnTo>
                  <a:lnTo>
                    <a:pt x="60585" y="3203"/>
                  </a:lnTo>
                  <a:lnTo>
                    <a:pt x="59674" y="3029"/>
                  </a:lnTo>
                  <a:lnTo>
                    <a:pt x="58755" y="2864"/>
                  </a:lnTo>
                  <a:lnTo>
                    <a:pt x="57826" y="2699"/>
                  </a:lnTo>
                  <a:lnTo>
                    <a:pt x="56889" y="2543"/>
                  </a:lnTo>
                  <a:lnTo>
                    <a:pt x="55943" y="2396"/>
                  </a:lnTo>
                  <a:lnTo>
                    <a:pt x="54989" y="2248"/>
                  </a:lnTo>
                  <a:lnTo>
                    <a:pt x="54025" y="2109"/>
                  </a:lnTo>
                  <a:lnTo>
                    <a:pt x="53054" y="1979"/>
                  </a:lnTo>
                  <a:lnTo>
                    <a:pt x="52073" y="1858"/>
                  </a:lnTo>
                  <a:lnTo>
                    <a:pt x="51084" y="1736"/>
                  </a:lnTo>
                  <a:lnTo>
                    <a:pt x="50086" y="1615"/>
                  </a:lnTo>
                  <a:lnTo>
                    <a:pt x="49079" y="1511"/>
                  </a:lnTo>
                  <a:lnTo>
                    <a:pt x="48064" y="1407"/>
                  </a:lnTo>
                  <a:lnTo>
                    <a:pt x="47040" y="1302"/>
                  </a:lnTo>
                  <a:lnTo>
                    <a:pt x="46007" y="1207"/>
                  </a:lnTo>
                  <a:lnTo>
                    <a:pt x="44966" y="1120"/>
                  </a:lnTo>
                  <a:lnTo>
                    <a:pt x="42858" y="947"/>
                  </a:lnTo>
                  <a:lnTo>
                    <a:pt x="40723" y="799"/>
                  </a:lnTo>
                  <a:lnTo>
                    <a:pt x="38554" y="669"/>
                  </a:lnTo>
                  <a:lnTo>
                    <a:pt x="36350" y="547"/>
                  </a:lnTo>
                  <a:lnTo>
                    <a:pt x="34119" y="452"/>
                  </a:lnTo>
                  <a:lnTo>
                    <a:pt x="31855" y="357"/>
                  </a:lnTo>
                  <a:lnTo>
                    <a:pt x="29573" y="287"/>
                  </a:lnTo>
                  <a:lnTo>
                    <a:pt x="27247" y="218"/>
                  </a:lnTo>
                  <a:lnTo>
                    <a:pt x="24904" y="166"/>
                  </a:lnTo>
                  <a:lnTo>
                    <a:pt x="22526" y="122"/>
                  </a:lnTo>
                  <a:lnTo>
                    <a:pt x="20123" y="88"/>
                  </a:lnTo>
                  <a:lnTo>
                    <a:pt x="17693" y="62"/>
                  </a:lnTo>
                  <a:lnTo>
                    <a:pt x="15246" y="36"/>
                  </a:lnTo>
                  <a:lnTo>
                    <a:pt x="12764" y="18"/>
                  </a:lnTo>
                  <a:lnTo>
                    <a:pt x="10257" y="9"/>
                  </a:lnTo>
                  <a:lnTo>
                    <a:pt x="517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-3298400" y="-3742425"/>
              <a:ext cx="2475875" cy="1150425"/>
            </a:xfrm>
            <a:custGeom>
              <a:rect b="b" l="l" r="r" t="t"/>
              <a:pathLst>
                <a:path extrusionOk="0" fill="none" h="46017" w="99035">
                  <a:moveTo>
                    <a:pt x="99035" y="46017"/>
                  </a:moveTo>
                  <a:lnTo>
                    <a:pt x="88518" y="46017"/>
                  </a:lnTo>
                  <a:lnTo>
                    <a:pt x="88518" y="46017"/>
                  </a:lnTo>
                  <a:lnTo>
                    <a:pt x="88509" y="45227"/>
                  </a:lnTo>
                  <a:lnTo>
                    <a:pt x="88501" y="44446"/>
                  </a:lnTo>
                  <a:lnTo>
                    <a:pt x="88466" y="43674"/>
                  </a:lnTo>
                  <a:lnTo>
                    <a:pt x="88431" y="42919"/>
                  </a:lnTo>
                  <a:lnTo>
                    <a:pt x="88388" y="42173"/>
                  </a:lnTo>
                  <a:lnTo>
                    <a:pt x="88327" y="41444"/>
                  </a:lnTo>
                  <a:lnTo>
                    <a:pt x="88258" y="40724"/>
                  </a:lnTo>
                  <a:lnTo>
                    <a:pt x="88180" y="40012"/>
                  </a:lnTo>
                  <a:lnTo>
                    <a:pt x="88093" y="39309"/>
                  </a:lnTo>
                  <a:lnTo>
                    <a:pt x="87989" y="38624"/>
                  </a:lnTo>
                  <a:lnTo>
                    <a:pt x="87876" y="37947"/>
                  </a:lnTo>
                  <a:lnTo>
                    <a:pt x="87754" y="37279"/>
                  </a:lnTo>
                  <a:lnTo>
                    <a:pt x="87624" y="36628"/>
                  </a:lnTo>
                  <a:lnTo>
                    <a:pt x="87485" y="35977"/>
                  </a:lnTo>
                  <a:lnTo>
                    <a:pt x="87329" y="35344"/>
                  </a:lnTo>
                  <a:lnTo>
                    <a:pt x="87164" y="34719"/>
                  </a:lnTo>
                  <a:lnTo>
                    <a:pt x="86991" y="34112"/>
                  </a:lnTo>
                  <a:lnTo>
                    <a:pt x="86809" y="33504"/>
                  </a:lnTo>
                  <a:lnTo>
                    <a:pt x="86609" y="32914"/>
                  </a:lnTo>
                  <a:lnTo>
                    <a:pt x="86401" y="32333"/>
                  </a:lnTo>
                  <a:lnTo>
                    <a:pt x="86184" y="31760"/>
                  </a:lnTo>
                  <a:lnTo>
                    <a:pt x="85958" y="31196"/>
                  </a:lnTo>
                  <a:lnTo>
                    <a:pt x="85715" y="30649"/>
                  </a:lnTo>
                  <a:lnTo>
                    <a:pt x="85472" y="30103"/>
                  </a:lnTo>
                  <a:lnTo>
                    <a:pt x="85212" y="29573"/>
                  </a:lnTo>
                  <a:lnTo>
                    <a:pt x="84943" y="29053"/>
                  </a:lnTo>
                  <a:lnTo>
                    <a:pt x="84657" y="28541"/>
                  </a:lnTo>
                  <a:lnTo>
                    <a:pt x="84361" y="28037"/>
                  </a:lnTo>
                  <a:lnTo>
                    <a:pt x="84066" y="27543"/>
                  </a:lnTo>
                  <a:lnTo>
                    <a:pt x="83745" y="27057"/>
                  </a:lnTo>
                  <a:lnTo>
                    <a:pt x="83424" y="26580"/>
                  </a:lnTo>
                  <a:lnTo>
                    <a:pt x="83086" y="26120"/>
                  </a:lnTo>
                  <a:lnTo>
                    <a:pt x="82748" y="25660"/>
                  </a:lnTo>
                  <a:lnTo>
                    <a:pt x="82392" y="25209"/>
                  </a:lnTo>
                  <a:lnTo>
                    <a:pt x="82019" y="24775"/>
                  </a:lnTo>
                  <a:lnTo>
                    <a:pt x="81645" y="24341"/>
                  </a:lnTo>
                  <a:lnTo>
                    <a:pt x="81255" y="23924"/>
                  </a:lnTo>
                  <a:lnTo>
                    <a:pt x="80856" y="23508"/>
                  </a:lnTo>
                  <a:lnTo>
                    <a:pt x="80448" y="23109"/>
                  </a:lnTo>
                  <a:lnTo>
                    <a:pt x="80023" y="22709"/>
                  </a:lnTo>
                  <a:lnTo>
                    <a:pt x="79589" y="22319"/>
                  </a:lnTo>
                  <a:lnTo>
                    <a:pt x="79146" y="21946"/>
                  </a:lnTo>
                  <a:lnTo>
                    <a:pt x="78695" y="21573"/>
                  </a:lnTo>
                  <a:lnTo>
                    <a:pt x="78235" y="21208"/>
                  </a:lnTo>
                  <a:lnTo>
                    <a:pt x="77758" y="20853"/>
                  </a:lnTo>
                  <a:lnTo>
                    <a:pt x="77272" y="20505"/>
                  </a:lnTo>
                  <a:lnTo>
                    <a:pt x="76777" y="20167"/>
                  </a:lnTo>
                  <a:lnTo>
                    <a:pt x="76265" y="19837"/>
                  </a:lnTo>
                  <a:lnTo>
                    <a:pt x="75745" y="19508"/>
                  </a:lnTo>
                  <a:lnTo>
                    <a:pt x="75216" y="19195"/>
                  </a:lnTo>
                  <a:lnTo>
                    <a:pt x="74678" y="18883"/>
                  </a:lnTo>
                  <a:lnTo>
                    <a:pt x="74131" y="18588"/>
                  </a:lnTo>
                  <a:lnTo>
                    <a:pt x="73567" y="18293"/>
                  </a:lnTo>
                  <a:lnTo>
                    <a:pt x="72994" y="18006"/>
                  </a:lnTo>
                  <a:lnTo>
                    <a:pt x="72413" y="17720"/>
                  </a:lnTo>
                  <a:lnTo>
                    <a:pt x="71814" y="17451"/>
                  </a:lnTo>
                  <a:lnTo>
                    <a:pt x="71207" y="17182"/>
                  </a:lnTo>
                  <a:lnTo>
                    <a:pt x="70590" y="16930"/>
                  </a:lnTo>
                  <a:lnTo>
                    <a:pt x="69966" y="16670"/>
                  </a:lnTo>
                  <a:lnTo>
                    <a:pt x="69332" y="16427"/>
                  </a:lnTo>
                  <a:lnTo>
                    <a:pt x="68681" y="16193"/>
                  </a:lnTo>
                  <a:lnTo>
                    <a:pt x="68022" y="15958"/>
                  </a:lnTo>
                  <a:lnTo>
                    <a:pt x="67354" y="15733"/>
                  </a:lnTo>
                  <a:lnTo>
                    <a:pt x="66668" y="15516"/>
                  </a:lnTo>
                  <a:lnTo>
                    <a:pt x="65974" y="15299"/>
                  </a:lnTo>
                  <a:lnTo>
                    <a:pt x="65271" y="15091"/>
                  </a:lnTo>
                  <a:lnTo>
                    <a:pt x="64560" y="14891"/>
                  </a:lnTo>
                  <a:lnTo>
                    <a:pt x="63831" y="14692"/>
                  </a:lnTo>
                  <a:lnTo>
                    <a:pt x="63093" y="14501"/>
                  </a:lnTo>
                  <a:lnTo>
                    <a:pt x="62347" y="14318"/>
                  </a:lnTo>
                  <a:lnTo>
                    <a:pt x="61592" y="14145"/>
                  </a:lnTo>
                  <a:lnTo>
                    <a:pt x="60820" y="13971"/>
                  </a:lnTo>
                  <a:lnTo>
                    <a:pt x="60039" y="13807"/>
                  </a:lnTo>
                  <a:lnTo>
                    <a:pt x="59249" y="13642"/>
                  </a:lnTo>
                  <a:lnTo>
                    <a:pt x="58442" y="13485"/>
                  </a:lnTo>
                  <a:lnTo>
                    <a:pt x="57635" y="13338"/>
                  </a:lnTo>
                  <a:lnTo>
                    <a:pt x="56811" y="13190"/>
                  </a:lnTo>
                  <a:lnTo>
                    <a:pt x="55969" y="13052"/>
                  </a:lnTo>
                  <a:lnTo>
                    <a:pt x="55127" y="12913"/>
                  </a:lnTo>
                  <a:lnTo>
                    <a:pt x="54268" y="12783"/>
                  </a:lnTo>
                  <a:lnTo>
                    <a:pt x="53401" y="12661"/>
                  </a:lnTo>
                  <a:lnTo>
                    <a:pt x="52524" y="12540"/>
                  </a:lnTo>
                  <a:lnTo>
                    <a:pt x="51630" y="12418"/>
                  </a:lnTo>
                  <a:lnTo>
                    <a:pt x="50728" y="12305"/>
                  </a:lnTo>
                  <a:lnTo>
                    <a:pt x="49817" y="12201"/>
                  </a:lnTo>
                  <a:lnTo>
                    <a:pt x="48888" y="12097"/>
                  </a:lnTo>
                  <a:lnTo>
                    <a:pt x="47960" y="12002"/>
                  </a:lnTo>
                  <a:lnTo>
                    <a:pt x="47014" y="11906"/>
                  </a:lnTo>
                  <a:lnTo>
                    <a:pt x="45088" y="11724"/>
                  </a:lnTo>
                  <a:lnTo>
                    <a:pt x="43118" y="11568"/>
                  </a:lnTo>
                  <a:lnTo>
                    <a:pt x="41096" y="11420"/>
                  </a:lnTo>
                  <a:lnTo>
                    <a:pt x="39040" y="11281"/>
                  </a:lnTo>
                  <a:lnTo>
                    <a:pt x="36940" y="11169"/>
                  </a:lnTo>
                  <a:lnTo>
                    <a:pt x="34788" y="11056"/>
                  </a:lnTo>
                  <a:lnTo>
                    <a:pt x="32601" y="10969"/>
                  </a:lnTo>
                  <a:lnTo>
                    <a:pt x="30362" y="10882"/>
                  </a:lnTo>
                  <a:lnTo>
                    <a:pt x="28080" y="10813"/>
                  </a:lnTo>
                  <a:lnTo>
                    <a:pt x="25746" y="10752"/>
                  </a:lnTo>
                  <a:lnTo>
                    <a:pt x="23377" y="10700"/>
                  </a:lnTo>
                  <a:lnTo>
                    <a:pt x="20965" y="10657"/>
                  </a:lnTo>
                  <a:lnTo>
                    <a:pt x="18500" y="10613"/>
                  </a:lnTo>
                  <a:lnTo>
                    <a:pt x="15992" y="10587"/>
                  </a:lnTo>
                  <a:lnTo>
                    <a:pt x="13441" y="10561"/>
                  </a:lnTo>
                  <a:lnTo>
                    <a:pt x="10838" y="10544"/>
                  </a:lnTo>
                  <a:lnTo>
                    <a:pt x="5510" y="10526"/>
                  </a:lnTo>
                  <a:lnTo>
                    <a:pt x="0" y="10526"/>
                  </a:lnTo>
                  <a:lnTo>
                    <a:pt x="0" y="1"/>
                  </a:lnTo>
                  <a:lnTo>
                    <a:pt x="0" y="1"/>
                  </a:lnTo>
                  <a:lnTo>
                    <a:pt x="5172" y="1"/>
                  </a:lnTo>
                  <a:lnTo>
                    <a:pt x="10257" y="9"/>
                  </a:lnTo>
                  <a:lnTo>
                    <a:pt x="12764" y="18"/>
                  </a:lnTo>
                  <a:lnTo>
                    <a:pt x="15246" y="36"/>
                  </a:lnTo>
                  <a:lnTo>
                    <a:pt x="17693" y="62"/>
                  </a:lnTo>
                  <a:lnTo>
                    <a:pt x="20123" y="88"/>
                  </a:lnTo>
                  <a:lnTo>
                    <a:pt x="22526" y="122"/>
                  </a:lnTo>
                  <a:lnTo>
                    <a:pt x="24904" y="166"/>
                  </a:lnTo>
                  <a:lnTo>
                    <a:pt x="27247" y="218"/>
                  </a:lnTo>
                  <a:lnTo>
                    <a:pt x="29573" y="287"/>
                  </a:lnTo>
                  <a:lnTo>
                    <a:pt x="31855" y="357"/>
                  </a:lnTo>
                  <a:lnTo>
                    <a:pt x="34119" y="452"/>
                  </a:lnTo>
                  <a:lnTo>
                    <a:pt x="36350" y="547"/>
                  </a:lnTo>
                  <a:lnTo>
                    <a:pt x="38554" y="669"/>
                  </a:lnTo>
                  <a:lnTo>
                    <a:pt x="40723" y="799"/>
                  </a:lnTo>
                  <a:lnTo>
                    <a:pt x="42858" y="947"/>
                  </a:lnTo>
                  <a:lnTo>
                    <a:pt x="44966" y="1120"/>
                  </a:lnTo>
                  <a:lnTo>
                    <a:pt x="46007" y="1207"/>
                  </a:lnTo>
                  <a:lnTo>
                    <a:pt x="47040" y="1302"/>
                  </a:lnTo>
                  <a:lnTo>
                    <a:pt x="48064" y="1407"/>
                  </a:lnTo>
                  <a:lnTo>
                    <a:pt x="49079" y="1511"/>
                  </a:lnTo>
                  <a:lnTo>
                    <a:pt x="50086" y="1615"/>
                  </a:lnTo>
                  <a:lnTo>
                    <a:pt x="51084" y="1736"/>
                  </a:lnTo>
                  <a:lnTo>
                    <a:pt x="52073" y="1858"/>
                  </a:lnTo>
                  <a:lnTo>
                    <a:pt x="53054" y="1979"/>
                  </a:lnTo>
                  <a:lnTo>
                    <a:pt x="54025" y="2109"/>
                  </a:lnTo>
                  <a:lnTo>
                    <a:pt x="54989" y="2248"/>
                  </a:lnTo>
                  <a:lnTo>
                    <a:pt x="55943" y="2396"/>
                  </a:lnTo>
                  <a:lnTo>
                    <a:pt x="56889" y="2543"/>
                  </a:lnTo>
                  <a:lnTo>
                    <a:pt x="57826" y="2699"/>
                  </a:lnTo>
                  <a:lnTo>
                    <a:pt x="58755" y="2864"/>
                  </a:lnTo>
                  <a:lnTo>
                    <a:pt x="59674" y="3029"/>
                  </a:lnTo>
                  <a:lnTo>
                    <a:pt x="60585" y="3203"/>
                  </a:lnTo>
                  <a:lnTo>
                    <a:pt x="61488" y="3385"/>
                  </a:lnTo>
                  <a:lnTo>
                    <a:pt x="62373" y="3576"/>
                  </a:lnTo>
                  <a:lnTo>
                    <a:pt x="63258" y="3767"/>
                  </a:lnTo>
                  <a:lnTo>
                    <a:pt x="64126" y="3966"/>
                  </a:lnTo>
                  <a:lnTo>
                    <a:pt x="64994" y="4175"/>
                  </a:lnTo>
                  <a:lnTo>
                    <a:pt x="65844" y="4392"/>
                  </a:lnTo>
                  <a:lnTo>
                    <a:pt x="66686" y="4617"/>
                  </a:lnTo>
                  <a:lnTo>
                    <a:pt x="67519" y="4851"/>
                  </a:lnTo>
                  <a:lnTo>
                    <a:pt x="68343" y="5086"/>
                  </a:lnTo>
                  <a:lnTo>
                    <a:pt x="69159" y="5329"/>
                  </a:lnTo>
                  <a:lnTo>
                    <a:pt x="69159" y="5329"/>
                  </a:lnTo>
                  <a:lnTo>
                    <a:pt x="70096" y="5624"/>
                  </a:lnTo>
                  <a:lnTo>
                    <a:pt x="71016" y="5927"/>
                  </a:lnTo>
                  <a:lnTo>
                    <a:pt x="71918" y="6249"/>
                  </a:lnTo>
                  <a:lnTo>
                    <a:pt x="72812" y="6570"/>
                  </a:lnTo>
                  <a:lnTo>
                    <a:pt x="73688" y="6908"/>
                  </a:lnTo>
                  <a:lnTo>
                    <a:pt x="74547" y="7255"/>
                  </a:lnTo>
                  <a:lnTo>
                    <a:pt x="75389" y="7611"/>
                  </a:lnTo>
                  <a:lnTo>
                    <a:pt x="76222" y="7984"/>
                  </a:lnTo>
                  <a:lnTo>
                    <a:pt x="77038" y="8357"/>
                  </a:lnTo>
                  <a:lnTo>
                    <a:pt x="77836" y="8748"/>
                  </a:lnTo>
                  <a:lnTo>
                    <a:pt x="78626" y="9147"/>
                  </a:lnTo>
                  <a:lnTo>
                    <a:pt x="79389" y="9555"/>
                  </a:lnTo>
                  <a:lnTo>
                    <a:pt x="80144" y="9980"/>
                  </a:lnTo>
                  <a:lnTo>
                    <a:pt x="80891" y="10414"/>
                  </a:lnTo>
                  <a:lnTo>
                    <a:pt x="81611" y="10856"/>
                  </a:lnTo>
                  <a:lnTo>
                    <a:pt x="82322" y="11307"/>
                  </a:lnTo>
                  <a:lnTo>
                    <a:pt x="83016" y="11767"/>
                  </a:lnTo>
                  <a:lnTo>
                    <a:pt x="83693" y="12245"/>
                  </a:lnTo>
                  <a:lnTo>
                    <a:pt x="84361" y="12731"/>
                  </a:lnTo>
                  <a:lnTo>
                    <a:pt x="85012" y="13225"/>
                  </a:lnTo>
                  <a:lnTo>
                    <a:pt x="85646" y="13728"/>
                  </a:lnTo>
                  <a:lnTo>
                    <a:pt x="86262" y="14249"/>
                  </a:lnTo>
                  <a:lnTo>
                    <a:pt x="86869" y="14778"/>
                  </a:lnTo>
                  <a:lnTo>
                    <a:pt x="87459" y="15316"/>
                  </a:lnTo>
                  <a:lnTo>
                    <a:pt x="88041" y="15863"/>
                  </a:lnTo>
                  <a:lnTo>
                    <a:pt x="88596" y="16427"/>
                  </a:lnTo>
                  <a:lnTo>
                    <a:pt x="89143" y="17000"/>
                  </a:lnTo>
                  <a:lnTo>
                    <a:pt x="89672" y="17581"/>
                  </a:lnTo>
                  <a:lnTo>
                    <a:pt x="90193" y="18171"/>
                  </a:lnTo>
                  <a:lnTo>
                    <a:pt x="90687" y="18779"/>
                  </a:lnTo>
                  <a:lnTo>
                    <a:pt x="91173" y="19395"/>
                  </a:lnTo>
                  <a:lnTo>
                    <a:pt x="91650" y="20020"/>
                  </a:lnTo>
                  <a:lnTo>
                    <a:pt x="92110" y="20662"/>
                  </a:lnTo>
                  <a:lnTo>
                    <a:pt x="92544" y="21304"/>
                  </a:lnTo>
                  <a:lnTo>
                    <a:pt x="92978" y="21963"/>
                  </a:lnTo>
                  <a:lnTo>
                    <a:pt x="93386" y="22640"/>
                  </a:lnTo>
                  <a:lnTo>
                    <a:pt x="93785" y="23317"/>
                  </a:lnTo>
                  <a:lnTo>
                    <a:pt x="94167" y="24011"/>
                  </a:lnTo>
                  <a:lnTo>
                    <a:pt x="94540" y="24714"/>
                  </a:lnTo>
                  <a:lnTo>
                    <a:pt x="94896" y="25434"/>
                  </a:lnTo>
                  <a:lnTo>
                    <a:pt x="95234" y="26154"/>
                  </a:lnTo>
                  <a:lnTo>
                    <a:pt x="95555" y="26901"/>
                  </a:lnTo>
                  <a:lnTo>
                    <a:pt x="95868" y="27647"/>
                  </a:lnTo>
                  <a:lnTo>
                    <a:pt x="96163" y="28402"/>
                  </a:lnTo>
                  <a:lnTo>
                    <a:pt x="96449" y="29174"/>
                  </a:lnTo>
                  <a:lnTo>
                    <a:pt x="96709" y="29964"/>
                  </a:lnTo>
                  <a:lnTo>
                    <a:pt x="96961" y="30753"/>
                  </a:lnTo>
                  <a:lnTo>
                    <a:pt x="97204" y="31560"/>
                  </a:lnTo>
                  <a:lnTo>
                    <a:pt x="97421" y="32376"/>
                  </a:lnTo>
                  <a:lnTo>
                    <a:pt x="97629" y="33209"/>
                  </a:lnTo>
                  <a:lnTo>
                    <a:pt x="97829" y="34051"/>
                  </a:lnTo>
                  <a:lnTo>
                    <a:pt x="98011" y="34901"/>
                  </a:lnTo>
                  <a:lnTo>
                    <a:pt x="98176" y="35760"/>
                  </a:lnTo>
                  <a:lnTo>
                    <a:pt x="98323" y="36637"/>
                  </a:lnTo>
                  <a:lnTo>
                    <a:pt x="98462" y="37522"/>
                  </a:lnTo>
                  <a:lnTo>
                    <a:pt x="98584" y="38416"/>
                  </a:lnTo>
                  <a:lnTo>
                    <a:pt x="98688" y="39327"/>
                  </a:lnTo>
                  <a:lnTo>
                    <a:pt x="98783" y="40246"/>
                  </a:lnTo>
                  <a:lnTo>
                    <a:pt x="98861" y="41184"/>
                  </a:lnTo>
                  <a:lnTo>
                    <a:pt x="98922" y="42121"/>
                  </a:lnTo>
                  <a:lnTo>
                    <a:pt x="98974" y="43075"/>
                  </a:lnTo>
                  <a:lnTo>
                    <a:pt x="99009" y="44047"/>
                  </a:lnTo>
                  <a:lnTo>
                    <a:pt x="99035" y="45028"/>
                  </a:lnTo>
                  <a:lnTo>
                    <a:pt x="99035" y="46017"/>
                  </a:lnTo>
                  <a:lnTo>
                    <a:pt x="99035" y="460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-822550" y="-25920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-1348600" y="-6374475"/>
              <a:ext cx="789225" cy="789225"/>
            </a:xfrm>
            <a:custGeom>
              <a:rect b="b" l="l" r="r" t="t"/>
              <a:pathLst>
                <a:path extrusionOk="0" h="31569" w="31569">
                  <a:moveTo>
                    <a:pt x="16062" y="10526"/>
                  </a:moveTo>
                  <a:lnTo>
                    <a:pt x="16331" y="10552"/>
                  </a:lnTo>
                  <a:lnTo>
                    <a:pt x="16600" y="10587"/>
                  </a:lnTo>
                  <a:lnTo>
                    <a:pt x="16860" y="10630"/>
                  </a:lnTo>
                  <a:lnTo>
                    <a:pt x="17112" y="10691"/>
                  </a:lnTo>
                  <a:lnTo>
                    <a:pt x="17364" y="10760"/>
                  </a:lnTo>
                  <a:lnTo>
                    <a:pt x="17615" y="10847"/>
                  </a:lnTo>
                  <a:lnTo>
                    <a:pt x="17850" y="10942"/>
                  </a:lnTo>
                  <a:lnTo>
                    <a:pt x="18084" y="11046"/>
                  </a:lnTo>
                  <a:lnTo>
                    <a:pt x="18310" y="11159"/>
                  </a:lnTo>
                  <a:lnTo>
                    <a:pt x="18535" y="11289"/>
                  </a:lnTo>
                  <a:lnTo>
                    <a:pt x="18743" y="11428"/>
                  </a:lnTo>
                  <a:lnTo>
                    <a:pt x="18952" y="11576"/>
                  </a:lnTo>
                  <a:lnTo>
                    <a:pt x="19151" y="11732"/>
                  </a:lnTo>
                  <a:lnTo>
                    <a:pt x="19342" y="11897"/>
                  </a:lnTo>
                  <a:lnTo>
                    <a:pt x="19524" y="12070"/>
                  </a:lnTo>
                  <a:lnTo>
                    <a:pt x="19698" y="12261"/>
                  </a:lnTo>
                  <a:lnTo>
                    <a:pt x="19863" y="12452"/>
                  </a:lnTo>
                  <a:lnTo>
                    <a:pt x="20010" y="12652"/>
                  </a:lnTo>
                  <a:lnTo>
                    <a:pt x="20158" y="12851"/>
                  </a:lnTo>
                  <a:lnTo>
                    <a:pt x="20297" y="13068"/>
                  </a:lnTo>
                  <a:lnTo>
                    <a:pt x="20418" y="13285"/>
                  </a:lnTo>
                  <a:lnTo>
                    <a:pt x="20540" y="13520"/>
                  </a:lnTo>
                  <a:lnTo>
                    <a:pt x="20644" y="13745"/>
                  </a:lnTo>
                  <a:lnTo>
                    <a:pt x="20731" y="13988"/>
                  </a:lnTo>
                  <a:lnTo>
                    <a:pt x="20817" y="14231"/>
                  </a:lnTo>
                  <a:lnTo>
                    <a:pt x="20887" y="14474"/>
                  </a:lnTo>
                  <a:lnTo>
                    <a:pt x="20939" y="14734"/>
                  </a:lnTo>
                  <a:lnTo>
                    <a:pt x="20991" y="14986"/>
                  </a:lnTo>
                  <a:lnTo>
                    <a:pt x="21017" y="15246"/>
                  </a:lnTo>
                  <a:lnTo>
                    <a:pt x="21043" y="15515"/>
                  </a:lnTo>
                  <a:lnTo>
                    <a:pt x="21043" y="15784"/>
                  </a:lnTo>
                  <a:lnTo>
                    <a:pt x="21043" y="16053"/>
                  </a:lnTo>
                  <a:lnTo>
                    <a:pt x="21017" y="16314"/>
                  </a:lnTo>
                  <a:lnTo>
                    <a:pt x="20982" y="16574"/>
                  </a:lnTo>
                  <a:lnTo>
                    <a:pt x="20939" y="16834"/>
                  </a:lnTo>
                  <a:lnTo>
                    <a:pt x="20878" y="17086"/>
                  </a:lnTo>
                  <a:lnTo>
                    <a:pt x="20809" y="17338"/>
                  </a:lnTo>
                  <a:lnTo>
                    <a:pt x="20722" y="17581"/>
                  </a:lnTo>
                  <a:lnTo>
                    <a:pt x="20626" y="17815"/>
                  </a:lnTo>
                  <a:lnTo>
                    <a:pt x="20522" y="18049"/>
                  </a:lnTo>
                  <a:lnTo>
                    <a:pt x="20409" y="18275"/>
                  </a:lnTo>
                  <a:lnTo>
                    <a:pt x="20279" y="18500"/>
                  </a:lnTo>
                  <a:lnTo>
                    <a:pt x="20140" y="18709"/>
                  </a:lnTo>
                  <a:lnTo>
                    <a:pt x="19993" y="18917"/>
                  </a:lnTo>
                  <a:lnTo>
                    <a:pt x="19837" y="19116"/>
                  </a:lnTo>
                  <a:lnTo>
                    <a:pt x="19672" y="19307"/>
                  </a:lnTo>
                  <a:lnTo>
                    <a:pt x="19498" y="19490"/>
                  </a:lnTo>
                  <a:lnTo>
                    <a:pt x="19316" y="19663"/>
                  </a:lnTo>
                  <a:lnTo>
                    <a:pt x="19125" y="19828"/>
                  </a:lnTo>
                  <a:lnTo>
                    <a:pt x="18926" y="19993"/>
                  </a:lnTo>
                  <a:lnTo>
                    <a:pt x="18717" y="20140"/>
                  </a:lnTo>
                  <a:lnTo>
                    <a:pt x="18500" y="20271"/>
                  </a:lnTo>
                  <a:lnTo>
                    <a:pt x="18284" y="20401"/>
                  </a:lnTo>
                  <a:lnTo>
                    <a:pt x="18058" y="20522"/>
                  </a:lnTo>
                  <a:lnTo>
                    <a:pt x="17824" y="20626"/>
                  </a:lnTo>
                  <a:lnTo>
                    <a:pt x="17581" y="20722"/>
                  </a:lnTo>
                  <a:lnTo>
                    <a:pt x="17338" y="20809"/>
                  </a:lnTo>
                  <a:lnTo>
                    <a:pt x="17095" y="20878"/>
                  </a:lnTo>
                  <a:lnTo>
                    <a:pt x="16843" y="20939"/>
                  </a:lnTo>
                  <a:lnTo>
                    <a:pt x="16583" y="20982"/>
                  </a:lnTo>
                  <a:lnTo>
                    <a:pt x="16322" y="21017"/>
                  </a:lnTo>
                  <a:lnTo>
                    <a:pt x="16053" y="21034"/>
                  </a:lnTo>
                  <a:lnTo>
                    <a:pt x="15784" y="21043"/>
                  </a:lnTo>
                  <a:lnTo>
                    <a:pt x="15515" y="21034"/>
                  </a:lnTo>
                  <a:lnTo>
                    <a:pt x="15255" y="21017"/>
                  </a:lnTo>
                  <a:lnTo>
                    <a:pt x="14995" y="20982"/>
                  </a:lnTo>
                  <a:lnTo>
                    <a:pt x="14734" y="20939"/>
                  </a:lnTo>
                  <a:lnTo>
                    <a:pt x="14483" y="20878"/>
                  </a:lnTo>
                  <a:lnTo>
                    <a:pt x="14231" y="20809"/>
                  </a:lnTo>
                  <a:lnTo>
                    <a:pt x="13988" y="20722"/>
                  </a:lnTo>
                  <a:lnTo>
                    <a:pt x="13754" y="20626"/>
                  </a:lnTo>
                  <a:lnTo>
                    <a:pt x="13520" y="20522"/>
                  </a:lnTo>
                  <a:lnTo>
                    <a:pt x="13294" y="20401"/>
                  </a:lnTo>
                  <a:lnTo>
                    <a:pt x="13068" y="20271"/>
                  </a:lnTo>
                  <a:lnTo>
                    <a:pt x="12860" y="20140"/>
                  </a:lnTo>
                  <a:lnTo>
                    <a:pt x="12652" y="19993"/>
                  </a:lnTo>
                  <a:lnTo>
                    <a:pt x="12452" y="19828"/>
                  </a:lnTo>
                  <a:lnTo>
                    <a:pt x="12261" y="19663"/>
                  </a:lnTo>
                  <a:lnTo>
                    <a:pt x="12079" y="19490"/>
                  </a:lnTo>
                  <a:lnTo>
                    <a:pt x="11906" y="19307"/>
                  </a:lnTo>
                  <a:lnTo>
                    <a:pt x="11741" y="19116"/>
                  </a:lnTo>
                  <a:lnTo>
                    <a:pt x="11576" y="18917"/>
                  </a:lnTo>
                  <a:lnTo>
                    <a:pt x="11428" y="18709"/>
                  </a:lnTo>
                  <a:lnTo>
                    <a:pt x="11298" y="18500"/>
                  </a:lnTo>
                  <a:lnTo>
                    <a:pt x="11168" y="18275"/>
                  </a:lnTo>
                  <a:lnTo>
                    <a:pt x="11047" y="18049"/>
                  </a:lnTo>
                  <a:lnTo>
                    <a:pt x="10942" y="17815"/>
                  </a:lnTo>
                  <a:lnTo>
                    <a:pt x="10847" y="17581"/>
                  </a:lnTo>
                  <a:lnTo>
                    <a:pt x="10760" y="17338"/>
                  </a:lnTo>
                  <a:lnTo>
                    <a:pt x="10691" y="17086"/>
                  </a:lnTo>
                  <a:lnTo>
                    <a:pt x="10630" y="16834"/>
                  </a:lnTo>
                  <a:lnTo>
                    <a:pt x="10587" y="16574"/>
                  </a:lnTo>
                  <a:lnTo>
                    <a:pt x="10552" y="16314"/>
                  </a:lnTo>
                  <a:lnTo>
                    <a:pt x="10535" y="16053"/>
                  </a:lnTo>
                  <a:lnTo>
                    <a:pt x="10526" y="15784"/>
                  </a:lnTo>
                  <a:lnTo>
                    <a:pt x="10535" y="15515"/>
                  </a:lnTo>
                  <a:lnTo>
                    <a:pt x="10552" y="15246"/>
                  </a:lnTo>
                  <a:lnTo>
                    <a:pt x="10587" y="14986"/>
                  </a:lnTo>
                  <a:lnTo>
                    <a:pt x="10630" y="14734"/>
                  </a:lnTo>
                  <a:lnTo>
                    <a:pt x="10691" y="14474"/>
                  </a:lnTo>
                  <a:lnTo>
                    <a:pt x="10760" y="14231"/>
                  </a:lnTo>
                  <a:lnTo>
                    <a:pt x="10847" y="13988"/>
                  </a:lnTo>
                  <a:lnTo>
                    <a:pt x="10942" y="13745"/>
                  </a:lnTo>
                  <a:lnTo>
                    <a:pt x="11047" y="13520"/>
                  </a:lnTo>
                  <a:lnTo>
                    <a:pt x="11168" y="13285"/>
                  </a:lnTo>
                  <a:lnTo>
                    <a:pt x="11298" y="13068"/>
                  </a:lnTo>
                  <a:lnTo>
                    <a:pt x="11428" y="12851"/>
                  </a:lnTo>
                  <a:lnTo>
                    <a:pt x="11576" y="12652"/>
                  </a:lnTo>
                  <a:lnTo>
                    <a:pt x="11741" y="12452"/>
                  </a:lnTo>
                  <a:lnTo>
                    <a:pt x="11906" y="12261"/>
                  </a:lnTo>
                  <a:lnTo>
                    <a:pt x="12079" y="12070"/>
                  </a:lnTo>
                  <a:lnTo>
                    <a:pt x="12261" y="11897"/>
                  </a:lnTo>
                  <a:lnTo>
                    <a:pt x="12452" y="11732"/>
                  </a:lnTo>
                  <a:lnTo>
                    <a:pt x="12652" y="11576"/>
                  </a:lnTo>
                  <a:lnTo>
                    <a:pt x="12860" y="11428"/>
                  </a:lnTo>
                  <a:lnTo>
                    <a:pt x="13068" y="11289"/>
                  </a:lnTo>
                  <a:lnTo>
                    <a:pt x="13294" y="11159"/>
                  </a:lnTo>
                  <a:lnTo>
                    <a:pt x="13520" y="11046"/>
                  </a:lnTo>
                  <a:lnTo>
                    <a:pt x="13754" y="10942"/>
                  </a:lnTo>
                  <a:lnTo>
                    <a:pt x="13988" y="10847"/>
                  </a:lnTo>
                  <a:lnTo>
                    <a:pt x="14231" y="10760"/>
                  </a:lnTo>
                  <a:lnTo>
                    <a:pt x="14483" y="10691"/>
                  </a:lnTo>
                  <a:lnTo>
                    <a:pt x="14734" y="10630"/>
                  </a:lnTo>
                  <a:lnTo>
                    <a:pt x="14995" y="10587"/>
                  </a:lnTo>
                  <a:lnTo>
                    <a:pt x="15255" y="10552"/>
                  </a:lnTo>
                  <a:lnTo>
                    <a:pt x="15515" y="10526"/>
                  </a:lnTo>
                  <a:close/>
                  <a:moveTo>
                    <a:pt x="15784" y="0"/>
                  </a:moveTo>
                  <a:lnTo>
                    <a:pt x="15377" y="9"/>
                  </a:lnTo>
                  <a:lnTo>
                    <a:pt x="14977" y="18"/>
                  </a:lnTo>
                  <a:lnTo>
                    <a:pt x="14578" y="44"/>
                  </a:lnTo>
                  <a:lnTo>
                    <a:pt x="14179" y="78"/>
                  </a:lnTo>
                  <a:lnTo>
                    <a:pt x="13780" y="130"/>
                  </a:lnTo>
                  <a:lnTo>
                    <a:pt x="13389" y="182"/>
                  </a:lnTo>
                  <a:lnTo>
                    <a:pt x="12999" y="252"/>
                  </a:lnTo>
                  <a:lnTo>
                    <a:pt x="12609" y="321"/>
                  </a:lnTo>
                  <a:lnTo>
                    <a:pt x="12227" y="408"/>
                  </a:lnTo>
                  <a:lnTo>
                    <a:pt x="11854" y="495"/>
                  </a:lnTo>
                  <a:lnTo>
                    <a:pt x="11472" y="599"/>
                  </a:lnTo>
                  <a:lnTo>
                    <a:pt x="11099" y="712"/>
                  </a:lnTo>
                  <a:lnTo>
                    <a:pt x="10734" y="833"/>
                  </a:lnTo>
                  <a:lnTo>
                    <a:pt x="10370" y="963"/>
                  </a:lnTo>
                  <a:lnTo>
                    <a:pt x="10005" y="1094"/>
                  </a:lnTo>
                  <a:lnTo>
                    <a:pt x="9650" y="1241"/>
                  </a:lnTo>
                  <a:lnTo>
                    <a:pt x="9302" y="1397"/>
                  </a:lnTo>
                  <a:lnTo>
                    <a:pt x="8955" y="1562"/>
                  </a:lnTo>
                  <a:lnTo>
                    <a:pt x="8608" y="1727"/>
                  </a:lnTo>
                  <a:lnTo>
                    <a:pt x="8270" y="1909"/>
                  </a:lnTo>
                  <a:lnTo>
                    <a:pt x="7940" y="2091"/>
                  </a:lnTo>
                  <a:lnTo>
                    <a:pt x="7610" y="2291"/>
                  </a:lnTo>
                  <a:lnTo>
                    <a:pt x="7289" y="2491"/>
                  </a:lnTo>
                  <a:lnTo>
                    <a:pt x="6968" y="2699"/>
                  </a:lnTo>
                  <a:lnTo>
                    <a:pt x="6656" y="2916"/>
                  </a:lnTo>
                  <a:lnTo>
                    <a:pt x="6352" y="3141"/>
                  </a:lnTo>
                  <a:lnTo>
                    <a:pt x="6048" y="3376"/>
                  </a:lnTo>
                  <a:lnTo>
                    <a:pt x="5753" y="3610"/>
                  </a:lnTo>
                  <a:lnTo>
                    <a:pt x="5467" y="3853"/>
                  </a:lnTo>
                  <a:lnTo>
                    <a:pt x="5181" y="4105"/>
                  </a:lnTo>
                  <a:lnTo>
                    <a:pt x="4903" y="4365"/>
                  </a:lnTo>
                  <a:lnTo>
                    <a:pt x="4634" y="4634"/>
                  </a:lnTo>
                  <a:lnTo>
                    <a:pt x="4374" y="4903"/>
                  </a:lnTo>
                  <a:lnTo>
                    <a:pt x="4113" y="5181"/>
                  </a:lnTo>
                  <a:lnTo>
                    <a:pt x="3862" y="5458"/>
                  </a:lnTo>
                  <a:lnTo>
                    <a:pt x="3619" y="5753"/>
                  </a:lnTo>
                  <a:lnTo>
                    <a:pt x="3376" y="6048"/>
                  </a:lnTo>
                  <a:lnTo>
                    <a:pt x="3150" y="6343"/>
                  </a:lnTo>
                  <a:lnTo>
                    <a:pt x="2925" y="6656"/>
                  </a:lnTo>
                  <a:lnTo>
                    <a:pt x="2708" y="6968"/>
                  </a:lnTo>
                  <a:lnTo>
                    <a:pt x="2499" y="7280"/>
                  </a:lnTo>
                  <a:lnTo>
                    <a:pt x="2291" y="7610"/>
                  </a:lnTo>
                  <a:lnTo>
                    <a:pt x="2100" y="7931"/>
                  </a:lnTo>
                  <a:lnTo>
                    <a:pt x="1909" y="8270"/>
                  </a:lnTo>
                  <a:lnTo>
                    <a:pt x="1736" y="8608"/>
                  </a:lnTo>
                  <a:lnTo>
                    <a:pt x="1562" y="8947"/>
                  </a:lnTo>
                  <a:lnTo>
                    <a:pt x="1397" y="9294"/>
                  </a:lnTo>
                  <a:lnTo>
                    <a:pt x="1250" y="9649"/>
                  </a:lnTo>
                  <a:lnTo>
                    <a:pt x="1102" y="10005"/>
                  </a:lnTo>
                  <a:lnTo>
                    <a:pt x="963" y="10361"/>
                  </a:lnTo>
                  <a:lnTo>
                    <a:pt x="833" y="10725"/>
                  </a:lnTo>
                  <a:lnTo>
                    <a:pt x="712" y="11099"/>
                  </a:lnTo>
                  <a:lnTo>
                    <a:pt x="608" y="11472"/>
                  </a:lnTo>
                  <a:lnTo>
                    <a:pt x="504" y="11845"/>
                  </a:lnTo>
                  <a:lnTo>
                    <a:pt x="408" y="12227"/>
                  </a:lnTo>
                  <a:lnTo>
                    <a:pt x="321" y="12608"/>
                  </a:lnTo>
                  <a:lnTo>
                    <a:pt x="252" y="12990"/>
                  </a:lnTo>
                  <a:lnTo>
                    <a:pt x="183" y="13381"/>
                  </a:lnTo>
                  <a:lnTo>
                    <a:pt x="130" y="13780"/>
                  </a:lnTo>
                  <a:lnTo>
                    <a:pt x="87" y="14170"/>
                  </a:lnTo>
                  <a:lnTo>
                    <a:pt x="52" y="14569"/>
                  </a:lnTo>
                  <a:lnTo>
                    <a:pt x="26" y="14969"/>
                  </a:lnTo>
                  <a:lnTo>
                    <a:pt x="9" y="15376"/>
                  </a:lnTo>
                  <a:lnTo>
                    <a:pt x="0" y="15784"/>
                  </a:lnTo>
                  <a:lnTo>
                    <a:pt x="9" y="16192"/>
                  </a:lnTo>
                  <a:lnTo>
                    <a:pt x="26" y="16591"/>
                  </a:lnTo>
                  <a:lnTo>
                    <a:pt x="52" y="16990"/>
                  </a:lnTo>
                  <a:lnTo>
                    <a:pt x="87" y="17390"/>
                  </a:lnTo>
                  <a:lnTo>
                    <a:pt x="130" y="17789"/>
                  </a:lnTo>
                  <a:lnTo>
                    <a:pt x="183" y="18179"/>
                  </a:lnTo>
                  <a:lnTo>
                    <a:pt x="252" y="18570"/>
                  </a:lnTo>
                  <a:lnTo>
                    <a:pt x="321" y="18960"/>
                  </a:lnTo>
                  <a:lnTo>
                    <a:pt x="408" y="19342"/>
                  </a:lnTo>
                  <a:lnTo>
                    <a:pt x="504" y="19724"/>
                  </a:lnTo>
                  <a:lnTo>
                    <a:pt x="608" y="20097"/>
                  </a:lnTo>
                  <a:lnTo>
                    <a:pt x="712" y="20470"/>
                  </a:lnTo>
                  <a:lnTo>
                    <a:pt x="833" y="20835"/>
                  </a:lnTo>
                  <a:lnTo>
                    <a:pt x="963" y="21199"/>
                  </a:lnTo>
                  <a:lnTo>
                    <a:pt x="1102" y="21563"/>
                  </a:lnTo>
                  <a:lnTo>
                    <a:pt x="1250" y="21919"/>
                  </a:lnTo>
                  <a:lnTo>
                    <a:pt x="1397" y="22266"/>
                  </a:lnTo>
                  <a:lnTo>
                    <a:pt x="1562" y="22613"/>
                  </a:lnTo>
                  <a:lnTo>
                    <a:pt x="1736" y="22961"/>
                  </a:lnTo>
                  <a:lnTo>
                    <a:pt x="1909" y="23299"/>
                  </a:lnTo>
                  <a:lnTo>
                    <a:pt x="2100" y="23629"/>
                  </a:lnTo>
                  <a:lnTo>
                    <a:pt x="2291" y="23958"/>
                  </a:lnTo>
                  <a:lnTo>
                    <a:pt x="2499" y="24279"/>
                  </a:lnTo>
                  <a:lnTo>
                    <a:pt x="2708" y="24601"/>
                  </a:lnTo>
                  <a:lnTo>
                    <a:pt x="2925" y="24913"/>
                  </a:lnTo>
                  <a:lnTo>
                    <a:pt x="3150" y="25217"/>
                  </a:lnTo>
                  <a:lnTo>
                    <a:pt x="3376" y="25520"/>
                  </a:lnTo>
                  <a:lnTo>
                    <a:pt x="3619" y="25815"/>
                  </a:lnTo>
                  <a:lnTo>
                    <a:pt x="3862" y="26102"/>
                  </a:lnTo>
                  <a:lnTo>
                    <a:pt x="4113" y="26388"/>
                  </a:lnTo>
                  <a:lnTo>
                    <a:pt x="4374" y="26666"/>
                  </a:lnTo>
                  <a:lnTo>
                    <a:pt x="4634" y="26935"/>
                  </a:lnTo>
                  <a:lnTo>
                    <a:pt x="4903" y="27204"/>
                  </a:lnTo>
                  <a:lnTo>
                    <a:pt x="5181" y="27455"/>
                  </a:lnTo>
                  <a:lnTo>
                    <a:pt x="5467" y="27707"/>
                  </a:lnTo>
                  <a:lnTo>
                    <a:pt x="5753" y="27959"/>
                  </a:lnTo>
                  <a:lnTo>
                    <a:pt x="6048" y="28193"/>
                  </a:lnTo>
                  <a:lnTo>
                    <a:pt x="6352" y="28427"/>
                  </a:lnTo>
                  <a:lnTo>
                    <a:pt x="6656" y="28644"/>
                  </a:lnTo>
                  <a:lnTo>
                    <a:pt x="6968" y="28861"/>
                  </a:lnTo>
                  <a:lnTo>
                    <a:pt x="7289" y="29078"/>
                  </a:lnTo>
                  <a:lnTo>
                    <a:pt x="7610" y="29278"/>
                  </a:lnTo>
                  <a:lnTo>
                    <a:pt x="7940" y="29469"/>
                  </a:lnTo>
                  <a:lnTo>
                    <a:pt x="8270" y="29659"/>
                  </a:lnTo>
                  <a:lnTo>
                    <a:pt x="8608" y="29833"/>
                  </a:lnTo>
                  <a:lnTo>
                    <a:pt x="8955" y="30007"/>
                  </a:lnTo>
                  <a:lnTo>
                    <a:pt x="9302" y="30171"/>
                  </a:lnTo>
                  <a:lnTo>
                    <a:pt x="9650" y="30319"/>
                  </a:lnTo>
                  <a:lnTo>
                    <a:pt x="10005" y="30466"/>
                  </a:lnTo>
                  <a:lnTo>
                    <a:pt x="10370" y="30605"/>
                  </a:lnTo>
                  <a:lnTo>
                    <a:pt x="10734" y="30735"/>
                  </a:lnTo>
                  <a:lnTo>
                    <a:pt x="11099" y="30857"/>
                  </a:lnTo>
                  <a:lnTo>
                    <a:pt x="11472" y="30961"/>
                  </a:lnTo>
                  <a:lnTo>
                    <a:pt x="11854" y="31065"/>
                  </a:lnTo>
                  <a:lnTo>
                    <a:pt x="12227" y="31161"/>
                  </a:lnTo>
                  <a:lnTo>
                    <a:pt x="12609" y="31247"/>
                  </a:lnTo>
                  <a:lnTo>
                    <a:pt x="12999" y="31317"/>
                  </a:lnTo>
                  <a:lnTo>
                    <a:pt x="13389" y="31386"/>
                  </a:lnTo>
                  <a:lnTo>
                    <a:pt x="13780" y="31438"/>
                  </a:lnTo>
                  <a:lnTo>
                    <a:pt x="14179" y="31482"/>
                  </a:lnTo>
                  <a:lnTo>
                    <a:pt x="14578" y="31516"/>
                  </a:lnTo>
                  <a:lnTo>
                    <a:pt x="14977" y="31542"/>
                  </a:lnTo>
                  <a:lnTo>
                    <a:pt x="15377" y="31560"/>
                  </a:lnTo>
                  <a:lnTo>
                    <a:pt x="15784" y="31568"/>
                  </a:lnTo>
                  <a:lnTo>
                    <a:pt x="16192" y="31560"/>
                  </a:lnTo>
                  <a:lnTo>
                    <a:pt x="16600" y="31542"/>
                  </a:lnTo>
                  <a:lnTo>
                    <a:pt x="16999" y="31516"/>
                  </a:lnTo>
                  <a:lnTo>
                    <a:pt x="17398" y="31482"/>
                  </a:lnTo>
                  <a:lnTo>
                    <a:pt x="17789" y="31438"/>
                  </a:lnTo>
                  <a:lnTo>
                    <a:pt x="18188" y="31386"/>
                  </a:lnTo>
                  <a:lnTo>
                    <a:pt x="18579" y="31317"/>
                  </a:lnTo>
                  <a:lnTo>
                    <a:pt x="18960" y="31247"/>
                  </a:lnTo>
                  <a:lnTo>
                    <a:pt x="19342" y="31161"/>
                  </a:lnTo>
                  <a:lnTo>
                    <a:pt x="19724" y="31065"/>
                  </a:lnTo>
                  <a:lnTo>
                    <a:pt x="20097" y="30961"/>
                  </a:lnTo>
                  <a:lnTo>
                    <a:pt x="20470" y="30857"/>
                  </a:lnTo>
                  <a:lnTo>
                    <a:pt x="20843" y="30735"/>
                  </a:lnTo>
                  <a:lnTo>
                    <a:pt x="21208" y="30605"/>
                  </a:lnTo>
                  <a:lnTo>
                    <a:pt x="21564" y="30466"/>
                  </a:lnTo>
                  <a:lnTo>
                    <a:pt x="21919" y="30319"/>
                  </a:lnTo>
                  <a:lnTo>
                    <a:pt x="22275" y="30171"/>
                  </a:lnTo>
                  <a:lnTo>
                    <a:pt x="22622" y="30007"/>
                  </a:lnTo>
                  <a:lnTo>
                    <a:pt x="22961" y="29833"/>
                  </a:lnTo>
                  <a:lnTo>
                    <a:pt x="23299" y="29659"/>
                  </a:lnTo>
                  <a:lnTo>
                    <a:pt x="23637" y="29469"/>
                  </a:lnTo>
                  <a:lnTo>
                    <a:pt x="23959" y="29278"/>
                  </a:lnTo>
                  <a:lnTo>
                    <a:pt x="24288" y="29078"/>
                  </a:lnTo>
                  <a:lnTo>
                    <a:pt x="24601" y="28861"/>
                  </a:lnTo>
                  <a:lnTo>
                    <a:pt x="24913" y="28644"/>
                  </a:lnTo>
                  <a:lnTo>
                    <a:pt x="25225" y="28427"/>
                  </a:lnTo>
                  <a:lnTo>
                    <a:pt x="25520" y="28193"/>
                  </a:lnTo>
                  <a:lnTo>
                    <a:pt x="25815" y="27959"/>
                  </a:lnTo>
                  <a:lnTo>
                    <a:pt x="26111" y="27707"/>
                  </a:lnTo>
                  <a:lnTo>
                    <a:pt x="26388" y="27455"/>
                  </a:lnTo>
                  <a:lnTo>
                    <a:pt x="26666" y="27204"/>
                  </a:lnTo>
                  <a:lnTo>
                    <a:pt x="26935" y="26935"/>
                  </a:lnTo>
                  <a:lnTo>
                    <a:pt x="27204" y="26666"/>
                  </a:lnTo>
                  <a:lnTo>
                    <a:pt x="27464" y="26388"/>
                  </a:lnTo>
                  <a:lnTo>
                    <a:pt x="27716" y="26102"/>
                  </a:lnTo>
                  <a:lnTo>
                    <a:pt x="27959" y="25815"/>
                  </a:lnTo>
                  <a:lnTo>
                    <a:pt x="28193" y="25520"/>
                  </a:lnTo>
                  <a:lnTo>
                    <a:pt x="28427" y="25217"/>
                  </a:lnTo>
                  <a:lnTo>
                    <a:pt x="28653" y="24913"/>
                  </a:lnTo>
                  <a:lnTo>
                    <a:pt x="28870" y="24601"/>
                  </a:lnTo>
                  <a:lnTo>
                    <a:pt x="29078" y="24279"/>
                  </a:lnTo>
                  <a:lnTo>
                    <a:pt x="29278" y="23958"/>
                  </a:lnTo>
                  <a:lnTo>
                    <a:pt x="29477" y="23629"/>
                  </a:lnTo>
                  <a:lnTo>
                    <a:pt x="29660" y="23299"/>
                  </a:lnTo>
                  <a:lnTo>
                    <a:pt x="29842" y="22961"/>
                  </a:lnTo>
                  <a:lnTo>
                    <a:pt x="30007" y="22613"/>
                  </a:lnTo>
                  <a:lnTo>
                    <a:pt x="30172" y="22266"/>
                  </a:lnTo>
                  <a:lnTo>
                    <a:pt x="30328" y="21919"/>
                  </a:lnTo>
                  <a:lnTo>
                    <a:pt x="30475" y="21563"/>
                  </a:lnTo>
                  <a:lnTo>
                    <a:pt x="30605" y="21199"/>
                  </a:lnTo>
                  <a:lnTo>
                    <a:pt x="30736" y="20835"/>
                  </a:lnTo>
                  <a:lnTo>
                    <a:pt x="30857" y="20470"/>
                  </a:lnTo>
                  <a:lnTo>
                    <a:pt x="30970" y="20097"/>
                  </a:lnTo>
                  <a:lnTo>
                    <a:pt x="31074" y="19724"/>
                  </a:lnTo>
                  <a:lnTo>
                    <a:pt x="31161" y="19342"/>
                  </a:lnTo>
                  <a:lnTo>
                    <a:pt x="31248" y="18960"/>
                  </a:lnTo>
                  <a:lnTo>
                    <a:pt x="31317" y="18570"/>
                  </a:lnTo>
                  <a:lnTo>
                    <a:pt x="31386" y="18179"/>
                  </a:lnTo>
                  <a:lnTo>
                    <a:pt x="31438" y="17789"/>
                  </a:lnTo>
                  <a:lnTo>
                    <a:pt x="31490" y="17390"/>
                  </a:lnTo>
                  <a:lnTo>
                    <a:pt x="31525" y="16990"/>
                  </a:lnTo>
                  <a:lnTo>
                    <a:pt x="31551" y="16591"/>
                  </a:lnTo>
                  <a:lnTo>
                    <a:pt x="31560" y="16192"/>
                  </a:lnTo>
                  <a:lnTo>
                    <a:pt x="31569" y="15784"/>
                  </a:lnTo>
                  <a:lnTo>
                    <a:pt x="31560" y="15376"/>
                  </a:lnTo>
                  <a:lnTo>
                    <a:pt x="31551" y="14969"/>
                  </a:lnTo>
                  <a:lnTo>
                    <a:pt x="31525" y="14569"/>
                  </a:lnTo>
                  <a:lnTo>
                    <a:pt x="31490" y="14170"/>
                  </a:lnTo>
                  <a:lnTo>
                    <a:pt x="31438" y="13780"/>
                  </a:lnTo>
                  <a:lnTo>
                    <a:pt x="31386" y="13381"/>
                  </a:lnTo>
                  <a:lnTo>
                    <a:pt x="31317" y="12990"/>
                  </a:lnTo>
                  <a:lnTo>
                    <a:pt x="31248" y="12608"/>
                  </a:lnTo>
                  <a:lnTo>
                    <a:pt x="31161" y="12227"/>
                  </a:lnTo>
                  <a:lnTo>
                    <a:pt x="31074" y="11845"/>
                  </a:lnTo>
                  <a:lnTo>
                    <a:pt x="30970" y="11472"/>
                  </a:lnTo>
                  <a:lnTo>
                    <a:pt x="30857" y="11099"/>
                  </a:lnTo>
                  <a:lnTo>
                    <a:pt x="30736" y="10725"/>
                  </a:lnTo>
                  <a:lnTo>
                    <a:pt x="30605" y="10361"/>
                  </a:lnTo>
                  <a:lnTo>
                    <a:pt x="30475" y="10005"/>
                  </a:lnTo>
                  <a:lnTo>
                    <a:pt x="30328" y="9649"/>
                  </a:lnTo>
                  <a:lnTo>
                    <a:pt x="30172" y="9294"/>
                  </a:lnTo>
                  <a:lnTo>
                    <a:pt x="30007" y="8947"/>
                  </a:lnTo>
                  <a:lnTo>
                    <a:pt x="29842" y="8608"/>
                  </a:lnTo>
                  <a:lnTo>
                    <a:pt x="29660" y="8270"/>
                  </a:lnTo>
                  <a:lnTo>
                    <a:pt x="29477" y="7931"/>
                  </a:lnTo>
                  <a:lnTo>
                    <a:pt x="29278" y="7610"/>
                  </a:lnTo>
                  <a:lnTo>
                    <a:pt x="29078" y="7280"/>
                  </a:lnTo>
                  <a:lnTo>
                    <a:pt x="28870" y="6968"/>
                  </a:lnTo>
                  <a:lnTo>
                    <a:pt x="28653" y="6656"/>
                  </a:lnTo>
                  <a:lnTo>
                    <a:pt x="28427" y="6343"/>
                  </a:lnTo>
                  <a:lnTo>
                    <a:pt x="28193" y="6048"/>
                  </a:lnTo>
                  <a:lnTo>
                    <a:pt x="27959" y="5753"/>
                  </a:lnTo>
                  <a:lnTo>
                    <a:pt x="27716" y="5458"/>
                  </a:lnTo>
                  <a:lnTo>
                    <a:pt x="27464" y="5181"/>
                  </a:lnTo>
                  <a:lnTo>
                    <a:pt x="27204" y="4903"/>
                  </a:lnTo>
                  <a:lnTo>
                    <a:pt x="26935" y="4634"/>
                  </a:lnTo>
                  <a:lnTo>
                    <a:pt x="26666" y="4365"/>
                  </a:lnTo>
                  <a:lnTo>
                    <a:pt x="26388" y="4105"/>
                  </a:lnTo>
                  <a:lnTo>
                    <a:pt x="26111" y="3853"/>
                  </a:lnTo>
                  <a:lnTo>
                    <a:pt x="25815" y="3610"/>
                  </a:lnTo>
                  <a:lnTo>
                    <a:pt x="25520" y="3376"/>
                  </a:lnTo>
                  <a:lnTo>
                    <a:pt x="25225" y="3141"/>
                  </a:lnTo>
                  <a:lnTo>
                    <a:pt x="24913" y="2916"/>
                  </a:lnTo>
                  <a:lnTo>
                    <a:pt x="24601" y="2699"/>
                  </a:lnTo>
                  <a:lnTo>
                    <a:pt x="24288" y="2491"/>
                  </a:lnTo>
                  <a:lnTo>
                    <a:pt x="23959" y="2291"/>
                  </a:lnTo>
                  <a:lnTo>
                    <a:pt x="23637" y="2091"/>
                  </a:lnTo>
                  <a:lnTo>
                    <a:pt x="23299" y="1909"/>
                  </a:lnTo>
                  <a:lnTo>
                    <a:pt x="22961" y="1727"/>
                  </a:lnTo>
                  <a:lnTo>
                    <a:pt x="22622" y="1562"/>
                  </a:lnTo>
                  <a:lnTo>
                    <a:pt x="22275" y="1397"/>
                  </a:lnTo>
                  <a:lnTo>
                    <a:pt x="21919" y="1241"/>
                  </a:lnTo>
                  <a:lnTo>
                    <a:pt x="21564" y="1094"/>
                  </a:lnTo>
                  <a:lnTo>
                    <a:pt x="21208" y="963"/>
                  </a:lnTo>
                  <a:lnTo>
                    <a:pt x="20843" y="833"/>
                  </a:lnTo>
                  <a:lnTo>
                    <a:pt x="20470" y="712"/>
                  </a:lnTo>
                  <a:lnTo>
                    <a:pt x="20097" y="599"/>
                  </a:lnTo>
                  <a:lnTo>
                    <a:pt x="19724" y="495"/>
                  </a:lnTo>
                  <a:lnTo>
                    <a:pt x="19342" y="408"/>
                  </a:lnTo>
                  <a:lnTo>
                    <a:pt x="18960" y="321"/>
                  </a:lnTo>
                  <a:lnTo>
                    <a:pt x="18579" y="252"/>
                  </a:lnTo>
                  <a:lnTo>
                    <a:pt x="18188" y="182"/>
                  </a:lnTo>
                  <a:lnTo>
                    <a:pt x="17789" y="130"/>
                  </a:lnTo>
                  <a:lnTo>
                    <a:pt x="17398" y="78"/>
                  </a:lnTo>
                  <a:lnTo>
                    <a:pt x="16999" y="44"/>
                  </a:lnTo>
                  <a:lnTo>
                    <a:pt x="16600" y="18"/>
                  </a:lnTo>
                  <a:lnTo>
                    <a:pt x="16192" y="9"/>
                  </a:lnTo>
                  <a:lnTo>
                    <a:pt x="157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-1348600" y="-6374475"/>
              <a:ext cx="789225" cy="789225"/>
            </a:xfrm>
            <a:custGeom>
              <a:rect b="b" l="l" r="r" t="t"/>
              <a:pathLst>
                <a:path extrusionOk="0" fill="none" h="31569" w="31569">
                  <a:moveTo>
                    <a:pt x="15784" y="31568"/>
                  </a:moveTo>
                  <a:lnTo>
                    <a:pt x="15784" y="31568"/>
                  </a:lnTo>
                  <a:lnTo>
                    <a:pt x="15377" y="31560"/>
                  </a:lnTo>
                  <a:lnTo>
                    <a:pt x="14977" y="31542"/>
                  </a:lnTo>
                  <a:lnTo>
                    <a:pt x="14578" y="31516"/>
                  </a:lnTo>
                  <a:lnTo>
                    <a:pt x="14179" y="31482"/>
                  </a:lnTo>
                  <a:lnTo>
                    <a:pt x="13780" y="31438"/>
                  </a:lnTo>
                  <a:lnTo>
                    <a:pt x="13389" y="31386"/>
                  </a:lnTo>
                  <a:lnTo>
                    <a:pt x="12999" y="31317"/>
                  </a:lnTo>
                  <a:lnTo>
                    <a:pt x="12609" y="31247"/>
                  </a:lnTo>
                  <a:lnTo>
                    <a:pt x="12227" y="31161"/>
                  </a:lnTo>
                  <a:lnTo>
                    <a:pt x="11854" y="31065"/>
                  </a:lnTo>
                  <a:lnTo>
                    <a:pt x="11472" y="30961"/>
                  </a:lnTo>
                  <a:lnTo>
                    <a:pt x="11099" y="30857"/>
                  </a:lnTo>
                  <a:lnTo>
                    <a:pt x="10734" y="30735"/>
                  </a:lnTo>
                  <a:lnTo>
                    <a:pt x="10370" y="30605"/>
                  </a:lnTo>
                  <a:lnTo>
                    <a:pt x="10005" y="30466"/>
                  </a:lnTo>
                  <a:lnTo>
                    <a:pt x="9650" y="30319"/>
                  </a:lnTo>
                  <a:lnTo>
                    <a:pt x="9302" y="30171"/>
                  </a:lnTo>
                  <a:lnTo>
                    <a:pt x="8955" y="30007"/>
                  </a:lnTo>
                  <a:lnTo>
                    <a:pt x="8608" y="29833"/>
                  </a:lnTo>
                  <a:lnTo>
                    <a:pt x="8270" y="29659"/>
                  </a:lnTo>
                  <a:lnTo>
                    <a:pt x="7940" y="29469"/>
                  </a:lnTo>
                  <a:lnTo>
                    <a:pt x="7610" y="29278"/>
                  </a:lnTo>
                  <a:lnTo>
                    <a:pt x="7289" y="29078"/>
                  </a:lnTo>
                  <a:lnTo>
                    <a:pt x="6968" y="28861"/>
                  </a:lnTo>
                  <a:lnTo>
                    <a:pt x="6656" y="28644"/>
                  </a:lnTo>
                  <a:lnTo>
                    <a:pt x="6352" y="28427"/>
                  </a:lnTo>
                  <a:lnTo>
                    <a:pt x="6048" y="28193"/>
                  </a:lnTo>
                  <a:lnTo>
                    <a:pt x="5753" y="27959"/>
                  </a:lnTo>
                  <a:lnTo>
                    <a:pt x="5467" y="27707"/>
                  </a:lnTo>
                  <a:lnTo>
                    <a:pt x="5181" y="27455"/>
                  </a:lnTo>
                  <a:lnTo>
                    <a:pt x="4903" y="27204"/>
                  </a:lnTo>
                  <a:lnTo>
                    <a:pt x="4634" y="26935"/>
                  </a:lnTo>
                  <a:lnTo>
                    <a:pt x="4374" y="26666"/>
                  </a:lnTo>
                  <a:lnTo>
                    <a:pt x="4113" y="26388"/>
                  </a:lnTo>
                  <a:lnTo>
                    <a:pt x="3862" y="26102"/>
                  </a:lnTo>
                  <a:lnTo>
                    <a:pt x="3619" y="25815"/>
                  </a:lnTo>
                  <a:lnTo>
                    <a:pt x="3376" y="25520"/>
                  </a:lnTo>
                  <a:lnTo>
                    <a:pt x="3150" y="25217"/>
                  </a:lnTo>
                  <a:lnTo>
                    <a:pt x="2925" y="24913"/>
                  </a:lnTo>
                  <a:lnTo>
                    <a:pt x="2708" y="24601"/>
                  </a:lnTo>
                  <a:lnTo>
                    <a:pt x="2499" y="24279"/>
                  </a:lnTo>
                  <a:lnTo>
                    <a:pt x="2291" y="23958"/>
                  </a:lnTo>
                  <a:lnTo>
                    <a:pt x="2100" y="23629"/>
                  </a:lnTo>
                  <a:lnTo>
                    <a:pt x="1909" y="23299"/>
                  </a:lnTo>
                  <a:lnTo>
                    <a:pt x="1736" y="22961"/>
                  </a:lnTo>
                  <a:lnTo>
                    <a:pt x="1562" y="22613"/>
                  </a:lnTo>
                  <a:lnTo>
                    <a:pt x="1397" y="22266"/>
                  </a:lnTo>
                  <a:lnTo>
                    <a:pt x="1250" y="21919"/>
                  </a:lnTo>
                  <a:lnTo>
                    <a:pt x="1102" y="21563"/>
                  </a:lnTo>
                  <a:lnTo>
                    <a:pt x="963" y="21199"/>
                  </a:lnTo>
                  <a:lnTo>
                    <a:pt x="833" y="20835"/>
                  </a:lnTo>
                  <a:lnTo>
                    <a:pt x="712" y="20470"/>
                  </a:lnTo>
                  <a:lnTo>
                    <a:pt x="608" y="20097"/>
                  </a:lnTo>
                  <a:lnTo>
                    <a:pt x="504" y="19724"/>
                  </a:lnTo>
                  <a:lnTo>
                    <a:pt x="408" y="19342"/>
                  </a:lnTo>
                  <a:lnTo>
                    <a:pt x="321" y="18960"/>
                  </a:lnTo>
                  <a:lnTo>
                    <a:pt x="252" y="18570"/>
                  </a:lnTo>
                  <a:lnTo>
                    <a:pt x="183" y="18179"/>
                  </a:lnTo>
                  <a:lnTo>
                    <a:pt x="130" y="17789"/>
                  </a:lnTo>
                  <a:lnTo>
                    <a:pt x="87" y="17390"/>
                  </a:lnTo>
                  <a:lnTo>
                    <a:pt x="52" y="16990"/>
                  </a:lnTo>
                  <a:lnTo>
                    <a:pt x="26" y="16591"/>
                  </a:lnTo>
                  <a:lnTo>
                    <a:pt x="9" y="16192"/>
                  </a:lnTo>
                  <a:lnTo>
                    <a:pt x="0" y="15784"/>
                  </a:lnTo>
                  <a:lnTo>
                    <a:pt x="0" y="15784"/>
                  </a:lnTo>
                  <a:lnTo>
                    <a:pt x="9" y="15376"/>
                  </a:lnTo>
                  <a:lnTo>
                    <a:pt x="26" y="14969"/>
                  </a:lnTo>
                  <a:lnTo>
                    <a:pt x="52" y="14569"/>
                  </a:lnTo>
                  <a:lnTo>
                    <a:pt x="87" y="14170"/>
                  </a:lnTo>
                  <a:lnTo>
                    <a:pt x="130" y="13780"/>
                  </a:lnTo>
                  <a:lnTo>
                    <a:pt x="183" y="13381"/>
                  </a:lnTo>
                  <a:lnTo>
                    <a:pt x="252" y="12990"/>
                  </a:lnTo>
                  <a:lnTo>
                    <a:pt x="321" y="12608"/>
                  </a:lnTo>
                  <a:lnTo>
                    <a:pt x="408" y="12227"/>
                  </a:lnTo>
                  <a:lnTo>
                    <a:pt x="504" y="11845"/>
                  </a:lnTo>
                  <a:lnTo>
                    <a:pt x="608" y="11472"/>
                  </a:lnTo>
                  <a:lnTo>
                    <a:pt x="712" y="11099"/>
                  </a:lnTo>
                  <a:lnTo>
                    <a:pt x="833" y="10725"/>
                  </a:lnTo>
                  <a:lnTo>
                    <a:pt x="963" y="10361"/>
                  </a:lnTo>
                  <a:lnTo>
                    <a:pt x="1102" y="10005"/>
                  </a:lnTo>
                  <a:lnTo>
                    <a:pt x="1250" y="9649"/>
                  </a:lnTo>
                  <a:lnTo>
                    <a:pt x="1397" y="9294"/>
                  </a:lnTo>
                  <a:lnTo>
                    <a:pt x="1562" y="8947"/>
                  </a:lnTo>
                  <a:lnTo>
                    <a:pt x="1736" y="8608"/>
                  </a:lnTo>
                  <a:lnTo>
                    <a:pt x="1909" y="8270"/>
                  </a:lnTo>
                  <a:lnTo>
                    <a:pt x="2100" y="7931"/>
                  </a:lnTo>
                  <a:lnTo>
                    <a:pt x="2291" y="7610"/>
                  </a:lnTo>
                  <a:lnTo>
                    <a:pt x="2499" y="7280"/>
                  </a:lnTo>
                  <a:lnTo>
                    <a:pt x="2708" y="6968"/>
                  </a:lnTo>
                  <a:lnTo>
                    <a:pt x="2925" y="6656"/>
                  </a:lnTo>
                  <a:lnTo>
                    <a:pt x="3150" y="6343"/>
                  </a:lnTo>
                  <a:lnTo>
                    <a:pt x="3376" y="6048"/>
                  </a:lnTo>
                  <a:lnTo>
                    <a:pt x="3619" y="5753"/>
                  </a:lnTo>
                  <a:lnTo>
                    <a:pt x="3862" y="5458"/>
                  </a:lnTo>
                  <a:lnTo>
                    <a:pt x="4113" y="5181"/>
                  </a:lnTo>
                  <a:lnTo>
                    <a:pt x="4374" y="4903"/>
                  </a:lnTo>
                  <a:lnTo>
                    <a:pt x="4634" y="4634"/>
                  </a:lnTo>
                  <a:lnTo>
                    <a:pt x="4903" y="4365"/>
                  </a:lnTo>
                  <a:lnTo>
                    <a:pt x="5181" y="4105"/>
                  </a:lnTo>
                  <a:lnTo>
                    <a:pt x="5467" y="3853"/>
                  </a:lnTo>
                  <a:lnTo>
                    <a:pt x="5753" y="3610"/>
                  </a:lnTo>
                  <a:lnTo>
                    <a:pt x="6048" y="3376"/>
                  </a:lnTo>
                  <a:lnTo>
                    <a:pt x="6352" y="3141"/>
                  </a:lnTo>
                  <a:lnTo>
                    <a:pt x="6656" y="2916"/>
                  </a:lnTo>
                  <a:lnTo>
                    <a:pt x="6968" y="2699"/>
                  </a:lnTo>
                  <a:lnTo>
                    <a:pt x="7289" y="2491"/>
                  </a:lnTo>
                  <a:lnTo>
                    <a:pt x="7610" y="2291"/>
                  </a:lnTo>
                  <a:lnTo>
                    <a:pt x="7940" y="2091"/>
                  </a:lnTo>
                  <a:lnTo>
                    <a:pt x="8270" y="1909"/>
                  </a:lnTo>
                  <a:lnTo>
                    <a:pt x="8608" y="1727"/>
                  </a:lnTo>
                  <a:lnTo>
                    <a:pt x="8955" y="1562"/>
                  </a:lnTo>
                  <a:lnTo>
                    <a:pt x="9302" y="1397"/>
                  </a:lnTo>
                  <a:lnTo>
                    <a:pt x="9650" y="1241"/>
                  </a:lnTo>
                  <a:lnTo>
                    <a:pt x="10005" y="1094"/>
                  </a:lnTo>
                  <a:lnTo>
                    <a:pt x="10370" y="963"/>
                  </a:lnTo>
                  <a:lnTo>
                    <a:pt x="10734" y="833"/>
                  </a:lnTo>
                  <a:lnTo>
                    <a:pt x="11099" y="712"/>
                  </a:lnTo>
                  <a:lnTo>
                    <a:pt x="11472" y="599"/>
                  </a:lnTo>
                  <a:lnTo>
                    <a:pt x="11854" y="495"/>
                  </a:lnTo>
                  <a:lnTo>
                    <a:pt x="12227" y="408"/>
                  </a:lnTo>
                  <a:lnTo>
                    <a:pt x="12609" y="321"/>
                  </a:lnTo>
                  <a:lnTo>
                    <a:pt x="12999" y="252"/>
                  </a:lnTo>
                  <a:lnTo>
                    <a:pt x="13389" y="182"/>
                  </a:lnTo>
                  <a:lnTo>
                    <a:pt x="13780" y="130"/>
                  </a:lnTo>
                  <a:lnTo>
                    <a:pt x="14179" y="78"/>
                  </a:lnTo>
                  <a:lnTo>
                    <a:pt x="14578" y="44"/>
                  </a:lnTo>
                  <a:lnTo>
                    <a:pt x="14977" y="18"/>
                  </a:lnTo>
                  <a:lnTo>
                    <a:pt x="15377" y="9"/>
                  </a:lnTo>
                  <a:lnTo>
                    <a:pt x="15784" y="0"/>
                  </a:lnTo>
                  <a:lnTo>
                    <a:pt x="15784" y="0"/>
                  </a:lnTo>
                  <a:lnTo>
                    <a:pt x="16192" y="9"/>
                  </a:lnTo>
                  <a:lnTo>
                    <a:pt x="16600" y="18"/>
                  </a:lnTo>
                  <a:lnTo>
                    <a:pt x="16999" y="44"/>
                  </a:lnTo>
                  <a:lnTo>
                    <a:pt x="17398" y="78"/>
                  </a:lnTo>
                  <a:lnTo>
                    <a:pt x="17789" y="130"/>
                  </a:lnTo>
                  <a:lnTo>
                    <a:pt x="18188" y="182"/>
                  </a:lnTo>
                  <a:lnTo>
                    <a:pt x="18579" y="252"/>
                  </a:lnTo>
                  <a:lnTo>
                    <a:pt x="18960" y="321"/>
                  </a:lnTo>
                  <a:lnTo>
                    <a:pt x="19342" y="408"/>
                  </a:lnTo>
                  <a:lnTo>
                    <a:pt x="19724" y="495"/>
                  </a:lnTo>
                  <a:lnTo>
                    <a:pt x="20097" y="599"/>
                  </a:lnTo>
                  <a:lnTo>
                    <a:pt x="20470" y="712"/>
                  </a:lnTo>
                  <a:lnTo>
                    <a:pt x="20843" y="833"/>
                  </a:lnTo>
                  <a:lnTo>
                    <a:pt x="21208" y="963"/>
                  </a:lnTo>
                  <a:lnTo>
                    <a:pt x="21564" y="1094"/>
                  </a:lnTo>
                  <a:lnTo>
                    <a:pt x="21919" y="1241"/>
                  </a:lnTo>
                  <a:lnTo>
                    <a:pt x="22275" y="1397"/>
                  </a:lnTo>
                  <a:lnTo>
                    <a:pt x="22622" y="1562"/>
                  </a:lnTo>
                  <a:lnTo>
                    <a:pt x="22961" y="1727"/>
                  </a:lnTo>
                  <a:lnTo>
                    <a:pt x="23299" y="1909"/>
                  </a:lnTo>
                  <a:lnTo>
                    <a:pt x="23637" y="2091"/>
                  </a:lnTo>
                  <a:lnTo>
                    <a:pt x="23959" y="2291"/>
                  </a:lnTo>
                  <a:lnTo>
                    <a:pt x="24288" y="2491"/>
                  </a:lnTo>
                  <a:lnTo>
                    <a:pt x="24601" y="2699"/>
                  </a:lnTo>
                  <a:lnTo>
                    <a:pt x="24913" y="2916"/>
                  </a:lnTo>
                  <a:lnTo>
                    <a:pt x="25225" y="3141"/>
                  </a:lnTo>
                  <a:lnTo>
                    <a:pt x="25520" y="3376"/>
                  </a:lnTo>
                  <a:lnTo>
                    <a:pt x="25815" y="3610"/>
                  </a:lnTo>
                  <a:lnTo>
                    <a:pt x="26111" y="3853"/>
                  </a:lnTo>
                  <a:lnTo>
                    <a:pt x="26388" y="4105"/>
                  </a:lnTo>
                  <a:lnTo>
                    <a:pt x="26666" y="4365"/>
                  </a:lnTo>
                  <a:lnTo>
                    <a:pt x="26935" y="4634"/>
                  </a:lnTo>
                  <a:lnTo>
                    <a:pt x="27204" y="4903"/>
                  </a:lnTo>
                  <a:lnTo>
                    <a:pt x="27464" y="5181"/>
                  </a:lnTo>
                  <a:lnTo>
                    <a:pt x="27716" y="5458"/>
                  </a:lnTo>
                  <a:lnTo>
                    <a:pt x="27959" y="5753"/>
                  </a:lnTo>
                  <a:lnTo>
                    <a:pt x="28193" y="6048"/>
                  </a:lnTo>
                  <a:lnTo>
                    <a:pt x="28427" y="6343"/>
                  </a:lnTo>
                  <a:lnTo>
                    <a:pt x="28653" y="6656"/>
                  </a:lnTo>
                  <a:lnTo>
                    <a:pt x="28870" y="6968"/>
                  </a:lnTo>
                  <a:lnTo>
                    <a:pt x="29078" y="7280"/>
                  </a:lnTo>
                  <a:lnTo>
                    <a:pt x="29278" y="7610"/>
                  </a:lnTo>
                  <a:lnTo>
                    <a:pt x="29477" y="7931"/>
                  </a:lnTo>
                  <a:lnTo>
                    <a:pt x="29660" y="8270"/>
                  </a:lnTo>
                  <a:lnTo>
                    <a:pt x="29842" y="8608"/>
                  </a:lnTo>
                  <a:lnTo>
                    <a:pt x="30007" y="8947"/>
                  </a:lnTo>
                  <a:lnTo>
                    <a:pt x="30172" y="9294"/>
                  </a:lnTo>
                  <a:lnTo>
                    <a:pt x="30328" y="9649"/>
                  </a:lnTo>
                  <a:lnTo>
                    <a:pt x="30475" y="10005"/>
                  </a:lnTo>
                  <a:lnTo>
                    <a:pt x="30605" y="10361"/>
                  </a:lnTo>
                  <a:lnTo>
                    <a:pt x="30736" y="10725"/>
                  </a:lnTo>
                  <a:lnTo>
                    <a:pt x="30857" y="11099"/>
                  </a:lnTo>
                  <a:lnTo>
                    <a:pt x="30970" y="11472"/>
                  </a:lnTo>
                  <a:lnTo>
                    <a:pt x="31074" y="11845"/>
                  </a:lnTo>
                  <a:lnTo>
                    <a:pt x="31161" y="12227"/>
                  </a:lnTo>
                  <a:lnTo>
                    <a:pt x="31248" y="12608"/>
                  </a:lnTo>
                  <a:lnTo>
                    <a:pt x="31317" y="12990"/>
                  </a:lnTo>
                  <a:lnTo>
                    <a:pt x="31386" y="13381"/>
                  </a:lnTo>
                  <a:lnTo>
                    <a:pt x="31438" y="13780"/>
                  </a:lnTo>
                  <a:lnTo>
                    <a:pt x="31490" y="14170"/>
                  </a:lnTo>
                  <a:lnTo>
                    <a:pt x="31525" y="14569"/>
                  </a:lnTo>
                  <a:lnTo>
                    <a:pt x="31551" y="14969"/>
                  </a:lnTo>
                  <a:lnTo>
                    <a:pt x="31560" y="15376"/>
                  </a:lnTo>
                  <a:lnTo>
                    <a:pt x="31569" y="15784"/>
                  </a:lnTo>
                  <a:lnTo>
                    <a:pt x="31569" y="15784"/>
                  </a:lnTo>
                  <a:lnTo>
                    <a:pt x="31560" y="16192"/>
                  </a:lnTo>
                  <a:lnTo>
                    <a:pt x="31551" y="16591"/>
                  </a:lnTo>
                  <a:lnTo>
                    <a:pt x="31525" y="16990"/>
                  </a:lnTo>
                  <a:lnTo>
                    <a:pt x="31490" y="17390"/>
                  </a:lnTo>
                  <a:lnTo>
                    <a:pt x="31438" y="17789"/>
                  </a:lnTo>
                  <a:lnTo>
                    <a:pt x="31386" y="18179"/>
                  </a:lnTo>
                  <a:lnTo>
                    <a:pt x="31317" y="18570"/>
                  </a:lnTo>
                  <a:lnTo>
                    <a:pt x="31248" y="18960"/>
                  </a:lnTo>
                  <a:lnTo>
                    <a:pt x="31161" y="19342"/>
                  </a:lnTo>
                  <a:lnTo>
                    <a:pt x="31074" y="19724"/>
                  </a:lnTo>
                  <a:lnTo>
                    <a:pt x="30970" y="20097"/>
                  </a:lnTo>
                  <a:lnTo>
                    <a:pt x="30857" y="20470"/>
                  </a:lnTo>
                  <a:lnTo>
                    <a:pt x="30736" y="20835"/>
                  </a:lnTo>
                  <a:lnTo>
                    <a:pt x="30605" y="21199"/>
                  </a:lnTo>
                  <a:lnTo>
                    <a:pt x="30475" y="21563"/>
                  </a:lnTo>
                  <a:lnTo>
                    <a:pt x="30328" y="21919"/>
                  </a:lnTo>
                  <a:lnTo>
                    <a:pt x="30172" y="22266"/>
                  </a:lnTo>
                  <a:lnTo>
                    <a:pt x="30007" y="22613"/>
                  </a:lnTo>
                  <a:lnTo>
                    <a:pt x="29842" y="22961"/>
                  </a:lnTo>
                  <a:lnTo>
                    <a:pt x="29660" y="23299"/>
                  </a:lnTo>
                  <a:lnTo>
                    <a:pt x="29477" y="23629"/>
                  </a:lnTo>
                  <a:lnTo>
                    <a:pt x="29278" y="23958"/>
                  </a:lnTo>
                  <a:lnTo>
                    <a:pt x="29078" y="24279"/>
                  </a:lnTo>
                  <a:lnTo>
                    <a:pt x="28870" y="24601"/>
                  </a:lnTo>
                  <a:lnTo>
                    <a:pt x="28653" y="24913"/>
                  </a:lnTo>
                  <a:lnTo>
                    <a:pt x="28427" y="25217"/>
                  </a:lnTo>
                  <a:lnTo>
                    <a:pt x="28193" y="25520"/>
                  </a:lnTo>
                  <a:lnTo>
                    <a:pt x="27959" y="25815"/>
                  </a:lnTo>
                  <a:lnTo>
                    <a:pt x="27716" y="26102"/>
                  </a:lnTo>
                  <a:lnTo>
                    <a:pt x="27464" y="26388"/>
                  </a:lnTo>
                  <a:lnTo>
                    <a:pt x="27204" y="26666"/>
                  </a:lnTo>
                  <a:lnTo>
                    <a:pt x="26935" y="26935"/>
                  </a:lnTo>
                  <a:lnTo>
                    <a:pt x="26666" y="27204"/>
                  </a:lnTo>
                  <a:lnTo>
                    <a:pt x="26388" y="27455"/>
                  </a:lnTo>
                  <a:lnTo>
                    <a:pt x="26111" y="27707"/>
                  </a:lnTo>
                  <a:lnTo>
                    <a:pt x="25815" y="27959"/>
                  </a:lnTo>
                  <a:lnTo>
                    <a:pt x="25520" y="28193"/>
                  </a:lnTo>
                  <a:lnTo>
                    <a:pt x="25225" y="28427"/>
                  </a:lnTo>
                  <a:lnTo>
                    <a:pt x="24913" y="28644"/>
                  </a:lnTo>
                  <a:lnTo>
                    <a:pt x="24601" y="28861"/>
                  </a:lnTo>
                  <a:lnTo>
                    <a:pt x="24288" y="29078"/>
                  </a:lnTo>
                  <a:lnTo>
                    <a:pt x="23959" y="29278"/>
                  </a:lnTo>
                  <a:lnTo>
                    <a:pt x="23637" y="29469"/>
                  </a:lnTo>
                  <a:lnTo>
                    <a:pt x="23299" y="29659"/>
                  </a:lnTo>
                  <a:lnTo>
                    <a:pt x="22961" y="29833"/>
                  </a:lnTo>
                  <a:lnTo>
                    <a:pt x="22622" y="30007"/>
                  </a:lnTo>
                  <a:lnTo>
                    <a:pt x="22275" y="30171"/>
                  </a:lnTo>
                  <a:lnTo>
                    <a:pt x="21919" y="30319"/>
                  </a:lnTo>
                  <a:lnTo>
                    <a:pt x="21564" y="30466"/>
                  </a:lnTo>
                  <a:lnTo>
                    <a:pt x="21208" y="30605"/>
                  </a:lnTo>
                  <a:lnTo>
                    <a:pt x="20843" y="30735"/>
                  </a:lnTo>
                  <a:lnTo>
                    <a:pt x="20470" y="30857"/>
                  </a:lnTo>
                  <a:lnTo>
                    <a:pt x="20097" y="30961"/>
                  </a:lnTo>
                  <a:lnTo>
                    <a:pt x="19724" y="31065"/>
                  </a:lnTo>
                  <a:lnTo>
                    <a:pt x="19342" y="31161"/>
                  </a:lnTo>
                  <a:lnTo>
                    <a:pt x="18960" y="31247"/>
                  </a:lnTo>
                  <a:lnTo>
                    <a:pt x="18579" y="31317"/>
                  </a:lnTo>
                  <a:lnTo>
                    <a:pt x="18188" y="31386"/>
                  </a:lnTo>
                  <a:lnTo>
                    <a:pt x="17789" y="31438"/>
                  </a:lnTo>
                  <a:lnTo>
                    <a:pt x="17398" y="31482"/>
                  </a:lnTo>
                  <a:lnTo>
                    <a:pt x="16999" y="31516"/>
                  </a:lnTo>
                  <a:lnTo>
                    <a:pt x="16600" y="31542"/>
                  </a:lnTo>
                  <a:lnTo>
                    <a:pt x="16192" y="31560"/>
                  </a:lnTo>
                  <a:lnTo>
                    <a:pt x="15784" y="31568"/>
                  </a:lnTo>
                  <a:lnTo>
                    <a:pt x="15784" y="315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-1085475" y="-6111350"/>
              <a:ext cx="262950" cy="262950"/>
            </a:xfrm>
            <a:custGeom>
              <a:rect b="b" l="l" r="r" t="t"/>
              <a:pathLst>
                <a:path extrusionOk="0" fill="none" h="10518" w="10518">
                  <a:moveTo>
                    <a:pt x="5259" y="1"/>
                  </a:moveTo>
                  <a:lnTo>
                    <a:pt x="5259" y="1"/>
                  </a:lnTo>
                  <a:lnTo>
                    <a:pt x="4990" y="1"/>
                  </a:lnTo>
                  <a:lnTo>
                    <a:pt x="4730" y="27"/>
                  </a:lnTo>
                  <a:lnTo>
                    <a:pt x="4470" y="62"/>
                  </a:lnTo>
                  <a:lnTo>
                    <a:pt x="4209" y="105"/>
                  </a:lnTo>
                  <a:lnTo>
                    <a:pt x="3958" y="166"/>
                  </a:lnTo>
                  <a:lnTo>
                    <a:pt x="3706" y="235"/>
                  </a:lnTo>
                  <a:lnTo>
                    <a:pt x="3463" y="322"/>
                  </a:lnTo>
                  <a:lnTo>
                    <a:pt x="3229" y="417"/>
                  </a:lnTo>
                  <a:lnTo>
                    <a:pt x="2995" y="521"/>
                  </a:lnTo>
                  <a:lnTo>
                    <a:pt x="2769" y="634"/>
                  </a:lnTo>
                  <a:lnTo>
                    <a:pt x="2543" y="764"/>
                  </a:lnTo>
                  <a:lnTo>
                    <a:pt x="2335" y="903"/>
                  </a:lnTo>
                  <a:lnTo>
                    <a:pt x="2127" y="1051"/>
                  </a:lnTo>
                  <a:lnTo>
                    <a:pt x="1927" y="1207"/>
                  </a:lnTo>
                  <a:lnTo>
                    <a:pt x="1736" y="1372"/>
                  </a:lnTo>
                  <a:lnTo>
                    <a:pt x="1554" y="1545"/>
                  </a:lnTo>
                  <a:lnTo>
                    <a:pt x="1381" y="1736"/>
                  </a:lnTo>
                  <a:lnTo>
                    <a:pt x="1216" y="1927"/>
                  </a:lnTo>
                  <a:lnTo>
                    <a:pt x="1051" y="2127"/>
                  </a:lnTo>
                  <a:lnTo>
                    <a:pt x="903" y="2326"/>
                  </a:lnTo>
                  <a:lnTo>
                    <a:pt x="773" y="2543"/>
                  </a:lnTo>
                  <a:lnTo>
                    <a:pt x="643" y="2760"/>
                  </a:lnTo>
                  <a:lnTo>
                    <a:pt x="522" y="2995"/>
                  </a:lnTo>
                  <a:lnTo>
                    <a:pt x="417" y="3220"/>
                  </a:lnTo>
                  <a:lnTo>
                    <a:pt x="322" y="3463"/>
                  </a:lnTo>
                  <a:lnTo>
                    <a:pt x="235" y="3706"/>
                  </a:lnTo>
                  <a:lnTo>
                    <a:pt x="166" y="3949"/>
                  </a:lnTo>
                  <a:lnTo>
                    <a:pt x="105" y="4209"/>
                  </a:lnTo>
                  <a:lnTo>
                    <a:pt x="62" y="4461"/>
                  </a:lnTo>
                  <a:lnTo>
                    <a:pt x="27" y="4721"/>
                  </a:lnTo>
                  <a:lnTo>
                    <a:pt x="10" y="4990"/>
                  </a:lnTo>
                  <a:lnTo>
                    <a:pt x="1" y="5259"/>
                  </a:lnTo>
                  <a:lnTo>
                    <a:pt x="1" y="5259"/>
                  </a:lnTo>
                  <a:lnTo>
                    <a:pt x="10" y="5528"/>
                  </a:lnTo>
                  <a:lnTo>
                    <a:pt x="27" y="5789"/>
                  </a:lnTo>
                  <a:lnTo>
                    <a:pt x="62" y="6049"/>
                  </a:lnTo>
                  <a:lnTo>
                    <a:pt x="105" y="6309"/>
                  </a:lnTo>
                  <a:lnTo>
                    <a:pt x="166" y="6561"/>
                  </a:lnTo>
                  <a:lnTo>
                    <a:pt x="235" y="6813"/>
                  </a:lnTo>
                  <a:lnTo>
                    <a:pt x="322" y="7056"/>
                  </a:lnTo>
                  <a:lnTo>
                    <a:pt x="417" y="7290"/>
                  </a:lnTo>
                  <a:lnTo>
                    <a:pt x="522" y="7524"/>
                  </a:lnTo>
                  <a:lnTo>
                    <a:pt x="643" y="7750"/>
                  </a:lnTo>
                  <a:lnTo>
                    <a:pt x="773" y="7975"/>
                  </a:lnTo>
                  <a:lnTo>
                    <a:pt x="903" y="8184"/>
                  </a:lnTo>
                  <a:lnTo>
                    <a:pt x="1051" y="8392"/>
                  </a:lnTo>
                  <a:lnTo>
                    <a:pt x="1216" y="8591"/>
                  </a:lnTo>
                  <a:lnTo>
                    <a:pt x="1381" y="8782"/>
                  </a:lnTo>
                  <a:lnTo>
                    <a:pt x="1554" y="8965"/>
                  </a:lnTo>
                  <a:lnTo>
                    <a:pt x="1736" y="9138"/>
                  </a:lnTo>
                  <a:lnTo>
                    <a:pt x="1927" y="9303"/>
                  </a:lnTo>
                  <a:lnTo>
                    <a:pt x="2127" y="9468"/>
                  </a:lnTo>
                  <a:lnTo>
                    <a:pt x="2335" y="9615"/>
                  </a:lnTo>
                  <a:lnTo>
                    <a:pt x="2543" y="9746"/>
                  </a:lnTo>
                  <a:lnTo>
                    <a:pt x="2769" y="9876"/>
                  </a:lnTo>
                  <a:lnTo>
                    <a:pt x="2995" y="9997"/>
                  </a:lnTo>
                  <a:lnTo>
                    <a:pt x="3229" y="10101"/>
                  </a:lnTo>
                  <a:lnTo>
                    <a:pt x="3463" y="10197"/>
                  </a:lnTo>
                  <a:lnTo>
                    <a:pt x="3706" y="10284"/>
                  </a:lnTo>
                  <a:lnTo>
                    <a:pt x="3958" y="10353"/>
                  </a:lnTo>
                  <a:lnTo>
                    <a:pt x="4209" y="10414"/>
                  </a:lnTo>
                  <a:lnTo>
                    <a:pt x="4470" y="10457"/>
                  </a:lnTo>
                  <a:lnTo>
                    <a:pt x="4730" y="10492"/>
                  </a:lnTo>
                  <a:lnTo>
                    <a:pt x="4990" y="10509"/>
                  </a:lnTo>
                  <a:lnTo>
                    <a:pt x="5259" y="10518"/>
                  </a:lnTo>
                  <a:lnTo>
                    <a:pt x="5259" y="10518"/>
                  </a:lnTo>
                  <a:lnTo>
                    <a:pt x="5528" y="10509"/>
                  </a:lnTo>
                  <a:lnTo>
                    <a:pt x="5797" y="10492"/>
                  </a:lnTo>
                  <a:lnTo>
                    <a:pt x="6058" y="10457"/>
                  </a:lnTo>
                  <a:lnTo>
                    <a:pt x="6318" y="10414"/>
                  </a:lnTo>
                  <a:lnTo>
                    <a:pt x="6570" y="10353"/>
                  </a:lnTo>
                  <a:lnTo>
                    <a:pt x="6813" y="10284"/>
                  </a:lnTo>
                  <a:lnTo>
                    <a:pt x="7056" y="10197"/>
                  </a:lnTo>
                  <a:lnTo>
                    <a:pt x="7299" y="10101"/>
                  </a:lnTo>
                  <a:lnTo>
                    <a:pt x="7533" y="9997"/>
                  </a:lnTo>
                  <a:lnTo>
                    <a:pt x="7759" y="9876"/>
                  </a:lnTo>
                  <a:lnTo>
                    <a:pt x="7975" y="9746"/>
                  </a:lnTo>
                  <a:lnTo>
                    <a:pt x="8192" y="9615"/>
                  </a:lnTo>
                  <a:lnTo>
                    <a:pt x="8401" y="9468"/>
                  </a:lnTo>
                  <a:lnTo>
                    <a:pt x="8600" y="9303"/>
                  </a:lnTo>
                  <a:lnTo>
                    <a:pt x="8791" y="9138"/>
                  </a:lnTo>
                  <a:lnTo>
                    <a:pt x="8973" y="8965"/>
                  </a:lnTo>
                  <a:lnTo>
                    <a:pt x="9147" y="8782"/>
                  </a:lnTo>
                  <a:lnTo>
                    <a:pt x="9312" y="8591"/>
                  </a:lnTo>
                  <a:lnTo>
                    <a:pt x="9468" y="8392"/>
                  </a:lnTo>
                  <a:lnTo>
                    <a:pt x="9615" y="8184"/>
                  </a:lnTo>
                  <a:lnTo>
                    <a:pt x="9754" y="7975"/>
                  </a:lnTo>
                  <a:lnTo>
                    <a:pt x="9884" y="7750"/>
                  </a:lnTo>
                  <a:lnTo>
                    <a:pt x="9997" y="7524"/>
                  </a:lnTo>
                  <a:lnTo>
                    <a:pt x="10101" y="7290"/>
                  </a:lnTo>
                  <a:lnTo>
                    <a:pt x="10197" y="7056"/>
                  </a:lnTo>
                  <a:lnTo>
                    <a:pt x="10284" y="6813"/>
                  </a:lnTo>
                  <a:lnTo>
                    <a:pt x="10353" y="6561"/>
                  </a:lnTo>
                  <a:lnTo>
                    <a:pt x="10414" y="6309"/>
                  </a:lnTo>
                  <a:lnTo>
                    <a:pt x="10457" y="6049"/>
                  </a:lnTo>
                  <a:lnTo>
                    <a:pt x="10492" y="5789"/>
                  </a:lnTo>
                  <a:lnTo>
                    <a:pt x="10518" y="5528"/>
                  </a:lnTo>
                  <a:lnTo>
                    <a:pt x="10518" y="5259"/>
                  </a:lnTo>
                  <a:lnTo>
                    <a:pt x="10518" y="5259"/>
                  </a:lnTo>
                  <a:lnTo>
                    <a:pt x="10518" y="4990"/>
                  </a:lnTo>
                  <a:lnTo>
                    <a:pt x="10492" y="4721"/>
                  </a:lnTo>
                  <a:lnTo>
                    <a:pt x="10466" y="4461"/>
                  </a:lnTo>
                  <a:lnTo>
                    <a:pt x="10414" y="4209"/>
                  </a:lnTo>
                  <a:lnTo>
                    <a:pt x="10362" y="3949"/>
                  </a:lnTo>
                  <a:lnTo>
                    <a:pt x="10292" y="3706"/>
                  </a:lnTo>
                  <a:lnTo>
                    <a:pt x="10206" y="3463"/>
                  </a:lnTo>
                  <a:lnTo>
                    <a:pt x="10119" y="3220"/>
                  </a:lnTo>
                  <a:lnTo>
                    <a:pt x="10015" y="2995"/>
                  </a:lnTo>
                  <a:lnTo>
                    <a:pt x="9893" y="2760"/>
                  </a:lnTo>
                  <a:lnTo>
                    <a:pt x="9772" y="2543"/>
                  </a:lnTo>
                  <a:lnTo>
                    <a:pt x="9633" y="2326"/>
                  </a:lnTo>
                  <a:lnTo>
                    <a:pt x="9485" y="2127"/>
                  </a:lnTo>
                  <a:lnTo>
                    <a:pt x="9338" y="1927"/>
                  </a:lnTo>
                  <a:lnTo>
                    <a:pt x="9173" y="1736"/>
                  </a:lnTo>
                  <a:lnTo>
                    <a:pt x="8999" y="1545"/>
                  </a:lnTo>
                  <a:lnTo>
                    <a:pt x="8817" y="1372"/>
                  </a:lnTo>
                  <a:lnTo>
                    <a:pt x="8626" y="1207"/>
                  </a:lnTo>
                  <a:lnTo>
                    <a:pt x="8427" y="1051"/>
                  </a:lnTo>
                  <a:lnTo>
                    <a:pt x="8218" y="903"/>
                  </a:lnTo>
                  <a:lnTo>
                    <a:pt x="8010" y="764"/>
                  </a:lnTo>
                  <a:lnTo>
                    <a:pt x="7785" y="634"/>
                  </a:lnTo>
                  <a:lnTo>
                    <a:pt x="7559" y="521"/>
                  </a:lnTo>
                  <a:lnTo>
                    <a:pt x="7325" y="417"/>
                  </a:lnTo>
                  <a:lnTo>
                    <a:pt x="7090" y="322"/>
                  </a:lnTo>
                  <a:lnTo>
                    <a:pt x="6839" y="235"/>
                  </a:lnTo>
                  <a:lnTo>
                    <a:pt x="6587" y="166"/>
                  </a:lnTo>
                  <a:lnTo>
                    <a:pt x="6335" y="105"/>
                  </a:lnTo>
                  <a:lnTo>
                    <a:pt x="6075" y="62"/>
                  </a:lnTo>
                  <a:lnTo>
                    <a:pt x="5806" y="27"/>
                  </a:lnTo>
                  <a:lnTo>
                    <a:pt x="5537" y="1"/>
                  </a:lnTo>
                  <a:lnTo>
                    <a:pt x="5259" y="1"/>
                  </a:lnTo>
                  <a:lnTo>
                    <a:pt x="525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-954000" y="-61113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-3298400" y="-5715225"/>
              <a:ext cx="2475875" cy="1150425"/>
            </a:xfrm>
            <a:custGeom>
              <a:rect b="b" l="l" r="r" t="t"/>
              <a:pathLst>
                <a:path extrusionOk="0" h="46017" w="99035">
                  <a:moveTo>
                    <a:pt x="88518" y="1"/>
                  </a:moveTo>
                  <a:lnTo>
                    <a:pt x="88509" y="790"/>
                  </a:lnTo>
                  <a:lnTo>
                    <a:pt x="88501" y="1571"/>
                  </a:lnTo>
                  <a:lnTo>
                    <a:pt x="88466" y="2335"/>
                  </a:lnTo>
                  <a:lnTo>
                    <a:pt x="88431" y="3090"/>
                  </a:lnTo>
                  <a:lnTo>
                    <a:pt x="88388" y="3836"/>
                  </a:lnTo>
                  <a:lnTo>
                    <a:pt x="88327" y="4565"/>
                  </a:lnTo>
                  <a:lnTo>
                    <a:pt x="88258" y="5285"/>
                  </a:lnTo>
                  <a:lnTo>
                    <a:pt x="88180" y="5997"/>
                  </a:lnTo>
                  <a:lnTo>
                    <a:pt x="88093" y="6691"/>
                  </a:lnTo>
                  <a:lnTo>
                    <a:pt x="87989" y="7385"/>
                  </a:lnTo>
                  <a:lnTo>
                    <a:pt x="87876" y="8053"/>
                  </a:lnTo>
                  <a:lnTo>
                    <a:pt x="87754" y="8721"/>
                  </a:lnTo>
                  <a:lnTo>
                    <a:pt x="87624" y="9381"/>
                  </a:lnTo>
                  <a:lnTo>
                    <a:pt x="87485" y="10023"/>
                  </a:lnTo>
                  <a:lnTo>
                    <a:pt x="87329" y="10657"/>
                  </a:lnTo>
                  <a:lnTo>
                    <a:pt x="87164" y="11273"/>
                  </a:lnTo>
                  <a:lnTo>
                    <a:pt x="86991" y="11889"/>
                  </a:lnTo>
                  <a:lnTo>
                    <a:pt x="86809" y="12487"/>
                  </a:lnTo>
                  <a:lnTo>
                    <a:pt x="86609" y="13078"/>
                  </a:lnTo>
                  <a:lnTo>
                    <a:pt x="86401" y="13659"/>
                  </a:lnTo>
                  <a:lnTo>
                    <a:pt x="86184" y="14232"/>
                  </a:lnTo>
                  <a:lnTo>
                    <a:pt x="85958" y="14796"/>
                  </a:lnTo>
                  <a:lnTo>
                    <a:pt x="85715" y="15342"/>
                  </a:lnTo>
                  <a:lnTo>
                    <a:pt x="85472" y="15889"/>
                  </a:lnTo>
                  <a:lnTo>
                    <a:pt x="85212" y="16418"/>
                  </a:lnTo>
                  <a:lnTo>
                    <a:pt x="84943" y="16939"/>
                  </a:lnTo>
                  <a:lnTo>
                    <a:pt x="84657" y="17451"/>
                  </a:lnTo>
                  <a:lnTo>
                    <a:pt x="84361" y="17954"/>
                  </a:lnTo>
                  <a:lnTo>
                    <a:pt x="84066" y="18449"/>
                  </a:lnTo>
                  <a:lnTo>
                    <a:pt x="83745" y="18935"/>
                  </a:lnTo>
                  <a:lnTo>
                    <a:pt x="83424" y="19403"/>
                  </a:lnTo>
                  <a:lnTo>
                    <a:pt x="83086" y="19872"/>
                  </a:lnTo>
                  <a:lnTo>
                    <a:pt x="82748" y="20332"/>
                  </a:lnTo>
                  <a:lnTo>
                    <a:pt x="82392" y="20774"/>
                  </a:lnTo>
                  <a:lnTo>
                    <a:pt x="82019" y="21217"/>
                  </a:lnTo>
                  <a:lnTo>
                    <a:pt x="81645" y="21642"/>
                  </a:lnTo>
                  <a:lnTo>
                    <a:pt x="81255" y="22067"/>
                  </a:lnTo>
                  <a:lnTo>
                    <a:pt x="80856" y="22475"/>
                  </a:lnTo>
                  <a:lnTo>
                    <a:pt x="80448" y="22883"/>
                  </a:lnTo>
                  <a:lnTo>
                    <a:pt x="80023" y="23282"/>
                  </a:lnTo>
                  <a:lnTo>
                    <a:pt x="79589" y="23664"/>
                  </a:lnTo>
                  <a:lnTo>
                    <a:pt x="79146" y="24046"/>
                  </a:lnTo>
                  <a:lnTo>
                    <a:pt x="78695" y="24419"/>
                  </a:lnTo>
                  <a:lnTo>
                    <a:pt x="78235" y="24783"/>
                  </a:lnTo>
                  <a:lnTo>
                    <a:pt x="77758" y="25130"/>
                  </a:lnTo>
                  <a:lnTo>
                    <a:pt x="77272" y="25478"/>
                  </a:lnTo>
                  <a:lnTo>
                    <a:pt x="76777" y="25825"/>
                  </a:lnTo>
                  <a:lnTo>
                    <a:pt x="76265" y="26154"/>
                  </a:lnTo>
                  <a:lnTo>
                    <a:pt x="75745" y="26475"/>
                  </a:lnTo>
                  <a:lnTo>
                    <a:pt x="75216" y="26796"/>
                  </a:lnTo>
                  <a:lnTo>
                    <a:pt x="74678" y="27100"/>
                  </a:lnTo>
                  <a:lnTo>
                    <a:pt x="74131" y="27404"/>
                  </a:lnTo>
                  <a:lnTo>
                    <a:pt x="73567" y="27699"/>
                  </a:lnTo>
                  <a:lnTo>
                    <a:pt x="72994" y="27985"/>
                  </a:lnTo>
                  <a:lnTo>
                    <a:pt x="72413" y="28263"/>
                  </a:lnTo>
                  <a:lnTo>
                    <a:pt x="71814" y="28541"/>
                  </a:lnTo>
                  <a:lnTo>
                    <a:pt x="71207" y="28801"/>
                  </a:lnTo>
                  <a:lnTo>
                    <a:pt x="70590" y="29061"/>
                  </a:lnTo>
                  <a:lnTo>
                    <a:pt x="69966" y="29313"/>
                  </a:lnTo>
                  <a:lnTo>
                    <a:pt x="69332" y="29565"/>
                  </a:lnTo>
                  <a:lnTo>
                    <a:pt x="68681" y="29799"/>
                  </a:lnTo>
                  <a:lnTo>
                    <a:pt x="68022" y="30033"/>
                  </a:lnTo>
                  <a:lnTo>
                    <a:pt x="67354" y="30259"/>
                  </a:lnTo>
                  <a:lnTo>
                    <a:pt x="66668" y="30484"/>
                  </a:lnTo>
                  <a:lnTo>
                    <a:pt x="65974" y="30693"/>
                  </a:lnTo>
                  <a:lnTo>
                    <a:pt x="65271" y="30901"/>
                  </a:lnTo>
                  <a:lnTo>
                    <a:pt x="64560" y="31100"/>
                  </a:lnTo>
                  <a:lnTo>
                    <a:pt x="63831" y="31300"/>
                  </a:lnTo>
                  <a:lnTo>
                    <a:pt x="63093" y="31491"/>
                  </a:lnTo>
                  <a:lnTo>
                    <a:pt x="62347" y="31673"/>
                  </a:lnTo>
                  <a:lnTo>
                    <a:pt x="61592" y="31855"/>
                  </a:lnTo>
                  <a:lnTo>
                    <a:pt x="60820" y="32029"/>
                  </a:lnTo>
                  <a:lnTo>
                    <a:pt x="60039" y="32194"/>
                  </a:lnTo>
                  <a:lnTo>
                    <a:pt x="59249" y="32350"/>
                  </a:lnTo>
                  <a:lnTo>
                    <a:pt x="58442" y="32515"/>
                  </a:lnTo>
                  <a:lnTo>
                    <a:pt x="57635" y="32662"/>
                  </a:lnTo>
                  <a:lnTo>
                    <a:pt x="56811" y="32810"/>
                  </a:lnTo>
                  <a:lnTo>
                    <a:pt x="55969" y="32949"/>
                  </a:lnTo>
                  <a:lnTo>
                    <a:pt x="55127" y="33088"/>
                  </a:lnTo>
                  <a:lnTo>
                    <a:pt x="54268" y="33218"/>
                  </a:lnTo>
                  <a:lnTo>
                    <a:pt x="53401" y="33339"/>
                  </a:lnTo>
                  <a:lnTo>
                    <a:pt x="52524" y="33461"/>
                  </a:lnTo>
                  <a:lnTo>
                    <a:pt x="51630" y="33582"/>
                  </a:lnTo>
                  <a:lnTo>
                    <a:pt x="50728" y="33695"/>
                  </a:lnTo>
                  <a:lnTo>
                    <a:pt x="49817" y="33799"/>
                  </a:lnTo>
                  <a:lnTo>
                    <a:pt x="48888" y="33903"/>
                  </a:lnTo>
                  <a:lnTo>
                    <a:pt x="47960" y="34007"/>
                  </a:lnTo>
                  <a:lnTo>
                    <a:pt x="47014" y="34103"/>
                  </a:lnTo>
                  <a:lnTo>
                    <a:pt x="45088" y="34276"/>
                  </a:lnTo>
                  <a:lnTo>
                    <a:pt x="43118" y="34441"/>
                  </a:lnTo>
                  <a:lnTo>
                    <a:pt x="41096" y="34589"/>
                  </a:lnTo>
                  <a:lnTo>
                    <a:pt x="39040" y="34728"/>
                  </a:lnTo>
                  <a:lnTo>
                    <a:pt x="36940" y="34840"/>
                  </a:lnTo>
                  <a:lnTo>
                    <a:pt x="34788" y="34953"/>
                  </a:lnTo>
                  <a:lnTo>
                    <a:pt x="32601" y="35049"/>
                  </a:lnTo>
                  <a:lnTo>
                    <a:pt x="30362" y="35127"/>
                  </a:lnTo>
                  <a:lnTo>
                    <a:pt x="28080" y="35205"/>
                  </a:lnTo>
                  <a:lnTo>
                    <a:pt x="25746" y="35266"/>
                  </a:lnTo>
                  <a:lnTo>
                    <a:pt x="23377" y="35318"/>
                  </a:lnTo>
                  <a:lnTo>
                    <a:pt x="20965" y="35361"/>
                  </a:lnTo>
                  <a:lnTo>
                    <a:pt x="18500" y="35396"/>
                  </a:lnTo>
                  <a:lnTo>
                    <a:pt x="15992" y="35430"/>
                  </a:lnTo>
                  <a:lnTo>
                    <a:pt x="13441" y="35448"/>
                  </a:lnTo>
                  <a:lnTo>
                    <a:pt x="10838" y="35465"/>
                  </a:lnTo>
                  <a:lnTo>
                    <a:pt x="5510" y="35491"/>
                  </a:lnTo>
                  <a:lnTo>
                    <a:pt x="0" y="35491"/>
                  </a:lnTo>
                  <a:lnTo>
                    <a:pt x="0" y="46017"/>
                  </a:lnTo>
                  <a:lnTo>
                    <a:pt x="5172" y="46017"/>
                  </a:lnTo>
                  <a:lnTo>
                    <a:pt x="10257" y="46008"/>
                  </a:lnTo>
                  <a:lnTo>
                    <a:pt x="12764" y="46000"/>
                  </a:lnTo>
                  <a:lnTo>
                    <a:pt x="15246" y="45982"/>
                  </a:lnTo>
                  <a:lnTo>
                    <a:pt x="17693" y="45956"/>
                  </a:lnTo>
                  <a:lnTo>
                    <a:pt x="20123" y="45930"/>
                  </a:lnTo>
                  <a:lnTo>
                    <a:pt x="22526" y="45895"/>
                  </a:lnTo>
                  <a:lnTo>
                    <a:pt x="24904" y="45852"/>
                  </a:lnTo>
                  <a:lnTo>
                    <a:pt x="27247" y="45800"/>
                  </a:lnTo>
                  <a:lnTo>
                    <a:pt x="29573" y="45739"/>
                  </a:lnTo>
                  <a:lnTo>
                    <a:pt x="31855" y="45661"/>
                  </a:lnTo>
                  <a:lnTo>
                    <a:pt x="34119" y="45566"/>
                  </a:lnTo>
                  <a:lnTo>
                    <a:pt x="36350" y="45470"/>
                  </a:lnTo>
                  <a:lnTo>
                    <a:pt x="38554" y="45349"/>
                  </a:lnTo>
                  <a:lnTo>
                    <a:pt x="40723" y="45219"/>
                  </a:lnTo>
                  <a:lnTo>
                    <a:pt x="42858" y="45071"/>
                  </a:lnTo>
                  <a:lnTo>
                    <a:pt x="44966" y="44897"/>
                  </a:lnTo>
                  <a:lnTo>
                    <a:pt x="46007" y="44811"/>
                  </a:lnTo>
                  <a:lnTo>
                    <a:pt x="47040" y="44715"/>
                  </a:lnTo>
                  <a:lnTo>
                    <a:pt x="48064" y="44611"/>
                  </a:lnTo>
                  <a:lnTo>
                    <a:pt x="49079" y="44507"/>
                  </a:lnTo>
                  <a:lnTo>
                    <a:pt x="50086" y="44403"/>
                  </a:lnTo>
                  <a:lnTo>
                    <a:pt x="51084" y="44281"/>
                  </a:lnTo>
                  <a:lnTo>
                    <a:pt x="52073" y="44160"/>
                  </a:lnTo>
                  <a:lnTo>
                    <a:pt x="53054" y="44038"/>
                  </a:lnTo>
                  <a:lnTo>
                    <a:pt x="54025" y="43908"/>
                  </a:lnTo>
                  <a:lnTo>
                    <a:pt x="54989" y="43769"/>
                  </a:lnTo>
                  <a:lnTo>
                    <a:pt x="55943" y="43622"/>
                  </a:lnTo>
                  <a:lnTo>
                    <a:pt x="56889" y="43474"/>
                  </a:lnTo>
                  <a:lnTo>
                    <a:pt x="57826" y="43318"/>
                  </a:lnTo>
                  <a:lnTo>
                    <a:pt x="58755" y="43153"/>
                  </a:lnTo>
                  <a:lnTo>
                    <a:pt x="59674" y="42988"/>
                  </a:lnTo>
                  <a:lnTo>
                    <a:pt x="60585" y="42815"/>
                  </a:lnTo>
                  <a:lnTo>
                    <a:pt x="61488" y="42633"/>
                  </a:lnTo>
                  <a:lnTo>
                    <a:pt x="62373" y="42442"/>
                  </a:lnTo>
                  <a:lnTo>
                    <a:pt x="63258" y="42251"/>
                  </a:lnTo>
                  <a:lnTo>
                    <a:pt x="64126" y="42051"/>
                  </a:lnTo>
                  <a:lnTo>
                    <a:pt x="64994" y="41843"/>
                  </a:lnTo>
                  <a:lnTo>
                    <a:pt x="65844" y="41626"/>
                  </a:lnTo>
                  <a:lnTo>
                    <a:pt x="66686" y="41400"/>
                  </a:lnTo>
                  <a:lnTo>
                    <a:pt x="67519" y="41166"/>
                  </a:lnTo>
                  <a:lnTo>
                    <a:pt x="68343" y="40932"/>
                  </a:lnTo>
                  <a:lnTo>
                    <a:pt x="69159" y="40689"/>
                  </a:lnTo>
                  <a:lnTo>
                    <a:pt x="70096" y="40394"/>
                  </a:lnTo>
                  <a:lnTo>
                    <a:pt x="71016" y="40090"/>
                  </a:lnTo>
                  <a:lnTo>
                    <a:pt x="71918" y="39769"/>
                  </a:lnTo>
                  <a:lnTo>
                    <a:pt x="72812" y="39448"/>
                  </a:lnTo>
                  <a:lnTo>
                    <a:pt x="73688" y="39110"/>
                  </a:lnTo>
                  <a:lnTo>
                    <a:pt x="74547" y="38763"/>
                  </a:lnTo>
                  <a:lnTo>
                    <a:pt x="75389" y="38407"/>
                  </a:lnTo>
                  <a:lnTo>
                    <a:pt x="76222" y="38034"/>
                  </a:lnTo>
                  <a:lnTo>
                    <a:pt x="77038" y="37652"/>
                  </a:lnTo>
                  <a:lnTo>
                    <a:pt x="77836" y="37261"/>
                  </a:lnTo>
                  <a:lnTo>
                    <a:pt x="78626" y="36862"/>
                  </a:lnTo>
                  <a:lnTo>
                    <a:pt x="79389" y="36454"/>
                  </a:lnTo>
                  <a:lnTo>
                    <a:pt x="80144" y="36029"/>
                  </a:lnTo>
                  <a:lnTo>
                    <a:pt x="80891" y="35604"/>
                  </a:lnTo>
                  <a:lnTo>
                    <a:pt x="81611" y="35153"/>
                  </a:lnTo>
                  <a:lnTo>
                    <a:pt x="82322" y="34702"/>
                  </a:lnTo>
                  <a:lnTo>
                    <a:pt x="83016" y="34242"/>
                  </a:lnTo>
                  <a:lnTo>
                    <a:pt x="83693" y="33764"/>
                  </a:lnTo>
                  <a:lnTo>
                    <a:pt x="84361" y="33278"/>
                  </a:lnTo>
                  <a:lnTo>
                    <a:pt x="85012" y="32784"/>
                  </a:lnTo>
                  <a:lnTo>
                    <a:pt x="85646" y="32272"/>
                  </a:lnTo>
                  <a:lnTo>
                    <a:pt x="86262" y="31751"/>
                  </a:lnTo>
                  <a:lnTo>
                    <a:pt x="86869" y="31222"/>
                  </a:lnTo>
                  <a:lnTo>
                    <a:pt x="87459" y="30684"/>
                  </a:lnTo>
                  <a:lnTo>
                    <a:pt x="88041" y="30137"/>
                  </a:lnTo>
                  <a:lnTo>
                    <a:pt x="88596" y="29573"/>
                  </a:lnTo>
                  <a:lnTo>
                    <a:pt x="89143" y="29001"/>
                  </a:lnTo>
                  <a:lnTo>
                    <a:pt x="89672" y="28419"/>
                  </a:lnTo>
                  <a:lnTo>
                    <a:pt x="90193" y="27820"/>
                  </a:lnTo>
                  <a:lnTo>
                    <a:pt x="90687" y="27213"/>
                  </a:lnTo>
                  <a:lnTo>
                    <a:pt x="91173" y="26597"/>
                  </a:lnTo>
                  <a:lnTo>
                    <a:pt x="91650" y="25972"/>
                  </a:lnTo>
                  <a:lnTo>
                    <a:pt x="92110" y="25330"/>
                  </a:lnTo>
                  <a:lnTo>
                    <a:pt x="92544" y="24688"/>
                  </a:lnTo>
                  <a:lnTo>
                    <a:pt x="92978" y="24020"/>
                  </a:lnTo>
                  <a:lnTo>
                    <a:pt x="93386" y="23352"/>
                  </a:lnTo>
                  <a:lnTo>
                    <a:pt x="93785" y="22666"/>
                  </a:lnTo>
                  <a:lnTo>
                    <a:pt x="94167" y="21981"/>
                  </a:lnTo>
                  <a:lnTo>
                    <a:pt x="94540" y="21269"/>
                  </a:lnTo>
                  <a:lnTo>
                    <a:pt x="94896" y="20557"/>
                  </a:lnTo>
                  <a:lnTo>
                    <a:pt x="95234" y="19829"/>
                  </a:lnTo>
                  <a:lnTo>
                    <a:pt x="95555" y="19091"/>
                  </a:lnTo>
                  <a:lnTo>
                    <a:pt x="95868" y="18345"/>
                  </a:lnTo>
                  <a:lnTo>
                    <a:pt x="96163" y="17581"/>
                  </a:lnTo>
                  <a:lnTo>
                    <a:pt x="96449" y="16809"/>
                  </a:lnTo>
                  <a:lnTo>
                    <a:pt x="96709" y="16028"/>
                  </a:lnTo>
                  <a:lnTo>
                    <a:pt x="96961" y="15230"/>
                  </a:lnTo>
                  <a:lnTo>
                    <a:pt x="97204" y="14431"/>
                  </a:lnTo>
                  <a:lnTo>
                    <a:pt x="97421" y="13607"/>
                  </a:lnTo>
                  <a:lnTo>
                    <a:pt x="97629" y="12783"/>
                  </a:lnTo>
                  <a:lnTo>
                    <a:pt x="97829" y="11941"/>
                  </a:lnTo>
                  <a:lnTo>
                    <a:pt x="98011" y="11090"/>
                  </a:lnTo>
                  <a:lnTo>
                    <a:pt x="98176" y="10231"/>
                  </a:lnTo>
                  <a:lnTo>
                    <a:pt x="98323" y="9364"/>
                  </a:lnTo>
                  <a:lnTo>
                    <a:pt x="98462" y="8479"/>
                  </a:lnTo>
                  <a:lnTo>
                    <a:pt x="98584" y="7576"/>
                  </a:lnTo>
                  <a:lnTo>
                    <a:pt x="98688" y="6674"/>
                  </a:lnTo>
                  <a:lnTo>
                    <a:pt x="98783" y="5754"/>
                  </a:lnTo>
                  <a:lnTo>
                    <a:pt x="98861" y="4825"/>
                  </a:lnTo>
                  <a:lnTo>
                    <a:pt x="98922" y="3880"/>
                  </a:lnTo>
                  <a:lnTo>
                    <a:pt x="98974" y="2934"/>
                  </a:lnTo>
                  <a:lnTo>
                    <a:pt x="99009" y="1962"/>
                  </a:lnTo>
                  <a:lnTo>
                    <a:pt x="99035" y="990"/>
                  </a:lnTo>
                  <a:lnTo>
                    <a:pt x="990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-3298400" y="-5715225"/>
              <a:ext cx="2475875" cy="1150425"/>
            </a:xfrm>
            <a:custGeom>
              <a:rect b="b" l="l" r="r" t="t"/>
              <a:pathLst>
                <a:path extrusionOk="0" fill="none" h="46017" w="99035">
                  <a:moveTo>
                    <a:pt x="0" y="46017"/>
                  </a:moveTo>
                  <a:lnTo>
                    <a:pt x="0" y="35491"/>
                  </a:lnTo>
                  <a:lnTo>
                    <a:pt x="0" y="35491"/>
                  </a:lnTo>
                  <a:lnTo>
                    <a:pt x="5510" y="35491"/>
                  </a:lnTo>
                  <a:lnTo>
                    <a:pt x="10838" y="35465"/>
                  </a:lnTo>
                  <a:lnTo>
                    <a:pt x="13441" y="35448"/>
                  </a:lnTo>
                  <a:lnTo>
                    <a:pt x="15992" y="35430"/>
                  </a:lnTo>
                  <a:lnTo>
                    <a:pt x="18500" y="35396"/>
                  </a:lnTo>
                  <a:lnTo>
                    <a:pt x="20965" y="35361"/>
                  </a:lnTo>
                  <a:lnTo>
                    <a:pt x="23377" y="35318"/>
                  </a:lnTo>
                  <a:lnTo>
                    <a:pt x="25746" y="35266"/>
                  </a:lnTo>
                  <a:lnTo>
                    <a:pt x="28080" y="35205"/>
                  </a:lnTo>
                  <a:lnTo>
                    <a:pt x="30362" y="35127"/>
                  </a:lnTo>
                  <a:lnTo>
                    <a:pt x="32601" y="35049"/>
                  </a:lnTo>
                  <a:lnTo>
                    <a:pt x="34788" y="34953"/>
                  </a:lnTo>
                  <a:lnTo>
                    <a:pt x="36940" y="34840"/>
                  </a:lnTo>
                  <a:lnTo>
                    <a:pt x="39040" y="34728"/>
                  </a:lnTo>
                  <a:lnTo>
                    <a:pt x="41096" y="34589"/>
                  </a:lnTo>
                  <a:lnTo>
                    <a:pt x="43118" y="34441"/>
                  </a:lnTo>
                  <a:lnTo>
                    <a:pt x="45088" y="34276"/>
                  </a:lnTo>
                  <a:lnTo>
                    <a:pt x="47014" y="34103"/>
                  </a:lnTo>
                  <a:lnTo>
                    <a:pt x="47960" y="34007"/>
                  </a:lnTo>
                  <a:lnTo>
                    <a:pt x="48888" y="33903"/>
                  </a:lnTo>
                  <a:lnTo>
                    <a:pt x="49817" y="33799"/>
                  </a:lnTo>
                  <a:lnTo>
                    <a:pt x="50728" y="33695"/>
                  </a:lnTo>
                  <a:lnTo>
                    <a:pt x="51630" y="33582"/>
                  </a:lnTo>
                  <a:lnTo>
                    <a:pt x="52524" y="33461"/>
                  </a:lnTo>
                  <a:lnTo>
                    <a:pt x="53401" y="33339"/>
                  </a:lnTo>
                  <a:lnTo>
                    <a:pt x="54268" y="33218"/>
                  </a:lnTo>
                  <a:lnTo>
                    <a:pt x="55127" y="33088"/>
                  </a:lnTo>
                  <a:lnTo>
                    <a:pt x="55969" y="32949"/>
                  </a:lnTo>
                  <a:lnTo>
                    <a:pt x="56811" y="32810"/>
                  </a:lnTo>
                  <a:lnTo>
                    <a:pt x="57635" y="32662"/>
                  </a:lnTo>
                  <a:lnTo>
                    <a:pt x="58442" y="32515"/>
                  </a:lnTo>
                  <a:lnTo>
                    <a:pt x="59249" y="32350"/>
                  </a:lnTo>
                  <a:lnTo>
                    <a:pt x="60039" y="32194"/>
                  </a:lnTo>
                  <a:lnTo>
                    <a:pt x="60820" y="32029"/>
                  </a:lnTo>
                  <a:lnTo>
                    <a:pt x="61592" y="31855"/>
                  </a:lnTo>
                  <a:lnTo>
                    <a:pt x="62347" y="31673"/>
                  </a:lnTo>
                  <a:lnTo>
                    <a:pt x="63093" y="31491"/>
                  </a:lnTo>
                  <a:lnTo>
                    <a:pt x="63831" y="31300"/>
                  </a:lnTo>
                  <a:lnTo>
                    <a:pt x="64560" y="31100"/>
                  </a:lnTo>
                  <a:lnTo>
                    <a:pt x="65271" y="30901"/>
                  </a:lnTo>
                  <a:lnTo>
                    <a:pt x="65974" y="30693"/>
                  </a:lnTo>
                  <a:lnTo>
                    <a:pt x="66668" y="30484"/>
                  </a:lnTo>
                  <a:lnTo>
                    <a:pt x="67354" y="30259"/>
                  </a:lnTo>
                  <a:lnTo>
                    <a:pt x="68022" y="30033"/>
                  </a:lnTo>
                  <a:lnTo>
                    <a:pt x="68681" y="29799"/>
                  </a:lnTo>
                  <a:lnTo>
                    <a:pt x="69332" y="29565"/>
                  </a:lnTo>
                  <a:lnTo>
                    <a:pt x="69966" y="29313"/>
                  </a:lnTo>
                  <a:lnTo>
                    <a:pt x="70590" y="29061"/>
                  </a:lnTo>
                  <a:lnTo>
                    <a:pt x="71207" y="28801"/>
                  </a:lnTo>
                  <a:lnTo>
                    <a:pt x="71814" y="28541"/>
                  </a:lnTo>
                  <a:lnTo>
                    <a:pt x="72413" y="28263"/>
                  </a:lnTo>
                  <a:lnTo>
                    <a:pt x="72994" y="27985"/>
                  </a:lnTo>
                  <a:lnTo>
                    <a:pt x="73567" y="27699"/>
                  </a:lnTo>
                  <a:lnTo>
                    <a:pt x="74131" y="27404"/>
                  </a:lnTo>
                  <a:lnTo>
                    <a:pt x="74678" y="27100"/>
                  </a:lnTo>
                  <a:lnTo>
                    <a:pt x="75216" y="26796"/>
                  </a:lnTo>
                  <a:lnTo>
                    <a:pt x="75745" y="26475"/>
                  </a:lnTo>
                  <a:lnTo>
                    <a:pt x="76265" y="26154"/>
                  </a:lnTo>
                  <a:lnTo>
                    <a:pt x="76777" y="25825"/>
                  </a:lnTo>
                  <a:lnTo>
                    <a:pt x="77272" y="25478"/>
                  </a:lnTo>
                  <a:lnTo>
                    <a:pt x="77758" y="25130"/>
                  </a:lnTo>
                  <a:lnTo>
                    <a:pt x="78235" y="24783"/>
                  </a:lnTo>
                  <a:lnTo>
                    <a:pt x="78695" y="24419"/>
                  </a:lnTo>
                  <a:lnTo>
                    <a:pt x="79146" y="24046"/>
                  </a:lnTo>
                  <a:lnTo>
                    <a:pt x="79589" y="23664"/>
                  </a:lnTo>
                  <a:lnTo>
                    <a:pt x="80023" y="23282"/>
                  </a:lnTo>
                  <a:lnTo>
                    <a:pt x="80448" y="22883"/>
                  </a:lnTo>
                  <a:lnTo>
                    <a:pt x="80856" y="22475"/>
                  </a:lnTo>
                  <a:lnTo>
                    <a:pt x="81255" y="22067"/>
                  </a:lnTo>
                  <a:lnTo>
                    <a:pt x="81645" y="21642"/>
                  </a:lnTo>
                  <a:lnTo>
                    <a:pt x="82019" y="21217"/>
                  </a:lnTo>
                  <a:lnTo>
                    <a:pt x="82392" y="20774"/>
                  </a:lnTo>
                  <a:lnTo>
                    <a:pt x="82748" y="20332"/>
                  </a:lnTo>
                  <a:lnTo>
                    <a:pt x="83086" y="19872"/>
                  </a:lnTo>
                  <a:lnTo>
                    <a:pt x="83424" y="19403"/>
                  </a:lnTo>
                  <a:lnTo>
                    <a:pt x="83745" y="18935"/>
                  </a:lnTo>
                  <a:lnTo>
                    <a:pt x="84066" y="18449"/>
                  </a:lnTo>
                  <a:lnTo>
                    <a:pt x="84361" y="17954"/>
                  </a:lnTo>
                  <a:lnTo>
                    <a:pt x="84657" y="17451"/>
                  </a:lnTo>
                  <a:lnTo>
                    <a:pt x="84943" y="16939"/>
                  </a:lnTo>
                  <a:lnTo>
                    <a:pt x="85212" y="16418"/>
                  </a:lnTo>
                  <a:lnTo>
                    <a:pt x="85472" y="15889"/>
                  </a:lnTo>
                  <a:lnTo>
                    <a:pt x="85715" y="15342"/>
                  </a:lnTo>
                  <a:lnTo>
                    <a:pt x="85958" y="14796"/>
                  </a:lnTo>
                  <a:lnTo>
                    <a:pt x="86184" y="14232"/>
                  </a:lnTo>
                  <a:lnTo>
                    <a:pt x="86401" y="13659"/>
                  </a:lnTo>
                  <a:lnTo>
                    <a:pt x="86609" y="13078"/>
                  </a:lnTo>
                  <a:lnTo>
                    <a:pt x="86809" y="12487"/>
                  </a:lnTo>
                  <a:lnTo>
                    <a:pt x="86991" y="11889"/>
                  </a:lnTo>
                  <a:lnTo>
                    <a:pt x="87164" y="11273"/>
                  </a:lnTo>
                  <a:lnTo>
                    <a:pt x="87329" y="10657"/>
                  </a:lnTo>
                  <a:lnTo>
                    <a:pt x="87485" y="10023"/>
                  </a:lnTo>
                  <a:lnTo>
                    <a:pt x="87624" y="9381"/>
                  </a:lnTo>
                  <a:lnTo>
                    <a:pt x="87754" y="8721"/>
                  </a:lnTo>
                  <a:lnTo>
                    <a:pt x="87876" y="8053"/>
                  </a:lnTo>
                  <a:lnTo>
                    <a:pt x="87989" y="7385"/>
                  </a:lnTo>
                  <a:lnTo>
                    <a:pt x="88093" y="6691"/>
                  </a:lnTo>
                  <a:lnTo>
                    <a:pt x="88180" y="5997"/>
                  </a:lnTo>
                  <a:lnTo>
                    <a:pt x="88258" y="5285"/>
                  </a:lnTo>
                  <a:lnTo>
                    <a:pt x="88327" y="4565"/>
                  </a:lnTo>
                  <a:lnTo>
                    <a:pt x="88388" y="3836"/>
                  </a:lnTo>
                  <a:lnTo>
                    <a:pt x="88431" y="3090"/>
                  </a:lnTo>
                  <a:lnTo>
                    <a:pt x="88466" y="2335"/>
                  </a:lnTo>
                  <a:lnTo>
                    <a:pt x="88501" y="1571"/>
                  </a:lnTo>
                  <a:lnTo>
                    <a:pt x="88509" y="790"/>
                  </a:lnTo>
                  <a:lnTo>
                    <a:pt x="88518" y="1"/>
                  </a:lnTo>
                  <a:lnTo>
                    <a:pt x="99035" y="1"/>
                  </a:lnTo>
                  <a:lnTo>
                    <a:pt x="99035" y="1"/>
                  </a:lnTo>
                  <a:lnTo>
                    <a:pt x="99035" y="990"/>
                  </a:lnTo>
                  <a:lnTo>
                    <a:pt x="99009" y="1962"/>
                  </a:lnTo>
                  <a:lnTo>
                    <a:pt x="98974" y="2934"/>
                  </a:lnTo>
                  <a:lnTo>
                    <a:pt x="98922" y="3880"/>
                  </a:lnTo>
                  <a:lnTo>
                    <a:pt x="98861" y="4825"/>
                  </a:lnTo>
                  <a:lnTo>
                    <a:pt x="98783" y="5754"/>
                  </a:lnTo>
                  <a:lnTo>
                    <a:pt x="98688" y="6674"/>
                  </a:lnTo>
                  <a:lnTo>
                    <a:pt x="98584" y="7576"/>
                  </a:lnTo>
                  <a:lnTo>
                    <a:pt x="98462" y="8479"/>
                  </a:lnTo>
                  <a:lnTo>
                    <a:pt x="98323" y="9364"/>
                  </a:lnTo>
                  <a:lnTo>
                    <a:pt x="98176" y="10231"/>
                  </a:lnTo>
                  <a:lnTo>
                    <a:pt x="98011" y="11090"/>
                  </a:lnTo>
                  <a:lnTo>
                    <a:pt x="97829" y="11941"/>
                  </a:lnTo>
                  <a:lnTo>
                    <a:pt x="97629" y="12783"/>
                  </a:lnTo>
                  <a:lnTo>
                    <a:pt x="97421" y="13607"/>
                  </a:lnTo>
                  <a:lnTo>
                    <a:pt x="97204" y="14431"/>
                  </a:lnTo>
                  <a:lnTo>
                    <a:pt x="96961" y="15230"/>
                  </a:lnTo>
                  <a:lnTo>
                    <a:pt x="96709" y="16028"/>
                  </a:lnTo>
                  <a:lnTo>
                    <a:pt x="96449" y="16809"/>
                  </a:lnTo>
                  <a:lnTo>
                    <a:pt x="96163" y="17581"/>
                  </a:lnTo>
                  <a:lnTo>
                    <a:pt x="95868" y="18345"/>
                  </a:lnTo>
                  <a:lnTo>
                    <a:pt x="95555" y="19091"/>
                  </a:lnTo>
                  <a:lnTo>
                    <a:pt x="95234" y="19829"/>
                  </a:lnTo>
                  <a:lnTo>
                    <a:pt x="94896" y="20557"/>
                  </a:lnTo>
                  <a:lnTo>
                    <a:pt x="94540" y="21269"/>
                  </a:lnTo>
                  <a:lnTo>
                    <a:pt x="94167" y="21981"/>
                  </a:lnTo>
                  <a:lnTo>
                    <a:pt x="93785" y="22666"/>
                  </a:lnTo>
                  <a:lnTo>
                    <a:pt x="93386" y="23352"/>
                  </a:lnTo>
                  <a:lnTo>
                    <a:pt x="92978" y="24020"/>
                  </a:lnTo>
                  <a:lnTo>
                    <a:pt x="92544" y="24688"/>
                  </a:lnTo>
                  <a:lnTo>
                    <a:pt x="92110" y="25330"/>
                  </a:lnTo>
                  <a:lnTo>
                    <a:pt x="91650" y="25972"/>
                  </a:lnTo>
                  <a:lnTo>
                    <a:pt x="91173" y="26597"/>
                  </a:lnTo>
                  <a:lnTo>
                    <a:pt x="90687" y="27213"/>
                  </a:lnTo>
                  <a:lnTo>
                    <a:pt x="90193" y="27820"/>
                  </a:lnTo>
                  <a:lnTo>
                    <a:pt x="89672" y="28419"/>
                  </a:lnTo>
                  <a:lnTo>
                    <a:pt x="89143" y="29001"/>
                  </a:lnTo>
                  <a:lnTo>
                    <a:pt x="88596" y="29573"/>
                  </a:lnTo>
                  <a:lnTo>
                    <a:pt x="88041" y="30137"/>
                  </a:lnTo>
                  <a:lnTo>
                    <a:pt x="87459" y="30684"/>
                  </a:lnTo>
                  <a:lnTo>
                    <a:pt x="86869" y="31222"/>
                  </a:lnTo>
                  <a:lnTo>
                    <a:pt x="86262" y="31751"/>
                  </a:lnTo>
                  <a:lnTo>
                    <a:pt x="85646" y="32272"/>
                  </a:lnTo>
                  <a:lnTo>
                    <a:pt x="85012" y="32784"/>
                  </a:lnTo>
                  <a:lnTo>
                    <a:pt x="84361" y="33278"/>
                  </a:lnTo>
                  <a:lnTo>
                    <a:pt x="83693" y="33764"/>
                  </a:lnTo>
                  <a:lnTo>
                    <a:pt x="83016" y="34242"/>
                  </a:lnTo>
                  <a:lnTo>
                    <a:pt x="82322" y="34702"/>
                  </a:lnTo>
                  <a:lnTo>
                    <a:pt x="81611" y="35153"/>
                  </a:lnTo>
                  <a:lnTo>
                    <a:pt x="80891" y="35604"/>
                  </a:lnTo>
                  <a:lnTo>
                    <a:pt x="80144" y="36029"/>
                  </a:lnTo>
                  <a:lnTo>
                    <a:pt x="79389" y="36454"/>
                  </a:lnTo>
                  <a:lnTo>
                    <a:pt x="78626" y="36862"/>
                  </a:lnTo>
                  <a:lnTo>
                    <a:pt x="77836" y="37261"/>
                  </a:lnTo>
                  <a:lnTo>
                    <a:pt x="77038" y="37652"/>
                  </a:lnTo>
                  <a:lnTo>
                    <a:pt x="76222" y="38034"/>
                  </a:lnTo>
                  <a:lnTo>
                    <a:pt x="75389" y="38407"/>
                  </a:lnTo>
                  <a:lnTo>
                    <a:pt x="74547" y="38763"/>
                  </a:lnTo>
                  <a:lnTo>
                    <a:pt x="73688" y="39110"/>
                  </a:lnTo>
                  <a:lnTo>
                    <a:pt x="72812" y="39448"/>
                  </a:lnTo>
                  <a:lnTo>
                    <a:pt x="71918" y="39769"/>
                  </a:lnTo>
                  <a:lnTo>
                    <a:pt x="71016" y="40090"/>
                  </a:lnTo>
                  <a:lnTo>
                    <a:pt x="70096" y="40394"/>
                  </a:lnTo>
                  <a:lnTo>
                    <a:pt x="69159" y="40689"/>
                  </a:lnTo>
                  <a:lnTo>
                    <a:pt x="69159" y="40689"/>
                  </a:lnTo>
                  <a:lnTo>
                    <a:pt x="68343" y="40932"/>
                  </a:lnTo>
                  <a:lnTo>
                    <a:pt x="67519" y="41166"/>
                  </a:lnTo>
                  <a:lnTo>
                    <a:pt x="66686" y="41400"/>
                  </a:lnTo>
                  <a:lnTo>
                    <a:pt x="65844" y="41626"/>
                  </a:lnTo>
                  <a:lnTo>
                    <a:pt x="64994" y="41843"/>
                  </a:lnTo>
                  <a:lnTo>
                    <a:pt x="64126" y="42051"/>
                  </a:lnTo>
                  <a:lnTo>
                    <a:pt x="63258" y="42251"/>
                  </a:lnTo>
                  <a:lnTo>
                    <a:pt x="62373" y="42442"/>
                  </a:lnTo>
                  <a:lnTo>
                    <a:pt x="61488" y="42633"/>
                  </a:lnTo>
                  <a:lnTo>
                    <a:pt x="60585" y="42815"/>
                  </a:lnTo>
                  <a:lnTo>
                    <a:pt x="59674" y="42988"/>
                  </a:lnTo>
                  <a:lnTo>
                    <a:pt x="58755" y="43153"/>
                  </a:lnTo>
                  <a:lnTo>
                    <a:pt x="57826" y="43318"/>
                  </a:lnTo>
                  <a:lnTo>
                    <a:pt x="56889" y="43474"/>
                  </a:lnTo>
                  <a:lnTo>
                    <a:pt x="55943" y="43622"/>
                  </a:lnTo>
                  <a:lnTo>
                    <a:pt x="54989" y="43769"/>
                  </a:lnTo>
                  <a:lnTo>
                    <a:pt x="54025" y="43908"/>
                  </a:lnTo>
                  <a:lnTo>
                    <a:pt x="53054" y="44038"/>
                  </a:lnTo>
                  <a:lnTo>
                    <a:pt x="52073" y="44160"/>
                  </a:lnTo>
                  <a:lnTo>
                    <a:pt x="51084" y="44281"/>
                  </a:lnTo>
                  <a:lnTo>
                    <a:pt x="50086" y="44403"/>
                  </a:lnTo>
                  <a:lnTo>
                    <a:pt x="49079" y="44507"/>
                  </a:lnTo>
                  <a:lnTo>
                    <a:pt x="48064" y="44611"/>
                  </a:lnTo>
                  <a:lnTo>
                    <a:pt x="47040" y="44715"/>
                  </a:lnTo>
                  <a:lnTo>
                    <a:pt x="46007" y="44811"/>
                  </a:lnTo>
                  <a:lnTo>
                    <a:pt x="44966" y="44897"/>
                  </a:lnTo>
                  <a:lnTo>
                    <a:pt x="42858" y="45071"/>
                  </a:lnTo>
                  <a:lnTo>
                    <a:pt x="40723" y="45219"/>
                  </a:lnTo>
                  <a:lnTo>
                    <a:pt x="38554" y="45349"/>
                  </a:lnTo>
                  <a:lnTo>
                    <a:pt x="36350" y="45470"/>
                  </a:lnTo>
                  <a:lnTo>
                    <a:pt x="34119" y="45566"/>
                  </a:lnTo>
                  <a:lnTo>
                    <a:pt x="31855" y="45661"/>
                  </a:lnTo>
                  <a:lnTo>
                    <a:pt x="29573" y="45739"/>
                  </a:lnTo>
                  <a:lnTo>
                    <a:pt x="27247" y="45800"/>
                  </a:lnTo>
                  <a:lnTo>
                    <a:pt x="24904" y="45852"/>
                  </a:lnTo>
                  <a:lnTo>
                    <a:pt x="22526" y="45895"/>
                  </a:lnTo>
                  <a:lnTo>
                    <a:pt x="20123" y="45930"/>
                  </a:lnTo>
                  <a:lnTo>
                    <a:pt x="17693" y="45956"/>
                  </a:lnTo>
                  <a:lnTo>
                    <a:pt x="15246" y="45982"/>
                  </a:lnTo>
                  <a:lnTo>
                    <a:pt x="12764" y="46000"/>
                  </a:lnTo>
                  <a:lnTo>
                    <a:pt x="10257" y="46008"/>
                  </a:lnTo>
                  <a:lnTo>
                    <a:pt x="5172" y="46017"/>
                  </a:lnTo>
                  <a:lnTo>
                    <a:pt x="0" y="46017"/>
                  </a:lnTo>
                  <a:lnTo>
                    <a:pt x="0" y="460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-3298400" y="-4564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-662875" y="-4272825"/>
              <a:ext cx="261225" cy="262075"/>
            </a:xfrm>
            <a:custGeom>
              <a:rect b="b" l="l" r="r" t="t"/>
              <a:pathLst>
                <a:path extrusionOk="0" h="10483" w="10449">
                  <a:moveTo>
                    <a:pt x="5094" y="1"/>
                  </a:moveTo>
                  <a:lnTo>
                    <a:pt x="4773" y="18"/>
                  </a:lnTo>
                  <a:lnTo>
                    <a:pt x="4617" y="27"/>
                  </a:lnTo>
                  <a:lnTo>
                    <a:pt x="4461" y="53"/>
                  </a:lnTo>
                  <a:lnTo>
                    <a:pt x="4296" y="79"/>
                  </a:lnTo>
                  <a:lnTo>
                    <a:pt x="4140" y="105"/>
                  </a:lnTo>
                  <a:lnTo>
                    <a:pt x="3888" y="157"/>
                  </a:lnTo>
                  <a:lnTo>
                    <a:pt x="3654" y="218"/>
                  </a:lnTo>
                  <a:lnTo>
                    <a:pt x="3411" y="296"/>
                  </a:lnTo>
                  <a:lnTo>
                    <a:pt x="3159" y="391"/>
                  </a:lnTo>
                  <a:lnTo>
                    <a:pt x="2907" y="495"/>
                  </a:lnTo>
                  <a:lnTo>
                    <a:pt x="2682" y="608"/>
                  </a:lnTo>
                  <a:lnTo>
                    <a:pt x="2456" y="730"/>
                  </a:lnTo>
                  <a:lnTo>
                    <a:pt x="2352" y="799"/>
                  </a:lnTo>
                  <a:lnTo>
                    <a:pt x="2248" y="877"/>
                  </a:lnTo>
                  <a:lnTo>
                    <a:pt x="2144" y="938"/>
                  </a:lnTo>
                  <a:lnTo>
                    <a:pt x="2040" y="1007"/>
                  </a:lnTo>
                  <a:lnTo>
                    <a:pt x="1936" y="1085"/>
                  </a:lnTo>
                  <a:lnTo>
                    <a:pt x="1831" y="1163"/>
                  </a:lnTo>
                  <a:lnTo>
                    <a:pt x="1649" y="1337"/>
                  </a:lnTo>
                  <a:lnTo>
                    <a:pt x="1476" y="1510"/>
                  </a:lnTo>
                  <a:lnTo>
                    <a:pt x="1319" y="1675"/>
                  </a:lnTo>
                  <a:lnTo>
                    <a:pt x="1163" y="1866"/>
                  </a:lnTo>
                  <a:lnTo>
                    <a:pt x="842" y="2283"/>
                  </a:lnTo>
                  <a:lnTo>
                    <a:pt x="764" y="2387"/>
                  </a:lnTo>
                  <a:lnTo>
                    <a:pt x="695" y="2491"/>
                  </a:lnTo>
                  <a:lnTo>
                    <a:pt x="573" y="2708"/>
                  </a:lnTo>
                  <a:lnTo>
                    <a:pt x="460" y="2942"/>
                  </a:lnTo>
                  <a:lnTo>
                    <a:pt x="356" y="3194"/>
                  </a:lnTo>
                  <a:lnTo>
                    <a:pt x="304" y="3298"/>
                  </a:lnTo>
                  <a:lnTo>
                    <a:pt x="261" y="3411"/>
                  </a:lnTo>
                  <a:lnTo>
                    <a:pt x="217" y="3532"/>
                  </a:lnTo>
                  <a:lnTo>
                    <a:pt x="183" y="3654"/>
                  </a:lnTo>
                  <a:lnTo>
                    <a:pt x="131" y="3905"/>
                  </a:lnTo>
                  <a:lnTo>
                    <a:pt x="70" y="4174"/>
                  </a:lnTo>
                  <a:lnTo>
                    <a:pt x="53" y="4305"/>
                  </a:lnTo>
                  <a:lnTo>
                    <a:pt x="35" y="4435"/>
                  </a:lnTo>
                  <a:lnTo>
                    <a:pt x="9" y="4695"/>
                  </a:lnTo>
                  <a:lnTo>
                    <a:pt x="9" y="4964"/>
                  </a:lnTo>
                  <a:lnTo>
                    <a:pt x="0" y="5224"/>
                  </a:lnTo>
                  <a:lnTo>
                    <a:pt x="9" y="5485"/>
                  </a:lnTo>
                  <a:lnTo>
                    <a:pt x="27" y="5745"/>
                  </a:lnTo>
                  <a:lnTo>
                    <a:pt x="61" y="6005"/>
                  </a:lnTo>
                  <a:lnTo>
                    <a:pt x="105" y="6257"/>
                  </a:lnTo>
                  <a:lnTo>
                    <a:pt x="165" y="6509"/>
                  </a:lnTo>
                  <a:lnTo>
                    <a:pt x="235" y="6760"/>
                  </a:lnTo>
                  <a:lnTo>
                    <a:pt x="313" y="7003"/>
                  </a:lnTo>
                  <a:lnTo>
                    <a:pt x="408" y="7238"/>
                  </a:lnTo>
                  <a:lnTo>
                    <a:pt x="512" y="7472"/>
                  </a:lnTo>
                  <a:lnTo>
                    <a:pt x="625" y="7706"/>
                  </a:lnTo>
                  <a:lnTo>
                    <a:pt x="755" y="7923"/>
                  </a:lnTo>
                  <a:lnTo>
                    <a:pt x="894" y="8149"/>
                  </a:lnTo>
                  <a:lnTo>
                    <a:pt x="1042" y="8357"/>
                  </a:lnTo>
                  <a:lnTo>
                    <a:pt x="1198" y="8557"/>
                  </a:lnTo>
                  <a:lnTo>
                    <a:pt x="1363" y="8756"/>
                  </a:lnTo>
                  <a:lnTo>
                    <a:pt x="1545" y="8947"/>
                  </a:lnTo>
                  <a:lnTo>
                    <a:pt x="1719" y="9103"/>
                  </a:lnTo>
                  <a:lnTo>
                    <a:pt x="1910" y="9259"/>
                  </a:lnTo>
                  <a:lnTo>
                    <a:pt x="2317" y="9572"/>
                  </a:lnTo>
                  <a:lnTo>
                    <a:pt x="2526" y="9719"/>
                  </a:lnTo>
                  <a:lnTo>
                    <a:pt x="2751" y="9849"/>
                  </a:lnTo>
                  <a:lnTo>
                    <a:pt x="2977" y="9962"/>
                  </a:lnTo>
                  <a:lnTo>
                    <a:pt x="3228" y="10066"/>
                  </a:lnTo>
                  <a:lnTo>
                    <a:pt x="3341" y="10118"/>
                  </a:lnTo>
                  <a:lnTo>
                    <a:pt x="3454" y="10162"/>
                  </a:lnTo>
                  <a:lnTo>
                    <a:pt x="3576" y="10197"/>
                  </a:lnTo>
                  <a:lnTo>
                    <a:pt x="3697" y="10231"/>
                  </a:lnTo>
                  <a:lnTo>
                    <a:pt x="3949" y="10292"/>
                  </a:lnTo>
                  <a:lnTo>
                    <a:pt x="4209" y="10344"/>
                  </a:lnTo>
                  <a:lnTo>
                    <a:pt x="4478" y="10396"/>
                  </a:lnTo>
                  <a:lnTo>
                    <a:pt x="4738" y="10439"/>
                  </a:lnTo>
                  <a:lnTo>
                    <a:pt x="4999" y="10474"/>
                  </a:lnTo>
                  <a:lnTo>
                    <a:pt x="5137" y="10483"/>
                  </a:lnTo>
                  <a:lnTo>
                    <a:pt x="5268" y="10483"/>
                  </a:lnTo>
                  <a:lnTo>
                    <a:pt x="5528" y="10474"/>
                  </a:lnTo>
                  <a:lnTo>
                    <a:pt x="5788" y="10457"/>
                  </a:lnTo>
                  <a:lnTo>
                    <a:pt x="6049" y="10422"/>
                  </a:lnTo>
                  <a:lnTo>
                    <a:pt x="6300" y="10379"/>
                  </a:lnTo>
                  <a:lnTo>
                    <a:pt x="6552" y="10327"/>
                  </a:lnTo>
                  <a:lnTo>
                    <a:pt x="6795" y="10257"/>
                  </a:lnTo>
                  <a:lnTo>
                    <a:pt x="7038" y="10170"/>
                  </a:lnTo>
                  <a:lnTo>
                    <a:pt x="7272" y="10084"/>
                  </a:lnTo>
                  <a:lnTo>
                    <a:pt x="7498" y="9980"/>
                  </a:lnTo>
                  <a:lnTo>
                    <a:pt x="7723" y="9867"/>
                  </a:lnTo>
                  <a:lnTo>
                    <a:pt x="7940" y="9737"/>
                  </a:lnTo>
                  <a:lnTo>
                    <a:pt x="8157" y="9598"/>
                  </a:lnTo>
                  <a:lnTo>
                    <a:pt x="8357" y="9450"/>
                  </a:lnTo>
                  <a:lnTo>
                    <a:pt x="8548" y="9294"/>
                  </a:lnTo>
                  <a:lnTo>
                    <a:pt x="8739" y="9121"/>
                  </a:lnTo>
                  <a:lnTo>
                    <a:pt x="8912" y="8947"/>
                  </a:lnTo>
                  <a:lnTo>
                    <a:pt x="9068" y="8773"/>
                  </a:lnTo>
                  <a:lnTo>
                    <a:pt x="9225" y="8583"/>
                  </a:lnTo>
                  <a:lnTo>
                    <a:pt x="9546" y="8175"/>
                  </a:lnTo>
                  <a:lnTo>
                    <a:pt x="9684" y="7958"/>
                  </a:lnTo>
                  <a:lnTo>
                    <a:pt x="9815" y="7741"/>
                  </a:lnTo>
                  <a:lnTo>
                    <a:pt x="9927" y="7507"/>
                  </a:lnTo>
                  <a:lnTo>
                    <a:pt x="10032" y="7255"/>
                  </a:lnTo>
                  <a:lnTo>
                    <a:pt x="10127" y="7003"/>
                  </a:lnTo>
                  <a:lnTo>
                    <a:pt x="10196" y="6769"/>
                  </a:lnTo>
                  <a:lnTo>
                    <a:pt x="10257" y="6526"/>
                  </a:lnTo>
                  <a:lnTo>
                    <a:pt x="10318" y="6274"/>
                  </a:lnTo>
                  <a:lnTo>
                    <a:pt x="10361" y="6144"/>
                  </a:lnTo>
                  <a:lnTo>
                    <a:pt x="10396" y="6014"/>
                  </a:lnTo>
                  <a:lnTo>
                    <a:pt x="10422" y="5884"/>
                  </a:lnTo>
                  <a:lnTo>
                    <a:pt x="10431" y="5754"/>
                  </a:lnTo>
                  <a:lnTo>
                    <a:pt x="10448" y="5615"/>
                  </a:lnTo>
                  <a:lnTo>
                    <a:pt x="10448" y="5485"/>
                  </a:lnTo>
                  <a:lnTo>
                    <a:pt x="10448" y="5224"/>
                  </a:lnTo>
                  <a:lnTo>
                    <a:pt x="10448" y="5094"/>
                  </a:lnTo>
                  <a:lnTo>
                    <a:pt x="10439" y="4964"/>
                  </a:lnTo>
                  <a:lnTo>
                    <a:pt x="10405" y="4695"/>
                  </a:lnTo>
                  <a:lnTo>
                    <a:pt x="10361" y="4435"/>
                  </a:lnTo>
                  <a:lnTo>
                    <a:pt x="10318" y="4174"/>
                  </a:lnTo>
                  <a:lnTo>
                    <a:pt x="10257" y="3905"/>
                  </a:lnTo>
                  <a:lnTo>
                    <a:pt x="10196" y="3654"/>
                  </a:lnTo>
                  <a:lnTo>
                    <a:pt x="10162" y="3532"/>
                  </a:lnTo>
                  <a:lnTo>
                    <a:pt x="10127" y="3411"/>
                  </a:lnTo>
                  <a:lnTo>
                    <a:pt x="10084" y="3298"/>
                  </a:lnTo>
                  <a:lnTo>
                    <a:pt x="10032" y="3194"/>
                  </a:lnTo>
                  <a:lnTo>
                    <a:pt x="9815" y="2734"/>
                  </a:lnTo>
                  <a:lnTo>
                    <a:pt x="9684" y="2500"/>
                  </a:lnTo>
                  <a:lnTo>
                    <a:pt x="9615" y="2387"/>
                  </a:lnTo>
                  <a:lnTo>
                    <a:pt x="9546" y="2283"/>
                  </a:lnTo>
                  <a:lnTo>
                    <a:pt x="9485" y="2179"/>
                  </a:lnTo>
                  <a:lnTo>
                    <a:pt x="9415" y="2083"/>
                  </a:lnTo>
                  <a:lnTo>
                    <a:pt x="9337" y="1988"/>
                  </a:lnTo>
                  <a:lnTo>
                    <a:pt x="9251" y="1892"/>
                  </a:lnTo>
                  <a:lnTo>
                    <a:pt x="9077" y="1710"/>
                  </a:lnTo>
                  <a:lnTo>
                    <a:pt x="8990" y="1615"/>
                  </a:lnTo>
                  <a:lnTo>
                    <a:pt x="8912" y="1510"/>
                  </a:lnTo>
                  <a:lnTo>
                    <a:pt x="8669" y="1294"/>
                  </a:lnTo>
                  <a:lnTo>
                    <a:pt x="8409" y="1094"/>
                  </a:lnTo>
                  <a:lnTo>
                    <a:pt x="8149" y="903"/>
                  </a:lnTo>
                  <a:lnTo>
                    <a:pt x="7871" y="738"/>
                  </a:lnTo>
                  <a:lnTo>
                    <a:pt x="7585" y="582"/>
                  </a:lnTo>
                  <a:lnTo>
                    <a:pt x="7289" y="443"/>
                  </a:lnTo>
                  <a:lnTo>
                    <a:pt x="6986" y="330"/>
                  </a:lnTo>
                  <a:lnTo>
                    <a:pt x="6682" y="226"/>
                  </a:lnTo>
                  <a:lnTo>
                    <a:pt x="6370" y="148"/>
                  </a:lnTo>
                  <a:lnTo>
                    <a:pt x="6057" y="79"/>
                  </a:lnTo>
                  <a:lnTo>
                    <a:pt x="5736" y="35"/>
                  </a:lnTo>
                  <a:lnTo>
                    <a:pt x="5415" y="9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-662875" y="-4272825"/>
              <a:ext cx="261225" cy="262075"/>
            </a:xfrm>
            <a:custGeom>
              <a:rect b="b" l="l" r="r" t="t"/>
              <a:pathLst>
                <a:path extrusionOk="0" fill="none" h="10483" w="10449">
                  <a:moveTo>
                    <a:pt x="5268" y="10483"/>
                  </a:moveTo>
                  <a:lnTo>
                    <a:pt x="5268" y="10483"/>
                  </a:lnTo>
                  <a:lnTo>
                    <a:pt x="5137" y="10483"/>
                  </a:lnTo>
                  <a:lnTo>
                    <a:pt x="4999" y="10474"/>
                  </a:lnTo>
                  <a:lnTo>
                    <a:pt x="4738" y="10439"/>
                  </a:lnTo>
                  <a:lnTo>
                    <a:pt x="4478" y="10396"/>
                  </a:lnTo>
                  <a:lnTo>
                    <a:pt x="4209" y="10344"/>
                  </a:lnTo>
                  <a:lnTo>
                    <a:pt x="4209" y="10344"/>
                  </a:lnTo>
                  <a:lnTo>
                    <a:pt x="3949" y="10292"/>
                  </a:lnTo>
                  <a:lnTo>
                    <a:pt x="3697" y="10231"/>
                  </a:lnTo>
                  <a:lnTo>
                    <a:pt x="3576" y="10197"/>
                  </a:lnTo>
                  <a:lnTo>
                    <a:pt x="3454" y="10162"/>
                  </a:lnTo>
                  <a:lnTo>
                    <a:pt x="3341" y="10118"/>
                  </a:lnTo>
                  <a:lnTo>
                    <a:pt x="3228" y="10066"/>
                  </a:lnTo>
                  <a:lnTo>
                    <a:pt x="3228" y="10066"/>
                  </a:lnTo>
                  <a:lnTo>
                    <a:pt x="2977" y="9962"/>
                  </a:lnTo>
                  <a:lnTo>
                    <a:pt x="2751" y="9849"/>
                  </a:lnTo>
                  <a:lnTo>
                    <a:pt x="2526" y="9719"/>
                  </a:lnTo>
                  <a:lnTo>
                    <a:pt x="2317" y="9572"/>
                  </a:lnTo>
                  <a:lnTo>
                    <a:pt x="2317" y="9572"/>
                  </a:lnTo>
                  <a:lnTo>
                    <a:pt x="1910" y="9259"/>
                  </a:lnTo>
                  <a:lnTo>
                    <a:pt x="1719" y="9103"/>
                  </a:lnTo>
                  <a:lnTo>
                    <a:pt x="1545" y="8947"/>
                  </a:lnTo>
                  <a:lnTo>
                    <a:pt x="1545" y="8947"/>
                  </a:lnTo>
                  <a:lnTo>
                    <a:pt x="1363" y="8756"/>
                  </a:lnTo>
                  <a:lnTo>
                    <a:pt x="1198" y="8557"/>
                  </a:lnTo>
                  <a:lnTo>
                    <a:pt x="1042" y="8357"/>
                  </a:lnTo>
                  <a:lnTo>
                    <a:pt x="894" y="8149"/>
                  </a:lnTo>
                  <a:lnTo>
                    <a:pt x="755" y="7923"/>
                  </a:lnTo>
                  <a:lnTo>
                    <a:pt x="625" y="7706"/>
                  </a:lnTo>
                  <a:lnTo>
                    <a:pt x="512" y="7472"/>
                  </a:lnTo>
                  <a:lnTo>
                    <a:pt x="408" y="7238"/>
                  </a:lnTo>
                  <a:lnTo>
                    <a:pt x="313" y="7003"/>
                  </a:lnTo>
                  <a:lnTo>
                    <a:pt x="235" y="6760"/>
                  </a:lnTo>
                  <a:lnTo>
                    <a:pt x="165" y="6509"/>
                  </a:lnTo>
                  <a:lnTo>
                    <a:pt x="105" y="6257"/>
                  </a:lnTo>
                  <a:lnTo>
                    <a:pt x="61" y="6005"/>
                  </a:lnTo>
                  <a:lnTo>
                    <a:pt x="27" y="5745"/>
                  </a:lnTo>
                  <a:lnTo>
                    <a:pt x="9" y="5485"/>
                  </a:lnTo>
                  <a:lnTo>
                    <a:pt x="0" y="5224"/>
                  </a:lnTo>
                  <a:lnTo>
                    <a:pt x="0" y="5224"/>
                  </a:lnTo>
                  <a:lnTo>
                    <a:pt x="9" y="4964"/>
                  </a:lnTo>
                  <a:lnTo>
                    <a:pt x="9" y="4695"/>
                  </a:lnTo>
                  <a:lnTo>
                    <a:pt x="35" y="4435"/>
                  </a:lnTo>
                  <a:lnTo>
                    <a:pt x="53" y="4305"/>
                  </a:lnTo>
                  <a:lnTo>
                    <a:pt x="70" y="4174"/>
                  </a:lnTo>
                  <a:lnTo>
                    <a:pt x="70" y="4174"/>
                  </a:lnTo>
                  <a:lnTo>
                    <a:pt x="131" y="3905"/>
                  </a:lnTo>
                  <a:lnTo>
                    <a:pt x="183" y="3654"/>
                  </a:lnTo>
                  <a:lnTo>
                    <a:pt x="217" y="3532"/>
                  </a:lnTo>
                  <a:lnTo>
                    <a:pt x="261" y="3411"/>
                  </a:lnTo>
                  <a:lnTo>
                    <a:pt x="304" y="3298"/>
                  </a:lnTo>
                  <a:lnTo>
                    <a:pt x="356" y="3194"/>
                  </a:lnTo>
                  <a:lnTo>
                    <a:pt x="356" y="3194"/>
                  </a:lnTo>
                  <a:lnTo>
                    <a:pt x="460" y="2942"/>
                  </a:lnTo>
                  <a:lnTo>
                    <a:pt x="573" y="2708"/>
                  </a:lnTo>
                  <a:lnTo>
                    <a:pt x="695" y="2491"/>
                  </a:lnTo>
                  <a:lnTo>
                    <a:pt x="764" y="2387"/>
                  </a:lnTo>
                  <a:lnTo>
                    <a:pt x="842" y="2283"/>
                  </a:lnTo>
                  <a:lnTo>
                    <a:pt x="842" y="2283"/>
                  </a:lnTo>
                  <a:lnTo>
                    <a:pt x="1163" y="1866"/>
                  </a:lnTo>
                  <a:lnTo>
                    <a:pt x="1319" y="1675"/>
                  </a:lnTo>
                  <a:lnTo>
                    <a:pt x="1476" y="1510"/>
                  </a:lnTo>
                  <a:lnTo>
                    <a:pt x="1476" y="1510"/>
                  </a:lnTo>
                  <a:lnTo>
                    <a:pt x="1649" y="1337"/>
                  </a:lnTo>
                  <a:lnTo>
                    <a:pt x="1831" y="1163"/>
                  </a:lnTo>
                  <a:lnTo>
                    <a:pt x="1936" y="1085"/>
                  </a:lnTo>
                  <a:lnTo>
                    <a:pt x="2040" y="1007"/>
                  </a:lnTo>
                  <a:lnTo>
                    <a:pt x="2144" y="938"/>
                  </a:lnTo>
                  <a:lnTo>
                    <a:pt x="2248" y="877"/>
                  </a:lnTo>
                  <a:lnTo>
                    <a:pt x="2248" y="877"/>
                  </a:lnTo>
                  <a:lnTo>
                    <a:pt x="2352" y="799"/>
                  </a:lnTo>
                  <a:lnTo>
                    <a:pt x="2456" y="730"/>
                  </a:lnTo>
                  <a:lnTo>
                    <a:pt x="2682" y="608"/>
                  </a:lnTo>
                  <a:lnTo>
                    <a:pt x="2907" y="495"/>
                  </a:lnTo>
                  <a:lnTo>
                    <a:pt x="3159" y="391"/>
                  </a:lnTo>
                  <a:lnTo>
                    <a:pt x="3159" y="391"/>
                  </a:lnTo>
                  <a:lnTo>
                    <a:pt x="3411" y="296"/>
                  </a:lnTo>
                  <a:lnTo>
                    <a:pt x="3654" y="218"/>
                  </a:lnTo>
                  <a:lnTo>
                    <a:pt x="3888" y="157"/>
                  </a:lnTo>
                  <a:lnTo>
                    <a:pt x="4140" y="105"/>
                  </a:lnTo>
                  <a:lnTo>
                    <a:pt x="4140" y="105"/>
                  </a:lnTo>
                  <a:lnTo>
                    <a:pt x="4296" y="79"/>
                  </a:lnTo>
                  <a:lnTo>
                    <a:pt x="4461" y="53"/>
                  </a:lnTo>
                  <a:lnTo>
                    <a:pt x="4617" y="27"/>
                  </a:lnTo>
                  <a:lnTo>
                    <a:pt x="4773" y="18"/>
                  </a:lnTo>
                  <a:lnTo>
                    <a:pt x="5094" y="1"/>
                  </a:lnTo>
                  <a:lnTo>
                    <a:pt x="5415" y="9"/>
                  </a:lnTo>
                  <a:lnTo>
                    <a:pt x="5736" y="35"/>
                  </a:lnTo>
                  <a:lnTo>
                    <a:pt x="6057" y="79"/>
                  </a:lnTo>
                  <a:lnTo>
                    <a:pt x="6370" y="148"/>
                  </a:lnTo>
                  <a:lnTo>
                    <a:pt x="6682" y="226"/>
                  </a:lnTo>
                  <a:lnTo>
                    <a:pt x="6986" y="330"/>
                  </a:lnTo>
                  <a:lnTo>
                    <a:pt x="7289" y="443"/>
                  </a:lnTo>
                  <a:lnTo>
                    <a:pt x="7585" y="582"/>
                  </a:lnTo>
                  <a:lnTo>
                    <a:pt x="7871" y="738"/>
                  </a:lnTo>
                  <a:lnTo>
                    <a:pt x="8149" y="903"/>
                  </a:lnTo>
                  <a:lnTo>
                    <a:pt x="8409" y="1094"/>
                  </a:lnTo>
                  <a:lnTo>
                    <a:pt x="8669" y="1294"/>
                  </a:lnTo>
                  <a:lnTo>
                    <a:pt x="8912" y="1510"/>
                  </a:lnTo>
                  <a:lnTo>
                    <a:pt x="8912" y="1510"/>
                  </a:lnTo>
                  <a:lnTo>
                    <a:pt x="8990" y="1615"/>
                  </a:lnTo>
                  <a:lnTo>
                    <a:pt x="9077" y="1710"/>
                  </a:lnTo>
                  <a:lnTo>
                    <a:pt x="9251" y="1892"/>
                  </a:lnTo>
                  <a:lnTo>
                    <a:pt x="9337" y="1988"/>
                  </a:lnTo>
                  <a:lnTo>
                    <a:pt x="9415" y="2083"/>
                  </a:lnTo>
                  <a:lnTo>
                    <a:pt x="9485" y="2179"/>
                  </a:lnTo>
                  <a:lnTo>
                    <a:pt x="9546" y="2283"/>
                  </a:lnTo>
                  <a:lnTo>
                    <a:pt x="9546" y="2283"/>
                  </a:lnTo>
                  <a:lnTo>
                    <a:pt x="9615" y="2387"/>
                  </a:lnTo>
                  <a:lnTo>
                    <a:pt x="9684" y="2500"/>
                  </a:lnTo>
                  <a:lnTo>
                    <a:pt x="9815" y="2734"/>
                  </a:lnTo>
                  <a:lnTo>
                    <a:pt x="10032" y="3194"/>
                  </a:lnTo>
                  <a:lnTo>
                    <a:pt x="10032" y="3194"/>
                  </a:lnTo>
                  <a:lnTo>
                    <a:pt x="10084" y="3298"/>
                  </a:lnTo>
                  <a:lnTo>
                    <a:pt x="10127" y="3411"/>
                  </a:lnTo>
                  <a:lnTo>
                    <a:pt x="10162" y="3532"/>
                  </a:lnTo>
                  <a:lnTo>
                    <a:pt x="10196" y="3654"/>
                  </a:lnTo>
                  <a:lnTo>
                    <a:pt x="10257" y="3905"/>
                  </a:lnTo>
                  <a:lnTo>
                    <a:pt x="10318" y="4174"/>
                  </a:lnTo>
                  <a:lnTo>
                    <a:pt x="10318" y="4174"/>
                  </a:lnTo>
                  <a:lnTo>
                    <a:pt x="10361" y="4435"/>
                  </a:lnTo>
                  <a:lnTo>
                    <a:pt x="10405" y="4695"/>
                  </a:lnTo>
                  <a:lnTo>
                    <a:pt x="10439" y="4964"/>
                  </a:lnTo>
                  <a:lnTo>
                    <a:pt x="10448" y="5094"/>
                  </a:lnTo>
                  <a:lnTo>
                    <a:pt x="10448" y="5224"/>
                  </a:lnTo>
                  <a:lnTo>
                    <a:pt x="10448" y="5224"/>
                  </a:lnTo>
                  <a:lnTo>
                    <a:pt x="10448" y="5485"/>
                  </a:lnTo>
                  <a:lnTo>
                    <a:pt x="10448" y="5615"/>
                  </a:lnTo>
                  <a:lnTo>
                    <a:pt x="10431" y="5754"/>
                  </a:lnTo>
                  <a:lnTo>
                    <a:pt x="10422" y="5884"/>
                  </a:lnTo>
                  <a:lnTo>
                    <a:pt x="10396" y="6014"/>
                  </a:lnTo>
                  <a:lnTo>
                    <a:pt x="10361" y="6144"/>
                  </a:lnTo>
                  <a:lnTo>
                    <a:pt x="10318" y="6274"/>
                  </a:lnTo>
                  <a:lnTo>
                    <a:pt x="10318" y="6274"/>
                  </a:lnTo>
                  <a:lnTo>
                    <a:pt x="10257" y="6526"/>
                  </a:lnTo>
                  <a:lnTo>
                    <a:pt x="10196" y="6769"/>
                  </a:lnTo>
                  <a:lnTo>
                    <a:pt x="10127" y="7003"/>
                  </a:lnTo>
                  <a:lnTo>
                    <a:pt x="10032" y="7255"/>
                  </a:lnTo>
                  <a:lnTo>
                    <a:pt x="10032" y="7255"/>
                  </a:lnTo>
                  <a:lnTo>
                    <a:pt x="9927" y="7507"/>
                  </a:lnTo>
                  <a:lnTo>
                    <a:pt x="9815" y="7741"/>
                  </a:lnTo>
                  <a:lnTo>
                    <a:pt x="9684" y="7958"/>
                  </a:lnTo>
                  <a:lnTo>
                    <a:pt x="9546" y="8175"/>
                  </a:lnTo>
                  <a:lnTo>
                    <a:pt x="9546" y="8175"/>
                  </a:lnTo>
                  <a:lnTo>
                    <a:pt x="9225" y="8583"/>
                  </a:lnTo>
                  <a:lnTo>
                    <a:pt x="9068" y="8773"/>
                  </a:lnTo>
                  <a:lnTo>
                    <a:pt x="8912" y="8947"/>
                  </a:lnTo>
                  <a:lnTo>
                    <a:pt x="8912" y="8947"/>
                  </a:lnTo>
                  <a:lnTo>
                    <a:pt x="8739" y="9121"/>
                  </a:lnTo>
                  <a:lnTo>
                    <a:pt x="8548" y="9294"/>
                  </a:lnTo>
                  <a:lnTo>
                    <a:pt x="8357" y="9450"/>
                  </a:lnTo>
                  <a:lnTo>
                    <a:pt x="8157" y="9598"/>
                  </a:lnTo>
                  <a:lnTo>
                    <a:pt x="7940" y="9737"/>
                  </a:lnTo>
                  <a:lnTo>
                    <a:pt x="7723" y="9867"/>
                  </a:lnTo>
                  <a:lnTo>
                    <a:pt x="7498" y="9980"/>
                  </a:lnTo>
                  <a:lnTo>
                    <a:pt x="7272" y="10084"/>
                  </a:lnTo>
                  <a:lnTo>
                    <a:pt x="7038" y="10170"/>
                  </a:lnTo>
                  <a:lnTo>
                    <a:pt x="6795" y="10257"/>
                  </a:lnTo>
                  <a:lnTo>
                    <a:pt x="6552" y="10327"/>
                  </a:lnTo>
                  <a:lnTo>
                    <a:pt x="6300" y="10379"/>
                  </a:lnTo>
                  <a:lnTo>
                    <a:pt x="6049" y="10422"/>
                  </a:lnTo>
                  <a:lnTo>
                    <a:pt x="5788" y="10457"/>
                  </a:lnTo>
                  <a:lnTo>
                    <a:pt x="5528" y="10474"/>
                  </a:lnTo>
                  <a:lnTo>
                    <a:pt x="5268" y="10483"/>
                  </a:lnTo>
                  <a:lnTo>
                    <a:pt x="5268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-531200" y="-401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-1555350" y="-4272825"/>
              <a:ext cx="259475" cy="262075"/>
            </a:xfrm>
            <a:custGeom>
              <a:rect b="b" l="l" r="r" t="t"/>
              <a:pathLst>
                <a:path extrusionOk="0" h="10483" w="10379">
                  <a:moveTo>
                    <a:pt x="5181" y="1"/>
                  </a:moveTo>
                  <a:lnTo>
                    <a:pt x="4921" y="9"/>
                  </a:lnTo>
                  <a:lnTo>
                    <a:pt x="4661" y="27"/>
                  </a:lnTo>
                  <a:lnTo>
                    <a:pt x="4400" y="61"/>
                  </a:lnTo>
                  <a:lnTo>
                    <a:pt x="4140" y="105"/>
                  </a:lnTo>
                  <a:lnTo>
                    <a:pt x="3888" y="157"/>
                  </a:lnTo>
                  <a:lnTo>
                    <a:pt x="3645" y="218"/>
                  </a:lnTo>
                  <a:lnTo>
                    <a:pt x="3411" y="296"/>
                  </a:lnTo>
                  <a:lnTo>
                    <a:pt x="3159" y="391"/>
                  </a:lnTo>
                  <a:lnTo>
                    <a:pt x="2908" y="495"/>
                  </a:lnTo>
                  <a:lnTo>
                    <a:pt x="2673" y="608"/>
                  </a:lnTo>
                  <a:lnTo>
                    <a:pt x="2456" y="730"/>
                  </a:lnTo>
                  <a:lnTo>
                    <a:pt x="2352" y="799"/>
                  </a:lnTo>
                  <a:lnTo>
                    <a:pt x="2240" y="877"/>
                  </a:lnTo>
                  <a:lnTo>
                    <a:pt x="2135" y="938"/>
                  </a:lnTo>
                  <a:lnTo>
                    <a:pt x="2031" y="1007"/>
                  </a:lnTo>
                  <a:lnTo>
                    <a:pt x="1927" y="1085"/>
                  </a:lnTo>
                  <a:lnTo>
                    <a:pt x="1832" y="1163"/>
                  </a:lnTo>
                  <a:lnTo>
                    <a:pt x="1641" y="1337"/>
                  </a:lnTo>
                  <a:lnTo>
                    <a:pt x="1476" y="1510"/>
                  </a:lnTo>
                  <a:lnTo>
                    <a:pt x="1311" y="1675"/>
                  </a:lnTo>
                  <a:lnTo>
                    <a:pt x="1155" y="1866"/>
                  </a:lnTo>
                  <a:lnTo>
                    <a:pt x="842" y="2283"/>
                  </a:lnTo>
                  <a:lnTo>
                    <a:pt x="695" y="2491"/>
                  </a:lnTo>
                  <a:lnTo>
                    <a:pt x="573" y="2708"/>
                  </a:lnTo>
                  <a:lnTo>
                    <a:pt x="461" y="2942"/>
                  </a:lnTo>
                  <a:lnTo>
                    <a:pt x="348" y="3194"/>
                  </a:lnTo>
                  <a:lnTo>
                    <a:pt x="304" y="3298"/>
                  </a:lnTo>
                  <a:lnTo>
                    <a:pt x="252" y="3411"/>
                  </a:lnTo>
                  <a:lnTo>
                    <a:pt x="218" y="3532"/>
                  </a:lnTo>
                  <a:lnTo>
                    <a:pt x="183" y="3654"/>
                  </a:lnTo>
                  <a:lnTo>
                    <a:pt x="122" y="3905"/>
                  </a:lnTo>
                  <a:lnTo>
                    <a:pt x="70" y="4174"/>
                  </a:lnTo>
                  <a:lnTo>
                    <a:pt x="44" y="4305"/>
                  </a:lnTo>
                  <a:lnTo>
                    <a:pt x="27" y="4435"/>
                  </a:lnTo>
                  <a:lnTo>
                    <a:pt x="9" y="4695"/>
                  </a:lnTo>
                  <a:lnTo>
                    <a:pt x="1" y="4964"/>
                  </a:lnTo>
                  <a:lnTo>
                    <a:pt x="1" y="5224"/>
                  </a:lnTo>
                  <a:lnTo>
                    <a:pt x="1" y="5485"/>
                  </a:lnTo>
                  <a:lnTo>
                    <a:pt x="9" y="5754"/>
                  </a:lnTo>
                  <a:lnTo>
                    <a:pt x="27" y="6014"/>
                  </a:lnTo>
                  <a:lnTo>
                    <a:pt x="44" y="6144"/>
                  </a:lnTo>
                  <a:lnTo>
                    <a:pt x="70" y="6274"/>
                  </a:lnTo>
                  <a:lnTo>
                    <a:pt x="122" y="6526"/>
                  </a:lnTo>
                  <a:lnTo>
                    <a:pt x="183" y="6769"/>
                  </a:lnTo>
                  <a:lnTo>
                    <a:pt x="252" y="7003"/>
                  </a:lnTo>
                  <a:lnTo>
                    <a:pt x="348" y="7255"/>
                  </a:lnTo>
                  <a:lnTo>
                    <a:pt x="461" y="7507"/>
                  </a:lnTo>
                  <a:lnTo>
                    <a:pt x="573" y="7741"/>
                  </a:lnTo>
                  <a:lnTo>
                    <a:pt x="695" y="7958"/>
                  </a:lnTo>
                  <a:lnTo>
                    <a:pt x="842" y="8175"/>
                  </a:lnTo>
                  <a:lnTo>
                    <a:pt x="903" y="8279"/>
                  </a:lnTo>
                  <a:lnTo>
                    <a:pt x="973" y="8383"/>
                  </a:lnTo>
                  <a:lnTo>
                    <a:pt x="1051" y="8487"/>
                  </a:lnTo>
                  <a:lnTo>
                    <a:pt x="1129" y="8583"/>
                  </a:lnTo>
                  <a:lnTo>
                    <a:pt x="1302" y="8773"/>
                  </a:lnTo>
                  <a:lnTo>
                    <a:pt x="1476" y="8947"/>
                  </a:lnTo>
                  <a:lnTo>
                    <a:pt x="1641" y="9103"/>
                  </a:lnTo>
                  <a:lnTo>
                    <a:pt x="1832" y="9259"/>
                  </a:lnTo>
                  <a:lnTo>
                    <a:pt x="2240" y="9572"/>
                  </a:lnTo>
                  <a:lnTo>
                    <a:pt x="2456" y="9719"/>
                  </a:lnTo>
                  <a:lnTo>
                    <a:pt x="2673" y="9849"/>
                  </a:lnTo>
                  <a:lnTo>
                    <a:pt x="2908" y="9962"/>
                  </a:lnTo>
                  <a:lnTo>
                    <a:pt x="3159" y="10066"/>
                  </a:lnTo>
                  <a:lnTo>
                    <a:pt x="3263" y="10118"/>
                  </a:lnTo>
                  <a:lnTo>
                    <a:pt x="3376" y="10162"/>
                  </a:lnTo>
                  <a:lnTo>
                    <a:pt x="3498" y="10197"/>
                  </a:lnTo>
                  <a:lnTo>
                    <a:pt x="3619" y="10231"/>
                  </a:lnTo>
                  <a:lnTo>
                    <a:pt x="3880" y="10292"/>
                  </a:lnTo>
                  <a:lnTo>
                    <a:pt x="4140" y="10344"/>
                  </a:lnTo>
                  <a:lnTo>
                    <a:pt x="4400" y="10396"/>
                  </a:lnTo>
                  <a:lnTo>
                    <a:pt x="4669" y="10439"/>
                  </a:lnTo>
                  <a:lnTo>
                    <a:pt x="4930" y="10474"/>
                  </a:lnTo>
                  <a:lnTo>
                    <a:pt x="5060" y="10483"/>
                  </a:lnTo>
                  <a:lnTo>
                    <a:pt x="5320" y="10483"/>
                  </a:lnTo>
                  <a:lnTo>
                    <a:pt x="5441" y="10474"/>
                  </a:lnTo>
                  <a:lnTo>
                    <a:pt x="5684" y="10439"/>
                  </a:lnTo>
                  <a:lnTo>
                    <a:pt x="5919" y="10396"/>
                  </a:lnTo>
                  <a:lnTo>
                    <a:pt x="6170" y="10344"/>
                  </a:lnTo>
                  <a:lnTo>
                    <a:pt x="6422" y="10292"/>
                  </a:lnTo>
                  <a:lnTo>
                    <a:pt x="6665" y="10231"/>
                  </a:lnTo>
                  <a:lnTo>
                    <a:pt x="6899" y="10162"/>
                  </a:lnTo>
                  <a:lnTo>
                    <a:pt x="7151" y="10066"/>
                  </a:lnTo>
                  <a:lnTo>
                    <a:pt x="7403" y="9962"/>
                  </a:lnTo>
                  <a:lnTo>
                    <a:pt x="7637" y="9849"/>
                  </a:lnTo>
                  <a:lnTo>
                    <a:pt x="7854" y="9719"/>
                  </a:lnTo>
                  <a:lnTo>
                    <a:pt x="8071" y="9572"/>
                  </a:lnTo>
                  <a:lnTo>
                    <a:pt x="8175" y="9520"/>
                  </a:lnTo>
                  <a:lnTo>
                    <a:pt x="8279" y="9442"/>
                  </a:lnTo>
                  <a:lnTo>
                    <a:pt x="8374" y="9372"/>
                  </a:lnTo>
                  <a:lnTo>
                    <a:pt x="8479" y="9285"/>
                  </a:lnTo>
                  <a:lnTo>
                    <a:pt x="8669" y="9112"/>
                  </a:lnTo>
                  <a:lnTo>
                    <a:pt x="8834" y="8947"/>
                  </a:lnTo>
                  <a:lnTo>
                    <a:pt x="9017" y="8756"/>
                  </a:lnTo>
                  <a:lnTo>
                    <a:pt x="9181" y="8557"/>
                  </a:lnTo>
                  <a:lnTo>
                    <a:pt x="9346" y="8357"/>
                  </a:lnTo>
                  <a:lnTo>
                    <a:pt x="9494" y="8149"/>
                  </a:lnTo>
                  <a:lnTo>
                    <a:pt x="9633" y="7923"/>
                  </a:lnTo>
                  <a:lnTo>
                    <a:pt x="9754" y="7706"/>
                  </a:lnTo>
                  <a:lnTo>
                    <a:pt x="9876" y="7472"/>
                  </a:lnTo>
                  <a:lnTo>
                    <a:pt x="9980" y="7238"/>
                  </a:lnTo>
                  <a:lnTo>
                    <a:pt x="10067" y="7003"/>
                  </a:lnTo>
                  <a:lnTo>
                    <a:pt x="10153" y="6760"/>
                  </a:lnTo>
                  <a:lnTo>
                    <a:pt x="10223" y="6509"/>
                  </a:lnTo>
                  <a:lnTo>
                    <a:pt x="10275" y="6257"/>
                  </a:lnTo>
                  <a:lnTo>
                    <a:pt x="10318" y="6005"/>
                  </a:lnTo>
                  <a:lnTo>
                    <a:pt x="10353" y="5745"/>
                  </a:lnTo>
                  <a:lnTo>
                    <a:pt x="10370" y="5485"/>
                  </a:lnTo>
                  <a:lnTo>
                    <a:pt x="10379" y="5224"/>
                  </a:lnTo>
                  <a:lnTo>
                    <a:pt x="10379" y="5094"/>
                  </a:lnTo>
                  <a:lnTo>
                    <a:pt x="10370" y="4964"/>
                  </a:lnTo>
                  <a:lnTo>
                    <a:pt x="10336" y="4695"/>
                  </a:lnTo>
                  <a:lnTo>
                    <a:pt x="10292" y="4435"/>
                  </a:lnTo>
                  <a:lnTo>
                    <a:pt x="10240" y="4174"/>
                  </a:lnTo>
                  <a:lnTo>
                    <a:pt x="10188" y="3905"/>
                  </a:lnTo>
                  <a:lnTo>
                    <a:pt x="10127" y="3654"/>
                  </a:lnTo>
                  <a:lnTo>
                    <a:pt x="10093" y="3532"/>
                  </a:lnTo>
                  <a:lnTo>
                    <a:pt x="10049" y="3411"/>
                  </a:lnTo>
                  <a:lnTo>
                    <a:pt x="10006" y="3298"/>
                  </a:lnTo>
                  <a:lnTo>
                    <a:pt x="9962" y="3194"/>
                  </a:lnTo>
                  <a:lnTo>
                    <a:pt x="9737" y="2734"/>
                  </a:lnTo>
                  <a:lnTo>
                    <a:pt x="9615" y="2500"/>
                  </a:lnTo>
                  <a:lnTo>
                    <a:pt x="9546" y="2387"/>
                  </a:lnTo>
                  <a:lnTo>
                    <a:pt x="9468" y="2283"/>
                  </a:lnTo>
                  <a:lnTo>
                    <a:pt x="9407" y="2179"/>
                  </a:lnTo>
                  <a:lnTo>
                    <a:pt x="9338" y="2083"/>
                  </a:lnTo>
                  <a:lnTo>
                    <a:pt x="9260" y="1988"/>
                  </a:lnTo>
                  <a:lnTo>
                    <a:pt x="9181" y="1892"/>
                  </a:lnTo>
                  <a:lnTo>
                    <a:pt x="9008" y="1710"/>
                  </a:lnTo>
                  <a:lnTo>
                    <a:pt x="8921" y="1615"/>
                  </a:lnTo>
                  <a:lnTo>
                    <a:pt x="8834" y="1510"/>
                  </a:lnTo>
                  <a:lnTo>
                    <a:pt x="8669" y="1354"/>
                  </a:lnTo>
                  <a:lnTo>
                    <a:pt x="8479" y="1189"/>
                  </a:lnTo>
                  <a:lnTo>
                    <a:pt x="8071" y="877"/>
                  </a:lnTo>
                  <a:lnTo>
                    <a:pt x="7958" y="799"/>
                  </a:lnTo>
                  <a:lnTo>
                    <a:pt x="7854" y="730"/>
                  </a:lnTo>
                  <a:lnTo>
                    <a:pt x="7637" y="608"/>
                  </a:lnTo>
                  <a:lnTo>
                    <a:pt x="7403" y="495"/>
                  </a:lnTo>
                  <a:lnTo>
                    <a:pt x="7151" y="391"/>
                  </a:lnTo>
                  <a:lnTo>
                    <a:pt x="6934" y="322"/>
                  </a:lnTo>
                  <a:lnTo>
                    <a:pt x="6691" y="244"/>
                  </a:lnTo>
                  <a:lnTo>
                    <a:pt x="6431" y="165"/>
                  </a:lnTo>
                  <a:lnTo>
                    <a:pt x="6301" y="131"/>
                  </a:lnTo>
                  <a:lnTo>
                    <a:pt x="6170" y="105"/>
                  </a:lnTo>
                  <a:lnTo>
                    <a:pt x="5927" y="61"/>
                  </a:lnTo>
                  <a:lnTo>
                    <a:pt x="5684" y="27"/>
                  </a:lnTo>
                  <a:lnTo>
                    <a:pt x="5433" y="9"/>
                  </a:lnTo>
                  <a:lnTo>
                    <a:pt x="51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-1555350" y="-4272825"/>
              <a:ext cx="259475" cy="262075"/>
            </a:xfrm>
            <a:custGeom>
              <a:rect b="b" l="l" r="r" t="t"/>
              <a:pathLst>
                <a:path extrusionOk="0" fill="none" h="10483" w="10379">
                  <a:moveTo>
                    <a:pt x="5190" y="10483"/>
                  </a:moveTo>
                  <a:lnTo>
                    <a:pt x="5190" y="10483"/>
                  </a:lnTo>
                  <a:lnTo>
                    <a:pt x="5060" y="10483"/>
                  </a:lnTo>
                  <a:lnTo>
                    <a:pt x="4930" y="10474"/>
                  </a:lnTo>
                  <a:lnTo>
                    <a:pt x="4669" y="10439"/>
                  </a:lnTo>
                  <a:lnTo>
                    <a:pt x="4400" y="10396"/>
                  </a:lnTo>
                  <a:lnTo>
                    <a:pt x="4140" y="10344"/>
                  </a:lnTo>
                  <a:lnTo>
                    <a:pt x="4140" y="10344"/>
                  </a:lnTo>
                  <a:lnTo>
                    <a:pt x="3880" y="10292"/>
                  </a:lnTo>
                  <a:lnTo>
                    <a:pt x="3619" y="10231"/>
                  </a:lnTo>
                  <a:lnTo>
                    <a:pt x="3498" y="10197"/>
                  </a:lnTo>
                  <a:lnTo>
                    <a:pt x="3376" y="10162"/>
                  </a:lnTo>
                  <a:lnTo>
                    <a:pt x="3263" y="10118"/>
                  </a:lnTo>
                  <a:lnTo>
                    <a:pt x="3159" y="10066"/>
                  </a:lnTo>
                  <a:lnTo>
                    <a:pt x="3159" y="10066"/>
                  </a:lnTo>
                  <a:lnTo>
                    <a:pt x="2908" y="9962"/>
                  </a:lnTo>
                  <a:lnTo>
                    <a:pt x="2673" y="9849"/>
                  </a:lnTo>
                  <a:lnTo>
                    <a:pt x="2456" y="9719"/>
                  </a:lnTo>
                  <a:lnTo>
                    <a:pt x="2240" y="9572"/>
                  </a:lnTo>
                  <a:lnTo>
                    <a:pt x="2240" y="9572"/>
                  </a:lnTo>
                  <a:lnTo>
                    <a:pt x="1832" y="9259"/>
                  </a:lnTo>
                  <a:lnTo>
                    <a:pt x="1641" y="9103"/>
                  </a:lnTo>
                  <a:lnTo>
                    <a:pt x="1476" y="8947"/>
                  </a:lnTo>
                  <a:lnTo>
                    <a:pt x="1476" y="8947"/>
                  </a:lnTo>
                  <a:lnTo>
                    <a:pt x="1302" y="8773"/>
                  </a:lnTo>
                  <a:lnTo>
                    <a:pt x="1129" y="8583"/>
                  </a:lnTo>
                  <a:lnTo>
                    <a:pt x="1051" y="8487"/>
                  </a:lnTo>
                  <a:lnTo>
                    <a:pt x="973" y="8383"/>
                  </a:lnTo>
                  <a:lnTo>
                    <a:pt x="903" y="8279"/>
                  </a:lnTo>
                  <a:lnTo>
                    <a:pt x="842" y="8175"/>
                  </a:lnTo>
                  <a:lnTo>
                    <a:pt x="842" y="8175"/>
                  </a:lnTo>
                  <a:lnTo>
                    <a:pt x="695" y="7958"/>
                  </a:lnTo>
                  <a:lnTo>
                    <a:pt x="573" y="7741"/>
                  </a:lnTo>
                  <a:lnTo>
                    <a:pt x="461" y="7507"/>
                  </a:lnTo>
                  <a:lnTo>
                    <a:pt x="348" y="7255"/>
                  </a:lnTo>
                  <a:lnTo>
                    <a:pt x="348" y="7255"/>
                  </a:lnTo>
                  <a:lnTo>
                    <a:pt x="252" y="7003"/>
                  </a:lnTo>
                  <a:lnTo>
                    <a:pt x="183" y="6769"/>
                  </a:lnTo>
                  <a:lnTo>
                    <a:pt x="122" y="6526"/>
                  </a:lnTo>
                  <a:lnTo>
                    <a:pt x="70" y="6274"/>
                  </a:lnTo>
                  <a:lnTo>
                    <a:pt x="70" y="6274"/>
                  </a:lnTo>
                  <a:lnTo>
                    <a:pt x="44" y="6144"/>
                  </a:lnTo>
                  <a:lnTo>
                    <a:pt x="27" y="6014"/>
                  </a:lnTo>
                  <a:lnTo>
                    <a:pt x="9" y="5754"/>
                  </a:lnTo>
                  <a:lnTo>
                    <a:pt x="1" y="5485"/>
                  </a:lnTo>
                  <a:lnTo>
                    <a:pt x="1" y="5224"/>
                  </a:lnTo>
                  <a:lnTo>
                    <a:pt x="1" y="5224"/>
                  </a:lnTo>
                  <a:lnTo>
                    <a:pt x="1" y="4964"/>
                  </a:lnTo>
                  <a:lnTo>
                    <a:pt x="9" y="4695"/>
                  </a:lnTo>
                  <a:lnTo>
                    <a:pt x="27" y="4435"/>
                  </a:lnTo>
                  <a:lnTo>
                    <a:pt x="44" y="4305"/>
                  </a:lnTo>
                  <a:lnTo>
                    <a:pt x="70" y="4174"/>
                  </a:lnTo>
                  <a:lnTo>
                    <a:pt x="70" y="4174"/>
                  </a:lnTo>
                  <a:lnTo>
                    <a:pt x="122" y="3905"/>
                  </a:lnTo>
                  <a:lnTo>
                    <a:pt x="183" y="3654"/>
                  </a:lnTo>
                  <a:lnTo>
                    <a:pt x="218" y="3532"/>
                  </a:lnTo>
                  <a:lnTo>
                    <a:pt x="252" y="3411"/>
                  </a:lnTo>
                  <a:lnTo>
                    <a:pt x="304" y="3298"/>
                  </a:lnTo>
                  <a:lnTo>
                    <a:pt x="348" y="3194"/>
                  </a:lnTo>
                  <a:lnTo>
                    <a:pt x="348" y="3194"/>
                  </a:lnTo>
                  <a:lnTo>
                    <a:pt x="461" y="2942"/>
                  </a:lnTo>
                  <a:lnTo>
                    <a:pt x="573" y="2708"/>
                  </a:lnTo>
                  <a:lnTo>
                    <a:pt x="695" y="2491"/>
                  </a:lnTo>
                  <a:lnTo>
                    <a:pt x="842" y="2283"/>
                  </a:lnTo>
                  <a:lnTo>
                    <a:pt x="842" y="2283"/>
                  </a:lnTo>
                  <a:lnTo>
                    <a:pt x="1155" y="1866"/>
                  </a:lnTo>
                  <a:lnTo>
                    <a:pt x="1311" y="1675"/>
                  </a:lnTo>
                  <a:lnTo>
                    <a:pt x="1476" y="1510"/>
                  </a:lnTo>
                  <a:lnTo>
                    <a:pt x="1476" y="1510"/>
                  </a:lnTo>
                  <a:lnTo>
                    <a:pt x="1641" y="1337"/>
                  </a:lnTo>
                  <a:lnTo>
                    <a:pt x="1832" y="1163"/>
                  </a:lnTo>
                  <a:lnTo>
                    <a:pt x="1927" y="1085"/>
                  </a:lnTo>
                  <a:lnTo>
                    <a:pt x="2031" y="1007"/>
                  </a:lnTo>
                  <a:lnTo>
                    <a:pt x="2135" y="938"/>
                  </a:lnTo>
                  <a:lnTo>
                    <a:pt x="2240" y="877"/>
                  </a:lnTo>
                  <a:lnTo>
                    <a:pt x="2240" y="877"/>
                  </a:lnTo>
                  <a:lnTo>
                    <a:pt x="2352" y="799"/>
                  </a:lnTo>
                  <a:lnTo>
                    <a:pt x="2456" y="730"/>
                  </a:lnTo>
                  <a:lnTo>
                    <a:pt x="2673" y="608"/>
                  </a:lnTo>
                  <a:lnTo>
                    <a:pt x="2908" y="495"/>
                  </a:lnTo>
                  <a:lnTo>
                    <a:pt x="3159" y="391"/>
                  </a:lnTo>
                  <a:lnTo>
                    <a:pt x="3159" y="391"/>
                  </a:lnTo>
                  <a:lnTo>
                    <a:pt x="3411" y="296"/>
                  </a:lnTo>
                  <a:lnTo>
                    <a:pt x="3645" y="218"/>
                  </a:lnTo>
                  <a:lnTo>
                    <a:pt x="3888" y="157"/>
                  </a:lnTo>
                  <a:lnTo>
                    <a:pt x="4140" y="105"/>
                  </a:lnTo>
                  <a:lnTo>
                    <a:pt x="4140" y="105"/>
                  </a:lnTo>
                  <a:lnTo>
                    <a:pt x="4400" y="61"/>
                  </a:lnTo>
                  <a:lnTo>
                    <a:pt x="4661" y="27"/>
                  </a:lnTo>
                  <a:lnTo>
                    <a:pt x="4921" y="9"/>
                  </a:lnTo>
                  <a:lnTo>
                    <a:pt x="5181" y="1"/>
                  </a:lnTo>
                  <a:lnTo>
                    <a:pt x="5433" y="9"/>
                  </a:lnTo>
                  <a:lnTo>
                    <a:pt x="5684" y="27"/>
                  </a:lnTo>
                  <a:lnTo>
                    <a:pt x="5927" y="61"/>
                  </a:lnTo>
                  <a:lnTo>
                    <a:pt x="6170" y="105"/>
                  </a:lnTo>
                  <a:lnTo>
                    <a:pt x="6170" y="105"/>
                  </a:lnTo>
                  <a:lnTo>
                    <a:pt x="6301" y="131"/>
                  </a:lnTo>
                  <a:lnTo>
                    <a:pt x="6431" y="165"/>
                  </a:lnTo>
                  <a:lnTo>
                    <a:pt x="6691" y="244"/>
                  </a:lnTo>
                  <a:lnTo>
                    <a:pt x="6934" y="322"/>
                  </a:lnTo>
                  <a:lnTo>
                    <a:pt x="7151" y="391"/>
                  </a:lnTo>
                  <a:lnTo>
                    <a:pt x="7151" y="391"/>
                  </a:lnTo>
                  <a:lnTo>
                    <a:pt x="7403" y="495"/>
                  </a:lnTo>
                  <a:lnTo>
                    <a:pt x="7637" y="608"/>
                  </a:lnTo>
                  <a:lnTo>
                    <a:pt x="7854" y="730"/>
                  </a:lnTo>
                  <a:lnTo>
                    <a:pt x="7958" y="799"/>
                  </a:lnTo>
                  <a:lnTo>
                    <a:pt x="8071" y="877"/>
                  </a:lnTo>
                  <a:lnTo>
                    <a:pt x="8071" y="877"/>
                  </a:lnTo>
                  <a:lnTo>
                    <a:pt x="8479" y="1189"/>
                  </a:lnTo>
                  <a:lnTo>
                    <a:pt x="8669" y="1354"/>
                  </a:lnTo>
                  <a:lnTo>
                    <a:pt x="8834" y="1510"/>
                  </a:lnTo>
                  <a:lnTo>
                    <a:pt x="8834" y="1510"/>
                  </a:lnTo>
                  <a:lnTo>
                    <a:pt x="8921" y="1615"/>
                  </a:lnTo>
                  <a:lnTo>
                    <a:pt x="9008" y="1710"/>
                  </a:lnTo>
                  <a:lnTo>
                    <a:pt x="9181" y="1892"/>
                  </a:lnTo>
                  <a:lnTo>
                    <a:pt x="9260" y="1988"/>
                  </a:lnTo>
                  <a:lnTo>
                    <a:pt x="9338" y="2083"/>
                  </a:lnTo>
                  <a:lnTo>
                    <a:pt x="9407" y="2179"/>
                  </a:lnTo>
                  <a:lnTo>
                    <a:pt x="9468" y="2283"/>
                  </a:lnTo>
                  <a:lnTo>
                    <a:pt x="9468" y="2283"/>
                  </a:lnTo>
                  <a:lnTo>
                    <a:pt x="9546" y="2387"/>
                  </a:lnTo>
                  <a:lnTo>
                    <a:pt x="9615" y="2500"/>
                  </a:lnTo>
                  <a:lnTo>
                    <a:pt x="9737" y="2734"/>
                  </a:lnTo>
                  <a:lnTo>
                    <a:pt x="9962" y="3194"/>
                  </a:lnTo>
                  <a:lnTo>
                    <a:pt x="9962" y="3194"/>
                  </a:lnTo>
                  <a:lnTo>
                    <a:pt x="10006" y="3298"/>
                  </a:lnTo>
                  <a:lnTo>
                    <a:pt x="10049" y="3411"/>
                  </a:lnTo>
                  <a:lnTo>
                    <a:pt x="10093" y="3532"/>
                  </a:lnTo>
                  <a:lnTo>
                    <a:pt x="10127" y="3654"/>
                  </a:lnTo>
                  <a:lnTo>
                    <a:pt x="10188" y="3905"/>
                  </a:lnTo>
                  <a:lnTo>
                    <a:pt x="10240" y="4174"/>
                  </a:lnTo>
                  <a:lnTo>
                    <a:pt x="10240" y="4174"/>
                  </a:lnTo>
                  <a:lnTo>
                    <a:pt x="10292" y="4435"/>
                  </a:lnTo>
                  <a:lnTo>
                    <a:pt x="10336" y="4695"/>
                  </a:lnTo>
                  <a:lnTo>
                    <a:pt x="10370" y="4964"/>
                  </a:lnTo>
                  <a:lnTo>
                    <a:pt x="10379" y="5094"/>
                  </a:lnTo>
                  <a:lnTo>
                    <a:pt x="10379" y="5224"/>
                  </a:lnTo>
                  <a:lnTo>
                    <a:pt x="10379" y="5224"/>
                  </a:lnTo>
                  <a:lnTo>
                    <a:pt x="10370" y="5485"/>
                  </a:lnTo>
                  <a:lnTo>
                    <a:pt x="10353" y="5745"/>
                  </a:lnTo>
                  <a:lnTo>
                    <a:pt x="10318" y="6005"/>
                  </a:lnTo>
                  <a:lnTo>
                    <a:pt x="10275" y="6257"/>
                  </a:lnTo>
                  <a:lnTo>
                    <a:pt x="10223" y="6509"/>
                  </a:lnTo>
                  <a:lnTo>
                    <a:pt x="10153" y="6760"/>
                  </a:lnTo>
                  <a:lnTo>
                    <a:pt x="10067" y="7003"/>
                  </a:lnTo>
                  <a:lnTo>
                    <a:pt x="9980" y="7238"/>
                  </a:lnTo>
                  <a:lnTo>
                    <a:pt x="9876" y="7472"/>
                  </a:lnTo>
                  <a:lnTo>
                    <a:pt x="9754" y="7706"/>
                  </a:lnTo>
                  <a:lnTo>
                    <a:pt x="9633" y="7923"/>
                  </a:lnTo>
                  <a:lnTo>
                    <a:pt x="9494" y="8149"/>
                  </a:lnTo>
                  <a:lnTo>
                    <a:pt x="9346" y="8357"/>
                  </a:lnTo>
                  <a:lnTo>
                    <a:pt x="9181" y="8557"/>
                  </a:lnTo>
                  <a:lnTo>
                    <a:pt x="9017" y="8756"/>
                  </a:lnTo>
                  <a:lnTo>
                    <a:pt x="8834" y="8947"/>
                  </a:lnTo>
                  <a:lnTo>
                    <a:pt x="8834" y="8947"/>
                  </a:lnTo>
                  <a:lnTo>
                    <a:pt x="8669" y="9112"/>
                  </a:lnTo>
                  <a:lnTo>
                    <a:pt x="8479" y="9285"/>
                  </a:lnTo>
                  <a:lnTo>
                    <a:pt x="8374" y="9372"/>
                  </a:lnTo>
                  <a:lnTo>
                    <a:pt x="8279" y="9442"/>
                  </a:lnTo>
                  <a:lnTo>
                    <a:pt x="8175" y="9520"/>
                  </a:lnTo>
                  <a:lnTo>
                    <a:pt x="8071" y="9572"/>
                  </a:lnTo>
                  <a:lnTo>
                    <a:pt x="8071" y="9572"/>
                  </a:lnTo>
                  <a:lnTo>
                    <a:pt x="7854" y="9719"/>
                  </a:lnTo>
                  <a:lnTo>
                    <a:pt x="7637" y="9849"/>
                  </a:lnTo>
                  <a:lnTo>
                    <a:pt x="7403" y="9962"/>
                  </a:lnTo>
                  <a:lnTo>
                    <a:pt x="7151" y="10066"/>
                  </a:lnTo>
                  <a:lnTo>
                    <a:pt x="7151" y="10066"/>
                  </a:lnTo>
                  <a:lnTo>
                    <a:pt x="6899" y="10162"/>
                  </a:lnTo>
                  <a:lnTo>
                    <a:pt x="6665" y="10231"/>
                  </a:lnTo>
                  <a:lnTo>
                    <a:pt x="6422" y="10292"/>
                  </a:lnTo>
                  <a:lnTo>
                    <a:pt x="6170" y="10344"/>
                  </a:lnTo>
                  <a:lnTo>
                    <a:pt x="6170" y="10344"/>
                  </a:lnTo>
                  <a:lnTo>
                    <a:pt x="5919" y="10396"/>
                  </a:lnTo>
                  <a:lnTo>
                    <a:pt x="5684" y="10439"/>
                  </a:lnTo>
                  <a:lnTo>
                    <a:pt x="5441" y="10474"/>
                  </a:lnTo>
                  <a:lnTo>
                    <a:pt x="5320" y="10483"/>
                  </a:lnTo>
                  <a:lnTo>
                    <a:pt x="5190" y="10483"/>
                  </a:lnTo>
                  <a:lnTo>
                    <a:pt x="5190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-1425625" y="-401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-2216550" y="-7892150"/>
              <a:ext cx="257950" cy="260350"/>
            </a:xfrm>
            <a:custGeom>
              <a:rect b="b" l="l" r="r" t="t"/>
              <a:pathLst>
                <a:path extrusionOk="0" h="10414" w="10318">
                  <a:moveTo>
                    <a:pt x="5181" y="0"/>
                  </a:moveTo>
                  <a:lnTo>
                    <a:pt x="4929" y="9"/>
                  </a:lnTo>
                  <a:lnTo>
                    <a:pt x="4669" y="26"/>
                  </a:lnTo>
                  <a:lnTo>
                    <a:pt x="4400" y="61"/>
                  </a:lnTo>
                  <a:lnTo>
                    <a:pt x="4139" y="104"/>
                  </a:lnTo>
                  <a:lnTo>
                    <a:pt x="3879" y="156"/>
                  </a:lnTo>
                  <a:lnTo>
                    <a:pt x="3627" y="217"/>
                  </a:lnTo>
                  <a:lnTo>
                    <a:pt x="3497" y="252"/>
                  </a:lnTo>
                  <a:lnTo>
                    <a:pt x="3384" y="287"/>
                  </a:lnTo>
                  <a:lnTo>
                    <a:pt x="3263" y="339"/>
                  </a:lnTo>
                  <a:lnTo>
                    <a:pt x="3159" y="382"/>
                  </a:lnTo>
                  <a:lnTo>
                    <a:pt x="2907" y="495"/>
                  </a:lnTo>
                  <a:lnTo>
                    <a:pt x="2681" y="608"/>
                  </a:lnTo>
                  <a:lnTo>
                    <a:pt x="2464" y="729"/>
                  </a:lnTo>
                  <a:lnTo>
                    <a:pt x="2248" y="877"/>
                  </a:lnTo>
                  <a:lnTo>
                    <a:pt x="2143" y="937"/>
                  </a:lnTo>
                  <a:lnTo>
                    <a:pt x="2039" y="1007"/>
                  </a:lnTo>
                  <a:lnTo>
                    <a:pt x="1935" y="1085"/>
                  </a:lnTo>
                  <a:lnTo>
                    <a:pt x="1840" y="1163"/>
                  </a:lnTo>
                  <a:lnTo>
                    <a:pt x="1649" y="1337"/>
                  </a:lnTo>
                  <a:lnTo>
                    <a:pt x="1475" y="1510"/>
                  </a:lnTo>
                  <a:lnTo>
                    <a:pt x="1319" y="1675"/>
                  </a:lnTo>
                  <a:lnTo>
                    <a:pt x="1163" y="1866"/>
                  </a:lnTo>
                  <a:lnTo>
                    <a:pt x="1007" y="2065"/>
                  </a:lnTo>
                  <a:lnTo>
                    <a:pt x="842" y="2274"/>
                  </a:lnTo>
                  <a:lnTo>
                    <a:pt x="772" y="2387"/>
                  </a:lnTo>
                  <a:lnTo>
                    <a:pt x="703" y="2499"/>
                  </a:lnTo>
                  <a:lnTo>
                    <a:pt x="573" y="2734"/>
                  </a:lnTo>
                  <a:lnTo>
                    <a:pt x="356" y="3194"/>
                  </a:lnTo>
                  <a:lnTo>
                    <a:pt x="304" y="3298"/>
                  </a:lnTo>
                  <a:lnTo>
                    <a:pt x="260" y="3410"/>
                  </a:lnTo>
                  <a:lnTo>
                    <a:pt x="226" y="3532"/>
                  </a:lnTo>
                  <a:lnTo>
                    <a:pt x="191" y="3653"/>
                  </a:lnTo>
                  <a:lnTo>
                    <a:pt x="130" y="3914"/>
                  </a:lnTo>
                  <a:lnTo>
                    <a:pt x="78" y="4174"/>
                  </a:lnTo>
                  <a:lnTo>
                    <a:pt x="70" y="4304"/>
                  </a:lnTo>
                  <a:lnTo>
                    <a:pt x="61" y="4434"/>
                  </a:lnTo>
                  <a:lnTo>
                    <a:pt x="35" y="4703"/>
                  </a:lnTo>
                  <a:lnTo>
                    <a:pt x="9" y="4964"/>
                  </a:lnTo>
                  <a:lnTo>
                    <a:pt x="9" y="5094"/>
                  </a:lnTo>
                  <a:lnTo>
                    <a:pt x="0" y="5224"/>
                  </a:lnTo>
                  <a:lnTo>
                    <a:pt x="0" y="5493"/>
                  </a:lnTo>
                  <a:lnTo>
                    <a:pt x="9" y="5753"/>
                  </a:lnTo>
                  <a:lnTo>
                    <a:pt x="35" y="6014"/>
                  </a:lnTo>
                  <a:lnTo>
                    <a:pt x="52" y="6144"/>
                  </a:lnTo>
                  <a:lnTo>
                    <a:pt x="78" y="6274"/>
                  </a:lnTo>
                  <a:lnTo>
                    <a:pt x="130" y="6526"/>
                  </a:lnTo>
                  <a:lnTo>
                    <a:pt x="191" y="6769"/>
                  </a:lnTo>
                  <a:lnTo>
                    <a:pt x="260" y="7003"/>
                  </a:lnTo>
                  <a:lnTo>
                    <a:pt x="356" y="7255"/>
                  </a:lnTo>
                  <a:lnTo>
                    <a:pt x="460" y="7506"/>
                  </a:lnTo>
                  <a:lnTo>
                    <a:pt x="573" y="7740"/>
                  </a:lnTo>
                  <a:lnTo>
                    <a:pt x="703" y="7957"/>
                  </a:lnTo>
                  <a:lnTo>
                    <a:pt x="772" y="8062"/>
                  </a:lnTo>
                  <a:lnTo>
                    <a:pt x="842" y="8166"/>
                  </a:lnTo>
                  <a:lnTo>
                    <a:pt x="903" y="8270"/>
                  </a:lnTo>
                  <a:lnTo>
                    <a:pt x="972" y="8365"/>
                  </a:lnTo>
                  <a:lnTo>
                    <a:pt x="1050" y="8461"/>
                  </a:lnTo>
                  <a:lnTo>
                    <a:pt x="1137" y="8556"/>
                  </a:lnTo>
                  <a:lnTo>
                    <a:pt x="1310" y="8738"/>
                  </a:lnTo>
                  <a:lnTo>
                    <a:pt x="1397" y="8834"/>
                  </a:lnTo>
                  <a:lnTo>
                    <a:pt x="1475" y="8938"/>
                  </a:lnTo>
                  <a:lnTo>
                    <a:pt x="1649" y="9103"/>
                  </a:lnTo>
                  <a:lnTo>
                    <a:pt x="1840" y="9259"/>
                  </a:lnTo>
                  <a:lnTo>
                    <a:pt x="2248" y="9571"/>
                  </a:lnTo>
                  <a:lnTo>
                    <a:pt x="2352" y="9649"/>
                  </a:lnTo>
                  <a:lnTo>
                    <a:pt x="2464" y="9719"/>
                  </a:lnTo>
                  <a:lnTo>
                    <a:pt x="2681" y="9849"/>
                  </a:lnTo>
                  <a:lnTo>
                    <a:pt x="2907" y="9953"/>
                  </a:lnTo>
                  <a:lnTo>
                    <a:pt x="3159" y="10066"/>
                  </a:lnTo>
                  <a:lnTo>
                    <a:pt x="3263" y="10109"/>
                  </a:lnTo>
                  <a:lnTo>
                    <a:pt x="3384" y="10153"/>
                  </a:lnTo>
                  <a:lnTo>
                    <a:pt x="3497" y="10196"/>
                  </a:lnTo>
                  <a:lnTo>
                    <a:pt x="3627" y="10231"/>
                  </a:lnTo>
                  <a:lnTo>
                    <a:pt x="3879" y="10292"/>
                  </a:lnTo>
                  <a:lnTo>
                    <a:pt x="4139" y="10344"/>
                  </a:lnTo>
                  <a:lnTo>
                    <a:pt x="4269" y="10370"/>
                  </a:lnTo>
                  <a:lnTo>
                    <a:pt x="4400" y="10387"/>
                  </a:lnTo>
                  <a:lnTo>
                    <a:pt x="4669" y="10404"/>
                  </a:lnTo>
                  <a:lnTo>
                    <a:pt x="4929" y="10413"/>
                  </a:lnTo>
                  <a:lnTo>
                    <a:pt x="5458" y="10413"/>
                  </a:lnTo>
                  <a:lnTo>
                    <a:pt x="5710" y="10404"/>
                  </a:lnTo>
                  <a:lnTo>
                    <a:pt x="5953" y="10387"/>
                  </a:lnTo>
                  <a:lnTo>
                    <a:pt x="6066" y="10370"/>
                  </a:lnTo>
                  <a:lnTo>
                    <a:pt x="6178" y="10344"/>
                  </a:lnTo>
                  <a:lnTo>
                    <a:pt x="6430" y="10292"/>
                  </a:lnTo>
                  <a:lnTo>
                    <a:pt x="6664" y="10231"/>
                  </a:lnTo>
                  <a:lnTo>
                    <a:pt x="6907" y="10153"/>
                  </a:lnTo>
                  <a:lnTo>
                    <a:pt x="7159" y="10066"/>
                  </a:lnTo>
                  <a:lnTo>
                    <a:pt x="7289" y="10005"/>
                  </a:lnTo>
                  <a:lnTo>
                    <a:pt x="7411" y="9945"/>
                  </a:lnTo>
                  <a:lnTo>
                    <a:pt x="7645" y="9814"/>
                  </a:lnTo>
                  <a:lnTo>
                    <a:pt x="7862" y="9684"/>
                  </a:lnTo>
                  <a:lnTo>
                    <a:pt x="8070" y="9571"/>
                  </a:lnTo>
                  <a:lnTo>
                    <a:pt x="8174" y="9511"/>
                  </a:lnTo>
                  <a:lnTo>
                    <a:pt x="8270" y="9441"/>
                  </a:lnTo>
                  <a:lnTo>
                    <a:pt x="8365" y="9372"/>
                  </a:lnTo>
                  <a:lnTo>
                    <a:pt x="8452" y="9285"/>
                  </a:lnTo>
                  <a:lnTo>
                    <a:pt x="8643" y="9111"/>
                  </a:lnTo>
                  <a:lnTo>
                    <a:pt x="8738" y="9025"/>
                  </a:lnTo>
                  <a:lnTo>
                    <a:pt x="8842" y="8938"/>
                  </a:lnTo>
                  <a:lnTo>
                    <a:pt x="8999" y="8773"/>
                  </a:lnTo>
                  <a:lnTo>
                    <a:pt x="9155" y="8582"/>
                  </a:lnTo>
                  <a:lnTo>
                    <a:pt x="9311" y="8383"/>
                  </a:lnTo>
                  <a:lnTo>
                    <a:pt x="9467" y="8166"/>
                  </a:lnTo>
                  <a:lnTo>
                    <a:pt x="9545" y="8062"/>
                  </a:lnTo>
                  <a:lnTo>
                    <a:pt x="9615" y="7957"/>
                  </a:lnTo>
                  <a:lnTo>
                    <a:pt x="9745" y="7740"/>
                  </a:lnTo>
                  <a:lnTo>
                    <a:pt x="9858" y="7506"/>
                  </a:lnTo>
                  <a:lnTo>
                    <a:pt x="9962" y="7255"/>
                  </a:lnTo>
                  <a:lnTo>
                    <a:pt x="10014" y="7150"/>
                  </a:lnTo>
                  <a:lnTo>
                    <a:pt x="10057" y="7038"/>
                  </a:lnTo>
                  <a:lnTo>
                    <a:pt x="10092" y="6916"/>
                  </a:lnTo>
                  <a:lnTo>
                    <a:pt x="10127" y="6795"/>
                  </a:lnTo>
                  <a:lnTo>
                    <a:pt x="10187" y="6543"/>
                  </a:lnTo>
                  <a:lnTo>
                    <a:pt x="10248" y="6274"/>
                  </a:lnTo>
                  <a:lnTo>
                    <a:pt x="10265" y="6144"/>
                  </a:lnTo>
                  <a:lnTo>
                    <a:pt x="10283" y="6014"/>
                  </a:lnTo>
                  <a:lnTo>
                    <a:pt x="10309" y="5753"/>
                  </a:lnTo>
                  <a:lnTo>
                    <a:pt x="10318" y="5493"/>
                  </a:lnTo>
                  <a:lnTo>
                    <a:pt x="10318" y="5224"/>
                  </a:lnTo>
                  <a:lnTo>
                    <a:pt x="10318" y="4964"/>
                  </a:lnTo>
                  <a:lnTo>
                    <a:pt x="10309" y="4703"/>
                  </a:lnTo>
                  <a:lnTo>
                    <a:pt x="10283" y="4434"/>
                  </a:lnTo>
                  <a:lnTo>
                    <a:pt x="10265" y="4304"/>
                  </a:lnTo>
                  <a:lnTo>
                    <a:pt x="10248" y="4174"/>
                  </a:lnTo>
                  <a:lnTo>
                    <a:pt x="10187" y="3922"/>
                  </a:lnTo>
                  <a:lnTo>
                    <a:pt x="10127" y="3679"/>
                  </a:lnTo>
                  <a:lnTo>
                    <a:pt x="10057" y="3445"/>
                  </a:lnTo>
                  <a:lnTo>
                    <a:pt x="9962" y="3194"/>
                  </a:lnTo>
                  <a:lnTo>
                    <a:pt x="9745" y="2734"/>
                  </a:lnTo>
                  <a:lnTo>
                    <a:pt x="9615" y="2499"/>
                  </a:lnTo>
                  <a:lnTo>
                    <a:pt x="9545" y="2387"/>
                  </a:lnTo>
                  <a:lnTo>
                    <a:pt x="9467" y="2274"/>
                  </a:lnTo>
                  <a:lnTo>
                    <a:pt x="9415" y="2178"/>
                  </a:lnTo>
                  <a:lnTo>
                    <a:pt x="9346" y="2074"/>
                  </a:lnTo>
                  <a:lnTo>
                    <a:pt x="9268" y="1987"/>
                  </a:lnTo>
                  <a:lnTo>
                    <a:pt x="9181" y="1892"/>
                  </a:lnTo>
                  <a:lnTo>
                    <a:pt x="9007" y="1710"/>
                  </a:lnTo>
                  <a:lnTo>
                    <a:pt x="8920" y="1606"/>
                  </a:lnTo>
                  <a:lnTo>
                    <a:pt x="8842" y="1510"/>
                  </a:lnTo>
                  <a:lnTo>
                    <a:pt x="8669" y="1345"/>
                  </a:lnTo>
                  <a:lnTo>
                    <a:pt x="8478" y="1189"/>
                  </a:lnTo>
                  <a:lnTo>
                    <a:pt x="8070" y="877"/>
                  </a:lnTo>
                  <a:lnTo>
                    <a:pt x="7862" y="729"/>
                  </a:lnTo>
                  <a:lnTo>
                    <a:pt x="7645" y="608"/>
                  </a:lnTo>
                  <a:lnTo>
                    <a:pt x="7411" y="495"/>
                  </a:lnTo>
                  <a:lnTo>
                    <a:pt x="7159" y="382"/>
                  </a:lnTo>
                  <a:lnTo>
                    <a:pt x="7046" y="339"/>
                  </a:lnTo>
                  <a:lnTo>
                    <a:pt x="6933" y="287"/>
                  </a:lnTo>
                  <a:lnTo>
                    <a:pt x="6821" y="252"/>
                  </a:lnTo>
                  <a:lnTo>
                    <a:pt x="6690" y="217"/>
                  </a:lnTo>
                  <a:lnTo>
                    <a:pt x="6439" y="156"/>
                  </a:lnTo>
                  <a:lnTo>
                    <a:pt x="6178" y="104"/>
                  </a:lnTo>
                  <a:lnTo>
                    <a:pt x="5935" y="61"/>
                  </a:lnTo>
                  <a:lnTo>
                    <a:pt x="5692" y="26"/>
                  </a:lnTo>
                  <a:lnTo>
                    <a:pt x="5441" y="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-2216550" y="-7892150"/>
              <a:ext cx="257950" cy="260350"/>
            </a:xfrm>
            <a:custGeom>
              <a:rect b="b" l="l" r="r" t="t"/>
              <a:pathLst>
                <a:path extrusionOk="0" fill="none" h="10414" w="10318">
                  <a:moveTo>
                    <a:pt x="5189" y="10413"/>
                  </a:moveTo>
                  <a:lnTo>
                    <a:pt x="5189" y="10413"/>
                  </a:lnTo>
                  <a:lnTo>
                    <a:pt x="4929" y="10413"/>
                  </a:lnTo>
                  <a:lnTo>
                    <a:pt x="4669" y="10404"/>
                  </a:lnTo>
                  <a:lnTo>
                    <a:pt x="4400" y="10387"/>
                  </a:lnTo>
                  <a:lnTo>
                    <a:pt x="4269" y="10370"/>
                  </a:lnTo>
                  <a:lnTo>
                    <a:pt x="4139" y="10344"/>
                  </a:lnTo>
                  <a:lnTo>
                    <a:pt x="4139" y="10344"/>
                  </a:lnTo>
                  <a:lnTo>
                    <a:pt x="3879" y="10292"/>
                  </a:lnTo>
                  <a:lnTo>
                    <a:pt x="3627" y="10231"/>
                  </a:lnTo>
                  <a:lnTo>
                    <a:pt x="3497" y="10196"/>
                  </a:lnTo>
                  <a:lnTo>
                    <a:pt x="3384" y="10153"/>
                  </a:lnTo>
                  <a:lnTo>
                    <a:pt x="3263" y="10109"/>
                  </a:lnTo>
                  <a:lnTo>
                    <a:pt x="3159" y="10066"/>
                  </a:lnTo>
                  <a:lnTo>
                    <a:pt x="3159" y="10066"/>
                  </a:lnTo>
                  <a:lnTo>
                    <a:pt x="2907" y="9953"/>
                  </a:lnTo>
                  <a:lnTo>
                    <a:pt x="2681" y="9849"/>
                  </a:lnTo>
                  <a:lnTo>
                    <a:pt x="2464" y="9719"/>
                  </a:lnTo>
                  <a:lnTo>
                    <a:pt x="2352" y="9649"/>
                  </a:lnTo>
                  <a:lnTo>
                    <a:pt x="2248" y="9571"/>
                  </a:lnTo>
                  <a:lnTo>
                    <a:pt x="2248" y="9571"/>
                  </a:lnTo>
                  <a:lnTo>
                    <a:pt x="1840" y="9259"/>
                  </a:lnTo>
                  <a:lnTo>
                    <a:pt x="1649" y="9103"/>
                  </a:lnTo>
                  <a:lnTo>
                    <a:pt x="1475" y="8938"/>
                  </a:lnTo>
                  <a:lnTo>
                    <a:pt x="1475" y="8938"/>
                  </a:lnTo>
                  <a:lnTo>
                    <a:pt x="1397" y="8834"/>
                  </a:lnTo>
                  <a:lnTo>
                    <a:pt x="1310" y="8738"/>
                  </a:lnTo>
                  <a:lnTo>
                    <a:pt x="1137" y="8556"/>
                  </a:lnTo>
                  <a:lnTo>
                    <a:pt x="1050" y="8461"/>
                  </a:lnTo>
                  <a:lnTo>
                    <a:pt x="972" y="8365"/>
                  </a:lnTo>
                  <a:lnTo>
                    <a:pt x="903" y="8270"/>
                  </a:lnTo>
                  <a:lnTo>
                    <a:pt x="842" y="8166"/>
                  </a:lnTo>
                  <a:lnTo>
                    <a:pt x="842" y="8166"/>
                  </a:lnTo>
                  <a:lnTo>
                    <a:pt x="772" y="8062"/>
                  </a:lnTo>
                  <a:lnTo>
                    <a:pt x="703" y="7957"/>
                  </a:lnTo>
                  <a:lnTo>
                    <a:pt x="573" y="7740"/>
                  </a:lnTo>
                  <a:lnTo>
                    <a:pt x="460" y="7506"/>
                  </a:lnTo>
                  <a:lnTo>
                    <a:pt x="356" y="7255"/>
                  </a:lnTo>
                  <a:lnTo>
                    <a:pt x="356" y="7255"/>
                  </a:lnTo>
                  <a:lnTo>
                    <a:pt x="260" y="7003"/>
                  </a:lnTo>
                  <a:lnTo>
                    <a:pt x="191" y="6769"/>
                  </a:lnTo>
                  <a:lnTo>
                    <a:pt x="130" y="6526"/>
                  </a:lnTo>
                  <a:lnTo>
                    <a:pt x="78" y="6274"/>
                  </a:lnTo>
                  <a:lnTo>
                    <a:pt x="78" y="6274"/>
                  </a:lnTo>
                  <a:lnTo>
                    <a:pt x="52" y="6144"/>
                  </a:lnTo>
                  <a:lnTo>
                    <a:pt x="35" y="6014"/>
                  </a:lnTo>
                  <a:lnTo>
                    <a:pt x="9" y="5753"/>
                  </a:lnTo>
                  <a:lnTo>
                    <a:pt x="0" y="5493"/>
                  </a:lnTo>
                  <a:lnTo>
                    <a:pt x="0" y="5224"/>
                  </a:lnTo>
                  <a:lnTo>
                    <a:pt x="0" y="5224"/>
                  </a:lnTo>
                  <a:lnTo>
                    <a:pt x="9" y="5094"/>
                  </a:lnTo>
                  <a:lnTo>
                    <a:pt x="9" y="4964"/>
                  </a:lnTo>
                  <a:lnTo>
                    <a:pt x="35" y="4703"/>
                  </a:lnTo>
                  <a:lnTo>
                    <a:pt x="61" y="4434"/>
                  </a:lnTo>
                  <a:lnTo>
                    <a:pt x="70" y="4304"/>
                  </a:lnTo>
                  <a:lnTo>
                    <a:pt x="78" y="4174"/>
                  </a:lnTo>
                  <a:lnTo>
                    <a:pt x="78" y="4174"/>
                  </a:lnTo>
                  <a:lnTo>
                    <a:pt x="130" y="3914"/>
                  </a:lnTo>
                  <a:lnTo>
                    <a:pt x="191" y="3653"/>
                  </a:lnTo>
                  <a:lnTo>
                    <a:pt x="226" y="3532"/>
                  </a:lnTo>
                  <a:lnTo>
                    <a:pt x="260" y="3410"/>
                  </a:lnTo>
                  <a:lnTo>
                    <a:pt x="304" y="3298"/>
                  </a:lnTo>
                  <a:lnTo>
                    <a:pt x="356" y="3194"/>
                  </a:lnTo>
                  <a:lnTo>
                    <a:pt x="356" y="3194"/>
                  </a:lnTo>
                  <a:lnTo>
                    <a:pt x="573" y="2734"/>
                  </a:lnTo>
                  <a:lnTo>
                    <a:pt x="703" y="2499"/>
                  </a:lnTo>
                  <a:lnTo>
                    <a:pt x="772" y="2387"/>
                  </a:lnTo>
                  <a:lnTo>
                    <a:pt x="842" y="2274"/>
                  </a:lnTo>
                  <a:lnTo>
                    <a:pt x="842" y="2274"/>
                  </a:lnTo>
                  <a:lnTo>
                    <a:pt x="1007" y="2065"/>
                  </a:lnTo>
                  <a:lnTo>
                    <a:pt x="1163" y="1866"/>
                  </a:lnTo>
                  <a:lnTo>
                    <a:pt x="1319" y="1675"/>
                  </a:lnTo>
                  <a:lnTo>
                    <a:pt x="1475" y="1510"/>
                  </a:lnTo>
                  <a:lnTo>
                    <a:pt x="1475" y="1510"/>
                  </a:lnTo>
                  <a:lnTo>
                    <a:pt x="1649" y="1337"/>
                  </a:lnTo>
                  <a:lnTo>
                    <a:pt x="1840" y="1163"/>
                  </a:lnTo>
                  <a:lnTo>
                    <a:pt x="1935" y="1085"/>
                  </a:lnTo>
                  <a:lnTo>
                    <a:pt x="2039" y="1007"/>
                  </a:lnTo>
                  <a:lnTo>
                    <a:pt x="2143" y="937"/>
                  </a:lnTo>
                  <a:lnTo>
                    <a:pt x="2248" y="877"/>
                  </a:lnTo>
                  <a:lnTo>
                    <a:pt x="2248" y="877"/>
                  </a:lnTo>
                  <a:lnTo>
                    <a:pt x="2464" y="729"/>
                  </a:lnTo>
                  <a:lnTo>
                    <a:pt x="2681" y="608"/>
                  </a:lnTo>
                  <a:lnTo>
                    <a:pt x="2907" y="495"/>
                  </a:lnTo>
                  <a:lnTo>
                    <a:pt x="3159" y="382"/>
                  </a:lnTo>
                  <a:lnTo>
                    <a:pt x="3159" y="382"/>
                  </a:lnTo>
                  <a:lnTo>
                    <a:pt x="3263" y="339"/>
                  </a:lnTo>
                  <a:lnTo>
                    <a:pt x="3384" y="287"/>
                  </a:lnTo>
                  <a:lnTo>
                    <a:pt x="3497" y="252"/>
                  </a:lnTo>
                  <a:lnTo>
                    <a:pt x="3627" y="217"/>
                  </a:lnTo>
                  <a:lnTo>
                    <a:pt x="3879" y="156"/>
                  </a:lnTo>
                  <a:lnTo>
                    <a:pt x="4139" y="104"/>
                  </a:lnTo>
                  <a:lnTo>
                    <a:pt x="4139" y="104"/>
                  </a:lnTo>
                  <a:lnTo>
                    <a:pt x="4400" y="61"/>
                  </a:lnTo>
                  <a:lnTo>
                    <a:pt x="4669" y="26"/>
                  </a:lnTo>
                  <a:lnTo>
                    <a:pt x="4929" y="9"/>
                  </a:lnTo>
                  <a:lnTo>
                    <a:pt x="5181" y="0"/>
                  </a:lnTo>
                  <a:lnTo>
                    <a:pt x="5441" y="9"/>
                  </a:lnTo>
                  <a:lnTo>
                    <a:pt x="5692" y="26"/>
                  </a:lnTo>
                  <a:lnTo>
                    <a:pt x="5935" y="61"/>
                  </a:lnTo>
                  <a:lnTo>
                    <a:pt x="6178" y="104"/>
                  </a:lnTo>
                  <a:lnTo>
                    <a:pt x="6178" y="104"/>
                  </a:lnTo>
                  <a:lnTo>
                    <a:pt x="6439" y="156"/>
                  </a:lnTo>
                  <a:lnTo>
                    <a:pt x="6690" y="217"/>
                  </a:lnTo>
                  <a:lnTo>
                    <a:pt x="6821" y="252"/>
                  </a:lnTo>
                  <a:lnTo>
                    <a:pt x="6933" y="287"/>
                  </a:lnTo>
                  <a:lnTo>
                    <a:pt x="7046" y="339"/>
                  </a:lnTo>
                  <a:lnTo>
                    <a:pt x="7159" y="382"/>
                  </a:lnTo>
                  <a:lnTo>
                    <a:pt x="7159" y="382"/>
                  </a:lnTo>
                  <a:lnTo>
                    <a:pt x="7411" y="495"/>
                  </a:lnTo>
                  <a:lnTo>
                    <a:pt x="7645" y="608"/>
                  </a:lnTo>
                  <a:lnTo>
                    <a:pt x="7862" y="729"/>
                  </a:lnTo>
                  <a:lnTo>
                    <a:pt x="8070" y="877"/>
                  </a:lnTo>
                  <a:lnTo>
                    <a:pt x="8070" y="877"/>
                  </a:lnTo>
                  <a:lnTo>
                    <a:pt x="8478" y="1189"/>
                  </a:lnTo>
                  <a:lnTo>
                    <a:pt x="8669" y="1345"/>
                  </a:lnTo>
                  <a:lnTo>
                    <a:pt x="8842" y="1510"/>
                  </a:lnTo>
                  <a:lnTo>
                    <a:pt x="8842" y="1510"/>
                  </a:lnTo>
                  <a:lnTo>
                    <a:pt x="8920" y="1606"/>
                  </a:lnTo>
                  <a:lnTo>
                    <a:pt x="9007" y="1710"/>
                  </a:lnTo>
                  <a:lnTo>
                    <a:pt x="9181" y="1892"/>
                  </a:lnTo>
                  <a:lnTo>
                    <a:pt x="9268" y="1987"/>
                  </a:lnTo>
                  <a:lnTo>
                    <a:pt x="9346" y="2074"/>
                  </a:lnTo>
                  <a:lnTo>
                    <a:pt x="9415" y="2178"/>
                  </a:lnTo>
                  <a:lnTo>
                    <a:pt x="9467" y="2274"/>
                  </a:lnTo>
                  <a:lnTo>
                    <a:pt x="9467" y="2274"/>
                  </a:lnTo>
                  <a:lnTo>
                    <a:pt x="9545" y="2387"/>
                  </a:lnTo>
                  <a:lnTo>
                    <a:pt x="9615" y="2499"/>
                  </a:lnTo>
                  <a:lnTo>
                    <a:pt x="9745" y="2734"/>
                  </a:lnTo>
                  <a:lnTo>
                    <a:pt x="9962" y="3194"/>
                  </a:lnTo>
                  <a:lnTo>
                    <a:pt x="9962" y="3194"/>
                  </a:lnTo>
                  <a:lnTo>
                    <a:pt x="10057" y="3445"/>
                  </a:lnTo>
                  <a:lnTo>
                    <a:pt x="10127" y="3679"/>
                  </a:lnTo>
                  <a:lnTo>
                    <a:pt x="10187" y="3922"/>
                  </a:lnTo>
                  <a:lnTo>
                    <a:pt x="10248" y="4174"/>
                  </a:lnTo>
                  <a:lnTo>
                    <a:pt x="10248" y="4174"/>
                  </a:lnTo>
                  <a:lnTo>
                    <a:pt x="10265" y="4304"/>
                  </a:lnTo>
                  <a:lnTo>
                    <a:pt x="10283" y="4434"/>
                  </a:lnTo>
                  <a:lnTo>
                    <a:pt x="10309" y="4703"/>
                  </a:lnTo>
                  <a:lnTo>
                    <a:pt x="10318" y="4964"/>
                  </a:lnTo>
                  <a:lnTo>
                    <a:pt x="10318" y="5224"/>
                  </a:lnTo>
                  <a:lnTo>
                    <a:pt x="10318" y="5224"/>
                  </a:lnTo>
                  <a:lnTo>
                    <a:pt x="10318" y="5493"/>
                  </a:lnTo>
                  <a:lnTo>
                    <a:pt x="10309" y="5753"/>
                  </a:lnTo>
                  <a:lnTo>
                    <a:pt x="10283" y="6014"/>
                  </a:lnTo>
                  <a:lnTo>
                    <a:pt x="10265" y="6144"/>
                  </a:lnTo>
                  <a:lnTo>
                    <a:pt x="10248" y="6274"/>
                  </a:lnTo>
                  <a:lnTo>
                    <a:pt x="10248" y="6274"/>
                  </a:lnTo>
                  <a:lnTo>
                    <a:pt x="10187" y="6543"/>
                  </a:lnTo>
                  <a:lnTo>
                    <a:pt x="10127" y="6795"/>
                  </a:lnTo>
                  <a:lnTo>
                    <a:pt x="10092" y="6916"/>
                  </a:lnTo>
                  <a:lnTo>
                    <a:pt x="10057" y="7038"/>
                  </a:lnTo>
                  <a:lnTo>
                    <a:pt x="10014" y="7150"/>
                  </a:lnTo>
                  <a:lnTo>
                    <a:pt x="9962" y="7255"/>
                  </a:lnTo>
                  <a:lnTo>
                    <a:pt x="9962" y="7255"/>
                  </a:lnTo>
                  <a:lnTo>
                    <a:pt x="9858" y="7506"/>
                  </a:lnTo>
                  <a:lnTo>
                    <a:pt x="9745" y="7740"/>
                  </a:lnTo>
                  <a:lnTo>
                    <a:pt x="9615" y="7957"/>
                  </a:lnTo>
                  <a:lnTo>
                    <a:pt x="9545" y="8062"/>
                  </a:lnTo>
                  <a:lnTo>
                    <a:pt x="9467" y="8166"/>
                  </a:lnTo>
                  <a:lnTo>
                    <a:pt x="9467" y="8166"/>
                  </a:lnTo>
                  <a:lnTo>
                    <a:pt x="9311" y="8383"/>
                  </a:lnTo>
                  <a:lnTo>
                    <a:pt x="9155" y="8582"/>
                  </a:lnTo>
                  <a:lnTo>
                    <a:pt x="8999" y="8773"/>
                  </a:lnTo>
                  <a:lnTo>
                    <a:pt x="8842" y="8938"/>
                  </a:lnTo>
                  <a:lnTo>
                    <a:pt x="8842" y="8938"/>
                  </a:lnTo>
                  <a:lnTo>
                    <a:pt x="8738" y="9025"/>
                  </a:lnTo>
                  <a:lnTo>
                    <a:pt x="8643" y="9111"/>
                  </a:lnTo>
                  <a:lnTo>
                    <a:pt x="8452" y="9285"/>
                  </a:lnTo>
                  <a:lnTo>
                    <a:pt x="8365" y="9372"/>
                  </a:lnTo>
                  <a:lnTo>
                    <a:pt x="8270" y="9441"/>
                  </a:lnTo>
                  <a:lnTo>
                    <a:pt x="8174" y="9511"/>
                  </a:lnTo>
                  <a:lnTo>
                    <a:pt x="8070" y="9571"/>
                  </a:lnTo>
                  <a:lnTo>
                    <a:pt x="8070" y="9571"/>
                  </a:lnTo>
                  <a:lnTo>
                    <a:pt x="7862" y="9684"/>
                  </a:lnTo>
                  <a:lnTo>
                    <a:pt x="7645" y="9814"/>
                  </a:lnTo>
                  <a:lnTo>
                    <a:pt x="7411" y="9945"/>
                  </a:lnTo>
                  <a:lnTo>
                    <a:pt x="7289" y="10005"/>
                  </a:lnTo>
                  <a:lnTo>
                    <a:pt x="7159" y="10066"/>
                  </a:lnTo>
                  <a:lnTo>
                    <a:pt x="7159" y="10066"/>
                  </a:lnTo>
                  <a:lnTo>
                    <a:pt x="6907" y="10153"/>
                  </a:lnTo>
                  <a:lnTo>
                    <a:pt x="6664" y="10231"/>
                  </a:lnTo>
                  <a:lnTo>
                    <a:pt x="6430" y="10292"/>
                  </a:lnTo>
                  <a:lnTo>
                    <a:pt x="6178" y="10344"/>
                  </a:lnTo>
                  <a:lnTo>
                    <a:pt x="6178" y="10344"/>
                  </a:lnTo>
                  <a:lnTo>
                    <a:pt x="6066" y="10370"/>
                  </a:lnTo>
                  <a:lnTo>
                    <a:pt x="5953" y="10387"/>
                  </a:lnTo>
                  <a:lnTo>
                    <a:pt x="5710" y="10404"/>
                  </a:lnTo>
                  <a:lnTo>
                    <a:pt x="5458" y="10413"/>
                  </a:lnTo>
                  <a:lnTo>
                    <a:pt x="5189" y="10413"/>
                  </a:lnTo>
                  <a:lnTo>
                    <a:pt x="5189" y="1041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-2086825" y="-7631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-2218300" y="-651750"/>
              <a:ext cx="259700" cy="262075"/>
            </a:xfrm>
            <a:custGeom>
              <a:rect b="b" l="l" r="r" t="t"/>
              <a:pathLst>
                <a:path extrusionOk="0" h="10483" w="10388">
                  <a:moveTo>
                    <a:pt x="5251" y="0"/>
                  </a:moveTo>
                  <a:lnTo>
                    <a:pt x="4999" y="9"/>
                  </a:lnTo>
                  <a:lnTo>
                    <a:pt x="4739" y="26"/>
                  </a:lnTo>
                  <a:lnTo>
                    <a:pt x="4470" y="61"/>
                  </a:lnTo>
                  <a:lnTo>
                    <a:pt x="4209" y="105"/>
                  </a:lnTo>
                  <a:lnTo>
                    <a:pt x="3949" y="157"/>
                  </a:lnTo>
                  <a:lnTo>
                    <a:pt x="3697" y="217"/>
                  </a:lnTo>
                  <a:lnTo>
                    <a:pt x="3567" y="252"/>
                  </a:lnTo>
                  <a:lnTo>
                    <a:pt x="3454" y="295"/>
                  </a:lnTo>
                  <a:lnTo>
                    <a:pt x="3333" y="339"/>
                  </a:lnTo>
                  <a:lnTo>
                    <a:pt x="3229" y="391"/>
                  </a:lnTo>
                  <a:lnTo>
                    <a:pt x="2977" y="495"/>
                  </a:lnTo>
                  <a:lnTo>
                    <a:pt x="2751" y="608"/>
                  </a:lnTo>
                  <a:lnTo>
                    <a:pt x="2534" y="729"/>
                  </a:lnTo>
                  <a:lnTo>
                    <a:pt x="2422" y="799"/>
                  </a:lnTo>
                  <a:lnTo>
                    <a:pt x="2318" y="877"/>
                  </a:lnTo>
                  <a:lnTo>
                    <a:pt x="2213" y="938"/>
                  </a:lnTo>
                  <a:lnTo>
                    <a:pt x="2109" y="1007"/>
                  </a:lnTo>
                  <a:lnTo>
                    <a:pt x="2005" y="1085"/>
                  </a:lnTo>
                  <a:lnTo>
                    <a:pt x="1910" y="1163"/>
                  </a:lnTo>
                  <a:lnTo>
                    <a:pt x="1719" y="1345"/>
                  </a:lnTo>
                  <a:lnTo>
                    <a:pt x="1545" y="1510"/>
                  </a:lnTo>
                  <a:lnTo>
                    <a:pt x="1389" y="1675"/>
                  </a:lnTo>
                  <a:lnTo>
                    <a:pt x="1233" y="1866"/>
                  </a:lnTo>
                  <a:lnTo>
                    <a:pt x="1077" y="2074"/>
                  </a:lnTo>
                  <a:lnTo>
                    <a:pt x="912" y="2283"/>
                  </a:lnTo>
                  <a:lnTo>
                    <a:pt x="842" y="2387"/>
                  </a:lnTo>
                  <a:lnTo>
                    <a:pt x="773" y="2491"/>
                  </a:lnTo>
                  <a:lnTo>
                    <a:pt x="643" y="2708"/>
                  </a:lnTo>
                  <a:lnTo>
                    <a:pt x="530" y="2942"/>
                  </a:lnTo>
                  <a:lnTo>
                    <a:pt x="426" y="3194"/>
                  </a:lnTo>
                  <a:lnTo>
                    <a:pt x="374" y="3298"/>
                  </a:lnTo>
                  <a:lnTo>
                    <a:pt x="330" y="3419"/>
                  </a:lnTo>
                  <a:lnTo>
                    <a:pt x="296" y="3532"/>
                  </a:lnTo>
                  <a:lnTo>
                    <a:pt x="261" y="3654"/>
                  </a:lnTo>
                  <a:lnTo>
                    <a:pt x="200" y="3914"/>
                  </a:lnTo>
                  <a:lnTo>
                    <a:pt x="148" y="4174"/>
                  </a:lnTo>
                  <a:lnTo>
                    <a:pt x="96" y="4304"/>
                  </a:lnTo>
                  <a:lnTo>
                    <a:pt x="61" y="4435"/>
                  </a:lnTo>
                  <a:lnTo>
                    <a:pt x="35" y="4565"/>
                  </a:lnTo>
                  <a:lnTo>
                    <a:pt x="18" y="4695"/>
                  </a:lnTo>
                  <a:lnTo>
                    <a:pt x="9" y="4834"/>
                  </a:lnTo>
                  <a:lnTo>
                    <a:pt x="1" y="4964"/>
                  </a:lnTo>
                  <a:lnTo>
                    <a:pt x="1" y="5224"/>
                  </a:lnTo>
                  <a:lnTo>
                    <a:pt x="9" y="5354"/>
                  </a:lnTo>
                  <a:lnTo>
                    <a:pt x="18" y="5484"/>
                  </a:lnTo>
                  <a:lnTo>
                    <a:pt x="44" y="5753"/>
                  </a:lnTo>
                  <a:lnTo>
                    <a:pt x="87" y="6014"/>
                  </a:lnTo>
                  <a:lnTo>
                    <a:pt x="148" y="6274"/>
                  </a:lnTo>
                  <a:lnTo>
                    <a:pt x="200" y="6526"/>
                  </a:lnTo>
                  <a:lnTo>
                    <a:pt x="261" y="6769"/>
                  </a:lnTo>
                  <a:lnTo>
                    <a:pt x="330" y="7012"/>
                  </a:lnTo>
                  <a:lnTo>
                    <a:pt x="426" y="7263"/>
                  </a:lnTo>
                  <a:lnTo>
                    <a:pt x="530" y="7515"/>
                  </a:lnTo>
                  <a:lnTo>
                    <a:pt x="643" y="7741"/>
                  </a:lnTo>
                  <a:lnTo>
                    <a:pt x="773" y="7958"/>
                  </a:lnTo>
                  <a:lnTo>
                    <a:pt x="842" y="8070"/>
                  </a:lnTo>
                  <a:lnTo>
                    <a:pt x="912" y="8174"/>
                  </a:lnTo>
                  <a:lnTo>
                    <a:pt x="973" y="8279"/>
                  </a:lnTo>
                  <a:lnTo>
                    <a:pt x="1042" y="8374"/>
                  </a:lnTo>
                  <a:lnTo>
                    <a:pt x="1120" y="8470"/>
                  </a:lnTo>
                  <a:lnTo>
                    <a:pt x="1207" y="8556"/>
                  </a:lnTo>
                  <a:lnTo>
                    <a:pt x="1380" y="8747"/>
                  </a:lnTo>
                  <a:lnTo>
                    <a:pt x="1467" y="8843"/>
                  </a:lnTo>
                  <a:lnTo>
                    <a:pt x="1545" y="8947"/>
                  </a:lnTo>
                  <a:lnTo>
                    <a:pt x="1719" y="9103"/>
                  </a:lnTo>
                  <a:lnTo>
                    <a:pt x="1910" y="9259"/>
                  </a:lnTo>
                  <a:lnTo>
                    <a:pt x="2318" y="9580"/>
                  </a:lnTo>
                  <a:lnTo>
                    <a:pt x="2534" y="9719"/>
                  </a:lnTo>
                  <a:lnTo>
                    <a:pt x="2751" y="9849"/>
                  </a:lnTo>
                  <a:lnTo>
                    <a:pt x="2977" y="9962"/>
                  </a:lnTo>
                  <a:lnTo>
                    <a:pt x="3229" y="10066"/>
                  </a:lnTo>
                  <a:lnTo>
                    <a:pt x="3333" y="10118"/>
                  </a:lnTo>
                  <a:lnTo>
                    <a:pt x="3454" y="10162"/>
                  </a:lnTo>
                  <a:lnTo>
                    <a:pt x="3567" y="10196"/>
                  </a:lnTo>
                  <a:lnTo>
                    <a:pt x="3697" y="10231"/>
                  </a:lnTo>
                  <a:lnTo>
                    <a:pt x="3949" y="10292"/>
                  </a:lnTo>
                  <a:lnTo>
                    <a:pt x="4209" y="10344"/>
                  </a:lnTo>
                  <a:lnTo>
                    <a:pt x="4470" y="10396"/>
                  </a:lnTo>
                  <a:lnTo>
                    <a:pt x="4739" y="10439"/>
                  </a:lnTo>
                  <a:lnTo>
                    <a:pt x="4999" y="10474"/>
                  </a:lnTo>
                  <a:lnTo>
                    <a:pt x="5129" y="10483"/>
                  </a:lnTo>
                  <a:lnTo>
                    <a:pt x="5650" y="10483"/>
                  </a:lnTo>
                  <a:lnTo>
                    <a:pt x="5780" y="10465"/>
                  </a:lnTo>
                  <a:lnTo>
                    <a:pt x="5901" y="10448"/>
                  </a:lnTo>
                  <a:lnTo>
                    <a:pt x="6023" y="10431"/>
                  </a:lnTo>
                  <a:lnTo>
                    <a:pt x="6136" y="10396"/>
                  </a:lnTo>
                  <a:lnTo>
                    <a:pt x="6248" y="10344"/>
                  </a:lnTo>
                  <a:lnTo>
                    <a:pt x="6500" y="10292"/>
                  </a:lnTo>
                  <a:lnTo>
                    <a:pt x="6734" y="10231"/>
                  </a:lnTo>
                  <a:lnTo>
                    <a:pt x="6977" y="10162"/>
                  </a:lnTo>
                  <a:lnTo>
                    <a:pt x="7229" y="10066"/>
                  </a:lnTo>
                  <a:lnTo>
                    <a:pt x="7481" y="9962"/>
                  </a:lnTo>
                  <a:lnTo>
                    <a:pt x="7715" y="9849"/>
                  </a:lnTo>
                  <a:lnTo>
                    <a:pt x="7932" y="9719"/>
                  </a:lnTo>
                  <a:lnTo>
                    <a:pt x="8140" y="9580"/>
                  </a:lnTo>
                  <a:lnTo>
                    <a:pt x="8244" y="9519"/>
                  </a:lnTo>
                  <a:lnTo>
                    <a:pt x="8340" y="9450"/>
                  </a:lnTo>
                  <a:lnTo>
                    <a:pt x="8435" y="9372"/>
                  </a:lnTo>
                  <a:lnTo>
                    <a:pt x="8522" y="9285"/>
                  </a:lnTo>
                  <a:lnTo>
                    <a:pt x="8713" y="9112"/>
                  </a:lnTo>
                  <a:lnTo>
                    <a:pt x="8808" y="9025"/>
                  </a:lnTo>
                  <a:lnTo>
                    <a:pt x="8912" y="8947"/>
                  </a:lnTo>
                  <a:lnTo>
                    <a:pt x="9069" y="8773"/>
                  </a:lnTo>
                  <a:lnTo>
                    <a:pt x="9225" y="8582"/>
                  </a:lnTo>
                  <a:lnTo>
                    <a:pt x="9381" y="8383"/>
                  </a:lnTo>
                  <a:lnTo>
                    <a:pt x="9537" y="8174"/>
                  </a:lnTo>
                  <a:lnTo>
                    <a:pt x="9615" y="8070"/>
                  </a:lnTo>
                  <a:lnTo>
                    <a:pt x="9685" y="7958"/>
                  </a:lnTo>
                  <a:lnTo>
                    <a:pt x="9815" y="7741"/>
                  </a:lnTo>
                  <a:lnTo>
                    <a:pt x="9928" y="7515"/>
                  </a:lnTo>
                  <a:lnTo>
                    <a:pt x="10032" y="7263"/>
                  </a:lnTo>
                  <a:lnTo>
                    <a:pt x="10127" y="7012"/>
                  </a:lnTo>
                  <a:lnTo>
                    <a:pt x="10197" y="6769"/>
                  </a:lnTo>
                  <a:lnTo>
                    <a:pt x="10257" y="6526"/>
                  </a:lnTo>
                  <a:lnTo>
                    <a:pt x="10318" y="6274"/>
                  </a:lnTo>
                  <a:lnTo>
                    <a:pt x="10335" y="6144"/>
                  </a:lnTo>
                  <a:lnTo>
                    <a:pt x="10353" y="6014"/>
                  </a:lnTo>
                  <a:lnTo>
                    <a:pt x="10379" y="5753"/>
                  </a:lnTo>
                  <a:lnTo>
                    <a:pt x="10388" y="5484"/>
                  </a:lnTo>
                  <a:lnTo>
                    <a:pt x="10388" y="5224"/>
                  </a:lnTo>
                  <a:lnTo>
                    <a:pt x="10388" y="4964"/>
                  </a:lnTo>
                  <a:lnTo>
                    <a:pt x="10379" y="4695"/>
                  </a:lnTo>
                  <a:lnTo>
                    <a:pt x="10353" y="4435"/>
                  </a:lnTo>
                  <a:lnTo>
                    <a:pt x="10335" y="4304"/>
                  </a:lnTo>
                  <a:lnTo>
                    <a:pt x="10318" y="4174"/>
                  </a:lnTo>
                  <a:lnTo>
                    <a:pt x="10257" y="3914"/>
                  </a:lnTo>
                  <a:lnTo>
                    <a:pt x="10197" y="3654"/>
                  </a:lnTo>
                  <a:lnTo>
                    <a:pt x="10162" y="3532"/>
                  </a:lnTo>
                  <a:lnTo>
                    <a:pt x="10127" y="3419"/>
                  </a:lnTo>
                  <a:lnTo>
                    <a:pt x="10084" y="3298"/>
                  </a:lnTo>
                  <a:lnTo>
                    <a:pt x="10032" y="3194"/>
                  </a:lnTo>
                  <a:lnTo>
                    <a:pt x="9928" y="2942"/>
                  </a:lnTo>
                  <a:lnTo>
                    <a:pt x="9815" y="2708"/>
                  </a:lnTo>
                  <a:lnTo>
                    <a:pt x="9685" y="2491"/>
                  </a:lnTo>
                  <a:lnTo>
                    <a:pt x="9615" y="2387"/>
                  </a:lnTo>
                  <a:lnTo>
                    <a:pt x="9537" y="2283"/>
                  </a:lnTo>
                  <a:lnTo>
                    <a:pt x="9485" y="2178"/>
                  </a:lnTo>
                  <a:lnTo>
                    <a:pt x="9416" y="2083"/>
                  </a:lnTo>
                  <a:lnTo>
                    <a:pt x="9338" y="1988"/>
                  </a:lnTo>
                  <a:lnTo>
                    <a:pt x="9251" y="1892"/>
                  </a:lnTo>
                  <a:lnTo>
                    <a:pt x="9077" y="1710"/>
                  </a:lnTo>
                  <a:lnTo>
                    <a:pt x="8990" y="1614"/>
                  </a:lnTo>
                  <a:lnTo>
                    <a:pt x="8912" y="1510"/>
                  </a:lnTo>
                  <a:lnTo>
                    <a:pt x="8739" y="1354"/>
                  </a:lnTo>
                  <a:lnTo>
                    <a:pt x="8548" y="1198"/>
                  </a:lnTo>
                  <a:lnTo>
                    <a:pt x="8140" y="877"/>
                  </a:lnTo>
                  <a:lnTo>
                    <a:pt x="8036" y="799"/>
                  </a:lnTo>
                  <a:lnTo>
                    <a:pt x="7932" y="729"/>
                  </a:lnTo>
                  <a:lnTo>
                    <a:pt x="7819" y="669"/>
                  </a:lnTo>
                  <a:lnTo>
                    <a:pt x="7715" y="608"/>
                  </a:lnTo>
                  <a:lnTo>
                    <a:pt x="7481" y="495"/>
                  </a:lnTo>
                  <a:lnTo>
                    <a:pt x="7229" y="391"/>
                  </a:lnTo>
                  <a:lnTo>
                    <a:pt x="7116" y="339"/>
                  </a:lnTo>
                  <a:lnTo>
                    <a:pt x="7003" y="295"/>
                  </a:lnTo>
                  <a:lnTo>
                    <a:pt x="6891" y="252"/>
                  </a:lnTo>
                  <a:lnTo>
                    <a:pt x="6760" y="217"/>
                  </a:lnTo>
                  <a:lnTo>
                    <a:pt x="6509" y="157"/>
                  </a:lnTo>
                  <a:lnTo>
                    <a:pt x="6248" y="105"/>
                  </a:lnTo>
                  <a:lnTo>
                    <a:pt x="6005" y="61"/>
                  </a:lnTo>
                  <a:lnTo>
                    <a:pt x="5762" y="26"/>
                  </a:lnTo>
                  <a:lnTo>
                    <a:pt x="5511" y="9"/>
                  </a:lnTo>
                  <a:lnTo>
                    <a:pt x="52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-2218300" y="-651750"/>
              <a:ext cx="259700" cy="262075"/>
            </a:xfrm>
            <a:custGeom>
              <a:rect b="b" l="l" r="r" t="t"/>
              <a:pathLst>
                <a:path extrusionOk="0" fill="none" h="10483" w="10388">
                  <a:moveTo>
                    <a:pt x="5259" y="10483"/>
                  </a:moveTo>
                  <a:lnTo>
                    <a:pt x="5259" y="10483"/>
                  </a:lnTo>
                  <a:lnTo>
                    <a:pt x="5129" y="10483"/>
                  </a:lnTo>
                  <a:lnTo>
                    <a:pt x="4999" y="10474"/>
                  </a:lnTo>
                  <a:lnTo>
                    <a:pt x="4739" y="10439"/>
                  </a:lnTo>
                  <a:lnTo>
                    <a:pt x="4470" y="10396"/>
                  </a:lnTo>
                  <a:lnTo>
                    <a:pt x="4209" y="10344"/>
                  </a:lnTo>
                  <a:lnTo>
                    <a:pt x="4209" y="10344"/>
                  </a:lnTo>
                  <a:lnTo>
                    <a:pt x="3949" y="10292"/>
                  </a:lnTo>
                  <a:lnTo>
                    <a:pt x="3697" y="10231"/>
                  </a:lnTo>
                  <a:lnTo>
                    <a:pt x="3567" y="10196"/>
                  </a:lnTo>
                  <a:lnTo>
                    <a:pt x="3454" y="10162"/>
                  </a:lnTo>
                  <a:lnTo>
                    <a:pt x="3333" y="10118"/>
                  </a:lnTo>
                  <a:lnTo>
                    <a:pt x="3229" y="10066"/>
                  </a:lnTo>
                  <a:lnTo>
                    <a:pt x="3229" y="10066"/>
                  </a:lnTo>
                  <a:lnTo>
                    <a:pt x="2977" y="9962"/>
                  </a:lnTo>
                  <a:lnTo>
                    <a:pt x="2751" y="9849"/>
                  </a:lnTo>
                  <a:lnTo>
                    <a:pt x="2534" y="9719"/>
                  </a:lnTo>
                  <a:lnTo>
                    <a:pt x="2318" y="9580"/>
                  </a:lnTo>
                  <a:lnTo>
                    <a:pt x="2318" y="9580"/>
                  </a:lnTo>
                  <a:lnTo>
                    <a:pt x="1910" y="9259"/>
                  </a:lnTo>
                  <a:lnTo>
                    <a:pt x="1719" y="9103"/>
                  </a:lnTo>
                  <a:lnTo>
                    <a:pt x="1545" y="8947"/>
                  </a:lnTo>
                  <a:lnTo>
                    <a:pt x="1545" y="8947"/>
                  </a:lnTo>
                  <a:lnTo>
                    <a:pt x="1467" y="8843"/>
                  </a:lnTo>
                  <a:lnTo>
                    <a:pt x="1380" y="8747"/>
                  </a:lnTo>
                  <a:lnTo>
                    <a:pt x="1207" y="8556"/>
                  </a:lnTo>
                  <a:lnTo>
                    <a:pt x="1120" y="8470"/>
                  </a:lnTo>
                  <a:lnTo>
                    <a:pt x="1042" y="8374"/>
                  </a:lnTo>
                  <a:lnTo>
                    <a:pt x="973" y="8279"/>
                  </a:lnTo>
                  <a:lnTo>
                    <a:pt x="912" y="8174"/>
                  </a:lnTo>
                  <a:lnTo>
                    <a:pt x="912" y="8174"/>
                  </a:lnTo>
                  <a:lnTo>
                    <a:pt x="842" y="8070"/>
                  </a:lnTo>
                  <a:lnTo>
                    <a:pt x="773" y="7958"/>
                  </a:lnTo>
                  <a:lnTo>
                    <a:pt x="643" y="7741"/>
                  </a:lnTo>
                  <a:lnTo>
                    <a:pt x="530" y="7515"/>
                  </a:lnTo>
                  <a:lnTo>
                    <a:pt x="426" y="7263"/>
                  </a:lnTo>
                  <a:lnTo>
                    <a:pt x="426" y="7263"/>
                  </a:lnTo>
                  <a:lnTo>
                    <a:pt x="330" y="7012"/>
                  </a:lnTo>
                  <a:lnTo>
                    <a:pt x="261" y="6769"/>
                  </a:lnTo>
                  <a:lnTo>
                    <a:pt x="200" y="6526"/>
                  </a:lnTo>
                  <a:lnTo>
                    <a:pt x="148" y="6274"/>
                  </a:lnTo>
                  <a:lnTo>
                    <a:pt x="148" y="6274"/>
                  </a:lnTo>
                  <a:lnTo>
                    <a:pt x="87" y="6014"/>
                  </a:lnTo>
                  <a:lnTo>
                    <a:pt x="44" y="5753"/>
                  </a:lnTo>
                  <a:lnTo>
                    <a:pt x="18" y="5484"/>
                  </a:lnTo>
                  <a:lnTo>
                    <a:pt x="9" y="5354"/>
                  </a:lnTo>
                  <a:lnTo>
                    <a:pt x="1" y="5224"/>
                  </a:lnTo>
                  <a:lnTo>
                    <a:pt x="1" y="5224"/>
                  </a:lnTo>
                  <a:lnTo>
                    <a:pt x="1" y="4964"/>
                  </a:lnTo>
                  <a:lnTo>
                    <a:pt x="9" y="4834"/>
                  </a:lnTo>
                  <a:lnTo>
                    <a:pt x="18" y="4695"/>
                  </a:lnTo>
                  <a:lnTo>
                    <a:pt x="35" y="4565"/>
                  </a:lnTo>
                  <a:lnTo>
                    <a:pt x="61" y="4435"/>
                  </a:lnTo>
                  <a:lnTo>
                    <a:pt x="96" y="4304"/>
                  </a:lnTo>
                  <a:lnTo>
                    <a:pt x="148" y="4174"/>
                  </a:lnTo>
                  <a:lnTo>
                    <a:pt x="148" y="4174"/>
                  </a:lnTo>
                  <a:lnTo>
                    <a:pt x="200" y="3914"/>
                  </a:lnTo>
                  <a:lnTo>
                    <a:pt x="261" y="3654"/>
                  </a:lnTo>
                  <a:lnTo>
                    <a:pt x="296" y="3532"/>
                  </a:lnTo>
                  <a:lnTo>
                    <a:pt x="330" y="3419"/>
                  </a:lnTo>
                  <a:lnTo>
                    <a:pt x="374" y="3298"/>
                  </a:lnTo>
                  <a:lnTo>
                    <a:pt x="426" y="3194"/>
                  </a:lnTo>
                  <a:lnTo>
                    <a:pt x="426" y="3194"/>
                  </a:lnTo>
                  <a:lnTo>
                    <a:pt x="530" y="2942"/>
                  </a:lnTo>
                  <a:lnTo>
                    <a:pt x="643" y="2708"/>
                  </a:lnTo>
                  <a:lnTo>
                    <a:pt x="773" y="2491"/>
                  </a:lnTo>
                  <a:lnTo>
                    <a:pt x="842" y="2387"/>
                  </a:lnTo>
                  <a:lnTo>
                    <a:pt x="912" y="2283"/>
                  </a:lnTo>
                  <a:lnTo>
                    <a:pt x="912" y="2283"/>
                  </a:lnTo>
                  <a:lnTo>
                    <a:pt x="1077" y="2074"/>
                  </a:lnTo>
                  <a:lnTo>
                    <a:pt x="1233" y="1866"/>
                  </a:lnTo>
                  <a:lnTo>
                    <a:pt x="1389" y="1675"/>
                  </a:lnTo>
                  <a:lnTo>
                    <a:pt x="1545" y="1510"/>
                  </a:lnTo>
                  <a:lnTo>
                    <a:pt x="1545" y="1510"/>
                  </a:lnTo>
                  <a:lnTo>
                    <a:pt x="1719" y="1345"/>
                  </a:lnTo>
                  <a:lnTo>
                    <a:pt x="1910" y="1163"/>
                  </a:lnTo>
                  <a:lnTo>
                    <a:pt x="2005" y="1085"/>
                  </a:lnTo>
                  <a:lnTo>
                    <a:pt x="2109" y="1007"/>
                  </a:lnTo>
                  <a:lnTo>
                    <a:pt x="2213" y="938"/>
                  </a:lnTo>
                  <a:lnTo>
                    <a:pt x="2318" y="877"/>
                  </a:lnTo>
                  <a:lnTo>
                    <a:pt x="2318" y="877"/>
                  </a:lnTo>
                  <a:lnTo>
                    <a:pt x="2422" y="799"/>
                  </a:lnTo>
                  <a:lnTo>
                    <a:pt x="2534" y="729"/>
                  </a:lnTo>
                  <a:lnTo>
                    <a:pt x="2751" y="608"/>
                  </a:lnTo>
                  <a:lnTo>
                    <a:pt x="2977" y="495"/>
                  </a:lnTo>
                  <a:lnTo>
                    <a:pt x="3229" y="391"/>
                  </a:lnTo>
                  <a:lnTo>
                    <a:pt x="3229" y="391"/>
                  </a:lnTo>
                  <a:lnTo>
                    <a:pt x="3333" y="339"/>
                  </a:lnTo>
                  <a:lnTo>
                    <a:pt x="3454" y="295"/>
                  </a:lnTo>
                  <a:lnTo>
                    <a:pt x="3567" y="252"/>
                  </a:lnTo>
                  <a:lnTo>
                    <a:pt x="3697" y="217"/>
                  </a:lnTo>
                  <a:lnTo>
                    <a:pt x="3949" y="157"/>
                  </a:lnTo>
                  <a:lnTo>
                    <a:pt x="4209" y="105"/>
                  </a:lnTo>
                  <a:lnTo>
                    <a:pt x="4209" y="105"/>
                  </a:lnTo>
                  <a:lnTo>
                    <a:pt x="4470" y="61"/>
                  </a:lnTo>
                  <a:lnTo>
                    <a:pt x="4739" y="26"/>
                  </a:lnTo>
                  <a:lnTo>
                    <a:pt x="4999" y="9"/>
                  </a:lnTo>
                  <a:lnTo>
                    <a:pt x="5251" y="0"/>
                  </a:lnTo>
                  <a:lnTo>
                    <a:pt x="5511" y="9"/>
                  </a:lnTo>
                  <a:lnTo>
                    <a:pt x="5762" y="26"/>
                  </a:lnTo>
                  <a:lnTo>
                    <a:pt x="6005" y="61"/>
                  </a:lnTo>
                  <a:lnTo>
                    <a:pt x="6248" y="105"/>
                  </a:lnTo>
                  <a:lnTo>
                    <a:pt x="6248" y="105"/>
                  </a:lnTo>
                  <a:lnTo>
                    <a:pt x="6509" y="157"/>
                  </a:lnTo>
                  <a:lnTo>
                    <a:pt x="6760" y="217"/>
                  </a:lnTo>
                  <a:lnTo>
                    <a:pt x="6891" y="252"/>
                  </a:lnTo>
                  <a:lnTo>
                    <a:pt x="7003" y="295"/>
                  </a:lnTo>
                  <a:lnTo>
                    <a:pt x="7116" y="339"/>
                  </a:lnTo>
                  <a:lnTo>
                    <a:pt x="7229" y="391"/>
                  </a:lnTo>
                  <a:lnTo>
                    <a:pt x="7229" y="391"/>
                  </a:lnTo>
                  <a:lnTo>
                    <a:pt x="7481" y="495"/>
                  </a:lnTo>
                  <a:lnTo>
                    <a:pt x="7715" y="608"/>
                  </a:lnTo>
                  <a:lnTo>
                    <a:pt x="7819" y="669"/>
                  </a:lnTo>
                  <a:lnTo>
                    <a:pt x="7932" y="729"/>
                  </a:lnTo>
                  <a:lnTo>
                    <a:pt x="8036" y="799"/>
                  </a:lnTo>
                  <a:lnTo>
                    <a:pt x="8140" y="877"/>
                  </a:lnTo>
                  <a:lnTo>
                    <a:pt x="8140" y="877"/>
                  </a:lnTo>
                  <a:lnTo>
                    <a:pt x="8548" y="1198"/>
                  </a:lnTo>
                  <a:lnTo>
                    <a:pt x="8739" y="1354"/>
                  </a:lnTo>
                  <a:lnTo>
                    <a:pt x="8912" y="1510"/>
                  </a:lnTo>
                  <a:lnTo>
                    <a:pt x="8912" y="1510"/>
                  </a:lnTo>
                  <a:lnTo>
                    <a:pt x="8990" y="1614"/>
                  </a:lnTo>
                  <a:lnTo>
                    <a:pt x="9077" y="1710"/>
                  </a:lnTo>
                  <a:lnTo>
                    <a:pt x="9251" y="1892"/>
                  </a:lnTo>
                  <a:lnTo>
                    <a:pt x="9338" y="1988"/>
                  </a:lnTo>
                  <a:lnTo>
                    <a:pt x="9416" y="2083"/>
                  </a:lnTo>
                  <a:lnTo>
                    <a:pt x="9485" y="2178"/>
                  </a:lnTo>
                  <a:lnTo>
                    <a:pt x="9537" y="2283"/>
                  </a:lnTo>
                  <a:lnTo>
                    <a:pt x="9537" y="2283"/>
                  </a:lnTo>
                  <a:lnTo>
                    <a:pt x="9615" y="2387"/>
                  </a:lnTo>
                  <a:lnTo>
                    <a:pt x="9685" y="2491"/>
                  </a:lnTo>
                  <a:lnTo>
                    <a:pt x="9815" y="2708"/>
                  </a:lnTo>
                  <a:lnTo>
                    <a:pt x="9928" y="2942"/>
                  </a:lnTo>
                  <a:lnTo>
                    <a:pt x="10032" y="3194"/>
                  </a:lnTo>
                  <a:lnTo>
                    <a:pt x="10032" y="3194"/>
                  </a:lnTo>
                  <a:lnTo>
                    <a:pt x="10084" y="3298"/>
                  </a:lnTo>
                  <a:lnTo>
                    <a:pt x="10127" y="3419"/>
                  </a:lnTo>
                  <a:lnTo>
                    <a:pt x="10162" y="3532"/>
                  </a:lnTo>
                  <a:lnTo>
                    <a:pt x="10197" y="3654"/>
                  </a:lnTo>
                  <a:lnTo>
                    <a:pt x="10257" y="3914"/>
                  </a:lnTo>
                  <a:lnTo>
                    <a:pt x="10318" y="4174"/>
                  </a:lnTo>
                  <a:lnTo>
                    <a:pt x="10318" y="4174"/>
                  </a:lnTo>
                  <a:lnTo>
                    <a:pt x="10335" y="4304"/>
                  </a:lnTo>
                  <a:lnTo>
                    <a:pt x="10353" y="4435"/>
                  </a:lnTo>
                  <a:lnTo>
                    <a:pt x="10379" y="4695"/>
                  </a:lnTo>
                  <a:lnTo>
                    <a:pt x="10388" y="4964"/>
                  </a:lnTo>
                  <a:lnTo>
                    <a:pt x="10388" y="5224"/>
                  </a:lnTo>
                  <a:lnTo>
                    <a:pt x="10388" y="5224"/>
                  </a:lnTo>
                  <a:lnTo>
                    <a:pt x="10388" y="5484"/>
                  </a:lnTo>
                  <a:lnTo>
                    <a:pt x="10379" y="5753"/>
                  </a:lnTo>
                  <a:lnTo>
                    <a:pt x="10353" y="6014"/>
                  </a:lnTo>
                  <a:lnTo>
                    <a:pt x="10335" y="6144"/>
                  </a:lnTo>
                  <a:lnTo>
                    <a:pt x="10318" y="6274"/>
                  </a:lnTo>
                  <a:lnTo>
                    <a:pt x="10318" y="6274"/>
                  </a:lnTo>
                  <a:lnTo>
                    <a:pt x="10257" y="6526"/>
                  </a:lnTo>
                  <a:lnTo>
                    <a:pt x="10197" y="6769"/>
                  </a:lnTo>
                  <a:lnTo>
                    <a:pt x="10127" y="7012"/>
                  </a:lnTo>
                  <a:lnTo>
                    <a:pt x="10032" y="7263"/>
                  </a:lnTo>
                  <a:lnTo>
                    <a:pt x="10032" y="7263"/>
                  </a:lnTo>
                  <a:lnTo>
                    <a:pt x="9928" y="7515"/>
                  </a:lnTo>
                  <a:lnTo>
                    <a:pt x="9815" y="7741"/>
                  </a:lnTo>
                  <a:lnTo>
                    <a:pt x="9685" y="7958"/>
                  </a:lnTo>
                  <a:lnTo>
                    <a:pt x="9615" y="8070"/>
                  </a:lnTo>
                  <a:lnTo>
                    <a:pt x="9537" y="8174"/>
                  </a:lnTo>
                  <a:lnTo>
                    <a:pt x="9537" y="8174"/>
                  </a:lnTo>
                  <a:lnTo>
                    <a:pt x="9381" y="8383"/>
                  </a:lnTo>
                  <a:lnTo>
                    <a:pt x="9225" y="8582"/>
                  </a:lnTo>
                  <a:lnTo>
                    <a:pt x="9069" y="8773"/>
                  </a:lnTo>
                  <a:lnTo>
                    <a:pt x="8912" y="8947"/>
                  </a:lnTo>
                  <a:lnTo>
                    <a:pt x="8912" y="8947"/>
                  </a:lnTo>
                  <a:lnTo>
                    <a:pt x="8808" y="9025"/>
                  </a:lnTo>
                  <a:lnTo>
                    <a:pt x="8713" y="9112"/>
                  </a:lnTo>
                  <a:lnTo>
                    <a:pt x="8522" y="9285"/>
                  </a:lnTo>
                  <a:lnTo>
                    <a:pt x="8435" y="9372"/>
                  </a:lnTo>
                  <a:lnTo>
                    <a:pt x="8340" y="9450"/>
                  </a:lnTo>
                  <a:lnTo>
                    <a:pt x="8244" y="9519"/>
                  </a:lnTo>
                  <a:lnTo>
                    <a:pt x="8140" y="9580"/>
                  </a:lnTo>
                  <a:lnTo>
                    <a:pt x="8140" y="9580"/>
                  </a:lnTo>
                  <a:lnTo>
                    <a:pt x="7932" y="9719"/>
                  </a:lnTo>
                  <a:lnTo>
                    <a:pt x="7715" y="9849"/>
                  </a:lnTo>
                  <a:lnTo>
                    <a:pt x="7481" y="9962"/>
                  </a:lnTo>
                  <a:lnTo>
                    <a:pt x="7229" y="10066"/>
                  </a:lnTo>
                  <a:lnTo>
                    <a:pt x="7229" y="10066"/>
                  </a:lnTo>
                  <a:lnTo>
                    <a:pt x="6977" y="10162"/>
                  </a:lnTo>
                  <a:lnTo>
                    <a:pt x="6734" y="10231"/>
                  </a:lnTo>
                  <a:lnTo>
                    <a:pt x="6500" y="10292"/>
                  </a:lnTo>
                  <a:lnTo>
                    <a:pt x="6248" y="10344"/>
                  </a:lnTo>
                  <a:lnTo>
                    <a:pt x="6248" y="10344"/>
                  </a:lnTo>
                  <a:lnTo>
                    <a:pt x="6136" y="10396"/>
                  </a:lnTo>
                  <a:lnTo>
                    <a:pt x="6023" y="10431"/>
                  </a:lnTo>
                  <a:lnTo>
                    <a:pt x="5901" y="10448"/>
                  </a:lnTo>
                  <a:lnTo>
                    <a:pt x="5780" y="10465"/>
                  </a:lnTo>
                  <a:lnTo>
                    <a:pt x="5650" y="10483"/>
                  </a:lnTo>
                  <a:lnTo>
                    <a:pt x="5528" y="10483"/>
                  </a:lnTo>
                  <a:lnTo>
                    <a:pt x="5259" y="10483"/>
                  </a:lnTo>
                  <a:lnTo>
                    <a:pt x="5259" y="1048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-2086825" y="-389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-6302725" y="-5308675"/>
              <a:ext cx="1073850" cy="1206825"/>
            </a:xfrm>
            <a:custGeom>
              <a:rect b="b" l="l" r="r" t="t"/>
              <a:pathLst>
                <a:path extrusionOk="0" h="48273" w="42954">
                  <a:moveTo>
                    <a:pt x="37729" y="0"/>
                  </a:moveTo>
                  <a:lnTo>
                    <a:pt x="37469" y="9"/>
                  </a:lnTo>
                  <a:lnTo>
                    <a:pt x="37209" y="26"/>
                  </a:lnTo>
                  <a:lnTo>
                    <a:pt x="36948" y="52"/>
                  </a:lnTo>
                  <a:lnTo>
                    <a:pt x="36688" y="96"/>
                  </a:lnTo>
                  <a:lnTo>
                    <a:pt x="36419" y="156"/>
                  </a:lnTo>
                  <a:lnTo>
                    <a:pt x="35595" y="365"/>
                  </a:lnTo>
                  <a:lnTo>
                    <a:pt x="34779" y="582"/>
                  </a:lnTo>
                  <a:lnTo>
                    <a:pt x="33972" y="807"/>
                  </a:lnTo>
                  <a:lnTo>
                    <a:pt x="33182" y="1041"/>
                  </a:lnTo>
                  <a:lnTo>
                    <a:pt x="32401" y="1284"/>
                  </a:lnTo>
                  <a:lnTo>
                    <a:pt x="31638" y="1536"/>
                  </a:lnTo>
                  <a:lnTo>
                    <a:pt x="30883" y="1805"/>
                  </a:lnTo>
                  <a:lnTo>
                    <a:pt x="30145" y="2074"/>
                  </a:lnTo>
                  <a:lnTo>
                    <a:pt x="29416" y="2352"/>
                  </a:lnTo>
                  <a:lnTo>
                    <a:pt x="28705" y="2647"/>
                  </a:lnTo>
                  <a:lnTo>
                    <a:pt x="27993" y="2942"/>
                  </a:lnTo>
                  <a:lnTo>
                    <a:pt x="27308" y="3245"/>
                  </a:lnTo>
                  <a:lnTo>
                    <a:pt x="26622" y="3558"/>
                  </a:lnTo>
                  <a:lnTo>
                    <a:pt x="25954" y="3879"/>
                  </a:lnTo>
                  <a:lnTo>
                    <a:pt x="25295" y="4209"/>
                  </a:lnTo>
                  <a:lnTo>
                    <a:pt x="24652" y="4538"/>
                  </a:lnTo>
                  <a:lnTo>
                    <a:pt x="24019" y="4885"/>
                  </a:lnTo>
                  <a:lnTo>
                    <a:pt x="23394" y="5233"/>
                  </a:lnTo>
                  <a:lnTo>
                    <a:pt x="22778" y="5588"/>
                  </a:lnTo>
                  <a:lnTo>
                    <a:pt x="22179" y="5944"/>
                  </a:lnTo>
                  <a:lnTo>
                    <a:pt x="21589" y="6309"/>
                  </a:lnTo>
                  <a:lnTo>
                    <a:pt x="21008" y="6682"/>
                  </a:lnTo>
                  <a:lnTo>
                    <a:pt x="20444" y="7064"/>
                  </a:lnTo>
                  <a:lnTo>
                    <a:pt x="19889" y="7445"/>
                  </a:lnTo>
                  <a:lnTo>
                    <a:pt x="19333" y="7836"/>
                  </a:lnTo>
                  <a:lnTo>
                    <a:pt x="18804" y="8226"/>
                  </a:lnTo>
                  <a:lnTo>
                    <a:pt x="18275" y="8625"/>
                  </a:lnTo>
                  <a:lnTo>
                    <a:pt x="17763" y="9025"/>
                  </a:lnTo>
                  <a:lnTo>
                    <a:pt x="17251" y="9432"/>
                  </a:lnTo>
                  <a:lnTo>
                    <a:pt x="16756" y="9840"/>
                  </a:lnTo>
                  <a:lnTo>
                    <a:pt x="16270" y="10257"/>
                  </a:lnTo>
                  <a:lnTo>
                    <a:pt x="15802" y="10673"/>
                  </a:lnTo>
                  <a:lnTo>
                    <a:pt x="15333" y="11098"/>
                  </a:lnTo>
                  <a:lnTo>
                    <a:pt x="14882" y="11524"/>
                  </a:lnTo>
                  <a:lnTo>
                    <a:pt x="14430" y="11949"/>
                  </a:lnTo>
                  <a:lnTo>
                    <a:pt x="13997" y="12374"/>
                  </a:lnTo>
                  <a:lnTo>
                    <a:pt x="13571" y="12808"/>
                  </a:lnTo>
                  <a:lnTo>
                    <a:pt x="13155" y="13242"/>
                  </a:lnTo>
                  <a:lnTo>
                    <a:pt x="12747" y="13676"/>
                  </a:lnTo>
                  <a:lnTo>
                    <a:pt x="12348" y="14118"/>
                  </a:lnTo>
                  <a:lnTo>
                    <a:pt x="11957" y="14552"/>
                  </a:lnTo>
                  <a:lnTo>
                    <a:pt x="11576" y="14995"/>
                  </a:lnTo>
                  <a:lnTo>
                    <a:pt x="11203" y="15437"/>
                  </a:lnTo>
                  <a:lnTo>
                    <a:pt x="10838" y="15880"/>
                  </a:lnTo>
                  <a:lnTo>
                    <a:pt x="10482" y="16322"/>
                  </a:lnTo>
                  <a:lnTo>
                    <a:pt x="10135" y="16765"/>
                  </a:lnTo>
                  <a:lnTo>
                    <a:pt x="9805" y="17207"/>
                  </a:lnTo>
                  <a:lnTo>
                    <a:pt x="9476" y="17650"/>
                  </a:lnTo>
                  <a:lnTo>
                    <a:pt x="9155" y="18092"/>
                  </a:lnTo>
                  <a:lnTo>
                    <a:pt x="8842" y="18535"/>
                  </a:lnTo>
                  <a:lnTo>
                    <a:pt x="8539" y="18978"/>
                  </a:lnTo>
                  <a:lnTo>
                    <a:pt x="8244" y="19420"/>
                  </a:lnTo>
                  <a:lnTo>
                    <a:pt x="7948" y="19863"/>
                  </a:lnTo>
                  <a:lnTo>
                    <a:pt x="7671" y="20297"/>
                  </a:lnTo>
                  <a:lnTo>
                    <a:pt x="7402" y="20739"/>
                  </a:lnTo>
                  <a:lnTo>
                    <a:pt x="7133" y="21173"/>
                  </a:lnTo>
                  <a:lnTo>
                    <a:pt x="6873" y="21607"/>
                  </a:lnTo>
                  <a:lnTo>
                    <a:pt x="6630" y="22032"/>
                  </a:lnTo>
                  <a:lnTo>
                    <a:pt x="6144" y="22891"/>
                  </a:lnTo>
                  <a:lnTo>
                    <a:pt x="5701" y="23733"/>
                  </a:lnTo>
                  <a:lnTo>
                    <a:pt x="5276" y="24566"/>
                  </a:lnTo>
                  <a:lnTo>
                    <a:pt x="4851" y="25442"/>
                  </a:lnTo>
                  <a:lnTo>
                    <a:pt x="4443" y="26310"/>
                  </a:lnTo>
                  <a:lnTo>
                    <a:pt x="4061" y="27178"/>
                  </a:lnTo>
                  <a:lnTo>
                    <a:pt x="3705" y="28028"/>
                  </a:lnTo>
                  <a:lnTo>
                    <a:pt x="3367" y="28870"/>
                  </a:lnTo>
                  <a:lnTo>
                    <a:pt x="3046" y="29703"/>
                  </a:lnTo>
                  <a:lnTo>
                    <a:pt x="2751" y="30518"/>
                  </a:lnTo>
                  <a:lnTo>
                    <a:pt x="2473" y="31317"/>
                  </a:lnTo>
                  <a:lnTo>
                    <a:pt x="2213" y="32106"/>
                  </a:lnTo>
                  <a:lnTo>
                    <a:pt x="1978" y="32870"/>
                  </a:lnTo>
                  <a:lnTo>
                    <a:pt x="1753" y="33616"/>
                  </a:lnTo>
                  <a:lnTo>
                    <a:pt x="1545" y="34345"/>
                  </a:lnTo>
                  <a:lnTo>
                    <a:pt x="1362" y="35057"/>
                  </a:lnTo>
                  <a:lnTo>
                    <a:pt x="1189" y="35742"/>
                  </a:lnTo>
                  <a:lnTo>
                    <a:pt x="1024" y="36402"/>
                  </a:lnTo>
                  <a:lnTo>
                    <a:pt x="885" y="37044"/>
                  </a:lnTo>
                  <a:lnTo>
                    <a:pt x="755" y="37651"/>
                  </a:lnTo>
                  <a:lnTo>
                    <a:pt x="642" y="38233"/>
                  </a:lnTo>
                  <a:lnTo>
                    <a:pt x="538" y="38788"/>
                  </a:lnTo>
                  <a:lnTo>
                    <a:pt x="443" y="39309"/>
                  </a:lnTo>
                  <a:lnTo>
                    <a:pt x="364" y="39795"/>
                  </a:lnTo>
                  <a:lnTo>
                    <a:pt x="286" y="40254"/>
                  </a:lnTo>
                  <a:lnTo>
                    <a:pt x="174" y="41061"/>
                  </a:lnTo>
                  <a:lnTo>
                    <a:pt x="95" y="41730"/>
                  </a:lnTo>
                  <a:lnTo>
                    <a:pt x="52" y="42233"/>
                  </a:lnTo>
                  <a:lnTo>
                    <a:pt x="26" y="42571"/>
                  </a:lnTo>
                  <a:lnTo>
                    <a:pt x="17" y="42728"/>
                  </a:lnTo>
                  <a:lnTo>
                    <a:pt x="0" y="42997"/>
                  </a:lnTo>
                  <a:lnTo>
                    <a:pt x="9" y="43266"/>
                  </a:lnTo>
                  <a:lnTo>
                    <a:pt x="17" y="43526"/>
                  </a:lnTo>
                  <a:lnTo>
                    <a:pt x="52" y="43786"/>
                  </a:lnTo>
                  <a:lnTo>
                    <a:pt x="87" y="44047"/>
                  </a:lnTo>
                  <a:lnTo>
                    <a:pt x="148" y="44298"/>
                  </a:lnTo>
                  <a:lnTo>
                    <a:pt x="208" y="44550"/>
                  </a:lnTo>
                  <a:lnTo>
                    <a:pt x="295" y="44793"/>
                  </a:lnTo>
                  <a:lnTo>
                    <a:pt x="382" y="45027"/>
                  </a:lnTo>
                  <a:lnTo>
                    <a:pt x="486" y="45261"/>
                  </a:lnTo>
                  <a:lnTo>
                    <a:pt x="599" y="45487"/>
                  </a:lnTo>
                  <a:lnTo>
                    <a:pt x="720" y="45713"/>
                  </a:lnTo>
                  <a:lnTo>
                    <a:pt x="850" y="45929"/>
                  </a:lnTo>
                  <a:lnTo>
                    <a:pt x="998" y="46138"/>
                  </a:lnTo>
                  <a:lnTo>
                    <a:pt x="1154" y="46337"/>
                  </a:lnTo>
                  <a:lnTo>
                    <a:pt x="1319" y="46528"/>
                  </a:lnTo>
                  <a:lnTo>
                    <a:pt x="1484" y="46710"/>
                  </a:lnTo>
                  <a:lnTo>
                    <a:pt x="1666" y="46893"/>
                  </a:lnTo>
                  <a:lnTo>
                    <a:pt x="1857" y="47058"/>
                  </a:lnTo>
                  <a:lnTo>
                    <a:pt x="2057" y="47214"/>
                  </a:lnTo>
                  <a:lnTo>
                    <a:pt x="2256" y="47361"/>
                  </a:lnTo>
                  <a:lnTo>
                    <a:pt x="2473" y="47509"/>
                  </a:lnTo>
                  <a:lnTo>
                    <a:pt x="2690" y="47630"/>
                  </a:lnTo>
                  <a:lnTo>
                    <a:pt x="2916" y="47752"/>
                  </a:lnTo>
                  <a:lnTo>
                    <a:pt x="3150" y="47856"/>
                  </a:lnTo>
                  <a:lnTo>
                    <a:pt x="3384" y="47960"/>
                  </a:lnTo>
                  <a:lnTo>
                    <a:pt x="3636" y="48038"/>
                  </a:lnTo>
                  <a:lnTo>
                    <a:pt x="3879" y="48116"/>
                  </a:lnTo>
                  <a:lnTo>
                    <a:pt x="4139" y="48168"/>
                  </a:lnTo>
                  <a:lnTo>
                    <a:pt x="4391" y="48220"/>
                  </a:lnTo>
                  <a:lnTo>
                    <a:pt x="4660" y="48255"/>
                  </a:lnTo>
                  <a:lnTo>
                    <a:pt x="4929" y="48272"/>
                  </a:lnTo>
                  <a:lnTo>
                    <a:pt x="5276" y="48272"/>
                  </a:lnTo>
                  <a:lnTo>
                    <a:pt x="5536" y="48264"/>
                  </a:lnTo>
                  <a:lnTo>
                    <a:pt x="5788" y="48246"/>
                  </a:lnTo>
                  <a:lnTo>
                    <a:pt x="6031" y="48220"/>
                  </a:lnTo>
                  <a:lnTo>
                    <a:pt x="6282" y="48177"/>
                  </a:lnTo>
                  <a:lnTo>
                    <a:pt x="6525" y="48116"/>
                  </a:lnTo>
                  <a:lnTo>
                    <a:pt x="6760" y="48055"/>
                  </a:lnTo>
                  <a:lnTo>
                    <a:pt x="6994" y="47977"/>
                  </a:lnTo>
                  <a:lnTo>
                    <a:pt x="7228" y="47891"/>
                  </a:lnTo>
                  <a:lnTo>
                    <a:pt x="7454" y="47795"/>
                  </a:lnTo>
                  <a:lnTo>
                    <a:pt x="7671" y="47682"/>
                  </a:lnTo>
                  <a:lnTo>
                    <a:pt x="7888" y="47570"/>
                  </a:lnTo>
                  <a:lnTo>
                    <a:pt x="8096" y="47439"/>
                  </a:lnTo>
                  <a:lnTo>
                    <a:pt x="8296" y="47301"/>
                  </a:lnTo>
                  <a:lnTo>
                    <a:pt x="8495" y="47162"/>
                  </a:lnTo>
                  <a:lnTo>
                    <a:pt x="8677" y="47005"/>
                  </a:lnTo>
                  <a:lnTo>
                    <a:pt x="8868" y="46841"/>
                  </a:lnTo>
                  <a:lnTo>
                    <a:pt x="9042" y="46676"/>
                  </a:lnTo>
                  <a:lnTo>
                    <a:pt x="9207" y="46494"/>
                  </a:lnTo>
                  <a:lnTo>
                    <a:pt x="9372" y="46311"/>
                  </a:lnTo>
                  <a:lnTo>
                    <a:pt x="9519" y="46120"/>
                  </a:lnTo>
                  <a:lnTo>
                    <a:pt x="9667" y="45921"/>
                  </a:lnTo>
                  <a:lnTo>
                    <a:pt x="9797" y="45713"/>
                  </a:lnTo>
                  <a:lnTo>
                    <a:pt x="9927" y="45504"/>
                  </a:lnTo>
                  <a:lnTo>
                    <a:pt x="10040" y="45287"/>
                  </a:lnTo>
                  <a:lnTo>
                    <a:pt x="10153" y="45062"/>
                  </a:lnTo>
                  <a:lnTo>
                    <a:pt x="10248" y="44836"/>
                  </a:lnTo>
                  <a:lnTo>
                    <a:pt x="10335" y="44602"/>
                  </a:lnTo>
                  <a:lnTo>
                    <a:pt x="10413" y="44359"/>
                  </a:lnTo>
                  <a:lnTo>
                    <a:pt x="10482" y="44116"/>
                  </a:lnTo>
                  <a:lnTo>
                    <a:pt x="10534" y="43873"/>
                  </a:lnTo>
                  <a:lnTo>
                    <a:pt x="10578" y="43621"/>
                  </a:lnTo>
                  <a:lnTo>
                    <a:pt x="10612" y="43361"/>
                  </a:lnTo>
                  <a:lnTo>
                    <a:pt x="10621" y="43187"/>
                  </a:lnTo>
                  <a:lnTo>
                    <a:pt x="10656" y="42875"/>
                  </a:lnTo>
                  <a:lnTo>
                    <a:pt x="10699" y="42441"/>
                  </a:lnTo>
                  <a:lnTo>
                    <a:pt x="10769" y="41886"/>
                  </a:lnTo>
                  <a:lnTo>
                    <a:pt x="10864" y="41218"/>
                  </a:lnTo>
                  <a:lnTo>
                    <a:pt x="10994" y="40454"/>
                  </a:lnTo>
                  <a:lnTo>
                    <a:pt x="11072" y="40029"/>
                  </a:lnTo>
                  <a:lnTo>
                    <a:pt x="11159" y="39586"/>
                  </a:lnTo>
                  <a:lnTo>
                    <a:pt x="11263" y="39118"/>
                  </a:lnTo>
                  <a:lnTo>
                    <a:pt x="11367" y="38632"/>
                  </a:lnTo>
                  <a:lnTo>
                    <a:pt x="11489" y="38129"/>
                  </a:lnTo>
                  <a:lnTo>
                    <a:pt x="11619" y="37608"/>
                  </a:lnTo>
                  <a:lnTo>
                    <a:pt x="11758" y="37061"/>
                  </a:lnTo>
                  <a:lnTo>
                    <a:pt x="11914" y="36506"/>
                  </a:lnTo>
                  <a:lnTo>
                    <a:pt x="12088" y="35933"/>
                  </a:lnTo>
                  <a:lnTo>
                    <a:pt x="12261" y="35343"/>
                  </a:lnTo>
                  <a:lnTo>
                    <a:pt x="12461" y="34736"/>
                  </a:lnTo>
                  <a:lnTo>
                    <a:pt x="12669" y="34120"/>
                  </a:lnTo>
                  <a:lnTo>
                    <a:pt x="12895" y="33495"/>
                  </a:lnTo>
                  <a:lnTo>
                    <a:pt x="13138" y="32853"/>
                  </a:lnTo>
                  <a:lnTo>
                    <a:pt x="13398" y="32211"/>
                  </a:lnTo>
                  <a:lnTo>
                    <a:pt x="13667" y="31551"/>
                  </a:lnTo>
                  <a:lnTo>
                    <a:pt x="13962" y="30883"/>
                  </a:lnTo>
                  <a:lnTo>
                    <a:pt x="14266" y="30215"/>
                  </a:lnTo>
                  <a:lnTo>
                    <a:pt x="14595" y="29538"/>
                  </a:lnTo>
                  <a:lnTo>
                    <a:pt x="14942" y="28852"/>
                  </a:lnTo>
                  <a:lnTo>
                    <a:pt x="15307" y="28167"/>
                  </a:lnTo>
                  <a:lnTo>
                    <a:pt x="15689" y="27473"/>
                  </a:lnTo>
                  <a:lnTo>
                    <a:pt x="16097" y="26787"/>
                  </a:lnTo>
                  <a:lnTo>
                    <a:pt x="16522" y="26093"/>
                  </a:lnTo>
                  <a:lnTo>
                    <a:pt x="16964" y="25399"/>
                  </a:lnTo>
                  <a:lnTo>
                    <a:pt x="17433" y="24713"/>
                  </a:lnTo>
                  <a:lnTo>
                    <a:pt x="17927" y="24019"/>
                  </a:lnTo>
                  <a:lnTo>
                    <a:pt x="18439" y="23334"/>
                  </a:lnTo>
                  <a:lnTo>
                    <a:pt x="18708" y="22995"/>
                  </a:lnTo>
                  <a:lnTo>
                    <a:pt x="18977" y="22657"/>
                  </a:lnTo>
                  <a:lnTo>
                    <a:pt x="19255" y="22318"/>
                  </a:lnTo>
                  <a:lnTo>
                    <a:pt x="19533" y="21980"/>
                  </a:lnTo>
                  <a:lnTo>
                    <a:pt x="19828" y="21642"/>
                  </a:lnTo>
                  <a:lnTo>
                    <a:pt x="20123" y="21303"/>
                  </a:lnTo>
                  <a:lnTo>
                    <a:pt x="20427" y="20973"/>
                  </a:lnTo>
                  <a:lnTo>
                    <a:pt x="20730" y="20644"/>
                  </a:lnTo>
                  <a:lnTo>
                    <a:pt x="21043" y="20314"/>
                  </a:lnTo>
                  <a:lnTo>
                    <a:pt x="21364" y="19993"/>
                  </a:lnTo>
                  <a:lnTo>
                    <a:pt x="21693" y="19663"/>
                  </a:lnTo>
                  <a:lnTo>
                    <a:pt x="22032" y="19342"/>
                  </a:lnTo>
                  <a:lnTo>
                    <a:pt x="22370" y="19021"/>
                  </a:lnTo>
                  <a:lnTo>
                    <a:pt x="22717" y="18709"/>
                  </a:lnTo>
                  <a:lnTo>
                    <a:pt x="23073" y="18396"/>
                  </a:lnTo>
                  <a:lnTo>
                    <a:pt x="23429" y="18084"/>
                  </a:lnTo>
                  <a:lnTo>
                    <a:pt x="23802" y="17771"/>
                  </a:lnTo>
                  <a:lnTo>
                    <a:pt x="24175" y="17468"/>
                  </a:lnTo>
                  <a:lnTo>
                    <a:pt x="24557" y="17164"/>
                  </a:lnTo>
                  <a:lnTo>
                    <a:pt x="24939" y="16869"/>
                  </a:lnTo>
                  <a:lnTo>
                    <a:pt x="25338" y="16574"/>
                  </a:lnTo>
                  <a:lnTo>
                    <a:pt x="25737" y="16279"/>
                  </a:lnTo>
                  <a:lnTo>
                    <a:pt x="26154" y="15993"/>
                  </a:lnTo>
                  <a:lnTo>
                    <a:pt x="26570" y="15715"/>
                  </a:lnTo>
                  <a:lnTo>
                    <a:pt x="26995" y="15429"/>
                  </a:lnTo>
                  <a:lnTo>
                    <a:pt x="27429" y="15160"/>
                  </a:lnTo>
                  <a:lnTo>
                    <a:pt x="27863" y="14882"/>
                  </a:lnTo>
                  <a:lnTo>
                    <a:pt x="28314" y="14622"/>
                  </a:lnTo>
                  <a:lnTo>
                    <a:pt x="28766" y="14361"/>
                  </a:lnTo>
                  <a:lnTo>
                    <a:pt x="29234" y="14101"/>
                  </a:lnTo>
                  <a:lnTo>
                    <a:pt x="29703" y="13849"/>
                  </a:lnTo>
                  <a:lnTo>
                    <a:pt x="30180" y="13598"/>
                  </a:lnTo>
                  <a:lnTo>
                    <a:pt x="30666" y="13355"/>
                  </a:lnTo>
                  <a:lnTo>
                    <a:pt x="31160" y="13120"/>
                  </a:lnTo>
                  <a:lnTo>
                    <a:pt x="31664" y="12886"/>
                  </a:lnTo>
                  <a:lnTo>
                    <a:pt x="32167" y="12660"/>
                  </a:lnTo>
                  <a:lnTo>
                    <a:pt x="32688" y="12435"/>
                  </a:lnTo>
                  <a:lnTo>
                    <a:pt x="33217" y="12218"/>
                  </a:lnTo>
                  <a:lnTo>
                    <a:pt x="33746" y="12010"/>
                  </a:lnTo>
                  <a:lnTo>
                    <a:pt x="34293" y="11801"/>
                  </a:lnTo>
                  <a:lnTo>
                    <a:pt x="34848" y="11610"/>
                  </a:lnTo>
                  <a:lnTo>
                    <a:pt x="35404" y="11411"/>
                  </a:lnTo>
                  <a:lnTo>
                    <a:pt x="35976" y="11229"/>
                  </a:lnTo>
                  <a:lnTo>
                    <a:pt x="36549" y="11046"/>
                  </a:lnTo>
                  <a:lnTo>
                    <a:pt x="37139" y="10873"/>
                  </a:lnTo>
                  <a:lnTo>
                    <a:pt x="37729" y="10708"/>
                  </a:lnTo>
                  <a:lnTo>
                    <a:pt x="38337" y="10552"/>
                  </a:lnTo>
                  <a:lnTo>
                    <a:pt x="38944" y="10396"/>
                  </a:lnTo>
                  <a:lnTo>
                    <a:pt x="39204" y="10326"/>
                  </a:lnTo>
                  <a:lnTo>
                    <a:pt x="39456" y="10239"/>
                  </a:lnTo>
                  <a:lnTo>
                    <a:pt x="39708" y="10144"/>
                  </a:lnTo>
                  <a:lnTo>
                    <a:pt x="39942" y="10031"/>
                  </a:lnTo>
                  <a:lnTo>
                    <a:pt x="40176" y="9918"/>
                  </a:lnTo>
                  <a:lnTo>
                    <a:pt x="40402" y="9788"/>
                  </a:lnTo>
                  <a:lnTo>
                    <a:pt x="40619" y="9649"/>
                  </a:lnTo>
                  <a:lnTo>
                    <a:pt x="40827" y="9493"/>
                  </a:lnTo>
                  <a:lnTo>
                    <a:pt x="41035" y="9337"/>
                  </a:lnTo>
                  <a:lnTo>
                    <a:pt x="41226" y="9172"/>
                  </a:lnTo>
                  <a:lnTo>
                    <a:pt x="41408" y="8990"/>
                  </a:lnTo>
                  <a:lnTo>
                    <a:pt x="41582" y="8808"/>
                  </a:lnTo>
                  <a:lnTo>
                    <a:pt x="41747" y="8617"/>
                  </a:lnTo>
                  <a:lnTo>
                    <a:pt x="41903" y="8417"/>
                  </a:lnTo>
                  <a:lnTo>
                    <a:pt x="42051" y="8209"/>
                  </a:lnTo>
                  <a:lnTo>
                    <a:pt x="42189" y="7992"/>
                  </a:lnTo>
                  <a:lnTo>
                    <a:pt x="42320" y="7775"/>
                  </a:lnTo>
                  <a:lnTo>
                    <a:pt x="42432" y="7549"/>
                  </a:lnTo>
                  <a:lnTo>
                    <a:pt x="42537" y="7315"/>
                  </a:lnTo>
                  <a:lnTo>
                    <a:pt x="42632" y="7081"/>
                  </a:lnTo>
                  <a:lnTo>
                    <a:pt x="42710" y="6838"/>
                  </a:lnTo>
                  <a:lnTo>
                    <a:pt x="42788" y="6595"/>
                  </a:lnTo>
                  <a:lnTo>
                    <a:pt x="42840" y="6343"/>
                  </a:lnTo>
                  <a:lnTo>
                    <a:pt x="42892" y="6092"/>
                  </a:lnTo>
                  <a:lnTo>
                    <a:pt x="42927" y="5840"/>
                  </a:lnTo>
                  <a:lnTo>
                    <a:pt x="42944" y="5588"/>
                  </a:lnTo>
                  <a:lnTo>
                    <a:pt x="42953" y="5328"/>
                  </a:lnTo>
                  <a:lnTo>
                    <a:pt x="42953" y="5068"/>
                  </a:lnTo>
                  <a:lnTo>
                    <a:pt x="42936" y="4799"/>
                  </a:lnTo>
                  <a:lnTo>
                    <a:pt x="42910" y="4538"/>
                  </a:lnTo>
                  <a:lnTo>
                    <a:pt x="42858" y="4278"/>
                  </a:lnTo>
                  <a:lnTo>
                    <a:pt x="42806" y="4018"/>
                  </a:lnTo>
                  <a:lnTo>
                    <a:pt x="42727" y="3757"/>
                  </a:lnTo>
                  <a:lnTo>
                    <a:pt x="42649" y="3497"/>
                  </a:lnTo>
                  <a:lnTo>
                    <a:pt x="42554" y="3254"/>
                  </a:lnTo>
                  <a:lnTo>
                    <a:pt x="42441" y="3011"/>
                  </a:lnTo>
                  <a:lnTo>
                    <a:pt x="42320" y="2777"/>
                  </a:lnTo>
                  <a:lnTo>
                    <a:pt x="42198" y="2551"/>
                  </a:lnTo>
                  <a:lnTo>
                    <a:pt x="42051" y="2334"/>
                  </a:lnTo>
                  <a:lnTo>
                    <a:pt x="41903" y="2126"/>
                  </a:lnTo>
                  <a:lnTo>
                    <a:pt x="41747" y="1927"/>
                  </a:lnTo>
                  <a:lnTo>
                    <a:pt x="41573" y="1736"/>
                  </a:lnTo>
                  <a:lnTo>
                    <a:pt x="41400" y="1553"/>
                  </a:lnTo>
                  <a:lnTo>
                    <a:pt x="41218" y="1371"/>
                  </a:lnTo>
                  <a:lnTo>
                    <a:pt x="41027" y="1206"/>
                  </a:lnTo>
                  <a:lnTo>
                    <a:pt x="40818" y="1050"/>
                  </a:lnTo>
                  <a:lnTo>
                    <a:pt x="40619" y="903"/>
                  </a:lnTo>
                  <a:lnTo>
                    <a:pt x="40402" y="772"/>
                  </a:lnTo>
                  <a:lnTo>
                    <a:pt x="40185" y="642"/>
                  </a:lnTo>
                  <a:lnTo>
                    <a:pt x="39959" y="529"/>
                  </a:lnTo>
                  <a:lnTo>
                    <a:pt x="39725" y="425"/>
                  </a:lnTo>
                  <a:lnTo>
                    <a:pt x="39491" y="330"/>
                  </a:lnTo>
                  <a:lnTo>
                    <a:pt x="39248" y="243"/>
                  </a:lnTo>
                  <a:lnTo>
                    <a:pt x="39005" y="174"/>
                  </a:lnTo>
                  <a:lnTo>
                    <a:pt x="38753" y="113"/>
                  </a:lnTo>
                  <a:lnTo>
                    <a:pt x="38502" y="70"/>
                  </a:lnTo>
                  <a:lnTo>
                    <a:pt x="38250" y="35"/>
                  </a:lnTo>
                  <a:lnTo>
                    <a:pt x="37990" y="9"/>
                  </a:lnTo>
                  <a:lnTo>
                    <a:pt x="37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-6302725" y="-5308675"/>
              <a:ext cx="1073850" cy="1206825"/>
            </a:xfrm>
            <a:custGeom>
              <a:rect b="b" l="l" r="r" t="t"/>
              <a:pathLst>
                <a:path extrusionOk="0" fill="none" h="48273" w="42954">
                  <a:moveTo>
                    <a:pt x="5276" y="48272"/>
                  </a:moveTo>
                  <a:lnTo>
                    <a:pt x="5276" y="48272"/>
                  </a:lnTo>
                  <a:lnTo>
                    <a:pt x="4929" y="48272"/>
                  </a:lnTo>
                  <a:lnTo>
                    <a:pt x="4929" y="48272"/>
                  </a:lnTo>
                  <a:lnTo>
                    <a:pt x="4660" y="48255"/>
                  </a:lnTo>
                  <a:lnTo>
                    <a:pt x="4391" y="48220"/>
                  </a:lnTo>
                  <a:lnTo>
                    <a:pt x="4139" y="48168"/>
                  </a:lnTo>
                  <a:lnTo>
                    <a:pt x="3879" y="48116"/>
                  </a:lnTo>
                  <a:lnTo>
                    <a:pt x="3636" y="48038"/>
                  </a:lnTo>
                  <a:lnTo>
                    <a:pt x="3384" y="47960"/>
                  </a:lnTo>
                  <a:lnTo>
                    <a:pt x="3150" y="47856"/>
                  </a:lnTo>
                  <a:lnTo>
                    <a:pt x="2916" y="47752"/>
                  </a:lnTo>
                  <a:lnTo>
                    <a:pt x="2690" y="47630"/>
                  </a:lnTo>
                  <a:lnTo>
                    <a:pt x="2473" y="47509"/>
                  </a:lnTo>
                  <a:lnTo>
                    <a:pt x="2256" y="47361"/>
                  </a:lnTo>
                  <a:lnTo>
                    <a:pt x="2057" y="47214"/>
                  </a:lnTo>
                  <a:lnTo>
                    <a:pt x="1857" y="47058"/>
                  </a:lnTo>
                  <a:lnTo>
                    <a:pt x="1666" y="46893"/>
                  </a:lnTo>
                  <a:lnTo>
                    <a:pt x="1484" y="46710"/>
                  </a:lnTo>
                  <a:lnTo>
                    <a:pt x="1319" y="46528"/>
                  </a:lnTo>
                  <a:lnTo>
                    <a:pt x="1154" y="46337"/>
                  </a:lnTo>
                  <a:lnTo>
                    <a:pt x="998" y="46138"/>
                  </a:lnTo>
                  <a:lnTo>
                    <a:pt x="850" y="45929"/>
                  </a:lnTo>
                  <a:lnTo>
                    <a:pt x="720" y="45713"/>
                  </a:lnTo>
                  <a:lnTo>
                    <a:pt x="599" y="45487"/>
                  </a:lnTo>
                  <a:lnTo>
                    <a:pt x="486" y="45261"/>
                  </a:lnTo>
                  <a:lnTo>
                    <a:pt x="382" y="45027"/>
                  </a:lnTo>
                  <a:lnTo>
                    <a:pt x="295" y="44793"/>
                  </a:lnTo>
                  <a:lnTo>
                    <a:pt x="208" y="44550"/>
                  </a:lnTo>
                  <a:lnTo>
                    <a:pt x="148" y="44298"/>
                  </a:lnTo>
                  <a:lnTo>
                    <a:pt x="87" y="44047"/>
                  </a:lnTo>
                  <a:lnTo>
                    <a:pt x="52" y="43786"/>
                  </a:lnTo>
                  <a:lnTo>
                    <a:pt x="17" y="43526"/>
                  </a:lnTo>
                  <a:lnTo>
                    <a:pt x="9" y="43266"/>
                  </a:lnTo>
                  <a:lnTo>
                    <a:pt x="0" y="42997"/>
                  </a:lnTo>
                  <a:lnTo>
                    <a:pt x="17" y="42728"/>
                  </a:lnTo>
                  <a:lnTo>
                    <a:pt x="17" y="42728"/>
                  </a:lnTo>
                  <a:lnTo>
                    <a:pt x="26" y="42571"/>
                  </a:lnTo>
                  <a:lnTo>
                    <a:pt x="52" y="42233"/>
                  </a:lnTo>
                  <a:lnTo>
                    <a:pt x="95" y="41730"/>
                  </a:lnTo>
                  <a:lnTo>
                    <a:pt x="174" y="41061"/>
                  </a:lnTo>
                  <a:lnTo>
                    <a:pt x="286" y="40254"/>
                  </a:lnTo>
                  <a:lnTo>
                    <a:pt x="364" y="39795"/>
                  </a:lnTo>
                  <a:lnTo>
                    <a:pt x="443" y="39309"/>
                  </a:lnTo>
                  <a:lnTo>
                    <a:pt x="538" y="38788"/>
                  </a:lnTo>
                  <a:lnTo>
                    <a:pt x="642" y="38233"/>
                  </a:lnTo>
                  <a:lnTo>
                    <a:pt x="755" y="37651"/>
                  </a:lnTo>
                  <a:lnTo>
                    <a:pt x="885" y="37044"/>
                  </a:lnTo>
                  <a:lnTo>
                    <a:pt x="1024" y="36402"/>
                  </a:lnTo>
                  <a:lnTo>
                    <a:pt x="1189" y="35742"/>
                  </a:lnTo>
                  <a:lnTo>
                    <a:pt x="1362" y="35057"/>
                  </a:lnTo>
                  <a:lnTo>
                    <a:pt x="1545" y="34345"/>
                  </a:lnTo>
                  <a:lnTo>
                    <a:pt x="1753" y="33616"/>
                  </a:lnTo>
                  <a:lnTo>
                    <a:pt x="1978" y="32870"/>
                  </a:lnTo>
                  <a:lnTo>
                    <a:pt x="2213" y="32106"/>
                  </a:lnTo>
                  <a:lnTo>
                    <a:pt x="2473" y="31317"/>
                  </a:lnTo>
                  <a:lnTo>
                    <a:pt x="2751" y="30518"/>
                  </a:lnTo>
                  <a:lnTo>
                    <a:pt x="3046" y="29703"/>
                  </a:lnTo>
                  <a:lnTo>
                    <a:pt x="3367" y="28870"/>
                  </a:lnTo>
                  <a:lnTo>
                    <a:pt x="3705" y="28028"/>
                  </a:lnTo>
                  <a:lnTo>
                    <a:pt x="4061" y="27178"/>
                  </a:lnTo>
                  <a:lnTo>
                    <a:pt x="4443" y="26310"/>
                  </a:lnTo>
                  <a:lnTo>
                    <a:pt x="4851" y="25442"/>
                  </a:lnTo>
                  <a:lnTo>
                    <a:pt x="5276" y="24566"/>
                  </a:lnTo>
                  <a:lnTo>
                    <a:pt x="5276" y="24566"/>
                  </a:lnTo>
                  <a:lnTo>
                    <a:pt x="5701" y="23733"/>
                  </a:lnTo>
                  <a:lnTo>
                    <a:pt x="6144" y="22891"/>
                  </a:lnTo>
                  <a:lnTo>
                    <a:pt x="6630" y="22032"/>
                  </a:lnTo>
                  <a:lnTo>
                    <a:pt x="6873" y="21607"/>
                  </a:lnTo>
                  <a:lnTo>
                    <a:pt x="7133" y="21173"/>
                  </a:lnTo>
                  <a:lnTo>
                    <a:pt x="7402" y="20739"/>
                  </a:lnTo>
                  <a:lnTo>
                    <a:pt x="7671" y="20297"/>
                  </a:lnTo>
                  <a:lnTo>
                    <a:pt x="7948" y="19863"/>
                  </a:lnTo>
                  <a:lnTo>
                    <a:pt x="8244" y="19420"/>
                  </a:lnTo>
                  <a:lnTo>
                    <a:pt x="8539" y="18978"/>
                  </a:lnTo>
                  <a:lnTo>
                    <a:pt x="8842" y="18535"/>
                  </a:lnTo>
                  <a:lnTo>
                    <a:pt x="9155" y="18092"/>
                  </a:lnTo>
                  <a:lnTo>
                    <a:pt x="9476" y="17650"/>
                  </a:lnTo>
                  <a:lnTo>
                    <a:pt x="9805" y="17207"/>
                  </a:lnTo>
                  <a:lnTo>
                    <a:pt x="10135" y="16765"/>
                  </a:lnTo>
                  <a:lnTo>
                    <a:pt x="10482" y="16322"/>
                  </a:lnTo>
                  <a:lnTo>
                    <a:pt x="10838" y="15880"/>
                  </a:lnTo>
                  <a:lnTo>
                    <a:pt x="11203" y="15437"/>
                  </a:lnTo>
                  <a:lnTo>
                    <a:pt x="11576" y="14995"/>
                  </a:lnTo>
                  <a:lnTo>
                    <a:pt x="11957" y="14552"/>
                  </a:lnTo>
                  <a:lnTo>
                    <a:pt x="12348" y="14118"/>
                  </a:lnTo>
                  <a:lnTo>
                    <a:pt x="12747" y="13676"/>
                  </a:lnTo>
                  <a:lnTo>
                    <a:pt x="13155" y="13242"/>
                  </a:lnTo>
                  <a:lnTo>
                    <a:pt x="13571" y="12808"/>
                  </a:lnTo>
                  <a:lnTo>
                    <a:pt x="13997" y="12374"/>
                  </a:lnTo>
                  <a:lnTo>
                    <a:pt x="14430" y="11949"/>
                  </a:lnTo>
                  <a:lnTo>
                    <a:pt x="14882" y="11524"/>
                  </a:lnTo>
                  <a:lnTo>
                    <a:pt x="15333" y="11098"/>
                  </a:lnTo>
                  <a:lnTo>
                    <a:pt x="15802" y="10673"/>
                  </a:lnTo>
                  <a:lnTo>
                    <a:pt x="16270" y="10257"/>
                  </a:lnTo>
                  <a:lnTo>
                    <a:pt x="16756" y="9840"/>
                  </a:lnTo>
                  <a:lnTo>
                    <a:pt x="17251" y="9432"/>
                  </a:lnTo>
                  <a:lnTo>
                    <a:pt x="17763" y="9025"/>
                  </a:lnTo>
                  <a:lnTo>
                    <a:pt x="18275" y="8625"/>
                  </a:lnTo>
                  <a:lnTo>
                    <a:pt x="18804" y="8226"/>
                  </a:lnTo>
                  <a:lnTo>
                    <a:pt x="19333" y="7836"/>
                  </a:lnTo>
                  <a:lnTo>
                    <a:pt x="19889" y="7445"/>
                  </a:lnTo>
                  <a:lnTo>
                    <a:pt x="20444" y="7064"/>
                  </a:lnTo>
                  <a:lnTo>
                    <a:pt x="21008" y="6682"/>
                  </a:lnTo>
                  <a:lnTo>
                    <a:pt x="21589" y="6309"/>
                  </a:lnTo>
                  <a:lnTo>
                    <a:pt x="22179" y="5944"/>
                  </a:lnTo>
                  <a:lnTo>
                    <a:pt x="22778" y="5588"/>
                  </a:lnTo>
                  <a:lnTo>
                    <a:pt x="23394" y="5233"/>
                  </a:lnTo>
                  <a:lnTo>
                    <a:pt x="24019" y="4885"/>
                  </a:lnTo>
                  <a:lnTo>
                    <a:pt x="24652" y="4538"/>
                  </a:lnTo>
                  <a:lnTo>
                    <a:pt x="25295" y="4209"/>
                  </a:lnTo>
                  <a:lnTo>
                    <a:pt x="25954" y="3879"/>
                  </a:lnTo>
                  <a:lnTo>
                    <a:pt x="26622" y="3558"/>
                  </a:lnTo>
                  <a:lnTo>
                    <a:pt x="27308" y="3245"/>
                  </a:lnTo>
                  <a:lnTo>
                    <a:pt x="27993" y="2942"/>
                  </a:lnTo>
                  <a:lnTo>
                    <a:pt x="28705" y="2647"/>
                  </a:lnTo>
                  <a:lnTo>
                    <a:pt x="29416" y="2352"/>
                  </a:lnTo>
                  <a:lnTo>
                    <a:pt x="30145" y="2074"/>
                  </a:lnTo>
                  <a:lnTo>
                    <a:pt x="30883" y="1805"/>
                  </a:lnTo>
                  <a:lnTo>
                    <a:pt x="31638" y="1536"/>
                  </a:lnTo>
                  <a:lnTo>
                    <a:pt x="32401" y="1284"/>
                  </a:lnTo>
                  <a:lnTo>
                    <a:pt x="33182" y="1041"/>
                  </a:lnTo>
                  <a:lnTo>
                    <a:pt x="33972" y="807"/>
                  </a:lnTo>
                  <a:lnTo>
                    <a:pt x="34779" y="582"/>
                  </a:lnTo>
                  <a:lnTo>
                    <a:pt x="35595" y="365"/>
                  </a:lnTo>
                  <a:lnTo>
                    <a:pt x="36419" y="156"/>
                  </a:lnTo>
                  <a:lnTo>
                    <a:pt x="36419" y="156"/>
                  </a:lnTo>
                  <a:lnTo>
                    <a:pt x="36688" y="96"/>
                  </a:lnTo>
                  <a:lnTo>
                    <a:pt x="36948" y="52"/>
                  </a:lnTo>
                  <a:lnTo>
                    <a:pt x="37209" y="26"/>
                  </a:lnTo>
                  <a:lnTo>
                    <a:pt x="37469" y="9"/>
                  </a:lnTo>
                  <a:lnTo>
                    <a:pt x="37729" y="0"/>
                  </a:lnTo>
                  <a:lnTo>
                    <a:pt x="37990" y="9"/>
                  </a:lnTo>
                  <a:lnTo>
                    <a:pt x="38250" y="35"/>
                  </a:lnTo>
                  <a:lnTo>
                    <a:pt x="38502" y="70"/>
                  </a:lnTo>
                  <a:lnTo>
                    <a:pt x="38753" y="113"/>
                  </a:lnTo>
                  <a:lnTo>
                    <a:pt x="39005" y="174"/>
                  </a:lnTo>
                  <a:lnTo>
                    <a:pt x="39248" y="243"/>
                  </a:lnTo>
                  <a:lnTo>
                    <a:pt x="39491" y="330"/>
                  </a:lnTo>
                  <a:lnTo>
                    <a:pt x="39725" y="425"/>
                  </a:lnTo>
                  <a:lnTo>
                    <a:pt x="39959" y="529"/>
                  </a:lnTo>
                  <a:lnTo>
                    <a:pt x="40185" y="642"/>
                  </a:lnTo>
                  <a:lnTo>
                    <a:pt x="40402" y="772"/>
                  </a:lnTo>
                  <a:lnTo>
                    <a:pt x="40619" y="903"/>
                  </a:lnTo>
                  <a:lnTo>
                    <a:pt x="40818" y="1050"/>
                  </a:lnTo>
                  <a:lnTo>
                    <a:pt x="41027" y="1206"/>
                  </a:lnTo>
                  <a:lnTo>
                    <a:pt x="41218" y="1371"/>
                  </a:lnTo>
                  <a:lnTo>
                    <a:pt x="41400" y="1553"/>
                  </a:lnTo>
                  <a:lnTo>
                    <a:pt x="41573" y="1736"/>
                  </a:lnTo>
                  <a:lnTo>
                    <a:pt x="41747" y="1927"/>
                  </a:lnTo>
                  <a:lnTo>
                    <a:pt x="41903" y="2126"/>
                  </a:lnTo>
                  <a:lnTo>
                    <a:pt x="42051" y="2334"/>
                  </a:lnTo>
                  <a:lnTo>
                    <a:pt x="42198" y="2551"/>
                  </a:lnTo>
                  <a:lnTo>
                    <a:pt x="42320" y="2777"/>
                  </a:lnTo>
                  <a:lnTo>
                    <a:pt x="42441" y="3011"/>
                  </a:lnTo>
                  <a:lnTo>
                    <a:pt x="42554" y="3254"/>
                  </a:lnTo>
                  <a:lnTo>
                    <a:pt x="42649" y="3497"/>
                  </a:lnTo>
                  <a:lnTo>
                    <a:pt x="42727" y="3757"/>
                  </a:lnTo>
                  <a:lnTo>
                    <a:pt x="42806" y="4018"/>
                  </a:lnTo>
                  <a:lnTo>
                    <a:pt x="42806" y="4018"/>
                  </a:lnTo>
                  <a:lnTo>
                    <a:pt x="42858" y="4278"/>
                  </a:lnTo>
                  <a:lnTo>
                    <a:pt x="42910" y="4538"/>
                  </a:lnTo>
                  <a:lnTo>
                    <a:pt x="42936" y="4799"/>
                  </a:lnTo>
                  <a:lnTo>
                    <a:pt x="42953" y="5068"/>
                  </a:lnTo>
                  <a:lnTo>
                    <a:pt x="42953" y="5328"/>
                  </a:lnTo>
                  <a:lnTo>
                    <a:pt x="42944" y="5588"/>
                  </a:lnTo>
                  <a:lnTo>
                    <a:pt x="42927" y="5840"/>
                  </a:lnTo>
                  <a:lnTo>
                    <a:pt x="42892" y="6092"/>
                  </a:lnTo>
                  <a:lnTo>
                    <a:pt x="42840" y="6343"/>
                  </a:lnTo>
                  <a:lnTo>
                    <a:pt x="42788" y="6595"/>
                  </a:lnTo>
                  <a:lnTo>
                    <a:pt x="42710" y="6838"/>
                  </a:lnTo>
                  <a:lnTo>
                    <a:pt x="42632" y="7081"/>
                  </a:lnTo>
                  <a:lnTo>
                    <a:pt x="42537" y="7315"/>
                  </a:lnTo>
                  <a:lnTo>
                    <a:pt x="42432" y="7549"/>
                  </a:lnTo>
                  <a:lnTo>
                    <a:pt x="42320" y="7775"/>
                  </a:lnTo>
                  <a:lnTo>
                    <a:pt x="42189" y="7992"/>
                  </a:lnTo>
                  <a:lnTo>
                    <a:pt x="42051" y="8209"/>
                  </a:lnTo>
                  <a:lnTo>
                    <a:pt x="41903" y="8417"/>
                  </a:lnTo>
                  <a:lnTo>
                    <a:pt x="41747" y="8617"/>
                  </a:lnTo>
                  <a:lnTo>
                    <a:pt x="41582" y="8808"/>
                  </a:lnTo>
                  <a:lnTo>
                    <a:pt x="41408" y="8990"/>
                  </a:lnTo>
                  <a:lnTo>
                    <a:pt x="41226" y="9172"/>
                  </a:lnTo>
                  <a:lnTo>
                    <a:pt x="41035" y="9337"/>
                  </a:lnTo>
                  <a:lnTo>
                    <a:pt x="40827" y="9493"/>
                  </a:lnTo>
                  <a:lnTo>
                    <a:pt x="40619" y="9649"/>
                  </a:lnTo>
                  <a:lnTo>
                    <a:pt x="40402" y="9788"/>
                  </a:lnTo>
                  <a:lnTo>
                    <a:pt x="40176" y="9918"/>
                  </a:lnTo>
                  <a:lnTo>
                    <a:pt x="39942" y="10031"/>
                  </a:lnTo>
                  <a:lnTo>
                    <a:pt x="39708" y="10144"/>
                  </a:lnTo>
                  <a:lnTo>
                    <a:pt x="39456" y="10239"/>
                  </a:lnTo>
                  <a:lnTo>
                    <a:pt x="39204" y="10326"/>
                  </a:lnTo>
                  <a:lnTo>
                    <a:pt x="38944" y="10396"/>
                  </a:lnTo>
                  <a:lnTo>
                    <a:pt x="38944" y="10396"/>
                  </a:lnTo>
                  <a:lnTo>
                    <a:pt x="38337" y="10552"/>
                  </a:lnTo>
                  <a:lnTo>
                    <a:pt x="37729" y="10708"/>
                  </a:lnTo>
                  <a:lnTo>
                    <a:pt x="37139" y="10873"/>
                  </a:lnTo>
                  <a:lnTo>
                    <a:pt x="36549" y="11046"/>
                  </a:lnTo>
                  <a:lnTo>
                    <a:pt x="35976" y="11229"/>
                  </a:lnTo>
                  <a:lnTo>
                    <a:pt x="35404" y="11411"/>
                  </a:lnTo>
                  <a:lnTo>
                    <a:pt x="34848" y="11610"/>
                  </a:lnTo>
                  <a:lnTo>
                    <a:pt x="34293" y="11801"/>
                  </a:lnTo>
                  <a:lnTo>
                    <a:pt x="33746" y="12010"/>
                  </a:lnTo>
                  <a:lnTo>
                    <a:pt x="33217" y="12218"/>
                  </a:lnTo>
                  <a:lnTo>
                    <a:pt x="32688" y="12435"/>
                  </a:lnTo>
                  <a:lnTo>
                    <a:pt x="32167" y="12660"/>
                  </a:lnTo>
                  <a:lnTo>
                    <a:pt x="31664" y="12886"/>
                  </a:lnTo>
                  <a:lnTo>
                    <a:pt x="31160" y="13120"/>
                  </a:lnTo>
                  <a:lnTo>
                    <a:pt x="30666" y="13355"/>
                  </a:lnTo>
                  <a:lnTo>
                    <a:pt x="30180" y="13598"/>
                  </a:lnTo>
                  <a:lnTo>
                    <a:pt x="29703" y="13849"/>
                  </a:lnTo>
                  <a:lnTo>
                    <a:pt x="29234" y="14101"/>
                  </a:lnTo>
                  <a:lnTo>
                    <a:pt x="28766" y="14361"/>
                  </a:lnTo>
                  <a:lnTo>
                    <a:pt x="28314" y="14622"/>
                  </a:lnTo>
                  <a:lnTo>
                    <a:pt x="27863" y="14882"/>
                  </a:lnTo>
                  <a:lnTo>
                    <a:pt x="27429" y="15160"/>
                  </a:lnTo>
                  <a:lnTo>
                    <a:pt x="26995" y="15429"/>
                  </a:lnTo>
                  <a:lnTo>
                    <a:pt x="26570" y="15715"/>
                  </a:lnTo>
                  <a:lnTo>
                    <a:pt x="26154" y="15993"/>
                  </a:lnTo>
                  <a:lnTo>
                    <a:pt x="25737" y="16279"/>
                  </a:lnTo>
                  <a:lnTo>
                    <a:pt x="25338" y="16574"/>
                  </a:lnTo>
                  <a:lnTo>
                    <a:pt x="24939" y="16869"/>
                  </a:lnTo>
                  <a:lnTo>
                    <a:pt x="24557" y="17164"/>
                  </a:lnTo>
                  <a:lnTo>
                    <a:pt x="24175" y="17468"/>
                  </a:lnTo>
                  <a:lnTo>
                    <a:pt x="23802" y="17771"/>
                  </a:lnTo>
                  <a:lnTo>
                    <a:pt x="23429" y="18084"/>
                  </a:lnTo>
                  <a:lnTo>
                    <a:pt x="23073" y="18396"/>
                  </a:lnTo>
                  <a:lnTo>
                    <a:pt x="22717" y="18709"/>
                  </a:lnTo>
                  <a:lnTo>
                    <a:pt x="22370" y="19021"/>
                  </a:lnTo>
                  <a:lnTo>
                    <a:pt x="22032" y="19342"/>
                  </a:lnTo>
                  <a:lnTo>
                    <a:pt x="21693" y="19663"/>
                  </a:lnTo>
                  <a:lnTo>
                    <a:pt x="21364" y="19993"/>
                  </a:lnTo>
                  <a:lnTo>
                    <a:pt x="21043" y="20314"/>
                  </a:lnTo>
                  <a:lnTo>
                    <a:pt x="20730" y="20644"/>
                  </a:lnTo>
                  <a:lnTo>
                    <a:pt x="20427" y="20973"/>
                  </a:lnTo>
                  <a:lnTo>
                    <a:pt x="20123" y="21303"/>
                  </a:lnTo>
                  <a:lnTo>
                    <a:pt x="19828" y="21642"/>
                  </a:lnTo>
                  <a:lnTo>
                    <a:pt x="19533" y="21980"/>
                  </a:lnTo>
                  <a:lnTo>
                    <a:pt x="19255" y="22318"/>
                  </a:lnTo>
                  <a:lnTo>
                    <a:pt x="18977" y="22657"/>
                  </a:lnTo>
                  <a:lnTo>
                    <a:pt x="18708" y="22995"/>
                  </a:lnTo>
                  <a:lnTo>
                    <a:pt x="18439" y="23334"/>
                  </a:lnTo>
                  <a:lnTo>
                    <a:pt x="17927" y="24019"/>
                  </a:lnTo>
                  <a:lnTo>
                    <a:pt x="17433" y="24713"/>
                  </a:lnTo>
                  <a:lnTo>
                    <a:pt x="16964" y="25399"/>
                  </a:lnTo>
                  <a:lnTo>
                    <a:pt x="16522" y="26093"/>
                  </a:lnTo>
                  <a:lnTo>
                    <a:pt x="16097" y="26787"/>
                  </a:lnTo>
                  <a:lnTo>
                    <a:pt x="15689" y="27473"/>
                  </a:lnTo>
                  <a:lnTo>
                    <a:pt x="15307" y="28167"/>
                  </a:lnTo>
                  <a:lnTo>
                    <a:pt x="14942" y="28852"/>
                  </a:lnTo>
                  <a:lnTo>
                    <a:pt x="14595" y="29538"/>
                  </a:lnTo>
                  <a:lnTo>
                    <a:pt x="14266" y="30215"/>
                  </a:lnTo>
                  <a:lnTo>
                    <a:pt x="13962" y="30883"/>
                  </a:lnTo>
                  <a:lnTo>
                    <a:pt x="13667" y="31551"/>
                  </a:lnTo>
                  <a:lnTo>
                    <a:pt x="13398" y="32211"/>
                  </a:lnTo>
                  <a:lnTo>
                    <a:pt x="13138" y="32853"/>
                  </a:lnTo>
                  <a:lnTo>
                    <a:pt x="12895" y="33495"/>
                  </a:lnTo>
                  <a:lnTo>
                    <a:pt x="12669" y="34120"/>
                  </a:lnTo>
                  <a:lnTo>
                    <a:pt x="12461" y="34736"/>
                  </a:lnTo>
                  <a:lnTo>
                    <a:pt x="12261" y="35343"/>
                  </a:lnTo>
                  <a:lnTo>
                    <a:pt x="12088" y="35933"/>
                  </a:lnTo>
                  <a:lnTo>
                    <a:pt x="11914" y="36506"/>
                  </a:lnTo>
                  <a:lnTo>
                    <a:pt x="11758" y="37061"/>
                  </a:lnTo>
                  <a:lnTo>
                    <a:pt x="11619" y="37608"/>
                  </a:lnTo>
                  <a:lnTo>
                    <a:pt x="11489" y="38129"/>
                  </a:lnTo>
                  <a:lnTo>
                    <a:pt x="11367" y="38632"/>
                  </a:lnTo>
                  <a:lnTo>
                    <a:pt x="11263" y="39118"/>
                  </a:lnTo>
                  <a:lnTo>
                    <a:pt x="11159" y="39586"/>
                  </a:lnTo>
                  <a:lnTo>
                    <a:pt x="11072" y="40029"/>
                  </a:lnTo>
                  <a:lnTo>
                    <a:pt x="10994" y="40454"/>
                  </a:lnTo>
                  <a:lnTo>
                    <a:pt x="10864" y="41218"/>
                  </a:lnTo>
                  <a:lnTo>
                    <a:pt x="10769" y="41886"/>
                  </a:lnTo>
                  <a:lnTo>
                    <a:pt x="10699" y="42441"/>
                  </a:lnTo>
                  <a:lnTo>
                    <a:pt x="10656" y="42875"/>
                  </a:lnTo>
                  <a:lnTo>
                    <a:pt x="10621" y="43187"/>
                  </a:lnTo>
                  <a:lnTo>
                    <a:pt x="10612" y="43361"/>
                  </a:lnTo>
                  <a:lnTo>
                    <a:pt x="10612" y="43361"/>
                  </a:lnTo>
                  <a:lnTo>
                    <a:pt x="10578" y="43621"/>
                  </a:lnTo>
                  <a:lnTo>
                    <a:pt x="10534" y="43873"/>
                  </a:lnTo>
                  <a:lnTo>
                    <a:pt x="10482" y="44116"/>
                  </a:lnTo>
                  <a:lnTo>
                    <a:pt x="10413" y="44359"/>
                  </a:lnTo>
                  <a:lnTo>
                    <a:pt x="10335" y="44602"/>
                  </a:lnTo>
                  <a:lnTo>
                    <a:pt x="10248" y="44836"/>
                  </a:lnTo>
                  <a:lnTo>
                    <a:pt x="10153" y="45062"/>
                  </a:lnTo>
                  <a:lnTo>
                    <a:pt x="10040" y="45287"/>
                  </a:lnTo>
                  <a:lnTo>
                    <a:pt x="9927" y="45504"/>
                  </a:lnTo>
                  <a:lnTo>
                    <a:pt x="9797" y="45713"/>
                  </a:lnTo>
                  <a:lnTo>
                    <a:pt x="9667" y="45921"/>
                  </a:lnTo>
                  <a:lnTo>
                    <a:pt x="9519" y="46120"/>
                  </a:lnTo>
                  <a:lnTo>
                    <a:pt x="9372" y="46311"/>
                  </a:lnTo>
                  <a:lnTo>
                    <a:pt x="9207" y="46494"/>
                  </a:lnTo>
                  <a:lnTo>
                    <a:pt x="9042" y="46676"/>
                  </a:lnTo>
                  <a:lnTo>
                    <a:pt x="8868" y="46841"/>
                  </a:lnTo>
                  <a:lnTo>
                    <a:pt x="8677" y="47005"/>
                  </a:lnTo>
                  <a:lnTo>
                    <a:pt x="8495" y="47162"/>
                  </a:lnTo>
                  <a:lnTo>
                    <a:pt x="8296" y="47301"/>
                  </a:lnTo>
                  <a:lnTo>
                    <a:pt x="8096" y="47439"/>
                  </a:lnTo>
                  <a:lnTo>
                    <a:pt x="7888" y="47570"/>
                  </a:lnTo>
                  <a:lnTo>
                    <a:pt x="7671" y="47682"/>
                  </a:lnTo>
                  <a:lnTo>
                    <a:pt x="7454" y="47795"/>
                  </a:lnTo>
                  <a:lnTo>
                    <a:pt x="7228" y="47891"/>
                  </a:lnTo>
                  <a:lnTo>
                    <a:pt x="6994" y="47977"/>
                  </a:lnTo>
                  <a:lnTo>
                    <a:pt x="6760" y="48055"/>
                  </a:lnTo>
                  <a:lnTo>
                    <a:pt x="6525" y="48116"/>
                  </a:lnTo>
                  <a:lnTo>
                    <a:pt x="6282" y="48177"/>
                  </a:lnTo>
                  <a:lnTo>
                    <a:pt x="6031" y="48220"/>
                  </a:lnTo>
                  <a:lnTo>
                    <a:pt x="5788" y="48246"/>
                  </a:lnTo>
                  <a:lnTo>
                    <a:pt x="5536" y="48264"/>
                  </a:lnTo>
                  <a:lnTo>
                    <a:pt x="5276" y="48272"/>
                  </a:lnTo>
                  <a:lnTo>
                    <a:pt x="5276" y="4827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-6170850" y="-41018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-4982475" y="-7283450"/>
              <a:ext cx="837600" cy="952800"/>
            </a:xfrm>
            <a:custGeom>
              <a:rect b="b" l="l" r="r" t="t"/>
              <a:pathLst>
                <a:path extrusionOk="0" h="38112" w="33504">
                  <a:moveTo>
                    <a:pt x="28167" y="1"/>
                  </a:moveTo>
                  <a:lnTo>
                    <a:pt x="27898" y="10"/>
                  </a:lnTo>
                  <a:lnTo>
                    <a:pt x="27629" y="27"/>
                  </a:lnTo>
                  <a:lnTo>
                    <a:pt x="27369" y="62"/>
                  </a:lnTo>
                  <a:lnTo>
                    <a:pt x="27109" y="114"/>
                  </a:lnTo>
                  <a:lnTo>
                    <a:pt x="26857" y="175"/>
                  </a:lnTo>
                  <a:lnTo>
                    <a:pt x="26614" y="244"/>
                  </a:lnTo>
                  <a:lnTo>
                    <a:pt x="26371" y="331"/>
                  </a:lnTo>
                  <a:lnTo>
                    <a:pt x="26128" y="426"/>
                  </a:lnTo>
                  <a:lnTo>
                    <a:pt x="25894" y="530"/>
                  </a:lnTo>
                  <a:lnTo>
                    <a:pt x="25668" y="652"/>
                  </a:lnTo>
                  <a:lnTo>
                    <a:pt x="25451" y="782"/>
                  </a:lnTo>
                  <a:lnTo>
                    <a:pt x="25243" y="921"/>
                  </a:lnTo>
                  <a:lnTo>
                    <a:pt x="25035" y="1068"/>
                  </a:lnTo>
                  <a:lnTo>
                    <a:pt x="24835" y="1224"/>
                  </a:lnTo>
                  <a:lnTo>
                    <a:pt x="24644" y="1389"/>
                  </a:lnTo>
                  <a:lnTo>
                    <a:pt x="24462" y="1572"/>
                  </a:lnTo>
                  <a:lnTo>
                    <a:pt x="24289" y="1754"/>
                  </a:lnTo>
                  <a:lnTo>
                    <a:pt x="24124" y="1945"/>
                  </a:lnTo>
                  <a:lnTo>
                    <a:pt x="23967" y="2153"/>
                  </a:lnTo>
                  <a:lnTo>
                    <a:pt x="23829" y="2361"/>
                  </a:lnTo>
                  <a:lnTo>
                    <a:pt x="23690" y="2578"/>
                  </a:lnTo>
                  <a:lnTo>
                    <a:pt x="23560" y="2795"/>
                  </a:lnTo>
                  <a:lnTo>
                    <a:pt x="23447" y="3029"/>
                  </a:lnTo>
                  <a:lnTo>
                    <a:pt x="23343" y="3264"/>
                  </a:lnTo>
                  <a:lnTo>
                    <a:pt x="23247" y="3507"/>
                  </a:lnTo>
                  <a:lnTo>
                    <a:pt x="23169" y="3750"/>
                  </a:lnTo>
                  <a:lnTo>
                    <a:pt x="23100" y="4010"/>
                  </a:lnTo>
                  <a:lnTo>
                    <a:pt x="23039" y="4262"/>
                  </a:lnTo>
                  <a:lnTo>
                    <a:pt x="22996" y="4531"/>
                  </a:lnTo>
                  <a:lnTo>
                    <a:pt x="22961" y="4800"/>
                  </a:lnTo>
                  <a:lnTo>
                    <a:pt x="22917" y="5181"/>
                  </a:lnTo>
                  <a:lnTo>
                    <a:pt x="22874" y="5563"/>
                  </a:lnTo>
                  <a:lnTo>
                    <a:pt x="22822" y="5936"/>
                  </a:lnTo>
                  <a:lnTo>
                    <a:pt x="22761" y="6309"/>
                  </a:lnTo>
                  <a:lnTo>
                    <a:pt x="22701" y="6683"/>
                  </a:lnTo>
                  <a:lnTo>
                    <a:pt x="22631" y="7047"/>
                  </a:lnTo>
                  <a:lnTo>
                    <a:pt x="22562" y="7411"/>
                  </a:lnTo>
                  <a:lnTo>
                    <a:pt x="22484" y="7767"/>
                  </a:lnTo>
                  <a:lnTo>
                    <a:pt x="22406" y="8123"/>
                  </a:lnTo>
                  <a:lnTo>
                    <a:pt x="22319" y="8479"/>
                  </a:lnTo>
                  <a:lnTo>
                    <a:pt x="22223" y="8826"/>
                  </a:lnTo>
                  <a:lnTo>
                    <a:pt x="22128" y="9164"/>
                  </a:lnTo>
                  <a:lnTo>
                    <a:pt x="22024" y="9511"/>
                  </a:lnTo>
                  <a:lnTo>
                    <a:pt x="21920" y="9841"/>
                  </a:lnTo>
                  <a:lnTo>
                    <a:pt x="21807" y="10180"/>
                  </a:lnTo>
                  <a:lnTo>
                    <a:pt x="21694" y="10509"/>
                  </a:lnTo>
                  <a:lnTo>
                    <a:pt x="21451" y="11160"/>
                  </a:lnTo>
                  <a:lnTo>
                    <a:pt x="21199" y="11794"/>
                  </a:lnTo>
                  <a:lnTo>
                    <a:pt x="20922" y="12418"/>
                  </a:lnTo>
                  <a:lnTo>
                    <a:pt x="20635" y="13026"/>
                  </a:lnTo>
                  <a:lnTo>
                    <a:pt x="20332" y="13616"/>
                  </a:lnTo>
                  <a:lnTo>
                    <a:pt x="20019" y="14197"/>
                  </a:lnTo>
                  <a:lnTo>
                    <a:pt x="19690" y="14761"/>
                  </a:lnTo>
                  <a:lnTo>
                    <a:pt x="19351" y="15317"/>
                  </a:lnTo>
                  <a:lnTo>
                    <a:pt x="19004" y="15855"/>
                  </a:lnTo>
                  <a:lnTo>
                    <a:pt x="18640" y="16384"/>
                  </a:lnTo>
                  <a:lnTo>
                    <a:pt x="18275" y="16896"/>
                  </a:lnTo>
                  <a:lnTo>
                    <a:pt x="17893" y="17399"/>
                  </a:lnTo>
                  <a:lnTo>
                    <a:pt x="17511" y="17885"/>
                  </a:lnTo>
                  <a:lnTo>
                    <a:pt x="17112" y="18354"/>
                  </a:lnTo>
                  <a:lnTo>
                    <a:pt x="16713" y="18822"/>
                  </a:lnTo>
                  <a:lnTo>
                    <a:pt x="16305" y="19265"/>
                  </a:lnTo>
                  <a:lnTo>
                    <a:pt x="15897" y="19707"/>
                  </a:lnTo>
                  <a:lnTo>
                    <a:pt x="15481" y="20124"/>
                  </a:lnTo>
                  <a:lnTo>
                    <a:pt x="15064" y="20540"/>
                  </a:lnTo>
                  <a:lnTo>
                    <a:pt x="14639" y="20939"/>
                  </a:lnTo>
                  <a:lnTo>
                    <a:pt x="14214" y="21321"/>
                  </a:lnTo>
                  <a:lnTo>
                    <a:pt x="13789" y="21694"/>
                  </a:lnTo>
                  <a:lnTo>
                    <a:pt x="13355" y="22059"/>
                  </a:lnTo>
                  <a:lnTo>
                    <a:pt x="12930" y="22406"/>
                  </a:lnTo>
                  <a:lnTo>
                    <a:pt x="12505" y="22744"/>
                  </a:lnTo>
                  <a:lnTo>
                    <a:pt x="12079" y="23074"/>
                  </a:lnTo>
                  <a:lnTo>
                    <a:pt x="11654" y="23387"/>
                  </a:lnTo>
                  <a:lnTo>
                    <a:pt x="11238" y="23690"/>
                  </a:lnTo>
                  <a:lnTo>
                    <a:pt x="10821" y="23985"/>
                  </a:lnTo>
                  <a:lnTo>
                    <a:pt x="10405" y="24263"/>
                  </a:lnTo>
                  <a:lnTo>
                    <a:pt x="9997" y="24532"/>
                  </a:lnTo>
                  <a:lnTo>
                    <a:pt x="9598" y="24792"/>
                  </a:lnTo>
                  <a:lnTo>
                    <a:pt x="9199" y="25044"/>
                  </a:lnTo>
                  <a:lnTo>
                    <a:pt x="8808" y="25278"/>
                  </a:lnTo>
                  <a:lnTo>
                    <a:pt x="8053" y="25712"/>
                  </a:lnTo>
                  <a:lnTo>
                    <a:pt x="7342" y="26111"/>
                  </a:lnTo>
                  <a:lnTo>
                    <a:pt x="6665" y="26467"/>
                  </a:lnTo>
                  <a:lnTo>
                    <a:pt x="6040" y="26779"/>
                  </a:lnTo>
                  <a:lnTo>
                    <a:pt x="5476" y="27048"/>
                  </a:lnTo>
                  <a:lnTo>
                    <a:pt x="4964" y="27283"/>
                  </a:lnTo>
                  <a:lnTo>
                    <a:pt x="4521" y="27474"/>
                  </a:lnTo>
                  <a:lnTo>
                    <a:pt x="4148" y="27630"/>
                  </a:lnTo>
                  <a:lnTo>
                    <a:pt x="3862" y="27751"/>
                  </a:lnTo>
                  <a:lnTo>
                    <a:pt x="3532" y="27873"/>
                  </a:lnTo>
                  <a:lnTo>
                    <a:pt x="3281" y="27968"/>
                  </a:lnTo>
                  <a:lnTo>
                    <a:pt x="3038" y="28081"/>
                  </a:lnTo>
                  <a:lnTo>
                    <a:pt x="2795" y="28202"/>
                  </a:lnTo>
                  <a:lnTo>
                    <a:pt x="2569" y="28333"/>
                  </a:lnTo>
                  <a:lnTo>
                    <a:pt x="2343" y="28471"/>
                  </a:lnTo>
                  <a:lnTo>
                    <a:pt x="2135" y="28628"/>
                  </a:lnTo>
                  <a:lnTo>
                    <a:pt x="1927" y="28784"/>
                  </a:lnTo>
                  <a:lnTo>
                    <a:pt x="1736" y="28957"/>
                  </a:lnTo>
                  <a:lnTo>
                    <a:pt x="1554" y="29131"/>
                  </a:lnTo>
                  <a:lnTo>
                    <a:pt x="1372" y="29313"/>
                  </a:lnTo>
                  <a:lnTo>
                    <a:pt x="1207" y="29513"/>
                  </a:lnTo>
                  <a:lnTo>
                    <a:pt x="1051" y="29712"/>
                  </a:lnTo>
                  <a:lnTo>
                    <a:pt x="903" y="29921"/>
                  </a:lnTo>
                  <a:lnTo>
                    <a:pt x="764" y="30137"/>
                  </a:lnTo>
                  <a:lnTo>
                    <a:pt x="643" y="30354"/>
                  </a:lnTo>
                  <a:lnTo>
                    <a:pt x="521" y="30580"/>
                  </a:lnTo>
                  <a:lnTo>
                    <a:pt x="417" y="30814"/>
                  </a:lnTo>
                  <a:lnTo>
                    <a:pt x="330" y="31049"/>
                  </a:lnTo>
                  <a:lnTo>
                    <a:pt x="244" y="31283"/>
                  </a:lnTo>
                  <a:lnTo>
                    <a:pt x="174" y="31535"/>
                  </a:lnTo>
                  <a:lnTo>
                    <a:pt x="113" y="31778"/>
                  </a:lnTo>
                  <a:lnTo>
                    <a:pt x="70" y="32029"/>
                  </a:lnTo>
                  <a:lnTo>
                    <a:pt x="35" y="32281"/>
                  </a:lnTo>
                  <a:lnTo>
                    <a:pt x="9" y="32541"/>
                  </a:lnTo>
                  <a:lnTo>
                    <a:pt x="1" y="32793"/>
                  </a:lnTo>
                  <a:lnTo>
                    <a:pt x="9" y="33053"/>
                  </a:lnTo>
                  <a:lnTo>
                    <a:pt x="18" y="33313"/>
                  </a:lnTo>
                  <a:lnTo>
                    <a:pt x="53" y="33574"/>
                  </a:lnTo>
                  <a:lnTo>
                    <a:pt x="96" y="33834"/>
                  </a:lnTo>
                  <a:lnTo>
                    <a:pt x="148" y="34094"/>
                  </a:lnTo>
                  <a:lnTo>
                    <a:pt x="217" y="34346"/>
                  </a:lnTo>
                  <a:lnTo>
                    <a:pt x="304" y="34606"/>
                  </a:lnTo>
                  <a:lnTo>
                    <a:pt x="382" y="34806"/>
                  </a:lnTo>
                  <a:lnTo>
                    <a:pt x="469" y="35006"/>
                  </a:lnTo>
                  <a:lnTo>
                    <a:pt x="556" y="35196"/>
                  </a:lnTo>
                  <a:lnTo>
                    <a:pt x="651" y="35379"/>
                  </a:lnTo>
                  <a:lnTo>
                    <a:pt x="755" y="35561"/>
                  </a:lnTo>
                  <a:lnTo>
                    <a:pt x="868" y="35734"/>
                  </a:lnTo>
                  <a:lnTo>
                    <a:pt x="981" y="35908"/>
                  </a:lnTo>
                  <a:lnTo>
                    <a:pt x="1103" y="36073"/>
                  </a:lnTo>
                  <a:lnTo>
                    <a:pt x="1233" y="36229"/>
                  </a:lnTo>
                  <a:lnTo>
                    <a:pt x="1363" y="36385"/>
                  </a:lnTo>
                  <a:lnTo>
                    <a:pt x="1502" y="36533"/>
                  </a:lnTo>
                  <a:lnTo>
                    <a:pt x="1649" y="36672"/>
                  </a:lnTo>
                  <a:lnTo>
                    <a:pt x="1797" y="36810"/>
                  </a:lnTo>
                  <a:lnTo>
                    <a:pt x="1953" y="36932"/>
                  </a:lnTo>
                  <a:lnTo>
                    <a:pt x="2109" y="37062"/>
                  </a:lnTo>
                  <a:lnTo>
                    <a:pt x="2274" y="37175"/>
                  </a:lnTo>
                  <a:lnTo>
                    <a:pt x="2439" y="37288"/>
                  </a:lnTo>
                  <a:lnTo>
                    <a:pt x="2604" y="37392"/>
                  </a:lnTo>
                  <a:lnTo>
                    <a:pt x="2777" y="37487"/>
                  </a:lnTo>
                  <a:lnTo>
                    <a:pt x="2960" y="37574"/>
                  </a:lnTo>
                  <a:lnTo>
                    <a:pt x="3142" y="37661"/>
                  </a:lnTo>
                  <a:lnTo>
                    <a:pt x="3324" y="37739"/>
                  </a:lnTo>
                  <a:lnTo>
                    <a:pt x="3506" y="37808"/>
                  </a:lnTo>
                  <a:lnTo>
                    <a:pt x="3697" y="37869"/>
                  </a:lnTo>
                  <a:lnTo>
                    <a:pt x="3888" y="37930"/>
                  </a:lnTo>
                  <a:lnTo>
                    <a:pt x="4088" y="37973"/>
                  </a:lnTo>
                  <a:lnTo>
                    <a:pt x="4278" y="38017"/>
                  </a:lnTo>
                  <a:lnTo>
                    <a:pt x="4478" y="38051"/>
                  </a:lnTo>
                  <a:lnTo>
                    <a:pt x="4678" y="38077"/>
                  </a:lnTo>
                  <a:lnTo>
                    <a:pt x="4877" y="38095"/>
                  </a:lnTo>
                  <a:lnTo>
                    <a:pt x="5085" y="38112"/>
                  </a:lnTo>
                  <a:lnTo>
                    <a:pt x="5502" y="38112"/>
                  </a:lnTo>
                  <a:lnTo>
                    <a:pt x="5719" y="38103"/>
                  </a:lnTo>
                  <a:lnTo>
                    <a:pt x="5945" y="38077"/>
                  </a:lnTo>
                  <a:lnTo>
                    <a:pt x="6170" y="38051"/>
                  </a:lnTo>
                  <a:lnTo>
                    <a:pt x="6404" y="38017"/>
                  </a:lnTo>
                  <a:lnTo>
                    <a:pt x="6639" y="37964"/>
                  </a:lnTo>
                  <a:lnTo>
                    <a:pt x="6873" y="37904"/>
                  </a:lnTo>
                  <a:lnTo>
                    <a:pt x="7107" y="37834"/>
                  </a:lnTo>
                  <a:lnTo>
                    <a:pt x="7541" y="37669"/>
                  </a:lnTo>
                  <a:lnTo>
                    <a:pt x="7932" y="37513"/>
                  </a:lnTo>
                  <a:lnTo>
                    <a:pt x="8435" y="37305"/>
                  </a:lnTo>
                  <a:lnTo>
                    <a:pt x="9034" y="37053"/>
                  </a:lnTo>
                  <a:lnTo>
                    <a:pt x="9719" y="36741"/>
                  </a:lnTo>
                  <a:lnTo>
                    <a:pt x="10491" y="36377"/>
                  </a:lnTo>
                  <a:lnTo>
                    <a:pt x="11342" y="35951"/>
                  </a:lnTo>
                  <a:lnTo>
                    <a:pt x="11784" y="35717"/>
                  </a:lnTo>
                  <a:lnTo>
                    <a:pt x="12253" y="35474"/>
                  </a:lnTo>
                  <a:lnTo>
                    <a:pt x="12730" y="35205"/>
                  </a:lnTo>
                  <a:lnTo>
                    <a:pt x="13225" y="34936"/>
                  </a:lnTo>
                  <a:lnTo>
                    <a:pt x="13728" y="34641"/>
                  </a:lnTo>
                  <a:lnTo>
                    <a:pt x="14249" y="34337"/>
                  </a:lnTo>
                  <a:lnTo>
                    <a:pt x="14778" y="34016"/>
                  </a:lnTo>
                  <a:lnTo>
                    <a:pt x="15316" y="33678"/>
                  </a:lnTo>
                  <a:lnTo>
                    <a:pt x="15863" y="33322"/>
                  </a:lnTo>
                  <a:lnTo>
                    <a:pt x="16409" y="32958"/>
                  </a:lnTo>
                  <a:lnTo>
                    <a:pt x="16973" y="32567"/>
                  </a:lnTo>
                  <a:lnTo>
                    <a:pt x="17538" y="32168"/>
                  </a:lnTo>
                  <a:lnTo>
                    <a:pt x="18110" y="31751"/>
                  </a:lnTo>
                  <a:lnTo>
                    <a:pt x="18692" y="31318"/>
                  </a:lnTo>
                  <a:lnTo>
                    <a:pt x="19264" y="30875"/>
                  </a:lnTo>
                  <a:lnTo>
                    <a:pt x="19846" y="30406"/>
                  </a:lnTo>
                  <a:lnTo>
                    <a:pt x="20427" y="29921"/>
                  </a:lnTo>
                  <a:lnTo>
                    <a:pt x="21008" y="29426"/>
                  </a:lnTo>
                  <a:lnTo>
                    <a:pt x="21590" y="28905"/>
                  </a:lnTo>
                  <a:lnTo>
                    <a:pt x="22171" y="28376"/>
                  </a:lnTo>
                  <a:lnTo>
                    <a:pt x="22744" y="27821"/>
                  </a:lnTo>
                  <a:lnTo>
                    <a:pt x="23317" y="27248"/>
                  </a:lnTo>
                  <a:lnTo>
                    <a:pt x="23881" y="26667"/>
                  </a:lnTo>
                  <a:lnTo>
                    <a:pt x="24445" y="26059"/>
                  </a:lnTo>
                  <a:lnTo>
                    <a:pt x="24991" y="25434"/>
                  </a:lnTo>
                  <a:lnTo>
                    <a:pt x="25538" y="24801"/>
                  </a:lnTo>
                  <a:lnTo>
                    <a:pt x="26076" y="24141"/>
                  </a:lnTo>
                  <a:lnTo>
                    <a:pt x="26597" y="23456"/>
                  </a:lnTo>
                  <a:lnTo>
                    <a:pt x="27117" y="22762"/>
                  </a:lnTo>
                  <a:lnTo>
                    <a:pt x="27369" y="22406"/>
                  </a:lnTo>
                  <a:lnTo>
                    <a:pt x="27621" y="22050"/>
                  </a:lnTo>
                  <a:lnTo>
                    <a:pt x="27864" y="21686"/>
                  </a:lnTo>
                  <a:lnTo>
                    <a:pt x="28107" y="21313"/>
                  </a:lnTo>
                  <a:lnTo>
                    <a:pt x="28350" y="20939"/>
                  </a:lnTo>
                  <a:lnTo>
                    <a:pt x="28584" y="20558"/>
                  </a:lnTo>
                  <a:lnTo>
                    <a:pt x="28818" y="20176"/>
                  </a:lnTo>
                  <a:lnTo>
                    <a:pt x="29044" y="19785"/>
                  </a:lnTo>
                  <a:lnTo>
                    <a:pt x="29269" y="19395"/>
                  </a:lnTo>
                  <a:lnTo>
                    <a:pt x="29486" y="18996"/>
                  </a:lnTo>
                  <a:lnTo>
                    <a:pt x="29703" y="18597"/>
                  </a:lnTo>
                  <a:lnTo>
                    <a:pt x="29911" y="18189"/>
                  </a:lnTo>
                  <a:lnTo>
                    <a:pt x="30120" y="17772"/>
                  </a:lnTo>
                  <a:lnTo>
                    <a:pt x="30328" y="17356"/>
                  </a:lnTo>
                  <a:lnTo>
                    <a:pt x="30519" y="16931"/>
                  </a:lnTo>
                  <a:lnTo>
                    <a:pt x="30718" y="16505"/>
                  </a:lnTo>
                  <a:lnTo>
                    <a:pt x="30901" y="16071"/>
                  </a:lnTo>
                  <a:lnTo>
                    <a:pt x="31083" y="15629"/>
                  </a:lnTo>
                  <a:lnTo>
                    <a:pt x="31265" y="15186"/>
                  </a:lnTo>
                  <a:lnTo>
                    <a:pt x="31439" y="14735"/>
                  </a:lnTo>
                  <a:lnTo>
                    <a:pt x="31604" y="14284"/>
                  </a:lnTo>
                  <a:lnTo>
                    <a:pt x="31768" y="13824"/>
                  </a:lnTo>
                  <a:lnTo>
                    <a:pt x="31916" y="13364"/>
                  </a:lnTo>
                  <a:lnTo>
                    <a:pt x="32072" y="12896"/>
                  </a:lnTo>
                  <a:lnTo>
                    <a:pt x="32211" y="12418"/>
                  </a:lnTo>
                  <a:lnTo>
                    <a:pt x="32350" y="11941"/>
                  </a:lnTo>
                  <a:lnTo>
                    <a:pt x="32480" y="11455"/>
                  </a:lnTo>
                  <a:lnTo>
                    <a:pt x="32610" y="10969"/>
                  </a:lnTo>
                  <a:lnTo>
                    <a:pt x="32723" y="10475"/>
                  </a:lnTo>
                  <a:lnTo>
                    <a:pt x="32836" y="9971"/>
                  </a:lnTo>
                  <a:lnTo>
                    <a:pt x="32940" y="9468"/>
                  </a:lnTo>
                  <a:lnTo>
                    <a:pt x="33044" y="8956"/>
                  </a:lnTo>
                  <a:lnTo>
                    <a:pt x="33131" y="8435"/>
                  </a:lnTo>
                  <a:lnTo>
                    <a:pt x="33218" y="7915"/>
                  </a:lnTo>
                  <a:lnTo>
                    <a:pt x="33296" y="7394"/>
                  </a:lnTo>
                  <a:lnTo>
                    <a:pt x="33365" y="6856"/>
                  </a:lnTo>
                  <a:lnTo>
                    <a:pt x="33426" y="6318"/>
                  </a:lnTo>
                  <a:lnTo>
                    <a:pt x="33478" y="5780"/>
                  </a:lnTo>
                  <a:lnTo>
                    <a:pt x="33504" y="5502"/>
                  </a:lnTo>
                  <a:lnTo>
                    <a:pt x="33504" y="5233"/>
                  </a:lnTo>
                  <a:lnTo>
                    <a:pt x="33495" y="4964"/>
                  </a:lnTo>
                  <a:lnTo>
                    <a:pt x="33478" y="4695"/>
                  </a:lnTo>
                  <a:lnTo>
                    <a:pt x="33443" y="4435"/>
                  </a:lnTo>
                  <a:lnTo>
                    <a:pt x="33391" y="4175"/>
                  </a:lnTo>
                  <a:lnTo>
                    <a:pt x="33330" y="3923"/>
                  </a:lnTo>
                  <a:lnTo>
                    <a:pt x="33261" y="3671"/>
                  </a:lnTo>
                  <a:lnTo>
                    <a:pt x="33174" y="3429"/>
                  </a:lnTo>
                  <a:lnTo>
                    <a:pt x="33079" y="3194"/>
                  </a:lnTo>
                  <a:lnTo>
                    <a:pt x="32975" y="2960"/>
                  </a:lnTo>
                  <a:lnTo>
                    <a:pt x="32853" y="2734"/>
                  </a:lnTo>
                  <a:lnTo>
                    <a:pt x="32723" y="2517"/>
                  </a:lnTo>
                  <a:lnTo>
                    <a:pt x="32584" y="2300"/>
                  </a:lnTo>
                  <a:lnTo>
                    <a:pt x="32437" y="2101"/>
                  </a:lnTo>
                  <a:lnTo>
                    <a:pt x="32280" y="1901"/>
                  </a:lnTo>
                  <a:lnTo>
                    <a:pt x="32116" y="1710"/>
                  </a:lnTo>
                  <a:lnTo>
                    <a:pt x="31942" y="1528"/>
                  </a:lnTo>
                  <a:lnTo>
                    <a:pt x="31751" y="1355"/>
                  </a:lnTo>
                  <a:lnTo>
                    <a:pt x="31560" y="1190"/>
                  </a:lnTo>
                  <a:lnTo>
                    <a:pt x="31361" y="1034"/>
                  </a:lnTo>
                  <a:lnTo>
                    <a:pt x="31152" y="886"/>
                  </a:lnTo>
                  <a:lnTo>
                    <a:pt x="30935" y="756"/>
                  </a:lnTo>
                  <a:lnTo>
                    <a:pt x="30710" y="626"/>
                  </a:lnTo>
                  <a:lnTo>
                    <a:pt x="30484" y="513"/>
                  </a:lnTo>
                  <a:lnTo>
                    <a:pt x="30250" y="409"/>
                  </a:lnTo>
                  <a:lnTo>
                    <a:pt x="30007" y="313"/>
                  </a:lnTo>
                  <a:lnTo>
                    <a:pt x="29755" y="235"/>
                  </a:lnTo>
                  <a:lnTo>
                    <a:pt x="29504" y="157"/>
                  </a:lnTo>
                  <a:lnTo>
                    <a:pt x="29243" y="105"/>
                  </a:lnTo>
                  <a:lnTo>
                    <a:pt x="28983" y="53"/>
                  </a:lnTo>
                  <a:lnTo>
                    <a:pt x="28714" y="27"/>
                  </a:lnTo>
                  <a:lnTo>
                    <a:pt x="28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-4982475" y="-7283450"/>
              <a:ext cx="837600" cy="952800"/>
            </a:xfrm>
            <a:custGeom>
              <a:rect b="b" l="l" r="r" t="t"/>
              <a:pathLst>
                <a:path extrusionOk="0" fill="none" h="38112" w="33504">
                  <a:moveTo>
                    <a:pt x="5285" y="38112"/>
                  </a:moveTo>
                  <a:lnTo>
                    <a:pt x="5285" y="38112"/>
                  </a:lnTo>
                  <a:lnTo>
                    <a:pt x="5085" y="38112"/>
                  </a:lnTo>
                  <a:lnTo>
                    <a:pt x="4877" y="38095"/>
                  </a:lnTo>
                  <a:lnTo>
                    <a:pt x="4678" y="38077"/>
                  </a:lnTo>
                  <a:lnTo>
                    <a:pt x="4478" y="38051"/>
                  </a:lnTo>
                  <a:lnTo>
                    <a:pt x="4278" y="38017"/>
                  </a:lnTo>
                  <a:lnTo>
                    <a:pt x="4088" y="37973"/>
                  </a:lnTo>
                  <a:lnTo>
                    <a:pt x="3888" y="37930"/>
                  </a:lnTo>
                  <a:lnTo>
                    <a:pt x="3697" y="37869"/>
                  </a:lnTo>
                  <a:lnTo>
                    <a:pt x="3506" y="37808"/>
                  </a:lnTo>
                  <a:lnTo>
                    <a:pt x="3324" y="37739"/>
                  </a:lnTo>
                  <a:lnTo>
                    <a:pt x="3142" y="37661"/>
                  </a:lnTo>
                  <a:lnTo>
                    <a:pt x="2960" y="37574"/>
                  </a:lnTo>
                  <a:lnTo>
                    <a:pt x="2777" y="37487"/>
                  </a:lnTo>
                  <a:lnTo>
                    <a:pt x="2604" y="37392"/>
                  </a:lnTo>
                  <a:lnTo>
                    <a:pt x="2439" y="37288"/>
                  </a:lnTo>
                  <a:lnTo>
                    <a:pt x="2274" y="37175"/>
                  </a:lnTo>
                  <a:lnTo>
                    <a:pt x="2109" y="37062"/>
                  </a:lnTo>
                  <a:lnTo>
                    <a:pt x="1953" y="36932"/>
                  </a:lnTo>
                  <a:lnTo>
                    <a:pt x="1797" y="36810"/>
                  </a:lnTo>
                  <a:lnTo>
                    <a:pt x="1649" y="36672"/>
                  </a:lnTo>
                  <a:lnTo>
                    <a:pt x="1502" y="36533"/>
                  </a:lnTo>
                  <a:lnTo>
                    <a:pt x="1363" y="36385"/>
                  </a:lnTo>
                  <a:lnTo>
                    <a:pt x="1233" y="36229"/>
                  </a:lnTo>
                  <a:lnTo>
                    <a:pt x="1103" y="36073"/>
                  </a:lnTo>
                  <a:lnTo>
                    <a:pt x="981" y="35908"/>
                  </a:lnTo>
                  <a:lnTo>
                    <a:pt x="868" y="35734"/>
                  </a:lnTo>
                  <a:lnTo>
                    <a:pt x="755" y="35561"/>
                  </a:lnTo>
                  <a:lnTo>
                    <a:pt x="651" y="35379"/>
                  </a:lnTo>
                  <a:lnTo>
                    <a:pt x="556" y="35196"/>
                  </a:lnTo>
                  <a:lnTo>
                    <a:pt x="469" y="35006"/>
                  </a:lnTo>
                  <a:lnTo>
                    <a:pt x="382" y="34806"/>
                  </a:lnTo>
                  <a:lnTo>
                    <a:pt x="304" y="34606"/>
                  </a:lnTo>
                  <a:lnTo>
                    <a:pt x="304" y="34606"/>
                  </a:lnTo>
                  <a:lnTo>
                    <a:pt x="217" y="34346"/>
                  </a:lnTo>
                  <a:lnTo>
                    <a:pt x="148" y="34094"/>
                  </a:lnTo>
                  <a:lnTo>
                    <a:pt x="96" y="33834"/>
                  </a:lnTo>
                  <a:lnTo>
                    <a:pt x="53" y="33574"/>
                  </a:lnTo>
                  <a:lnTo>
                    <a:pt x="18" y="33313"/>
                  </a:lnTo>
                  <a:lnTo>
                    <a:pt x="9" y="33053"/>
                  </a:lnTo>
                  <a:lnTo>
                    <a:pt x="1" y="32793"/>
                  </a:lnTo>
                  <a:lnTo>
                    <a:pt x="9" y="32541"/>
                  </a:lnTo>
                  <a:lnTo>
                    <a:pt x="35" y="32281"/>
                  </a:lnTo>
                  <a:lnTo>
                    <a:pt x="70" y="32029"/>
                  </a:lnTo>
                  <a:lnTo>
                    <a:pt x="113" y="31778"/>
                  </a:lnTo>
                  <a:lnTo>
                    <a:pt x="174" y="31535"/>
                  </a:lnTo>
                  <a:lnTo>
                    <a:pt x="244" y="31283"/>
                  </a:lnTo>
                  <a:lnTo>
                    <a:pt x="330" y="31049"/>
                  </a:lnTo>
                  <a:lnTo>
                    <a:pt x="417" y="30814"/>
                  </a:lnTo>
                  <a:lnTo>
                    <a:pt x="521" y="30580"/>
                  </a:lnTo>
                  <a:lnTo>
                    <a:pt x="643" y="30354"/>
                  </a:lnTo>
                  <a:lnTo>
                    <a:pt x="764" y="30137"/>
                  </a:lnTo>
                  <a:lnTo>
                    <a:pt x="903" y="29921"/>
                  </a:lnTo>
                  <a:lnTo>
                    <a:pt x="1051" y="29712"/>
                  </a:lnTo>
                  <a:lnTo>
                    <a:pt x="1207" y="29513"/>
                  </a:lnTo>
                  <a:lnTo>
                    <a:pt x="1372" y="29313"/>
                  </a:lnTo>
                  <a:lnTo>
                    <a:pt x="1554" y="29131"/>
                  </a:lnTo>
                  <a:lnTo>
                    <a:pt x="1736" y="28957"/>
                  </a:lnTo>
                  <a:lnTo>
                    <a:pt x="1927" y="28784"/>
                  </a:lnTo>
                  <a:lnTo>
                    <a:pt x="2135" y="28628"/>
                  </a:lnTo>
                  <a:lnTo>
                    <a:pt x="2343" y="28471"/>
                  </a:lnTo>
                  <a:lnTo>
                    <a:pt x="2569" y="28333"/>
                  </a:lnTo>
                  <a:lnTo>
                    <a:pt x="2795" y="28202"/>
                  </a:lnTo>
                  <a:lnTo>
                    <a:pt x="3038" y="28081"/>
                  </a:lnTo>
                  <a:lnTo>
                    <a:pt x="3281" y="27968"/>
                  </a:lnTo>
                  <a:lnTo>
                    <a:pt x="3532" y="27873"/>
                  </a:lnTo>
                  <a:lnTo>
                    <a:pt x="3532" y="27873"/>
                  </a:lnTo>
                  <a:lnTo>
                    <a:pt x="3862" y="27751"/>
                  </a:lnTo>
                  <a:lnTo>
                    <a:pt x="4148" y="27630"/>
                  </a:lnTo>
                  <a:lnTo>
                    <a:pt x="4521" y="27474"/>
                  </a:lnTo>
                  <a:lnTo>
                    <a:pt x="4964" y="27283"/>
                  </a:lnTo>
                  <a:lnTo>
                    <a:pt x="5476" y="27048"/>
                  </a:lnTo>
                  <a:lnTo>
                    <a:pt x="6040" y="26779"/>
                  </a:lnTo>
                  <a:lnTo>
                    <a:pt x="6665" y="26467"/>
                  </a:lnTo>
                  <a:lnTo>
                    <a:pt x="7342" y="26111"/>
                  </a:lnTo>
                  <a:lnTo>
                    <a:pt x="8053" y="25712"/>
                  </a:lnTo>
                  <a:lnTo>
                    <a:pt x="8808" y="25278"/>
                  </a:lnTo>
                  <a:lnTo>
                    <a:pt x="9199" y="25044"/>
                  </a:lnTo>
                  <a:lnTo>
                    <a:pt x="9598" y="24792"/>
                  </a:lnTo>
                  <a:lnTo>
                    <a:pt x="9997" y="24532"/>
                  </a:lnTo>
                  <a:lnTo>
                    <a:pt x="10405" y="24263"/>
                  </a:lnTo>
                  <a:lnTo>
                    <a:pt x="10821" y="23985"/>
                  </a:lnTo>
                  <a:lnTo>
                    <a:pt x="11238" y="23690"/>
                  </a:lnTo>
                  <a:lnTo>
                    <a:pt x="11654" y="23387"/>
                  </a:lnTo>
                  <a:lnTo>
                    <a:pt x="12079" y="23074"/>
                  </a:lnTo>
                  <a:lnTo>
                    <a:pt x="12505" y="22744"/>
                  </a:lnTo>
                  <a:lnTo>
                    <a:pt x="12930" y="22406"/>
                  </a:lnTo>
                  <a:lnTo>
                    <a:pt x="13355" y="22059"/>
                  </a:lnTo>
                  <a:lnTo>
                    <a:pt x="13789" y="21694"/>
                  </a:lnTo>
                  <a:lnTo>
                    <a:pt x="14214" y="21321"/>
                  </a:lnTo>
                  <a:lnTo>
                    <a:pt x="14639" y="20939"/>
                  </a:lnTo>
                  <a:lnTo>
                    <a:pt x="15064" y="20540"/>
                  </a:lnTo>
                  <a:lnTo>
                    <a:pt x="15481" y="20124"/>
                  </a:lnTo>
                  <a:lnTo>
                    <a:pt x="15897" y="19707"/>
                  </a:lnTo>
                  <a:lnTo>
                    <a:pt x="16305" y="19265"/>
                  </a:lnTo>
                  <a:lnTo>
                    <a:pt x="16713" y="18822"/>
                  </a:lnTo>
                  <a:lnTo>
                    <a:pt x="17112" y="18354"/>
                  </a:lnTo>
                  <a:lnTo>
                    <a:pt x="17511" y="17885"/>
                  </a:lnTo>
                  <a:lnTo>
                    <a:pt x="17893" y="17399"/>
                  </a:lnTo>
                  <a:lnTo>
                    <a:pt x="18275" y="16896"/>
                  </a:lnTo>
                  <a:lnTo>
                    <a:pt x="18640" y="16384"/>
                  </a:lnTo>
                  <a:lnTo>
                    <a:pt x="19004" y="15855"/>
                  </a:lnTo>
                  <a:lnTo>
                    <a:pt x="19351" y="15317"/>
                  </a:lnTo>
                  <a:lnTo>
                    <a:pt x="19690" y="14761"/>
                  </a:lnTo>
                  <a:lnTo>
                    <a:pt x="20019" y="14197"/>
                  </a:lnTo>
                  <a:lnTo>
                    <a:pt x="20332" y="13616"/>
                  </a:lnTo>
                  <a:lnTo>
                    <a:pt x="20635" y="13026"/>
                  </a:lnTo>
                  <a:lnTo>
                    <a:pt x="20922" y="12418"/>
                  </a:lnTo>
                  <a:lnTo>
                    <a:pt x="21199" y="11794"/>
                  </a:lnTo>
                  <a:lnTo>
                    <a:pt x="21451" y="11160"/>
                  </a:lnTo>
                  <a:lnTo>
                    <a:pt x="21694" y="10509"/>
                  </a:lnTo>
                  <a:lnTo>
                    <a:pt x="21807" y="10180"/>
                  </a:lnTo>
                  <a:lnTo>
                    <a:pt x="21920" y="9841"/>
                  </a:lnTo>
                  <a:lnTo>
                    <a:pt x="22024" y="9511"/>
                  </a:lnTo>
                  <a:lnTo>
                    <a:pt x="22128" y="9164"/>
                  </a:lnTo>
                  <a:lnTo>
                    <a:pt x="22223" y="8826"/>
                  </a:lnTo>
                  <a:lnTo>
                    <a:pt x="22319" y="8479"/>
                  </a:lnTo>
                  <a:lnTo>
                    <a:pt x="22406" y="8123"/>
                  </a:lnTo>
                  <a:lnTo>
                    <a:pt x="22484" y="7767"/>
                  </a:lnTo>
                  <a:lnTo>
                    <a:pt x="22562" y="7411"/>
                  </a:lnTo>
                  <a:lnTo>
                    <a:pt x="22631" y="7047"/>
                  </a:lnTo>
                  <a:lnTo>
                    <a:pt x="22701" y="6683"/>
                  </a:lnTo>
                  <a:lnTo>
                    <a:pt x="22761" y="6309"/>
                  </a:lnTo>
                  <a:lnTo>
                    <a:pt x="22822" y="5936"/>
                  </a:lnTo>
                  <a:lnTo>
                    <a:pt x="22874" y="5563"/>
                  </a:lnTo>
                  <a:lnTo>
                    <a:pt x="22917" y="5181"/>
                  </a:lnTo>
                  <a:lnTo>
                    <a:pt x="22961" y="4800"/>
                  </a:lnTo>
                  <a:lnTo>
                    <a:pt x="22961" y="4800"/>
                  </a:lnTo>
                  <a:lnTo>
                    <a:pt x="22996" y="4531"/>
                  </a:lnTo>
                  <a:lnTo>
                    <a:pt x="23039" y="4262"/>
                  </a:lnTo>
                  <a:lnTo>
                    <a:pt x="23100" y="4010"/>
                  </a:lnTo>
                  <a:lnTo>
                    <a:pt x="23169" y="3750"/>
                  </a:lnTo>
                  <a:lnTo>
                    <a:pt x="23247" y="3507"/>
                  </a:lnTo>
                  <a:lnTo>
                    <a:pt x="23343" y="3264"/>
                  </a:lnTo>
                  <a:lnTo>
                    <a:pt x="23447" y="3029"/>
                  </a:lnTo>
                  <a:lnTo>
                    <a:pt x="23560" y="2795"/>
                  </a:lnTo>
                  <a:lnTo>
                    <a:pt x="23690" y="2578"/>
                  </a:lnTo>
                  <a:lnTo>
                    <a:pt x="23829" y="2361"/>
                  </a:lnTo>
                  <a:lnTo>
                    <a:pt x="23967" y="2153"/>
                  </a:lnTo>
                  <a:lnTo>
                    <a:pt x="24124" y="1945"/>
                  </a:lnTo>
                  <a:lnTo>
                    <a:pt x="24289" y="1754"/>
                  </a:lnTo>
                  <a:lnTo>
                    <a:pt x="24462" y="1572"/>
                  </a:lnTo>
                  <a:lnTo>
                    <a:pt x="24644" y="1389"/>
                  </a:lnTo>
                  <a:lnTo>
                    <a:pt x="24835" y="1224"/>
                  </a:lnTo>
                  <a:lnTo>
                    <a:pt x="25035" y="1068"/>
                  </a:lnTo>
                  <a:lnTo>
                    <a:pt x="25243" y="921"/>
                  </a:lnTo>
                  <a:lnTo>
                    <a:pt x="25451" y="782"/>
                  </a:lnTo>
                  <a:lnTo>
                    <a:pt x="25668" y="652"/>
                  </a:lnTo>
                  <a:lnTo>
                    <a:pt x="25894" y="530"/>
                  </a:lnTo>
                  <a:lnTo>
                    <a:pt x="26128" y="426"/>
                  </a:lnTo>
                  <a:lnTo>
                    <a:pt x="26371" y="331"/>
                  </a:lnTo>
                  <a:lnTo>
                    <a:pt x="26614" y="244"/>
                  </a:lnTo>
                  <a:lnTo>
                    <a:pt x="26857" y="175"/>
                  </a:lnTo>
                  <a:lnTo>
                    <a:pt x="27109" y="114"/>
                  </a:lnTo>
                  <a:lnTo>
                    <a:pt x="27369" y="62"/>
                  </a:lnTo>
                  <a:lnTo>
                    <a:pt x="27629" y="27"/>
                  </a:lnTo>
                  <a:lnTo>
                    <a:pt x="27898" y="10"/>
                  </a:lnTo>
                  <a:lnTo>
                    <a:pt x="28167" y="1"/>
                  </a:lnTo>
                  <a:lnTo>
                    <a:pt x="28436" y="1"/>
                  </a:lnTo>
                  <a:lnTo>
                    <a:pt x="28714" y="27"/>
                  </a:lnTo>
                  <a:lnTo>
                    <a:pt x="28714" y="27"/>
                  </a:lnTo>
                  <a:lnTo>
                    <a:pt x="28983" y="53"/>
                  </a:lnTo>
                  <a:lnTo>
                    <a:pt x="29243" y="105"/>
                  </a:lnTo>
                  <a:lnTo>
                    <a:pt x="29504" y="157"/>
                  </a:lnTo>
                  <a:lnTo>
                    <a:pt x="29755" y="235"/>
                  </a:lnTo>
                  <a:lnTo>
                    <a:pt x="30007" y="313"/>
                  </a:lnTo>
                  <a:lnTo>
                    <a:pt x="30250" y="409"/>
                  </a:lnTo>
                  <a:lnTo>
                    <a:pt x="30484" y="513"/>
                  </a:lnTo>
                  <a:lnTo>
                    <a:pt x="30710" y="626"/>
                  </a:lnTo>
                  <a:lnTo>
                    <a:pt x="30935" y="756"/>
                  </a:lnTo>
                  <a:lnTo>
                    <a:pt x="31152" y="886"/>
                  </a:lnTo>
                  <a:lnTo>
                    <a:pt x="31361" y="1034"/>
                  </a:lnTo>
                  <a:lnTo>
                    <a:pt x="31560" y="1190"/>
                  </a:lnTo>
                  <a:lnTo>
                    <a:pt x="31751" y="1355"/>
                  </a:lnTo>
                  <a:lnTo>
                    <a:pt x="31942" y="1528"/>
                  </a:lnTo>
                  <a:lnTo>
                    <a:pt x="32116" y="1710"/>
                  </a:lnTo>
                  <a:lnTo>
                    <a:pt x="32280" y="1901"/>
                  </a:lnTo>
                  <a:lnTo>
                    <a:pt x="32437" y="2101"/>
                  </a:lnTo>
                  <a:lnTo>
                    <a:pt x="32584" y="2300"/>
                  </a:lnTo>
                  <a:lnTo>
                    <a:pt x="32723" y="2517"/>
                  </a:lnTo>
                  <a:lnTo>
                    <a:pt x="32853" y="2734"/>
                  </a:lnTo>
                  <a:lnTo>
                    <a:pt x="32975" y="2960"/>
                  </a:lnTo>
                  <a:lnTo>
                    <a:pt x="33079" y="3194"/>
                  </a:lnTo>
                  <a:lnTo>
                    <a:pt x="33174" y="3429"/>
                  </a:lnTo>
                  <a:lnTo>
                    <a:pt x="33261" y="3671"/>
                  </a:lnTo>
                  <a:lnTo>
                    <a:pt x="33330" y="3923"/>
                  </a:lnTo>
                  <a:lnTo>
                    <a:pt x="33391" y="4175"/>
                  </a:lnTo>
                  <a:lnTo>
                    <a:pt x="33443" y="4435"/>
                  </a:lnTo>
                  <a:lnTo>
                    <a:pt x="33478" y="4695"/>
                  </a:lnTo>
                  <a:lnTo>
                    <a:pt x="33495" y="4964"/>
                  </a:lnTo>
                  <a:lnTo>
                    <a:pt x="33504" y="5233"/>
                  </a:lnTo>
                  <a:lnTo>
                    <a:pt x="33504" y="5502"/>
                  </a:lnTo>
                  <a:lnTo>
                    <a:pt x="33478" y="5780"/>
                  </a:lnTo>
                  <a:lnTo>
                    <a:pt x="33478" y="5780"/>
                  </a:lnTo>
                  <a:lnTo>
                    <a:pt x="33426" y="6318"/>
                  </a:lnTo>
                  <a:lnTo>
                    <a:pt x="33365" y="6856"/>
                  </a:lnTo>
                  <a:lnTo>
                    <a:pt x="33296" y="7394"/>
                  </a:lnTo>
                  <a:lnTo>
                    <a:pt x="33218" y="7915"/>
                  </a:lnTo>
                  <a:lnTo>
                    <a:pt x="33131" y="8435"/>
                  </a:lnTo>
                  <a:lnTo>
                    <a:pt x="33044" y="8956"/>
                  </a:lnTo>
                  <a:lnTo>
                    <a:pt x="32940" y="9468"/>
                  </a:lnTo>
                  <a:lnTo>
                    <a:pt x="32836" y="9971"/>
                  </a:lnTo>
                  <a:lnTo>
                    <a:pt x="32723" y="10475"/>
                  </a:lnTo>
                  <a:lnTo>
                    <a:pt x="32610" y="10969"/>
                  </a:lnTo>
                  <a:lnTo>
                    <a:pt x="32480" y="11455"/>
                  </a:lnTo>
                  <a:lnTo>
                    <a:pt x="32350" y="11941"/>
                  </a:lnTo>
                  <a:lnTo>
                    <a:pt x="32211" y="12418"/>
                  </a:lnTo>
                  <a:lnTo>
                    <a:pt x="32072" y="12896"/>
                  </a:lnTo>
                  <a:lnTo>
                    <a:pt x="31916" y="13364"/>
                  </a:lnTo>
                  <a:lnTo>
                    <a:pt x="31768" y="13824"/>
                  </a:lnTo>
                  <a:lnTo>
                    <a:pt x="31604" y="14284"/>
                  </a:lnTo>
                  <a:lnTo>
                    <a:pt x="31439" y="14735"/>
                  </a:lnTo>
                  <a:lnTo>
                    <a:pt x="31265" y="15186"/>
                  </a:lnTo>
                  <a:lnTo>
                    <a:pt x="31083" y="15629"/>
                  </a:lnTo>
                  <a:lnTo>
                    <a:pt x="30901" y="16071"/>
                  </a:lnTo>
                  <a:lnTo>
                    <a:pt x="30718" y="16505"/>
                  </a:lnTo>
                  <a:lnTo>
                    <a:pt x="30519" y="16931"/>
                  </a:lnTo>
                  <a:lnTo>
                    <a:pt x="30328" y="17356"/>
                  </a:lnTo>
                  <a:lnTo>
                    <a:pt x="30120" y="17772"/>
                  </a:lnTo>
                  <a:lnTo>
                    <a:pt x="29911" y="18189"/>
                  </a:lnTo>
                  <a:lnTo>
                    <a:pt x="29703" y="18597"/>
                  </a:lnTo>
                  <a:lnTo>
                    <a:pt x="29486" y="18996"/>
                  </a:lnTo>
                  <a:lnTo>
                    <a:pt x="29269" y="19395"/>
                  </a:lnTo>
                  <a:lnTo>
                    <a:pt x="29044" y="19785"/>
                  </a:lnTo>
                  <a:lnTo>
                    <a:pt x="28818" y="20176"/>
                  </a:lnTo>
                  <a:lnTo>
                    <a:pt x="28584" y="20558"/>
                  </a:lnTo>
                  <a:lnTo>
                    <a:pt x="28350" y="20939"/>
                  </a:lnTo>
                  <a:lnTo>
                    <a:pt x="28107" y="21313"/>
                  </a:lnTo>
                  <a:lnTo>
                    <a:pt x="27864" y="21686"/>
                  </a:lnTo>
                  <a:lnTo>
                    <a:pt x="27621" y="22050"/>
                  </a:lnTo>
                  <a:lnTo>
                    <a:pt x="27369" y="22406"/>
                  </a:lnTo>
                  <a:lnTo>
                    <a:pt x="27117" y="22762"/>
                  </a:lnTo>
                  <a:lnTo>
                    <a:pt x="26597" y="23456"/>
                  </a:lnTo>
                  <a:lnTo>
                    <a:pt x="26076" y="24141"/>
                  </a:lnTo>
                  <a:lnTo>
                    <a:pt x="25538" y="24801"/>
                  </a:lnTo>
                  <a:lnTo>
                    <a:pt x="24991" y="25434"/>
                  </a:lnTo>
                  <a:lnTo>
                    <a:pt x="24445" y="26059"/>
                  </a:lnTo>
                  <a:lnTo>
                    <a:pt x="23881" y="26667"/>
                  </a:lnTo>
                  <a:lnTo>
                    <a:pt x="23317" y="27248"/>
                  </a:lnTo>
                  <a:lnTo>
                    <a:pt x="22744" y="27821"/>
                  </a:lnTo>
                  <a:lnTo>
                    <a:pt x="22171" y="28376"/>
                  </a:lnTo>
                  <a:lnTo>
                    <a:pt x="21590" y="28905"/>
                  </a:lnTo>
                  <a:lnTo>
                    <a:pt x="21008" y="29426"/>
                  </a:lnTo>
                  <a:lnTo>
                    <a:pt x="20427" y="29921"/>
                  </a:lnTo>
                  <a:lnTo>
                    <a:pt x="19846" y="30406"/>
                  </a:lnTo>
                  <a:lnTo>
                    <a:pt x="19264" y="30875"/>
                  </a:lnTo>
                  <a:lnTo>
                    <a:pt x="18692" y="31318"/>
                  </a:lnTo>
                  <a:lnTo>
                    <a:pt x="18110" y="31751"/>
                  </a:lnTo>
                  <a:lnTo>
                    <a:pt x="17538" y="32168"/>
                  </a:lnTo>
                  <a:lnTo>
                    <a:pt x="16973" y="32567"/>
                  </a:lnTo>
                  <a:lnTo>
                    <a:pt x="16409" y="32958"/>
                  </a:lnTo>
                  <a:lnTo>
                    <a:pt x="15863" y="33322"/>
                  </a:lnTo>
                  <a:lnTo>
                    <a:pt x="15316" y="33678"/>
                  </a:lnTo>
                  <a:lnTo>
                    <a:pt x="14778" y="34016"/>
                  </a:lnTo>
                  <a:lnTo>
                    <a:pt x="14249" y="34337"/>
                  </a:lnTo>
                  <a:lnTo>
                    <a:pt x="13728" y="34641"/>
                  </a:lnTo>
                  <a:lnTo>
                    <a:pt x="13225" y="34936"/>
                  </a:lnTo>
                  <a:lnTo>
                    <a:pt x="12730" y="35205"/>
                  </a:lnTo>
                  <a:lnTo>
                    <a:pt x="12253" y="35474"/>
                  </a:lnTo>
                  <a:lnTo>
                    <a:pt x="11784" y="35717"/>
                  </a:lnTo>
                  <a:lnTo>
                    <a:pt x="11342" y="35951"/>
                  </a:lnTo>
                  <a:lnTo>
                    <a:pt x="10491" y="36377"/>
                  </a:lnTo>
                  <a:lnTo>
                    <a:pt x="9719" y="36741"/>
                  </a:lnTo>
                  <a:lnTo>
                    <a:pt x="9034" y="37053"/>
                  </a:lnTo>
                  <a:lnTo>
                    <a:pt x="8435" y="37305"/>
                  </a:lnTo>
                  <a:lnTo>
                    <a:pt x="7932" y="37513"/>
                  </a:lnTo>
                  <a:lnTo>
                    <a:pt x="7541" y="37669"/>
                  </a:lnTo>
                  <a:lnTo>
                    <a:pt x="7107" y="37834"/>
                  </a:lnTo>
                  <a:lnTo>
                    <a:pt x="7107" y="37834"/>
                  </a:lnTo>
                  <a:lnTo>
                    <a:pt x="6873" y="37904"/>
                  </a:lnTo>
                  <a:lnTo>
                    <a:pt x="6639" y="37964"/>
                  </a:lnTo>
                  <a:lnTo>
                    <a:pt x="6404" y="38017"/>
                  </a:lnTo>
                  <a:lnTo>
                    <a:pt x="6170" y="38051"/>
                  </a:lnTo>
                  <a:lnTo>
                    <a:pt x="5945" y="38077"/>
                  </a:lnTo>
                  <a:lnTo>
                    <a:pt x="5719" y="38103"/>
                  </a:lnTo>
                  <a:lnTo>
                    <a:pt x="5502" y="38112"/>
                  </a:lnTo>
                  <a:lnTo>
                    <a:pt x="5285" y="38112"/>
                  </a:lnTo>
                  <a:lnTo>
                    <a:pt x="5285" y="381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-4850350" y="-6330650"/>
              <a:ext cx="25" cy="0"/>
            </a:xfrm>
            <a:custGeom>
              <a:rect b="b" l="l" r="r" t="t"/>
              <a:pathLst>
                <a:path extrusionOk="0" fill="none" h="0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-4984200" y="-2639750"/>
              <a:ext cx="800925" cy="1231350"/>
            </a:xfrm>
            <a:custGeom>
              <a:rect b="b" l="l" r="r" t="t"/>
              <a:pathLst>
                <a:path extrusionOk="0" h="49254" w="32037">
                  <a:moveTo>
                    <a:pt x="5293" y="1"/>
                  </a:moveTo>
                  <a:lnTo>
                    <a:pt x="5024" y="18"/>
                  </a:lnTo>
                  <a:lnTo>
                    <a:pt x="4764" y="44"/>
                  </a:lnTo>
                  <a:lnTo>
                    <a:pt x="4504" y="79"/>
                  </a:lnTo>
                  <a:lnTo>
                    <a:pt x="4243" y="131"/>
                  </a:lnTo>
                  <a:lnTo>
                    <a:pt x="3992" y="192"/>
                  </a:lnTo>
                  <a:lnTo>
                    <a:pt x="3740" y="270"/>
                  </a:lnTo>
                  <a:lnTo>
                    <a:pt x="3497" y="348"/>
                  </a:lnTo>
                  <a:lnTo>
                    <a:pt x="3263" y="452"/>
                  </a:lnTo>
                  <a:lnTo>
                    <a:pt x="3029" y="556"/>
                  </a:lnTo>
                  <a:lnTo>
                    <a:pt x="2803" y="669"/>
                  </a:lnTo>
                  <a:lnTo>
                    <a:pt x="2586" y="799"/>
                  </a:lnTo>
                  <a:lnTo>
                    <a:pt x="2378" y="938"/>
                  </a:lnTo>
                  <a:lnTo>
                    <a:pt x="2169" y="1086"/>
                  </a:lnTo>
                  <a:lnTo>
                    <a:pt x="1970" y="1242"/>
                  </a:lnTo>
                  <a:lnTo>
                    <a:pt x="1779" y="1407"/>
                  </a:lnTo>
                  <a:lnTo>
                    <a:pt x="1597" y="1580"/>
                  </a:lnTo>
                  <a:lnTo>
                    <a:pt x="1423" y="1762"/>
                  </a:lnTo>
                  <a:lnTo>
                    <a:pt x="1258" y="1953"/>
                  </a:lnTo>
                  <a:lnTo>
                    <a:pt x="1102" y="2153"/>
                  </a:lnTo>
                  <a:lnTo>
                    <a:pt x="963" y="2361"/>
                  </a:lnTo>
                  <a:lnTo>
                    <a:pt x="824" y="2578"/>
                  </a:lnTo>
                  <a:lnTo>
                    <a:pt x="694" y="2795"/>
                  </a:lnTo>
                  <a:lnTo>
                    <a:pt x="582" y="3021"/>
                  </a:lnTo>
                  <a:lnTo>
                    <a:pt x="477" y="3255"/>
                  </a:lnTo>
                  <a:lnTo>
                    <a:pt x="382" y="3498"/>
                  </a:lnTo>
                  <a:lnTo>
                    <a:pt x="304" y="3741"/>
                  </a:lnTo>
                  <a:lnTo>
                    <a:pt x="234" y="3993"/>
                  </a:lnTo>
                  <a:lnTo>
                    <a:pt x="174" y="4253"/>
                  </a:lnTo>
                  <a:lnTo>
                    <a:pt x="130" y="4513"/>
                  </a:lnTo>
                  <a:lnTo>
                    <a:pt x="96" y="4782"/>
                  </a:lnTo>
                  <a:lnTo>
                    <a:pt x="61" y="5346"/>
                  </a:lnTo>
                  <a:lnTo>
                    <a:pt x="35" y="5858"/>
                  </a:lnTo>
                  <a:lnTo>
                    <a:pt x="17" y="6509"/>
                  </a:lnTo>
                  <a:lnTo>
                    <a:pt x="0" y="7299"/>
                  </a:lnTo>
                  <a:lnTo>
                    <a:pt x="9" y="8210"/>
                  </a:lnTo>
                  <a:lnTo>
                    <a:pt x="17" y="8713"/>
                  </a:lnTo>
                  <a:lnTo>
                    <a:pt x="35" y="9242"/>
                  </a:lnTo>
                  <a:lnTo>
                    <a:pt x="52" y="9798"/>
                  </a:lnTo>
                  <a:lnTo>
                    <a:pt x="78" y="10379"/>
                  </a:lnTo>
                  <a:lnTo>
                    <a:pt x="122" y="10995"/>
                  </a:lnTo>
                  <a:lnTo>
                    <a:pt x="165" y="11620"/>
                  </a:lnTo>
                  <a:lnTo>
                    <a:pt x="217" y="12279"/>
                  </a:lnTo>
                  <a:lnTo>
                    <a:pt x="286" y="12956"/>
                  </a:lnTo>
                  <a:lnTo>
                    <a:pt x="365" y="13659"/>
                  </a:lnTo>
                  <a:lnTo>
                    <a:pt x="451" y="14379"/>
                  </a:lnTo>
                  <a:lnTo>
                    <a:pt x="555" y="15117"/>
                  </a:lnTo>
                  <a:lnTo>
                    <a:pt x="668" y="15872"/>
                  </a:lnTo>
                  <a:lnTo>
                    <a:pt x="798" y="16644"/>
                  </a:lnTo>
                  <a:lnTo>
                    <a:pt x="937" y="17434"/>
                  </a:lnTo>
                  <a:lnTo>
                    <a:pt x="1093" y="18232"/>
                  </a:lnTo>
                  <a:lnTo>
                    <a:pt x="1276" y="19048"/>
                  </a:lnTo>
                  <a:lnTo>
                    <a:pt x="1467" y="19881"/>
                  </a:lnTo>
                  <a:lnTo>
                    <a:pt x="1675" y="20722"/>
                  </a:lnTo>
                  <a:lnTo>
                    <a:pt x="1900" y="21573"/>
                  </a:lnTo>
                  <a:lnTo>
                    <a:pt x="2143" y="22432"/>
                  </a:lnTo>
                  <a:lnTo>
                    <a:pt x="2412" y="23300"/>
                  </a:lnTo>
                  <a:lnTo>
                    <a:pt x="2699" y="24176"/>
                  </a:lnTo>
                  <a:lnTo>
                    <a:pt x="3011" y="25061"/>
                  </a:lnTo>
                  <a:lnTo>
                    <a:pt x="3341" y="25955"/>
                  </a:lnTo>
                  <a:lnTo>
                    <a:pt x="3697" y="26849"/>
                  </a:lnTo>
                  <a:lnTo>
                    <a:pt x="3879" y="27291"/>
                  </a:lnTo>
                  <a:lnTo>
                    <a:pt x="4070" y="27742"/>
                  </a:lnTo>
                  <a:lnTo>
                    <a:pt x="4269" y="28194"/>
                  </a:lnTo>
                  <a:lnTo>
                    <a:pt x="4469" y="28636"/>
                  </a:lnTo>
                  <a:lnTo>
                    <a:pt x="4677" y="29087"/>
                  </a:lnTo>
                  <a:lnTo>
                    <a:pt x="4894" y="29539"/>
                  </a:lnTo>
                  <a:lnTo>
                    <a:pt x="5120" y="29990"/>
                  </a:lnTo>
                  <a:lnTo>
                    <a:pt x="5345" y="30441"/>
                  </a:lnTo>
                  <a:lnTo>
                    <a:pt x="5580" y="30892"/>
                  </a:lnTo>
                  <a:lnTo>
                    <a:pt x="5823" y="31335"/>
                  </a:lnTo>
                  <a:lnTo>
                    <a:pt x="6074" y="31786"/>
                  </a:lnTo>
                  <a:lnTo>
                    <a:pt x="6335" y="32237"/>
                  </a:lnTo>
                  <a:lnTo>
                    <a:pt x="6595" y="32680"/>
                  </a:lnTo>
                  <a:lnTo>
                    <a:pt x="6864" y="33131"/>
                  </a:lnTo>
                  <a:lnTo>
                    <a:pt x="7142" y="33574"/>
                  </a:lnTo>
                  <a:lnTo>
                    <a:pt x="7428" y="34016"/>
                  </a:lnTo>
                  <a:lnTo>
                    <a:pt x="7714" y="34459"/>
                  </a:lnTo>
                  <a:lnTo>
                    <a:pt x="8018" y="34901"/>
                  </a:lnTo>
                  <a:lnTo>
                    <a:pt x="8322" y="35344"/>
                  </a:lnTo>
                  <a:lnTo>
                    <a:pt x="8634" y="35786"/>
                  </a:lnTo>
                  <a:lnTo>
                    <a:pt x="8955" y="36220"/>
                  </a:lnTo>
                  <a:lnTo>
                    <a:pt x="9285" y="36654"/>
                  </a:lnTo>
                  <a:lnTo>
                    <a:pt x="9623" y="37088"/>
                  </a:lnTo>
                  <a:lnTo>
                    <a:pt x="9970" y="37513"/>
                  </a:lnTo>
                  <a:lnTo>
                    <a:pt x="10326" y="37947"/>
                  </a:lnTo>
                  <a:lnTo>
                    <a:pt x="10691" y="38372"/>
                  </a:lnTo>
                  <a:lnTo>
                    <a:pt x="11055" y="38797"/>
                  </a:lnTo>
                  <a:lnTo>
                    <a:pt x="11437" y="39214"/>
                  </a:lnTo>
                  <a:lnTo>
                    <a:pt x="11827" y="39630"/>
                  </a:lnTo>
                  <a:lnTo>
                    <a:pt x="12218" y="40047"/>
                  </a:lnTo>
                  <a:lnTo>
                    <a:pt x="12626" y="40455"/>
                  </a:lnTo>
                  <a:lnTo>
                    <a:pt x="13034" y="40863"/>
                  </a:lnTo>
                  <a:lnTo>
                    <a:pt x="13459" y="41271"/>
                  </a:lnTo>
                  <a:lnTo>
                    <a:pt x="13884" y="41670"/>
                  </a:lnTo>
                  <a:lnTo>
                    <a:pt x="14326" y="42069"/>
                  </a:lnTo>
                  <a:lnTo>
                    <a:pt x="14778" y="42468"/>
                  </a:lnTo>
                  <a:lnTo>
                    <a:pt x="15238" y="42858"/>
                  </a:lnTo>
                  <a:lnTo>
                    <a:pt x="15697" y="43240"/>
                  </a:lnTo>
                  <a:lnTo>
                    <a:pt x="16175" y="43622"/>
                  </a:lnTo>
                  <a:lnTo>
                    <a:pt x="16661" y="44004"/>
                  </a:lnTo>
                  <a:lnTo>
                    <a:pt x="17155" y="44377"/>
                  </a:lnTo>
                  <a:lnTo>
                    <a:pt x="17659" y="44741"/>
                  </a:lnTo>
                  <a:lnTo>
                    <a:pt x="18179" y="45106"/>
                  </a:lnTo>
                  <a:lnTo>
                    <a:pt x="18700" y="45462"/>
                  </a:lnTo>
                  <a:lnTo>
                    <a:pt x="19238" y="45817"/>
                  </a:lnTo>
                  <a:lnTo>
                    <a:pt x="19785" y="46173"/>
                  </a:lnTo>
                  <a:lnTo>
                    <a:pt x="20331" y="46512"/>
                  </a:lnTo>
                  <a:lnTo>
                    <a:pt x="20895" y="46850"/>
                  </a:lnTo>
                  <a:lnTo>
                    <a:pt x="21477" y="47188"/>
                  </a:lnTo>
                  <a:lnTo>
                    <a:pt x="22058" y="47510"/>
                  </a:lnTo>
                  <a:lnTo>
                    <a:pt x="22657" y="47831"/>
                  </a:lnTo>
                  <a:lnTo>
                    <a:pt x="23264" y="48152"/>
                  </a:lnTo>
                  <a:lnTo>
                    <a:pt x="23880" y="48464"/>
                  </a:lnTo>
                  <a:lnTo>
                    <a:pt x="24505" y="48768"/>
                  </a:lnTo>
                  <a:lnTo>
                    <a:pt x="24774" y="48889"/>
                  </a:lnTo>
                  <a:lnTo>
                    <a:pt x="25043" y="48993"/>
                  </a:lnTo>
                  <a:lnTo>
                    <a:pt x="25321" y="49071"/>
                  </a:lnTo>
                  <a:lnTo>
                    <a:pt x="25598" y="49141"/>
                  </a:lnTo>
                  <a:lnTo>
                    <a:pt x="25885" y="49193"/>
                  </a:lnTo>
                  <a:lnTo>
                    <a:pt x="26171" y="49228"/>
                  </a:lnTo>
                  <a:lnTo>
                    <a:pt x="26457" y="49245"/>
                  </a:lnTo>
                  <a:lnTo>
                    <a:pt x="26752" y="49254"/>
                  </a:lnTo>
                  <a:lnTo>
                    <a:pt x="26935" y="49254"/>
                  </a:lnTo>
                  <a:lnTo>
                    <a:pt x="27117" y="49245"/>
                  </a:lnTo>
                  <a:lnTo>
                    <a:pt x="27299" y="49228"/>
                  </a:lnTo>
                  <a:lnTo>
                    <a:pt x="27481" y="49202"/>
                  </a:lnTo>
                  <a:lnTo>
                    <a:pt x="27664" y="49176"/>
                  </a:lnTo>
                  <a:lnTo>
                    <a:pt x="27837" y="49141"/>
                  </a:lnTo>
                  <a:lnTo>
                    <a:pt x="28019" y="49098"/>
                  </a:lnTo>
                  <a:lnTo>
                    <a:pt x="28193" y="49045"/>
                  </a:lnTo>
                  <a:lnTo>
                    <a:pt x="28366" y="48993"/>
                  </a:lnTo>
                  <a:lnTo>
                    <a:pt x="28540" y="48933"/>
                  </a:lnTo>
                  <a:lnTo>
                    <a:pt x="28714" y="48872"/>
                  </a:lnTo>
                  <a:lnTo>
                    <a:pt x="28878" y="48802"/>
                  </a:lnTo>
                  <a:lnTo>
                    <a:pt x="29043" y="48724"/>
                  </a:lnTo>
                  <a:lnTo>
                    <a:pt x="29208" y="48638"/>
                  </a:lnTo>
                  <a:lnTo>
                    <a:pt x="29373" y="48551"/>
                  </a:lnTo>
                  <a:lnTo>
                    <a:pt x="29529" y="48455"/>
                  </a:lnTo>
                  <a:lnTo>
                    <a:pt x="29685" y="48360"/>
                  </a:lnTo>
                  <a:lnTo>
                    <a:pt x="29833" y="48256"/>
                  </a:lnTo>
                  <a:lnTo>
                    <a:pt x="29980" y="48143"/>
                  </a:lnTo>
                  <a:lnTo>
                    <a:pt x="30128" y="48022"/>
                  </a:lnTo>
                  <a:lnTo>
                    <a:pt x="30267" y="47900"/>
                  </a:lnTo>
                  <a:lnTo>
                    <a:pt x="30406" y="47779"/>
                  </a:lnTo>
                  <a:lnTo>
                    <a:pt x="30536" y="47648"/>
                  </a:lnTo>
                  <a:lnTo>
                    <a:pt x="30666" y="47510"/>
                  </a:lnTo>
                  <a:lnTo>
                    <a:pt x="30787" y="47371"/>
                  </a:lnTo>
                  <a:lnTo>
                    <a:pt x="30909" y="47223"/>
                  </a:lnTo>
                  <a:lnTo>
                    <a:pt x="31022" y="47067"/>
                  </a:lnTo>
                  <a:lnTo>
                    <a:pt x="31135" y="46911"/>
                  </a:lnTo>
                  <a:lnTo>
                    <a:pt x="31239" y="46755"/>
                  </a:lnTo>
                  <a:lnTo>
                    <a:pt x="31334" y="46590"/>
                  </a:lnTo>
                  <a:lnTo>
                    <a:pt x="31430" y="46416"/>
                  </a:lnTo>
                  <a:lnTo>
                    <a:pt x="31516" y="46243"/>
                  </a:lnTo>
                  <a:lnTo>
                    <a:pt x="31629" y="46000"/>
                  </a:lnTo>
                  <a:lnTo>
                    <a:pt x="31725" y="45748"/>
                  </a:lnTo>
                  <a:lnTo>
                    <a:pt x="31811" y="45496"/>
                  </a:lnTo>
                  <a:lnTo>
                    <a:pt x="31881" y="45245"/>
                  </a:lnTo>
                  <a:lnTo>
                    <a:pt x="31942" y="44993"/>
                  </a:lnTo>
                  <a:lnTo>
                    <a:pt x="31985" y="44733"/>
                  </a:lnTo>
                  <a:lnTo>
                    <a:pt x="32011" y="44481"/>
                  </a:lnTo>
                  <a:lnTo>
                    <a:pt x="32028" y="44230"/>
                  </a:lnTo>
                  <a:lnTo>
                    <a:pt x="32037" y="43969"/>
                  </a:lnTo>
                  <a:lnTo>
                    <a:pt x="32028" y="43718"/>
                  </a:lnTo>
                  <a:lnTo>
                    <a:pt x="32011" y="43466"/>
                  </a:lnTo>
                  <a:lnTo>
                    <a:pt x="31985" y="43214"/>
                  </a:lnTo>
                  <a:lnTo>
                    <a:pt x="31942" y="42963"/>
                  </a:lnTo>
                  <a:lnTo>
                    <a:pt x="31881" y="42720"/>
                  </a:lnTo>
                  <a:lnTo>
                    <a:pt x="31811" y="42468"/>
                  </a:lnTo>
                  <a:lnTo>
                    <a:pt x="31733" y="42234"/>
                  </a:lnTo>
                  <a:lnTo>
                    <a:pt x="31647" y="41999"/>
                  </a:lnTo>
                  <a:lnTo>
                    <a:pt x="31551" y="41765"/>
                  </a:lnTo>
                  <a:lnTo>
                    <a:pt x="31438" y="41540"/>
                  </a:lnTo>
                  <a:lnTo>
                    <a:pt x="31317" y="41314"/>
                  </a:lnTo>
                  <a:lnTo>
                    <a:pt x="31178" y="41097"/>
                  </a:lnTo>
                  <a:lnTo>
                    <a:pt x="31039" y="40889"/>
                  </a:lnTo>
                  <a:lnTo>
                    <a:pt x="30883" y="40680"/>
                  </a:lnTo>
                  <a:lnTo>
                    <a:pt x="30718" y="40490"/>
                  </a:lnTo>
                  <a:lnTo>
                    <a:pt x="30544" y="40299"/>
                  </a:lnTo>
                  <a:lnTo>
                    <a:pt x="30362" y="40116"/>
                  </a:lnTo>
                  <a:lnTo>
                    <a:pt x="30171" y="39943"/>
                  </a:lnTo>
                  <a:lnTo>
                    <a:pt x="29963" y="39787"/>
                  </a:lnTo>
                  <a:lnTo>
                    <a:pt x="29755" y="39630"/>
                  </a:lnTo>
                  <a:lnTo>
                    <a:pt x="29538" y="39483"/>
                  </a:lnTo>
                  <a:lnTo>
                    <a:pt x="29304" y="39353"/>
                  </a:lnTo>
                  <a:lnTo>
                    <a:pt x="29069" y="39223"/>
                  </a:lnTo>
                  <a:lnTo>
                    <a:pt x="28592" y="38997"/>
                  </a:lnTo>
                  <a:lnTo>
                    <a:pt x="28132" y="38763"/>
                  </a:lnTo>
                  <a:lnTo>
                    <a:pt x="27672" y="38528"/>
                  </a:lnTo>
                  <a:lnTo>
                    <a:pt x="27230" y="38285"/>
                  </a:lnTo>
                  <a:lnTo>
                    <a:pt x="26787" y="38043"/>
                  </a:lnTo>
                  <a:lnTo>
                    <a:pt x="26353" y="37791"/>
                  </a:lnTo>
                  <a:lnTo>
                    <a:pt x="25937" y="37539"/>
                  </a:lnTo>
                  <a:lnTo>
                    <a:pt x="25520" y="37279"/>
                  </a:lnTo>
                  <a:lnTo>
                    <a:pt x="25104" y="37010"/>
                  </a:lnTo>
                  <a:lnTo>
                    <a:pt x="24705" y="36750"/>
                  </a:lnTo>
                  <a:lnTo>
                    <a:pt x="24314" y="36472"/>
                  </a:lnTo>
                  <a:lnTo>
                    <a:pt x="23924" y="36203"/>
                  </a:lnTo>
                  <a:lnTo>
                    <a:pt x="23542" y="35925"/>
                  </a:lnTo>
                  <a:lnTo>
                    <a:pt x="23169" y="35639"/>
                  </a:lnTo>
                  <a:lnTo>
                    <a:pt x="22804" y="35353"/>
                  </a:lnTo>
                  <a:lnTo>
                    <a:pt x="22448" y="35066"/>
                  </a:lnTo>
                  <a:lnTo>
                    <a:pt x="22101" y="34771"/>
                  </a:lnTo>
                  <a:lnTo>
                    <a:pt x="21754" y="34476"/>
                  </a:lnTo>
                  <a:lnTo>
                    <a:pt x="21416" y="34181"/>
                  </a:lnTo>
                  <a:lnTo>
                    <a:pt x="21086" y="33877"/>
                  </a:lnTo>
                  <a:lnTo>
                    <a:pt x="20765" y="33574"/>
                  </a:lnTo>
                  <a:lnTo>
                    <a:pt x="20444" y="33270"/>
                  </a:lnTo>
                  <a:lnTo>
                    <a:pt x="20132" y="32958"/>
                  </a:lnTo>
                  <a:lnTo>
                    <a:pt x="19828" y="32645"/>
                  </a:lnTo>
                  <a:lnTo>
                    <a:pt x="19533" y="32333"/>
                  </a:lnTo>
                  <a:lnTo>
                    <a:pt x="19238" y="32012"/>
                  </a:lnTo>
                  <a:lnTo>
                    <a:pt x="18952" y="31699"/>
                  </a:lnTo>
                  <a:lnTo>
                    <a:pt x="18674" y="31378"/>
                  </a:lnTo>
                  <a:lnTo>
                    <a:pt x="18405" y="31049"/>
                  </a:lnTo>
                  <a:lnTo>
                    <a:pt x="18136" y="30728"/>
                  </a:lnTo>
                  <a:lnTo>
                    <a:pt x="17876" y="30398"/>
                  </a:lnTo>
                  <a:lnTo>
                    <a:pt x="17624" y="30068"/>
                  </a:lnTo>
                  <a:lnTo>
                    <a:pt x="17372" y="29738"/>
                  </a:lnTo>
                  <a:lnTo>
                    <a:pt x="17129" y="29409"/>
                  </a:lnTo>
                  <a:lnTo>
                    <a:pt x="16895" y="29070"/>
                  </a:lnTo>
                  <a:lnTo>
                    <a:pt x="16661" y="28740"/>
                  </a:lnTo>
                  <a:lnTo>
                    <a:pt x="16435" y="28402"/>
                  </a:lnTo>
                  <a:lnTo>
                    <a:pt x="16209" y="28064"/>
                  </a:lnTo>
                  <a:lnTo>
                    <a:pt x="15793" y="27387"/>
                  </a:lnTo>
                  <a:lnTo>
                    <a:pt x="15385" y="26710"/>
                  </a:lnTo>
                  <a:lnTo>
                    <a:pt x="15003" y="26024"/>
                  </a:lnTo>
                  <a:lnTo>
                    <a:pt x="14639" y="25339"/>
                  </a:lnTo>
                  <a:lnTo>
                    <a:pt x="14300" y="24653"/>
                  </a:lnTo>
                  <a:lnTo>
                    <a:pt x="13979" y="23968"/>
                  </a:lnTo>
                  <a:lnTo>
                    <a:pt x="13676" y="23282"/>
                  </a:lnTo>
                  <a:lnTo>
                    <a:pt x="13389" y="22597"/>
                  </a:lnTo>
                  <a:lnTo>
                    <a:pt x="13120" y="21911"/>
                  </a:lnTo>
                  <a:lnTo>
                    <a:pt x="12869" y="21234"/>
                  </a:lnTo>
                  <a:lnTo>
                    <a:pt x="12634" y="20558"/>
                  </a:lnTo>
                  <a:lnTo>
                    <a:pt x="12417" y="19889"/>
                  </a:lnTo>
                  <a:lnTo>
                    <a:pt x="12209" y="19221"/>
                  </a:lnTo>
                  <a:lnTo>
                    <a:pt x="12027" y="18570"/>
                  </a:lnTo>
                  <a:lnTo>
                    <a:pt x="11853" y="17920"/>
                  </a:lnTo>
                  <a:lnTo>
                    <a:pt x="11689" y="17269"/>
                  </a:lnTo>
                  <a:lnTo>
                    <a:pt x="11541" y="16635"/>
                  </a:lnTo>
                  <a:lnTo>
                    <a:pt x="11411" y="16011"/>
                  </a:lnTo>
                  <a:lnTo>
                    <a:pt x="11289" y="15395"/>
                  </a:lnTo>
                  <a:lnTo>
                    <a:pt x="11177" y="14796"/>
                  </a:lnTo>
                  <a:lnTo>
                    <a:pt x="11081" y="14206"/>
                  </a:lnTo>
                  <a:lnTo>
                    <a:pt x="10986" y="13624"/>
                  </a:lnTo>
                  <a:lnTo>
                    <a:pt x="10908" y="13060"/>
                  </a:lnTo>
                  <a:lnTo>
                    <a:pt x="10838" y="12505"/>
                  </a:lnTo>
                  <a:lnTo>
                    <a:pt x="10777" y="11976"/>
                  </a:lnTo>
                  <a:lnTo>
                    <a:pt x="10725" y="11455"/>
                  </a:lnTo>
                  <a:lnTo>
                    <a:pt x="10682" y="10952"/>
                  </a:lnTo>
                  <a:lnTo>
                    <a:pt x="10647" y="10466"/>
                  </a:lnTo>
                  <a:lnTo>
                    <a:pt x="10621" y="9997"/>
                  </a:lnTo>
                  <a:lnTo>
                    <a:pt x="10578" y="9121"/>
                  </a:lnTo>
                  <a:lnTo>
                    <a:pt x="10552" y="8331"/>
                  </a:lnTo>
                  <a:lnTo>
                    <a:pt x="10552" y="7628"/>
                  </a:lnTo>
                  <a:lnTo>
                    <a:pt x="10560" y="7021"/>
                  </a:lnTo>
                  <a:lnTo>
                    <a:pt x="10569" y="6526"/>
                  </a:lnTo>
                  <a:lnTo>
                    <a:pt x="10587" y="6127"/>
                  </a:lnTo>
                  <a:lnTo>
                    <a:pt x="10613" y="5693"/>
                  </a:lnTo>
                  <a:lnTo>
                    <a:pt x="10630" y="5424"/>
                  </a:lnTo>
                  <a:lnTo>
                    <a:pt x="10630" y="5164"/>
                  </a:lnTo>
                  <a:lnTo>
                    <a:pt x="10613" y="4895"/>
                  </a:lnTo>
                  <a:lnTo>
                    <a:pt x="10587" y="4635"/>
                  </a:lnTo>
                  <a:lnTo>
                    <a:pt x="10552" y="4383"/>
                  </a:lnTo>
                  <a:lnTo>
                    <a:pt x="10500" y="4131"/>
                  </a:lnTo>
                  <a:lnTo>
                    <a:pt x="10439" y="3880"/>
                  </a:lnTo>
                  <a:lnTo>
                    <a:pt x="10361" y="3637"/>
                  </a:lnTo>
                  <a:lnTo>
                    <a:pt x="10283" y="3394"/>
                  </a:lnTo>
                  <a:lnTo>
                    <a:pt x="10187" y="3159"/>
                  </a:lnTo>
                  <a:lnTo>
                    <a:pt x="10075" y="2934"/>
                  </a:lnTo>
                  <a:lnTo>
                    <a:pt x="9962" y="2708"/>
                  </a:lnTo>
                  <a:lnTo>
                    <a:pt x="9832" y="2491"/>
                  </a:lnTo>
                  <a:lnTo>
                    <a:pt x="9693" y="2283"/>
                  </a:lnTo>
                  <a:lnTo>
                    <a:pt x="9545" y="2083"/>
                  </a:lnTo>
                  <a:lnTo>
                    <a:pt x="9389" y="1884"/>
                  </a:lnTo>
                  <a:lnTo>
                    <a:pt x="9224" y="1693"/>
                  </a:lnTo>
                  <a:lnTo>
                    <a:pt x="9051" y="1511"/>
                  </a:lnTo>
                  <a:lnTo>
                    <a:pt x="8868" y="1346"/>
                  </a:lnTo>
                  <a:lnTo>
                    <a:pt x="8677" y="1181"/>
                  </a:lnTo>
                  <a:lnTo>
                    <a:pt x="8478" y="1025"/>
                  </a:lnTo>
                  <a:lnTo>
                    <a:pt x="8270" y="877"/>
                  </a:lnTo>
                  <a:lnTo>
                    <a:pt x="8053" y="747"/>
                  </a:lnTo>
                  <a:lnTo>
                    <a:pt x="7836" y="617"/>
                  </a:lnTo>
                  <a:lnTo>
                    <a:pt x="7610" y="504"/>
                  </a:lnTo>
                  <a:lnTo>
                    <a:pt x="7376" y="400"/>
                  </a:lnTo>
                  <a:lnTo>
                    <a:pt x="7133" y="305"/>
                  </a:lnTo>
                  <a:lnTo>
                    <a:pt x="6881" y="227"/>
                  </a:lnTo>
                  <a:lnTo>
                    <a:pt x="6630" y="148"/>
                  </a:lnTo>
                  <a:lnTo>
                    <a:pt x="6378" y="96"/>
                  </a:lnTo>
                  <a:lnTo>
                    <a:pt x="6109" y="44"/>
                  </a:lnTo>
                  <a:lnTo>
                    <a:pt x="5840" y="1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-4984200" y="-2639750"/>
              <a:ext cx="800925" cy="1231350"/>
            </a:xfrm>
            <a:custGeom>
              <a:rect b="b" l="l" r="r" t="t"/>
              <a:pathLst>
                <a:path extrusionOk="0" fill="none" h="49254" w="32037">
                  <a:moveTo>
                    <a:pt x="26752" y="49254"/>
                  </a:moveTo>
                  <a:lnTo>
                    <a:pt x="26752" y="49254"/>
                  </a:lnTo>
                  <a:lnTo>
                    <a:pt x="26457" y="49245"/>
                  </a:lnTo>
                  <a:lnTo>
                    <a:pt x="26171" y="49228"/>
                  </a:lnTo>
                  <a:lnTo>
                    <a:pt x="25885" y="49193"/>
                  </a:lnTo>
                  <a:lnTo>
                    <a:pt x="25598" y="49141"/>
                  </a:lnTo>
                  <a:lnTo>
                    <a:pt x="25321" y="49071"/>
                  </a:lnTo>
                  <a:lnTo>
                    <a:pt x="25043" y="48993"/>
                  </a:lnTo>
                  <a:lnTo>
                    <a:pt x="24774" y="48889"/>
                  </a:lnTo>
                  <a:lnTo>
                    <a:pt x="24505" y="48768"/>
                  </a:lnTo>
                  <a:lnTo>
                    <a:pt x="24505" y="48768"/>
                  </a:lnTo>
                  <a:lnTo>
                    <a:pt x="23880" y="48464"/>
                  </a:lnTo>
                  <a:lnTo>
                    <a:pt x="23264" y="48152"/>
                  </a:lnTo>
                  <a:lnTo>
                    <a:pt x="22657" y="47831"/>
                  </a:lnTo>
                  <a:lnTo>
                    <a:pt x="22058" y="47510"/>
                  </a:lnTo>
                  <a:lnTo>
                    <a:pt x="21477" y="47188"/>
                  </a:lnTo>
                  <a:lnTo>
                    <a:pt x="20895" y="46850"/>
                  </a:lnTo>
                  <a:lnTo>
                    <a:pt x="20331" y="46512"/>
                  </a:lnTo>
                  <a:lnTo>
                    <a:pt x="19785" y="46173"/>
                  </a:lnTo>
                  <a:lnTo>
                    <a:pt x="19238" y="45817"/>
                  </a:lnTo>
                  <a:lnTo>
                    <a:pt x="18700" y="45462"/>
                  </a:lnTo>
                  <a:lnTo>
                    <a:pt x="18179" y="45106"/>
                  </a:lnTo>
                  <a:lnTo>
                    <a:pt x="17659" y="44741"/>
                  </a:lnTo>
                  <a:lnTo>
                    <a:pt x="17155" y="44377"/>
                  </a:lnTo>
                  <a:lnTo>
                    <a:pt x="16661" y="44004"/>
                  </a:lnTo>
                  <a:lnTo>
                    <a:pt x="16175" y="43622"/>
                  </a:lnTo>
                  <a:lnTo>
                    <a:pt x="15697" y="43240"/>
                  </a:lnTo>
                  <a:lnTo>
                    <a:pt x="15238" y="42858"/>
                  </a:lnTo>
                  <a:lnTo>
                    <a:pt x="14778" y="42468"/>
                  </a:lnTo>
                  <a:lnTo>
                    <a:pt x="14326" y="42069"/>
                  </a:lnTo>
                  <a:lnTo>
                    <a:pt x="13884" y="41670"/>
                  </a:lnTo>
                  <a:lnTo>
                    <a:pt x="13459" y="41271"/>
                  </a:lnTo>
                  <a:lnTo>
                    <a:pt x="13034" y="40863"/>
                  </a:lnTo>
                  <a:lnTo>
                    <a:pt x="12626" y="40455"/>
                  </a:lnTo>
                  <a:lnTo>
                    <a:pt x="12218" y="40047"/>
                  </a:lnTo>
                  <a:lnTo>
                    <a:pt x="11827" y="39630"/>
                  </a:lnTo>
                  <a:lnTo>
                    <a:pt x="11437" y="39214"/>
                  </a:lnTo>
                  <a:lnTo>
                    <a:pt x="11055" y="38797"/>
                  </a:lnTo>
                  <a:lnTo>
                    <a:pt x="10691" y="38372"/>
                  </a:lnTo>
                  <a:lnTo>
                    <a:pt x="10326" y="37947"/>
                  </a:lnTo>
                  <a:lnTo>
                    <a:pt x="9970" y="37513"/>
                  </a:lnTo>
                  <a:lnTo>
                    <a:pt x="9623" y="37088"/>
                  </a:lnTo>
                  <a:lnTo>
                    <a:pt x="9285" y="36654"/>
                  </a:lnTo>
                  <a:lnTo>
                    <a:pt x="8955" y="36220"/>
                  </a:lnTo>
                  <a:lnTo>
                    <a:pt x="8634" y="35786"/>
                  </a:lnTo>
                  <a:lnTo>
                    <a:pt x="8322" y="35344"/>
                  </a:lnTo>
                  <a:lnTo>
                    <a:pt x="8018" y="34901"/>
                  </a:lnTo>
                  <a:lnTo>
                    <a:pt x="7714" y="34459"/>
                  </a:lnTo>
                  <a:lnTo>
                    <a:pt x="7428" y="34016"/>
                  </a:lnTo>
                  <a:lnTo>
                    <a:pt x="7142" y="33574"/>
                  </a:lnTo>
                  <a:lnTo>
                    <a:pt x="6864" y="33131"/>
                  </a:lnTo>
                  <a:lnTo>
                    <a:pt x="6595" y="32680"/>
                  </a:lnTo>
                  <a:lnTo>
                    <a:pt x="6335" y="32237"/>
                  </a:lnTo>
                  <a:lnTo>
                    <a:pt x="6074" y="31786"/>
                  </a:lnTo>
                  <a:lnTo>
                    <a:pt x="5823" y="31335"/>
                  </a:lnTo>
                  <a:lnTo>
                    <a:pt x="5580" y="30892"/>
                  </a:lnTo>
                  <a:lnTo>
                    <a:pt x="5345" y="30441"/>
                  </a:lnTo>
                  <a:lnTo>
                    <a:pt x="5120" y="29990"/>
                  </a:lnTo>
                  <a:lnTo>
                    <a:pt x="4894" y="29539"/>
                  </a:lnTo>
                  <a:lnTo>
                    <a:pt x="4677" y="29087"/>
                  </a:lnTo>
                  <a:lnTo>
                    <a:pt x="4469" y="28636"/>
                  </a:lnTo>
                  <a:lnTo>
                    <a:pt x="4269" y="28194"/>
                  </a:lnTo>
                  <a:lnTo>
                    <a:pt x="4070" y="27742"/>
                  </a:lnTo>
                  <a:lnTo>
                    <a:pt x="3879" y="27291"/>
                  </a:lnTo>
                  <a:lnTo>
                    <a:pt x="3697" y="26849"/>
                  </a:lnTo>
                  <a:lnTo>
                    <a:pt x="3341" y="25955"/>
                  </a:lnTo>
                  <a:lnTo>
                    <a:pt x="3011" y="25061"/>
                  </a:lnTo>
                  <a:lnTo>
                    <a:pt x="2699" y="24176"/>
                  </a:lnTo>
                  <a:lnTo>
                    <a:pt x="2412" y="23300"/>
                  </a:lnTo>
                  <a:lnTo>
                    <a:pt x="2143" y="22432"/>
                  </a:lnTo>
                  <a:lnTo>
                    <a:pt x="1900" y="21573"/>
                  </a:lnTo>
                  <a:lnTo>
                    <a:pt x="1675" y="20722"/>
                  </a:lnTo>
                  <a:lnTo>
                    <a:pt x="1467" y="19881"/>
                  </a:lnTo>
                  <a:lnTo>
                    <a:pt x="1276" y="19048"/>
                  </a:lnTo>
                  <a:lnTo>
                    <a:pt x="1093" y="18232"/>
                  </a:lnTo>
                  <a:lnTo>
                    <a:pt x="937" y="17434"/>
                  </a:lnTo>
                  <a:lnTo>
                    <a:pt x="798" y="16644"/>
                  </a:lnTo>
                  <a:lnTo>
                    <a:pt x="668" y="15872"/>
                  </a:lnTo>
                  <a:lnTo>
                    <a:pt x="555" y="15117"/>
                  </a:lnTo>
                  <a:lnTo>
                    <a:pt x="451" y="14379"/>
                  </a:lnTo>
                  <a:lnTo>
                    <a:pt x="365" y="13659"/>
                  </a:lnTo>
                  <a:lnTo>
                    <a:pt x="286" y="12956"/>
                  </a:lnTo>
                  <a:lnTo>
                    <a:pt x="217" y="12279"/>
                  </a:lnTo>
                  <a:lnTo>
                    <a:pt x="165" y="11620"/>
                  </a:lnTo>
                  <a:lnTo>
                    <a:pt x="122" y="10995"/>
                  </a:lnTo>
                  <a:lnTo>
                    <a:pt x="78" y="10379"/>
                  </a:lnTo>
                  <a:lnTo>
                    <a:pt x="52" y="9798"/>
                  </a:lnTo>
                  <a:lnTo>
                    <a:pt x="35" y="9242"/>
                  </a:lnTo>
                  <a:lnTo>
                    <a:pt x="17" y="8713"/>
                  </a:lnTo>
                  <a:lnTo>
                    <a:pt x="9" y="8210"/>
                  </a:lnTo>
                  <a:lnTo>
                    <a:pt x="0" y="7299"/>
                  </a:lnTo>
                  <a:lnTo>
                    <a:pt x="17" y="6509"/>
                  </a:lnTo>
                  <a:lnTo>
                    <a:pt x="35" y="5858"/>
                  </a:lnTo>
                  <a:lnTo>
                    <a:pt x="61" y="5346"/>
                  </a:lnTo>
                  <a:lnTo>
                    <a:pt x="96" y="4782"/>
                  </a:lnTo>
                  <a:lnTo>
                    <a:pt x="96" y="4782"/>
                  </a:lnTo>
                  <a:lnTo>
                    <a:pt x="130" y="4513"/>
                  </a:lnTo>
                  <a:lnTo>
                    <a:pt x="174" y="4253"/>
                  </a:lnTo>
                  <a:lnTo>
                    <a:pt x="234" y="3993"/>
                  </a:lnTo>
                  <a:lnTo>
                    <a:pt x="304" y="3741"/>
                  </a:lnTo>
                  <a:lnTo>
                    <a:pt x="382" y="3498"/>
                  </a:lnTo>
                  <a:lnTo>
                    <a:pt x="477" y="3255"/>
                  </a:lnTo>
                  <a:lnTo>
                    <a:pt x="582" y="3021"/>
                  </a:lnTo>
                  <a:lnTo>
                    <a:pt x="694" y="2795"/>
                  </a:lnTo>
                  <a:lnTo>
                    <a:pt x="824" y="2578"/>
                  </a:lnTo>
                  <a:lnTo>
                    <a:pt x="963" y="2361"/>
                  </a:lnTo>
                  <a:lnTo>
                    <a:pt x="1102" y="2153"/>
                  </a:lnTo>
                  <a:lnTo>
                    <a:pt x="1258" y="1953"/>
                  </a:lnTo>
                  <a:lnTo>
                    <a:pt x="1423" y="1762"/>
                  </a:lnTo>
                  <a:lnTo>
                    <a:pt x="1597" y="1580"/>
                  </a:lnTo>
                  <a:lnTo>
                    <a:pt x="1779" y="1407"/>
                  </a:lnTo>
                  <a:lnTo>
                    <a:pt x="1970" y="1242"/>
                  </a:lnTo>
                  <a:lnTo>
                    <a:pt x="2169" y="1086"/>
                  </a:lnTo>
                  <a:lnTo>
                    <a:pt x="2378" y="938"/>
                  </a:lnTo>
                  <a:lnTo>
                    <a:pt x="2586" y="799"/>
                  </a:lnTo>
                  <a:lnTo>
                    <a:pt x="2803" y="669"/>
                  </a:lnTo>
                  <a:lnTo>
                    <a:pt x="3029" y="556"/>
                  </a:lnTo>
                  <a:lnTo>
                    <a:pt x="3263" y="452"/>
                  </a:lnTo>
                  <a:lnTo>
                    <a:pt x="3497" y="348"/>
                  </a:lnTo>
                  <a:lnTo>
                    <a:pt x="3740" y="270"/>
                  </a:lnTo>
                  <a:lnTo>
                    <a:pt x="3992" y="192"/>
                  </a:lnTo>
                  <a:lnTo>
                    <a:pt x="4243" y="131"/>
                  </a:lnTo>
                  <a:lnTo>
                    <a:pt x="4504" y="79"/>
                  </a:lnTo>
                  <a:lnTo>
                    <a:pt x="4764" y="44"/>
                  </a:lnTo>
                  <a:lnTo>
                    <a:pt x="5024" y="18"/>
                  </a:lnTo>
                  <a:lnTo>
                    <a:pt x="5293" y="1"/>
                  </a:lnTo>
                  <a:lnTo>
                    <a:pt x="5571" y="1"/>
                  </a:lnTo>
                  <a:lnTo>
                    <a:pt x="5840" y="18"/>
                  </a:lnTo>
                  <a:lnTo>
                    <a:pt x="5840" y="18"/>
                  </a:lnTo>
                  <a:lnTo>
                    <a:pt x="6109" y="44"/>
                  </a:lnTo>
                  <a:lnTo>
                    <a:pt x="6378" y="96"/>
                  </a:lnTo>
                  <a:lnTo>
                    <a:pt x="6630" y="148"/>
                  </a:lnTo>
                  <a:lnTo>
                    <a:pt x="6881" y="227"/>
                  </a:lnTo>
                  <a:lnTo>
                    <a:pt x="7133" y="305"/>
                  </a:lnTo>
                  <a:lnTo>
                    <a:pt x="7376" y="400"/>
                  </a:lnTo>
                  <a:lnTo>
                    <a:pt x="7610" y="504"/>
                  </a:lnTo>
                  <a:lnTo>
                    <a:pt x="7836" y="617"/>
                  </a:lnTo>
                  <a:lnTo>
                    <a:pt x="8053" y="747"/>
                  </a:lnTo>
                  <a:lnTo>
                    <a:pt x="8270" y="877"/>
                  </a:lnTo>
                  <a:lnTo>
                    <a:pt x="8478" y="1025"/>
                  </a:lnTo>
                  <a:lnTo>
                    <a:pt x="8677" y="1181"/>
                  </a:lnTo>
                  <a:lnTo>
                    <a:pt x="8868" y="1346"/>
                  </a:lnTo>
                  <a:lnTo>
                    <a:pt x="9051" y="1511"/>
                  </a:lnTo>
                  <a:lnTo>
                    <a:pt x="9224" y="1693"/>
                  </a:lnTo>
                  <a:lnTo>
                    <a:pt x="9389" y="1884"/>
                  </a:lnTo>
                  <a:lnTo>
                    <a:pt x="9545" y="2083"/>
                  </a:lnTo>
                  <a:lnTo>
                    <a:pt x="9693" y="2283"/>
                  </a:lnTo>
                  <a:lnTo>
                    <a:pt x="9832" y="2491"/>
                  </a:lnTo>
                  <a:lnTo>
                    <a:pt x="9962" y="2708"/>
                  </a:lnTo>
                  <a:lnTo>
                    <a:pt x="10075" y="2934"/>
                  </a:lnTo>
                  <a:lnTo>
                    <a:pt x="10187" y="3159"/>
                  </a:lnTo>
                  <a:lnTo>
                    <a:pt x="10283" y="3394"/>
                  </a:lnTo>
                  <a:lnTo>
                    <a:pt x="10361" y="3637"/>
                  </a:lnTo>
                  <a:lnTo>
                    <a:pt x="10439" y="3880"/>
                  </a:lnTo>
                  <a:lnTo>
                    <a:pt x="10500" y="4131"/>
                  </a:lnTo>
                  <a:lnTo>
                    <a:pt x="10552" y="4383"/>
                  </a:lnTo>
                  <a:lnTo>
                    <a:pt x="10587" y="4635"/>
                  </a:lnTo>
                  <a:lnTo>
                    <a:pt x="10613" y="4895"/>
                  </a:lnTo>
                  <a:lnTo>
                    <a:pt x="10630" y="5164"/>
                  </a:lnTo>
                  <a:lnTo>
                    <a:pt x="10630" y="5424"/>
                  </a:lnTo>
                  <a:lnTo>
                    <a:pt x="10613" y="5693"/>
                  </a:lnTo>
                  <a:lnTo>
                    <a:pt x="10613" y="5693"/>
                  </a:lnTo>
                  <a:lnTo>
                    <a:pt x="10587" y="6127"/>
                  </a:lnTo>
                  <a:lnTo>
                    <a:pt x="10569" y="6526"/>
                  </a:lnTo>
                  <a:lnTo>
                    <a:pt x="10560" y="7021"/>
                  </a:lnTo>
                  <a:lnTo>
                    <a:pt x="10552" y="7628"/>
                  </a:lnTo>
                  <a:lnTo>
                    <a:pt x="10552" y="8331"/>
                  </a:lnTo>
                  <a:lnTo>
                    <a:pt x="10578" y="9121"/>
                  </a:lnTo>
                  <a:lnTo>
                    <a:pt x="10621" y="9997"/>
                  </a:lnTo>
                  <a:lnTo>
                    <a:pt x="10647" y="10466"/>
                  </a:lnTo>
                  <a:lnTo>
                    <a:pt x="10682" y="10952"/>
                  </a:lnTo>
                  <a:lnTo>
                    <a:pt x="10725" y="11455"/>
                  </a:lnTo>
                  <a:lnTo>
                    <a:pt x="10777" y="11976"/>
                  </a:lnTo>
                  <a:lnTo>
                    <a:pt x="10838" y="12505"/>
                  </a:lnTo>
                  <a:lnTo>
                    <a:pt x="10908" y="13060"/>
                  </a:lnTo>
                  <a:lnTo>
                    <a:pt x="10986" y="13624"/>
                  </a:lnTo>
                  <a:lnTo>
                    <a:pt x="11081" y="14206"/>
                  </a:lnTo>
                  <a:lnTo>
                    <a:pt x="11177" y="14796"/>
                  </a:lnTo>
                  <a:lnTo>
                    <a:pt x="11289" y="15395"/>
                  </a:lnTo>
                  <a:lnTo>
                    <a:pt x="11411" y="16011"/>
                  </a:lnTo>
                  <a:lnTo>
                    <a:pt x="11541" y="16635"/>
                  </a:lnTo>
                  <a:lnTo>
                    <a:pt x="11689" y="17269"/>
                  </a:lnTo>
                  <a:lnTo>
                    <a:pt x="11853" y="17920"/>
                  </a:lnTo>
                  <a:lnTo>
                    <a:pt x="12027" y="18570"/>
                  </a:lnTo>
                  <a:lnTo>
                    <a:pt x="12209" y="19221"/>
                  </a:lnTo>
                  <a:lnTo>
                    <a:pt x="12417" y="19889"/>
                  </a:lnTo>
                  <a:lnTo>
                    <a:pt x="12634" y="20558"/>
                  </a:lnTo>
                  <a:lnTo>
                    <a:pt x="12869" y="21234"/>
                  </a:lnTo>
                  <a:lnTo>
                    <a:pt x="13120" y="21911"/>
                  </a:lnTo>
                  <a:lnTo>
                    <a:pt x="13389" y="22597"/>
                  </a:lnTo>
                  <a:lnTo>
                    <a:pt x="13676" y="23282"/>
                  </a:lnTo>
                  <a:lnTo>
                    <a:pt x="13979" y="23968"/>
                  </a:lnTo>
                  <a:lnTo>
                    <a:pt x="14300" y="24653"/>
                  </a:lnTo>
                  <a:lnTo>
                    <a:pt x="14639" y="25339"/>
                  </a:lnTo>
                  <a:lnTo>
                    <a:pt x="15003" y="26024"/>
                  </a:lnTo>
                  <a:lnTo>
                    <a:pt x="15385" y="26710"/>
                  </a:lnTo>
                  <a:lnTo>
                    <a:pt x="15793" y="27387"/>
                  </a:lnTo>
                  <a:lnTo>
                    <a:pt x="16209" y="28064"/>
                  </a:lnTo>
                  <a:lnTo>
                    <a:pt x="16435" y="28402"/>
                  </a:lnTo>
                  <a:lnTo>
                    <a:pt x="16661" y="28740"/>
                  </a:lnTo>
                  <a:lnTo>
                    <a:pt x="16895" y="29070"/>
                  </a:lnTo>
                  <a:lnTo>
                    <a:pt x="17129" y="29409"/>
                  </a:lnTo>
                  <a:lnTo>
                    <a:pt x="17372" y="29738"/>
                  </a:lnTo>
                  <a:lnTo>
                    <a:pt x="17624" y="30068"/>
                  </a:lnTo>
                  <a:lnTo>
                    <a:pt x="17876" y="30398"/>
                  </a:lnTo>
                  <a:lnTo>
                    <a:pt x="18136" y="30728"/>
                  </a:lnTo>
                  <a:lnTo>
                    <a:pt x="18405" y="31049"/>
                  </a:lnTo>
                  <a:lnTo>
                    <a:pt x="18674" y="31378"/>
                  </a:lnTo>
                  <a:lnTo>
                    <a:pt x="18952" y="31699"/>
                  </a:lnTo>
                  <a:lnTo>
                    <a:pt x="19238" y="32012"/>
                  </a:lnTo>
                  <a:lnTo>
                    <a:pt x="19533" y="32333"/>
                  </a:lnTo>
                  <a:lnTo>
                    <a:pt x="19828" y="32645"/>
                  </a:lnTo>
                  <a:lnTo>
                    <a:pt x="20132" y="32958"/>
                  </a:lnTo>
                  <a:lnTo>
                    <a:pt x="20444" y="33270"/>
                  </a:lnTo>
                  <a:lnTo>
                    <a:pt x="20765" y="33574"/>
                  </a:lnTo>
                  <a:lnTo>
                    <a:pt x="21086" y="33877"/>
                  </a:lnTo>
                  <a:lnTo>
                    <a:pt x="21416" y="34181"/>
                  </a:lnTo>
                  <a:lnTo>
                    <a:pt x="21754" y="34476"/>
                  </a:lnTo>
                  <a:lnTo>
                    <a:pt x="22101" y="34771"/>
                  </a:lnTo>
                  <a:lnTo>
                    <a:pt x="22448" y="35066"/>
                  </a:lnTo>
                  <a:lnTo>
                    <a:pt x="22804" y="35353"/>
                  </a:lnTo>
                  <a:lnTo>
                    <a:pt x="23169" y="35639"/>
                  </a:lnTo>
                  <a:lnTo>
                    <a:pt x="23542" y="35925"/>
                  </a:lnTo>
                  <a:lnTo>
                    <a:pt x="23924" y="36203"/>
                  </a:lnTo>
                  <a:lnTo>
                    <a:pt x="24314" y="36472"/>
                  </a:lnTo>
                  <a:lnTo>
                    <a:pt x="24705" y="36750"/>
                  </a:lnTo>
                  <a:lnTo>
                    <a:pt x="25104" y="37010"/>
                  </a:lnTo>
                  <a:lnTo>
                    <a:pt x="25520" y="37279"/>
                  </a:lnTo>
                  <a:lnTo>
                    <a:pt x="25937" y="37539"/>
                  </a:lnTo>
                  <a:lnTo>
                    <a:pt x="26353" y="37791"/>
                  </a:lnTo>
                  <a:lnTo>
                    <a:pt x="26787" y="38043"/>
                  </a:lnTo>
                  <a:lnTo>
                    <a:pt x="27230" y="38285"/>
                  </a:lnTo>
                  <a:lnTo>
                    <a:pt x="27672" y="38528"/>
                  </a:lnTo>
                  <a:lnTo>
                    <a:pt x="28132" y="38763"/>
                  </a:lnTo>
                  <a:lnTo>
                    <a:pt x="28592" y="38997"/>
                  </a:lnTo>
                  <a:lnTo>
                    <a:pt x="29069" y="39223"/>
                  </a:lnTo>
                  <a:lnTo>
                    <a:pt x="29069" y="39223"/>
                  </a:lnTo>
                  <a:lnTo>
                    <a:pt x="29304" y="39353"/>
                  </a:lnTo>
                  <a:lnTo>
                    <a:pt x="29538" y="39483"/>
                  </a:lnTo>
                  <a:lnTo>
                    <a:pt x="29755" y="39630"/>
                  </a:lnTo>
                  <a:lnTo>
                    <a:pt x="29963" y="39787"/>
                  </a:lnTo>
                  <a:lnTo>
                    <a:pt x="30171" y="39943"/>
                  </a:lnTo>
                  <a:lnTo>
                    <a:pt x="30362" y="40116"/>
                  </a:lnTo>
                  <a:lnTo>
                    <a:pt x="30544" y="40299"/>
                  </a:lnTo>
                  <a:lnTo>
                    <a:pt x="30718" y="40490"/>
                  </a:lnTo>
                  <a:lnTo>
                    <a:pt x="30883" y="40680"/>
                  </a:lnTo>
                  <a:lnTo>
                    <a:pt x="31039" y="40889"/>
                  </a:lnTo>
                  <a:lnTo>
                    <a:pt x="31178" y="41097"/>
                  </a:lnTo>
                  <a:lnTo>
                    <a:pt x="31317" y="41314"/>
                  </a:lnTo>
                  <a:lnTo>
                    <a:pt x="31438" y="41540"/>
                  </a:lnTo>
                  <a:lnTo>
                    <a:pt x="31551" y="41765"/>
                  </a:lnTo>
                  <a:lnTo>
                    <a:pt x="31647" y="41999"/>
                  </a:lnTo>
                  <a:lnTo>
                    <a:pt x="31733" y="42234"/>
                  </a:lnTo>
                  <a:lnTo>
                    <a:pt x="31811" y="42468"/>
                  </a:lnTo>
                  <a:lnTo>
                    <a:pt x="31881" y="42720"/>
                  </a:lnTo>
                  <a:lnTo>
                    <a:pt x="31942" y="42963"/>
                  </a:lnTo>
                  <a:lnTo>
                    <a:pt x="31985" y="43214"/>
                  </a:lnTo>
                  <a:lnTo>
                    <a:pt x="32011" y="43466"/>
                  </a:lnTo>
                  <a:lnTo>
                    <a:pt x="32028" y="43718"/>
                  </a:lnTo>
                  <a:lnTo>
                    <a:pt x="32037" y="43969"/>
                  </a:lnTo>
                  <a:lnTo>
                    <a:pt x="32028" y="44230"/>
                  </a:lnTo>
                  <a:lnTo>
                    <a:pt x="32011" y="44481"/>
                  </a:lnTo>
                  <a:lnTo>
                    <a:pt x="31985" y="44733"/>
                  </a:lnTo>
                  <a:lnTo>
                    <a:pt x="31942" y="44993"/>
                  </a:lnTo>
                  <a:lnTo>
                    <a:pt x="31881" y="45245"/>
                  </a:lnTo>
                  <a:lnTo>
                    <a:pt x="31811" y="45496"/>
                  </a:lnTo>
                  <a:lnTo>
                    <a:pt x="31725" y="45748"/>
                  </a:lnTo>
                  <a:lnTo>
                    <a:pt x="31629" y="46000"/>
                  </a:lnTo>
                  <a:lnTo>
                    <a:pt x="31516" y="46243"/>
                  </a:lnTo>
                  <a:lnTo>
                    <a:pt x="31516" y="46243"/>
                  </a:lnTo>
                  <a:lnTo>
                    <a:pt x="31430" y="46416"/>
                  </a:lnTo>
                  <a:lnTo>
                    <a:pt x="31334" y="46590"/>
                  </a:lnTo>
                  <a:lnTo>
                    <a:pt x="31239" y="46755"/>
                  </a:lnTo>
                  <a:lnTo>
                    <a:pt x="31135" y="46911"/>
                  </a:lnTo>
                  <a:lnTo>
                    <a:pt x="31022" y="47067"/>
                  </a:lnTo>
                  <a:lnTo>
                    <a:pt x="30909" y="47223"/>
                  </a:lnTo>
                  <a:lnTo>
                    <a:pt x="30787" y="47371"/>
                  </a:lnTo>
                  <a:lnTo>
                    <a:pt x="30666" y="47510"/>
                  </a:lnTo>
                  <a:lnTo>
                    <a:pt x="30536" y="47648"/>
                  </a:lnTo>
                  <a:lnTo>
                    <a:pt x="30406" y="47779"/>
                  </a:lnTo>
                  <a:lnTo>
                    <a:pt x="30267" y="47900"/>
                  </a:lnTo>
                  <a:lnTo>
                    <a:pt x="30128" y="48022"/>
                  </a:lnTo>
                  <a:lnTo>
                    <a:pt x="29980" y="48143"/>
                  </a:lnTo>
                  <a:lnTo>
                    <a:pt x="29833" y="48256"/>
                  </a:lnTo>
                  <a:lnTo>
                    <a:pt x="29685" y="48360"/>
                  </a:lnTo>
                  <a:lnTo>
                    <a:pt x="29529" y="48455"/>
                  </a:lnTo>
                  <a:lnTo>
                    <a:pt x="29373" y="48551"/>
                  </a:lnTo>
                  <a:lnTo>
                    <a:pt x="29208" y="48638"/>
                  </a:lnTo>
                  <a:lnTo>
                    <a:pt x="29043" y="48724"/>
                  </a:lnTo>
                  <a:lnTo>
                    <a:pt x="28878" y="48802"/>
                  </a:lnTo>
                  <a:lnTo>
                    <a:pt x="28714" y="48872"/>
                  </a:lnTo>
                  <a:lnTo>
                    <a:pt x="28540" y="48933"/>
                  </a:lnTo>
                  <a:lnTo>
                    <a:pt x="28366" y="48993"/>
                  </a:lnTo>
                  <a:lnTo>
                    <a:pt x="28193" y="49045"/>
                  </a:lnTo>
                  <a:lnTo>
                    <a:pt x="28019" y="49098"/>
                  </a:lnTo>
                  <a:lnTo>
                    <a:pt x="27837" y="49141"/>
                  </a:lnTo>
                  <a:lnTo>
                    <a:pt x="27664" y="49176"/>
                  </a:lnTo>
                  <a:lnTo>
                    <a:pt x="27481" y="49202"/>
                  </a:lnTo>
                  <a:lnTo>
                    <a:pt x="27299" y="49228"/>
                  </a:lnTo>
                  <a:lnTo>
                    <a:pt x="27117" y="49245"/>
                  </a:lnTo>
                  <a:lnTo>
                    <a:pt x="26935" y="49254"/>
                  </a:lnTo>
                  <a:lnTo>
                    <a:pt x="26752" y="49254"/>
                  </a:lnTo>
                  <a:lnTo>
                    <a:pt x="26752" y="4925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-4315400" y="-14084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-4758175" y="-4437475"/>
              <a:ext cx="574050" cy="824800"/>
            </a:xfrm>
            <a:custGeom>
              <a:rect b="b" l="l" r="r" t="t"/>
              <a:pathLst>
                <a:path extrusionOk="0" h="32992" w="22962">
                  <a:moveTo>
                    <a:pt x="17755" y="0"/>
                  </a:moveTo>
                  <a:lnTo>
                    <a:pt x="17486" y="9"/>
                  </a:lnTo>
                  <a:lnTo>
                    <a:pt x="17217" y="27"/>
                  </a:lnTo>
                  <a:lnTo>
                    <a:pt x="16948" y="61"/>
                  </a:lnTo>
                  <a:lnTo>
                    <a:pt x="16688" y="105"/>
                  </a:lnTo>
                  <a:lnTo>
                    <a:pt x="16427" y="165"/>
                  </a:lnTo>
                  <a:lnTo>
                    <a:pt x="16176" y="235"/>
                  </a:lnTo>
                  <a:lnTo>
                    <a:pt x="15933" y="322"/>
                  </a:lnTo>
                  <a:lnTo>
                    <a:pt x="15690" y="408"/>
                  </a:lnTo>
                  <a:lnTo>
                    <a:pt x="15455" y="512"/>
                  </a:lnTo>
                  <a:lnTo>
                    <a:pt x="15230" y="634"/>
                  </a:lnTo>
                  <a:lnTo>
                    <a:pt x="15004" y="755"/>
                  </a:lnTo>
                  <a:lnTo>
                    <a:pt x="14796" y="894"/>
                  </a:lnTo>
                  <a:lnTo>
                    <a:pt x="14588" y="1033"/>
                  </a:lnTo>
                  <a:lnTo>
                    <a:pt x="14388" y="1189"/>
                  </a:lnTo>
                  <a:lnTo>
                    <a:pt x="14197" y="1354"/>
                  </a:lnTo>
                  <a:lnTo>
                    <a:pt x="14015" y="1528"/>
                  </a:lnTo>
                  <a:lnTo>
                    <a:pt x="13841" y="1710"/>
                  </a:lnTo>
                  <a:lnTo>
                    <a:pt x="13676" y="1892"/>
                  </a:lnTo>
                  <a:lnTo>
                    <a:pt x="13520" y="2092"/>
                  </a:lnTo>
                  <a:lnTo>
                    <a:pt x="13373" y="2291"/>
                  </a:lnTo>
                  <a:lnTo>
                    <a:pt x="13234" y="2508"/>
                  </a:lnTo>
                  <a:lnTo>
                    <a:pt x="13104" y="2725"/>
                  </a:lnTo>
                  <a:lnTo>
                    <a:pt x="12982" y="2942"/>
                  </a:lnTo>
                  <a:lnTo>
                    <a:pt x="12878" y="3176"/>
                  </a:lnTo>
                  <a:lnTo>
                    <a:pt x="12783" y="3411"/>
                  </a:lnTo>
                  <a:lnTo>
                    <a:pt x="12696" y="3645"/>
                  </a:lnTo>
                  <a:lnTo>
                    <a:pt x="12627" y="3897"/>
                  </a:lnTo>
                  <a:lnTo>
                    <a:pt x="12566" y="4140"/>
                  </a:lnTo>
                  <a:lnTo>
                    <a:pt x="12514" y="4391"/>
                  </a:lnTo>
                  <a:lnTo>
                    <a:pt x="12470" y="4652"/>
                  </a:lnTo>
                  <a:lnTo>
                    <a:pt x="12444" y="4912"/>
                  </a:lnTo>
                  <a:lnTo>
                    <a:pt x="12436" y="5172"/>
                  </a:lnTo>
                  <a:lnTo>
                    <a:pt x="12436" y="5441"/>
                  </a:lnTo>
                  <a:lnTo>
                    <a:pt x="12444" y="5710"/>
                  </a:lnTo>
                  <a:lnTo>
                    <a:pt x="12453" y="5927"/>
                  </a:lnTo>
                  <a:lnTo>
                    <a:pt x="12462" y="6387"/>
                  </a:lnTo>
                  <a:lnTo>
                    <a:pt x="12462" y="6699"/>
                  </a:lnTo>
                  <a:lnTo>
                    <a:pt x="12453" y="7064"/>
                  </a:lnTo>
                  <a:lnTo>
                    <a:pt x="12444" y="7472"/>
                  </a:lnTo>
                  <a:lnTo>
                    <a:pt x="12418" y="7923"/>
                  </a:lnTo>
                  <a:lnTo>
                    <a:pt x="12384" y="8409"/>
                  </a:lnTo>
                  <a:lnTo>
                    <a:pt x="12323" y="8938"/>
                  </a:lnTo>
                  <a:lnTo>
                    <a:pt x="12253" y="9502"/>
                  </a:lnTo>
                  <a:lnTo>
                    <a:pt x="12167" y="10092"/>
                  </a:lnTo>
                  <a:lnTo>
                    <a:pt x="12063" y="10708"/>
                  </a:lnTo>
                  <a:lnTo>
                    <a:pt x="11924" y="11342"/>
                  </a:lnTo>
                  <a:lnTo>
                    <a:pt x="11846" y="11672"/>
                  </a:lnTo>
                  <a:lnTo>
                    <a:pt x="11767" y="12001"/>
                  </a:lnTo>
                  <a:lnTo>
                    <a:pt x="11672" y="12340"/>
                  </a:lnTo>
                  <a:lnTo>
                    <a:pt x="11577" y="12678"/>
                  </a:lnTo>
                  <a:lnTo>
                    <a:pt x="11472" y="13017"/>
                  </a:lnTo>
                  <a:lnTo>
                    <a:pt x="11360" y="13364"/>
                  </a:lnTo>
                  <a:lnTo>
                    <a:pt x="11238" y="13711"/>
                  </a:lnTo>
                  <a:lnTo>
                    <a:pt x="11108" y="14067"/>
                  </a:lnTo>
                  <a:lnTo>
                    <a:pt x="10969" y="14414"/>
                  </a:lnTo>
                  <a:lnTo>
                    <a:pt x="10822" y="14769"/>
                  </a:lnTo>
                  <a:lnTo>
                    <a:pt x="10665" y="15125"/>
                  </a:lnTo>
                  <a:lnTo>
                    <a:pt x="10501" y="15472"/>
                  </a:lnTo>
                  <a:lnTo>
                    <a:pt x="10327" y="15828"/>
                  </a:lnTo>
                  <a:lnTo>
                    <a:pt x="10145" y="16184"/>
                  </a:lnTo>
                  <a:lnTo>
                    <a:pt x="9945" y="16531"/>
                  </a:lnTo>
                  <a:lnTo>
                    <a:pt x="9746" y="16887"/>
                  </a:lnTo>
                  <a:lnTo>
                    <a:pt x="9529" y="17234"/>
                  </a:lnTo>
                  <a:lnTo>
                    <a:pt x="9294" y="17581"/>
                  </a:lnTo>
                  <a:lnTo>
                    <a:pt x="9060" y="17919"/>
                  </a:lnTo>
                  <a:lnTo>
                    <a:pt x="8808" y="18266"/>
                  </a:lnTo>
                  <a:lnTo>
                    <a:pt x="8539" y="18605"/>
                  </a:lnTo>
                  <a:lnTo>
                    <a:pt x="8270" y="18935"/>
                  </a:lnTo>
                  <a:lnTo>
                    <a:pt x="7984" y="19264"/>
                  </a:lnTo>
                  <a:lnTo>
                    <a:pt x="7680" y="19585"/>
                  </a:lnTo>
                  <a:lnTo>
                    <a:pt x="7368" y="19906"/>
                  </a:lnTo>
                  <a:lnTo>
                    <a:pt x="7038" y="20219"/>
                  </a:lnTo>
                  <a:lnTo>
                    <a:pt x="6700" y="20531"/>
                  </a:lnTo>
                  <a:lnTo>
                    <a:pt x="6344" y="20835"/>
                  </a:lnTo>
                  <a:lnTo>
                    <a:pt x="5980" y="21130"/>
                  </a:lnTo>
                  <a:lnTo>
                    <a:pt x="5589" y="21416"/>
                  </a:lnTo>
                  <a:lnTo>
                    <a:pt x="5199" y="21694"/>
                  </a:lnTo>
                  <a:lnTo>
                    <a:pt x="4782" y="21963"/>
                  </a:lnTo>
                  <a:lnTo>
                    <a:pt x="4357" y="22232"/>
                  </a:lnTo>
                  <a:lnTo>
                    <a:pt x="3914" y="22484"/>
                  </a:lnTo>
                  <a:lnTo>
                    <a:pt x="3455" y="22727"/>
                  </a:lnTo>
                  <a:lnTo>
                    <a:pt x="2977" y="22961"/>
                  </a:lnTo>
                  <a:lnTo>
                    <a:pt x="2743" y="23091"/>
                  </a:lnTo>
                  <a:lnTo>
                    <a:pt x="2509" y="23221"/>
                  </a:lnTo>
                  <a:lnTo>
                    <a:pt x="2292" y="23369"/>
                  </a:lnTo>
                  <a:lnTo>
                    <a:pt x="2075" y="23525"/>
                  </a:lnTo>
                  <a:lnTo>
                    <a:pt x="1875" y="23681"/>
                  </a:lnTo>
                  <a:lnTo>
                    <a:pt x="1676" y="23855"/>
                  </a:lnTo>
                  <a:lnTo>
                    <a:pt x="1493" y="24037"/>
                  </a:lnTo>
                  <a:lnTo>
                    <a:pt x="1320" y="24228"/>
                  </a:lnTo>
                  <a:lnTo>
                    <a:pt x="1155" y="24427"/>
                  </a:lnTo>
                  <a:lnTo>
                    <a:pt x="1008" y="24627"/>
                  </a:lnTo>
                  <a:lnTo>
                    <a:pt x="860" y="24835"/>
                  </a:lnTo>
                  <a:lnTo>
                    <a:pt x="730" y="25052"/>
                  </a:lnTo>
                  <a:lnTo>
                    <a:pt x="608" y="25278"/>
                  </a:lnTo>
                  <a:lnTo>
                    <a:pt x="496" y="25503"/>
                  </a:lnTo>
                  <a:lnTo>
                    <a:pt x="391" y="25738"/>
                  </a:lnTo>
                  <a:lnTo>
                    <a:pt x="305" y="25972"/>
                  </a:lnTo>
                  <a:lnTo>
                    <a:pt x="227" y="26215"/>
                  </a:lnTo>
                  <a:lnTo>
                    <a:pt x="157" y="26458"/>
                  </a:lnTo>
                  <a:lnTo>
                    <a:pt x="105" y="26701"/>
                  </a:lnTo>
                  <a:lnTo>
                    <a:pt x="62" y="26952"/>
                  </a:lnTo>
                  <a:lnTo>
                    <a:pt x="27" y="27204"/>
                  </a:lnTo>
                  <a:lnTo>
                    <a:pt x="10" y="27456"/>
                  </a:lnTo>
                  <a:lnTo>
                    <a:pt x="1" y="27707"/>
                  </a:lnTo>
                  <a:lnTo>
                    <a:pt x="10" y="27968"/>
                  </a:lnTo>
                  <a:lnTo>
                    <a:pt x="27" y="28219"/>
                  </a:lnTo>
                  <a:lnTo>
                    <a:pt x="53" y="28480"/>
                  </a:lnTo>
                  <a:lnTo>
                    <a:pt x="105" y="28731"/>
                  </a:lnTo>
                  <a:lnTo>
                    <a:pt x="157" y="28983"/>
                  </a:lnTo>
                  <a:lnTo>
                    <a:pt x="227" y="29235"/>
                  </a:lnTo>
                  <a:lnTo>
                    <a:pt x="313" y="29486"/>
                  </a:lnTo>
                  <a:lnTo>
                    <a:pt x="409" y="29729"/>
                  </a:lnTo>
                  <a:lnTo>
                    <a:pt x="522" y="29981"/>
                  </a:lnTo>
                  <a:lnTo>
                    <a:pt x="608" y="30154"/>
                  </a:lnTo>
                  <a:lnTo>
                    <a:pt x="704" y="30328"/>
                  </a:lnTo>
                  <a:lnTo>
                    <a:pt x="808" y="30493"/>
                  </a:lnTo>
                  <a:lnTo>
                    <a:pt x="912" y="30649"/>
                  </a:lnTo>
                  <a:lnTo>
                    <a:pt x="1016" y="30805"/>
                  </a:lnTo>
                  <a:lnTo>
                    <a:pt x="1138" y="30961"/>
                  </a:lnTo>
                  <a:lnTo>
                    <a:pt x="1250" y="31109"/>
                  </a:lnTo>
                  <a:lnTo>
                    <a:pt x="1381" y="31248"/>
                  </a:lnTo>
                  <a:lnTo>
                    <a:pt x="1502" y="31387"/>
                  </a:lnTo>
                  <a:lnTo>
                    <a:pt x="1641" y="31517"/>
                  </a:lnTo>
                  <a:lnTo>
                    <a:pt x="1771" y="31647"/>
                  </a:lnTo>
                  <a:lnTo>
                    <a:pt x="1919" y="31768"/>
                  </a:lnTo>
                  <a:lnTo>
                    <a:pt x="2057" y="31881"/>
                  </a:lnTo>
                  <a:lnTo>
                    <a:pt x="2205" y="31994"/>
                  </a:lnTo>
                  <a:lnTo>
                    <a:pt x="2361" y="32098"/>
                  </a:lnTo>
                  <a:lnTo>
                    <a:pt x="2517" y="32194"/>
                  </a:lnTo>
                  <a:lnTo>
                    <a:pt x="2674" y="32289"/>
                  </a:lnTo>
                  <a:lnTo>
                    <a:pt x="2830" y="32384"/>
                  </a:lnTo>
                  <a:lnTo>
                    <a:pt x="2995" y="32463"/>
                  </a:lnTo>
                  <a:lnTo>
                    <a:pt x="3160" y="32541"/>
                  </a:lnTo>
                  <a:lnTo>
                    <a:pt x="3333" y="32610"/>
                  </a:lnTo>
                  <a:lnTo>
                    <a:pt x="3498" y="32679"/>
                  </a:lnTo>
                  <a:lnTo>
                    <a:pt x="3671" y="32740"/>
                  </a:lnTo>
                  <a:lnTo>
                    <a:pt x="3845" y="32792"/>
                  </a:lnTo>
                  <a:lnTo>
                    <a:pt x="4027" y="32836"/>
                  </a:lnTo>
                  <a:lnTo>
                    <a:pt x="4201" y="32879"/>
                  </a:lnTo>
                  <a:lnTo>
                    <a:pt x="4383" y="32914"/>
                  </a:lnTo>
                  <a:lnTo>
                    <a:pt x="4565" y="32940"/>
                  </a:lnTo>
                  <a:lnTo>
                    <a:pt x="4747" y="32966"/>
                  </a:lnTo>
                  <a:lnTo>
                    <a:pt x="4930" y="32983"/>
                  </a:lnTo>
                  <a:lnTo>
                    <a:pt x="5112" y="32992"/>
                  </a:lnTo>
                  <a:lnTo>
                    <a:pt x="5581" y="32992"/>
                  </a:lnTo>
                  <a:lnTo>
                    <a:pt x="5858" y="32966"/>
                  </a:lnTo>
                  <a:lnTo>
                    <a:pt x="6136" y="32931"/>
                  </a:lnTo>
                  <a:lnTo>
                    <a:pt x="6405" y="32870"/>
                  </a:lnTo>
                  <a:lnTo>
                    <a:pt x="6674" y="32792"/>
                  </a:lnTo>
                  <a:lnTo>
                    <a:pt x="6804" y="32749"/>
                  </a:lnTo>
                  <a:lnTo>
                    <a:pt x="6943" y="32697"/>
                  </a:lnTo>
                  <a:lnTo>
                    <a:pt x="7073" y="32636"/>
                  </a:lnTo>
                  <a:lnTo>
                    <a:pt x="7203" y="32575"/>
                  </a:lnTo>
                  <a:lnTo>
                    <a:pt x="7333" y="32506"/>
                  </a:lnTo>
                  <a:lnTo>
                    <a:pt x="7463" y="32437"/>
                  </a:lnTo>
                  <a:lnTo>
                    <a:pt x="7863" y="32246"/>
                  </a:lnTo>
                  <a:lnTo>
                    <a:pt x="8253" y="32046"/>
                  </a:lnTo>
                  <a:lnTo>
                    <a:pt x="8635" y="31846"/>
                  </a:lnTo>
                  <a:lnTo>
                    <a:pt x="9008" y="31647"/>
                  </a:lnTo>
                  <a:lnTo>
                    <a:pt x="9381" y="31439"/>
                  </a:lnTo>
                  <a:lnTo>
                    <a:pt x="9746" y="31230"/>
                  </a:lnTo>
                  <a:lnTo>
                    <a:pt x="10101" y="31013"/>
                  </a:lnTo>
                  <a:lnTo>
                    <a:pt x="10449" y="30796"/>
                  </a:lnTo>
                  <a:lnTo>
                    <a:pt x="10796" y="30580"/>
                  </a:lnTo>
                  <a:lnTo>
                    <a:pt x="11134" y="30354"/>
                  </a:lnTo>
                  <a:lnTo>
                    <a:pt x="11464" y="30128"/>
                  </a:lnTo>
                  <a:lnTo>
                    <a:pt x="11785" y="29903"/>
                  </a:lnTo>
                  <a:lnTo>
                    <a:pt x="12106" y="29668"/>
                  </a:lnTo>
                  <a:lnTo>
                    <a:pt x="12418" y="29434"/>
                  </a:lnTo>
                  <a:lnTo>
                    <a:pt x="12722" y="29200"/>
                  </a:lnTo>
                  <a:lnTo>
                    <a:pt x="13026" y="28957"/>
                  </a:lnTo>
                  <a:lnTo>
                    <a:pt x="13321" y="28714"/>
                  </a:lnTo>
                  <a:lnTo>
                    <a:pt x="13607" y="28471"/>
                  </a:lnTo>
                  <a:lnTo>
                    <a:pt x="13893" y="28219"/>
                  </a:lnTo>
                  <a:lnTo>
                    <a:pt x="14171" y="27968"/>
                  </a:lnTo>
                  <a:lnTo>
                    <a:pt x="14440" y="27716"/>
                  </a:lnTo>
                  <a:lnTo>
                    <a:pt x="14709" y="27464"/>
                  </a:lnTo>
                  <a:lnTo>
                    <a:pt x="14969" y="27204"/>
                  </a:lnTo>
                  <a:lnTo>
                    <a:pt x="15230" y="26944"/>
                  </a:lnTo>
                  <a:lnTo>
                    <a:pt x="15473" y="26683"/>
                  </a:lnTo>
                  <a:lnTo>
                    <a:pt x="15724" y="26423"/>
                  </a:lnTo>
                  <a:lnTo>
                    <a:pt x="16193" y="25894"/>
                  </a:lnTo>
                  <a:lnTo>
                    <a:pt x="16644" y="25356"/>
                  </a:lnTo>
                  <a:lnTo>
                    <a:pt x="17078" y="24809"/>
                  </a:lnTo>
                  <a:lnTo>
                    <a:pt x="17486" y="24262"/>
                  </a:lnTo>
                  <a:lnTo>
                    <a:pt x="17885" y="23707"/>
                  </a:lnTo>
                  <a:lnTo>
                    <a:pt x="18258" y="23152"/>
                  </a:lnTo>
                  <a:lnTo>
                    <a:pt x="18614" y="22588"/>
                  </a:lnTo>
                  <a:lnTo>
                    <a:pt x="18952" y="22024"/>
                  </a:lnTo>
                  <a:lnTo>
                    <a:pt x="19265" y="21460"/>
                  </a:lnTo>
                  <a:lnTo>
                    <a:pt x="19568" y="20896"/>
                  </a:lnTo>
                  <a:lnTo>
                    <a:pt x="19855" y="20323"/>
                  </a:lnTo>
                  <a:lnTo>
                    <a:pt x="20124" y="19759"/>
                  </a:lnTo>
                  <a:lnTo>
                    <a:pt x="20384" y="19186"/>
                  </a:lnTo>
                  <a:lnTo>
                    <a:pt x="20618" y="18622"/>
                  </a:lnTo>
                  <a:lnTo>
                    <a:pt x="20844" y="18058"/>
                  </a:lnTo>
                  <a:lnTo>
                    <a:pt x="21052" y="17503"/>
                  </a:lnTo>
                  <a:lnTo>
                    <a:pt x="21252" y="16947"/>
                  </a:lnTo>
                  <a:lnTo>
                    <a:pt x="21434" y="16392"/>
                  </a:lnTo>
                  <a:lnTo>
                    <a:pt x="21599" y="15845"/>
                  </a:lnTo>
                  <a:lnTo>
                    <a:pt x="21755" y="15299"/>
                  </a:lnTo>
                  <a:lnTo>
                    <a:pt x="21903" y="14761"/>
                  </a:lnTo>
                  <a:lnTo>
                    <a:pt x="22033" y="14231"/>
                  </a:lnTo>
                  <a:lnTo>
                    <a:pt x="22154" y="13711"/>
                  </a:lnTo>
                  <a:lnTo>
                    <a:pt x="22267" y="13199"/>
                  </a:lnTo>
                  <a:lnTo>
                    <a:pt x="22371" y="12687"/>
                  </a:lnTo>
                  <a:lnTo>
                    <a:pt x="22458" y="12192"/>
                  </a:lnTo>
                  <a:lnTo>
                    <a:pt x="22536" y="11706"/>
                  </a:lnTo>
                  <a:lnTo>
                    <a:pt x="22614" y="11229"/>
                  </a:lnTo>
                  <a:lnTo>
                    <a:pt x="22675" y="10760"/>
                  </a:lnTo>
                  <a:lnTo>
                    <a:pt x="22736" y="10309"/>
                  </a:lnTo>
                  <a:lnTo>
                    <a:pt x="22779" y="9867"/>
                  </a:lnTo>
                  <a:lnTo>
                    <a:pt x="22822" y="9441"/>
                  </a:lnTo>
                  <a:lnTo>
                    <a:pt x="22857" y="9025"/>
                  </a:lnTo>
                  <a:lnTo>
                    <a:pt x="22909" y="8244"/>
                  </a:lnTo>
                  <a:lnTo>
                    <a:pt x="22944" y="7524"/>
                  </a:lnTo>
                  <a:lnTo>
                    <a:pt x="22961" y="6882"/>
                  </a:lnTo>
                  <a:lnTo>
                    <a:pt x="22961" y="6300"/>
                  </a:lnTo>
                  <a:lnTo>
                    <a:pt x="22953" y="5806"/>
                  </a:lnTo>
                  <a:lnTo>
                    <a:pt x="22944" y="5398"/>
                  </a:lnTo>
                  <a:lnTo>
                    <a:pt x="22927" y="5077"/>
                  </a:lnTo>
                  <a:lnTo>
                    <a:pt x="22901" y="4730"/>
                  </a:lnTo>
                  <a:lnTo>
                    <a:pt x="22866" y="4461"/>
                  </a:lnTo>
                  <a:lnTo>
                    <a:pt x="22822" y="4200"/>
                  </a:lnTo>
                  <a:lnTo>
                    <a:pt x="22762" y="3940"/>
                  </a:lnTo>
                  <a:lnTo>
                    <a:pt x="22692" y="3688"/>
                  </a:lnTo>
                  <a:lnTo>
                    <a:pt x="22614" y="3437"/>
                  </a:lnTo>
                  <a:lnTo>
                    <a:pt x="22519" y="3202"/>
                  </a:lnTo>
                  <a:lnTo>
                    <a:pt x="22415" y="2968"/>
                  </a:lnTo>
                  <a:lnTo>
                    <a:pt x="22293" y="2743"/>
                  </a:lnTo>
                  <a:lnTo>
                    <a:pt x="22172" y="2517"/>
                  </a:lnTo>
                  <a:lnTo>
                    <a:pt x="22033" y="2309"/>
                  </a:lnTo>
                  <a:lnTo>
                    <a:pt x="21894" y="2100"/>
                  </a:lnTo>
                  <a:lnTo>
                    <a:pt x="21738" y="1901"/>
                  </a:lnTo>
                  <a:lnTo>
                    <a:pt x="21573" y="1710"/>
                  </a:lnTo>
                  <a:lnTo>
                    <a:pt x="21399" y="1528"/>
                  </a:lnTo>
                  <a:lnTo>
                    <a:pt x="21217" y="1354"/>
                  </a:lnTo>
                  <a:lnTo>
                    <a:pt x="21035" y="1189"/>
                  </a:lnTo>
                  <a:lnTo>
                    <a:pt x="20835" y="1042"/>
                  </a:lnTo>
                  <a:lnTo>
                    <a:pt x="20636" y="894"/>
                  </a:lnTo>
                  <a:lnTo>
                    <a:pt x="20419" y="755"/>
                  </a:lnTo>
                  <a:lnTo>
                    <a:pt x="20202" y="634"/>
                  </a:lnTo>
                  <a:lnTo>
                    <a:pt x="19985" y="521"/>
                  </a:lnTo>
                  <a:lnTo>
                    <a:pt x="19751" y="417"/>
                  </a:lnTo>
                  <a:lnTo>
                    <a:pt x="19516" y="322"/>
                  </a:lnTo>
                  <a:lnTo>
                    <a:pt x="19282" y="243"/>
                  </a:lnTo>
                  <a:lnTo>
                    <a:pt x="19039" y="165"/>
                  </a:lnTo>
                  <a:lnTo>
                    <a:pt x="18787" y="113"/>
                  </a:lnTo>
                  <a:lnTo>
                    <a:pt x="18536" y="61"/>
                  </a:lnTo>
                  <a:lnTo>
                    <a:pt x="18276" y="35"/>
                  </a:lnTo>
                  <a:lnTo>
                    <a:pt x="18015" y="9"/>
                  </a:lnTo>
                  <a:lnTo>
                    <a:pt x="177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-4758175" y="-4437475"/>
              <a:ext cx="574050" cy="824800"/>
            </a:xfrm>
            <a:custGeom>
              <a:rect b="b" l="l" r="r" t="t"/>
              <a:pathLst>
                <a:path extrusionOk="0" fill="none" h="32992" w="22962">
                  <a:moveTo>
                    <a:pt x="5294" y="32992"/>
                  </a:moveTo>
                  <a:lnTo>
                    <a:pt x="5294" y="32992"/>
                  </a:lnTo>
                  <a:lnTo>
                    <a:pt x="5112" y="32992"/>
                  </a:lnTo>
                  <a:lnTo>
                    <a:pt x="4930" y="32983"/>
                  </a:lnTo>
                  <a:lnTo>
                    <a:pt x="4747" y="32966"/>
                  </a:lnTo>
                  <a:lnTo>
                    <a:pt x="4565" y="32940"/>
                  </a:lnTo>
                  <a:lnTo>
                    <a:pt x="4383" y="32914"/>
                  </a:lnTo>
                  <a:lnTo>
                    <a:pt x="4201" y="32879"/>
                  </a:lnTo>
                  <a:lnTo>
                    <a:pt x="4027" y="32836"/>
                  </a:lnTo>
                  <a:lnTo>
                    <a:pt x="3845" y="32792"/>
                  </a:lnTo>
                  <a:lnTo>
                    <a:pt x="3671" y="32740"/>
                  </a:lnTo>
                  <a:lnTo>
                    <a:pt x="3498" y="32679"/>
                  </a:lnTo>
                  <a:lnTo>
                    <a:pt x="3333" y="32610"/>
                  </a:lnTo>
                  <a:lnTo>
                    <a:pt x="3160" y="32541"/>
                  </a:lnTo>
                  <a:lnTo>
                    <a:pt x="2995" y="32463"/>
                  </a:lnTo>
                  <a:lnTo>
                    <a:pt x="2830" y="32384"/>
                  </a:lnTo>
                  <a:lnTo>
                    <a:pt x="2674" y="32289"/>
                  </a:lnTo>
                  <a:lnTo>
                    <a:pt x="2517" y="32194"/>
                  </a:lnTo>
                  <a:lnTo>
                    <a:pt x="2361" y="32098"/>
                  </a:lnTo>
                  <a:lnTo>
                    <a:pt x="2205" y="31994"/>
                  </a:lnTo>
                  <a:lnTo>
                    <a:pt x="2057" y="31881"/>
                  </a:lnTo>
                  <a:lnTo>
                    <a:pt x="1919" y="31768"/>
                  </a:lnTo>
                  <a:lnTo>
                    <a:pt x="1771" y="31647"/>
                  </a:lnTo>
                  <a:lnTo>
                    <a:pt x="1641" y="31517"/>
                  </a:lnTo>
                  <a:lnTo>
                    <a:pt x="1502" y="31387"/>
                  </a:lnTo>
                  <a:lnTo>
                    <a:pt x="1381" y="31248"/>
                  </a:lnTo>
                  <a:lnTo>
                    <a:pt x="1250" y="31109"/>
                  </a:lnTo>
                  <a:lnTo>
                    <a:pt x="1138" y="30961"/>
                  </a:lnTo>
                  <a:lnTo>
                    <a:pt x="1016" y="30805"/>
                  </a:lnTo>
                  <a:lnTo>
                    <a:pt x="912" y="30649"/>
                  </a:lnTo>
                  <a:lnTo>
                    <a:pt x="808" y="30493"/>
                  </a:lnTo>
                  <a:lnTo>
                    <a:pt x="704" y="30328"/>
                  </a:lnTo>
                  <a:lnTo>
                    <a:pt x="608" y="30154"/>
                  </a:lnTo>
                  <a:lnTo>
                    <a:pt x="522" y="29981"/>
                  </a:lnTo>
                  <a:lnTo>
                    <a:pt x="522" y="29981"/>
                  </a:lnTo>
                  <a:lnTo>
                    <a:pt x="409" y="29729"/>
                  </a:lnTo>
                  <a:lnTo>
                    <a:pt x="313" y="29486"/>
                  </a:lnTo>
                  <a:lnTo>
                    <a:pt x="227" y="29235"/>
                  </a:lnTo>
                  <a:lnTo>
                    <a:pt x="157" y="28983"/>
                  </a:lnTo>
                  <a:lnTo>
                    <a:pt x="105" y="28731"/>
                  </a:lnTo>
                  <a:lnTo>
                    <a:pt x="53" y="28480"/>
                  </a:lnTo>
                  <a:lnTo>
                    <a:pt x="27" y="28219"/>
                  </a:lnTo>
                  <a:lnTo>
                    <a:pt x="10" y="27968"/>
                  </a:lnTo>
                  <a:lnTo>
                    <a:pt x="1" y="27707"/>
                  </a:lnTo>
                  <a:lnTo>
                    <a:pt x="10" y="27456"/>
                  </a:lnTo>
                  <a:lnTo>
                    <a:pt x="27" y="27204"/>
                  </a:lnTo>
                  <a:lnTo>
                    <a:pt x="62" y="26952"/>
                  </a:lnTo>
                  <a:lnTo>
                    <a:pt x="105" y="26701"/>
                  </a:lnTo>
                  <a:lnTo>
                    <a:pt x="157" y="26458"/>
                  </a:lnTo>
                  <a:lnTo>
                    <a:pt x="227" y="26215"/>
                  </a:lnTo>
                  <a:lnTo>
                    <a:pt x="305" y="25972"/>
                  </a:lnTo>
                  <a:lnTo>
                    <a:pt x="391" y="25738"/>
                  </a:lnTo>
                  <a:lnTo>
                    <a:pt x="496" y="25503"/>
                  </a:lnTo>
                  <a:lnTo>
                    <a:pt x="608" y="25278"/>
                  </a:lnTo>
                  <a:lnTo>
                    <a:pt x="730" y="25052"/>
                  </a:lnTo>
                  <a:lnTo>
                    <a:pt x="860" y="24835"/>
                  </a:lnTo>
                  <a:lnTo>
                    <a:pt x="1008" y="24627"/>
                  </a:lnTo>
                  <a:lnTo>
                    <a:pt x="1155" y="24427"/>
                  </a:lnTo>
                  <a:lnTo>
                    <a:pt x="1320" y="24228"/>
                  </a:lnTo>
                  <a:lnTo>
                    <a:pt x="1493" y="24037"/>
                  </a:lnTo>
                  <a:lnTo>
                    <a:pt x="1676" y="23855"/>
                  </a:lnTo>
                  <a:lnTo>
                    <a:pt x="1875" y="23681"/>
                  </a:lnTo>
                  <a:lnTo>
                    <a:pt x="2075" y="23525"/>
                  </a:lnTo>
                  <a:lnTo>
                    <a:pt x="2292" y="23369"/>
                  </a:lnTo>
                  <a:lnTo>
                    <a:pt x="2509" y="23221"/>
                  </a:lnTo>
                  <a:lnTo>
                    <a:pt x="2743" y="23091"/>
                  </a:lnTo>
                  <a:lnTo>
                    <a:pt x="2977" y="22961"/>
                  </a:lnTo>
                  <a:lnTo>
                    <a:pt x="2977" y="22961"/>
                  </a:lnTo>
                  <a:lnTo>
                    <a:pt x="3455" y="22727"/>
                  </a:lnTo>
                  <a:lnTo>
                    <a:pt x="3914" y="22484"/>
                  </a:lnTo>
                  <a:lnTo>
                    <a:pt x="4357" y="22232"/>
                  </a:lnTo>
                  <a:lnTo>
                    <a:pt x="4782" y="21963"/>
                  </a:lnTo>
                  <a:lnTo>
                    <a:pt x="5199" y="21694"/>
                  </a:lnTo>
                  <a:lnTo>
                    <a:pt x="5589" y="21416"/>
                  </a:lnTo>
                  <a:lnTo>
                    <a:pt x="5980" y="21130"/>
                  </a:lnTo>
                  <a:lnTo>
                    <a:pt x="6344" y="20835"/>
                  </a:lnTo>
                  <a:lnTo>
                    <a:pt x="6700" y="20531"/>
                  </a:lnTo>
                  <a:lnTo>
                    <a:pt x="7038" y="20219"/>
                  </a:lnTo>
                  <a:lnTo>
                    <a:pt x="7368" y="19906"/>
                  </a:lnTo>
                  <a:lnTo>
                    <a:pt x="7680" y="19585"/>
                  </a:lnTo>
                  <a:lnTo>
                    <a:pt x="7984" y="19264"/>
                  </a:lnTo>
                  <a:lnTo>
                    <a:pt x="8270" y="18935"/>
                  </a:lnTo>
                  <a:lnTo>
                    <a:pt x="8539" y="18605"/>
                  </a:lnTo>
                  <a:lnTo>
                    <a:pt x="8808" y="18266"/>
                  </a:lnTo>
                  <a:lnTo>
                    <a:pt x="9060" y="17919"/>
                  </a:lnTo>
                  <a:lnTo>
                    <a:pt x="9294" y="17581"/>
                  </a:lnTo>
                  <a:lnTo>
                    <a:pt x="9529" y="17234"/>
                  </a:lnTo>
                  <a:lnTo>
                    <a:pt x="9746" y="16887"/>
                  </a:lnTo>
                  <a:lnTo>
                    <a:pt x="9945" y="16531"/>
                  </a:lnTo>
                  <a:lnTo>
                    <a:pt x="10145" y="16184"/>
                  </a:lnTo>
                  <a:lnTo>
                    <a:pt x="10327" y="15828"/>
                  </a:lnTo>
                  <a:lnTo>
                    <a:pt x="10501" y="15472"/>
                  </a:lnTo>
                  <a:lnTo>
                    <a:pt x="10665" y="15125"/>
                  </a:lnTo>
                  <a:lnTo>
                    <a:pt x="10822" y="14769"/>
                  </a:lnTo>
                  <a:lnTo>
                    <a:pt x="10969" y="14414"/>
                  </a:lnTo>
                  <a:lnTo>
                    <a:pt x="11108" y="14067"/>
                  </a:lnTo>
                  <a:lnTo>
                    <a:pt x="11238" y="13711"/>
                  </a:lnTo>
                  <a:lnTo>
                    <a:pt x="11360" y="13364"/>
                  </a:lnTo>
                  <a:lnTo>
                    <a:pt x="11472" y="13017"/>
                  </a:lnTo>
                  <a:lnTo>
                    <a:pt x="11577" y="12678"/>
                  </a:lnTo>
                  <a:lnTo>
                    <a:pt x="11672" y="12340"/>
                  </a:lnTo>
                  <a:lnTo>
                    <a:pt x="11767" y="12001"/>
                  </a:lnTo>
                  <a:lnTo>
                    <a:pt x="11846" y="11672"/>
                  </a:lnTo>
                  <a:lnTo>
                    <a:pt x="11924" y="11342"/>
                  </a:lnTo>
                  <a:lnTo>
                    <a:pt x="12063" y="10708"/>
                  </a:lnTo>
                  <a:lnTo>
                    <a:pt x="12167" y="10092"/>
                  </a:lnTo>
                  <a:lnTo>
                    <a:pt x="12253" y="9502"/>
                  </a:lnTo>
                  <a:lnTo>
                    <a:pt x="12323" y="8938"/>
                  </a:lnTo>
                  <a:lnTo>
                    <a:pt x="12384" y="8409"/>
                  </a:lnTo>
                  <a:lnTo>
                    <a:pt x="12418" y="7923"/>
                  </a:lnTo>
                  <a:lnTo>
                    <a:pt x="12444" y="7472"/>
                  </a:lnTo>
                  <a:lnTo>
                    <a:pt x="12453" y="7064"/>
                  </a:lnTo>
                  <a:lnTo>
                    <a:pt x="12462" y="6699"/>
                  </a:lnTo>
                  <a:lnTo>
                    <a:pt x="12462" y="6387"/>
                  </a:lnTo>
                  <a:lnTo>
                    <a:pt x="12453" y="5927"/>
                  </a:lnTo>
                  <a:lnTo>
                    <a:pt x="12444" y="5710"/>
                  </a:lnTo>
                  <a:lnTo>
                    <a:pt x="12444" y="5710"/>
                  </a:lnTo>
                  <a:lnTo>
                    <a:pt x="12436" y="5441"/>
                  </a:lnTo>
                  <a:lnTo>
                    <a:pt x="12436" y="5172"/>
                  </a:lnTo>
                  <a:lnTo>
                    <a:pt x="12444" y="4912"/>
                  </a:lnTo>
                  <a:lnTo>
                    <a:pt x="12470" y="4652"/>
                  </a:lnTo>
                  <a:lnTo>
                    <a:pt x="12514" y="4391"/>
                  </a:lnTo>
                  <a:lnTo>
                    <a:pt x="12566" y="4140"/>
                  </a:lnTo>
                  <a:lnTo>
                    <a:pt x="12627" y="3897"/>
                  </a:lnTo>
                  <a:lnTo>
                    <a:pt x="12696" y="3645"/>
                  </a:lnTo>
                  <a:lnTo>
                    <a:pt x="12783" y="3411"/>
                  </a:lnTo>
                  <a:lnTo>
                    <a:pt x="12878" y="3176"/>
                  </a:lnTo>
                  <a:lnTo>
                    <a:pt x="12982" y="2942"/>
                  </a:lnTo>
                  <a:lnTo>
                    <a:pt x="13104" y="2725"/>
                  </a:lnTo>
                  <a:lnTo>
                    <a:pt x="13234" y="2508"/>
                  </a:lnTo>
                  <a:lnTo>
                    <a:pt x="13373" y="2291"/>
                  </a:lnTo>
                  <a:lnTo>
                    <a:pt x="13520" y="2092"/>
                  </a:lnTo>
                  <a:lnTo>
                    <a:pt x="13676" y="1892"/>
                  </a:lnTo>
                  <a:lnTo>
                    <a:pt x="13841" y="1710"/>
                  </a:lnTo>
                  <a:lnTo>
                    <a:pt x="14015" y="1528"/>
                  </a:lnTo>
                  <a:lnTo>
                    <a:pt x="14197" y="1354"/>
                  </a:lnTo>
                  <a:lnTo>
                    <a:pt x="14388" y="1189"/>
                  </a:lnTo>
                  <a:lnTo>
                    <a:pt x="14588" y="1033"/>
                  </a:lnTo>
                  <a:lnTo>
                    <a:pt x="14796" y="894"/>
                  </a:lnTo>
                  <a:lnTo>
                    <a:pt x="15004" y="755"/>
                  </a:lnTo>
                  <a:lnTo>
                    <a:pt x="15230" y="634"/>
                  </a:lnTo>
                  <a:lnTo>
                    <a:pt x="15455" y="512"/>
                  </a:lnTo>
                  <a:lnTo>
                    <a:pt x="15690" y="408"/>
                  </a:lnTo>
                  <a:lnTo>
                    <a:pt x="15933" y="322"/>
                  </a:lnTo>
                  <a:lnTo>
                    <a:pt x="16176" y="235"/>
                  </a:lnTo>
                  <a:lnTo>
                    <a:pt x="16427" y="165"/>
                  </a:lnTo>
                  <a:lnTo>
                    <a:pt x="16688" y="105"/>
                  </a:lnTo>
                  <a:lnTo>
                    <a:pt x="16948" y="61"/>
                  </a:lnTo>
                  <a:lnTo>
                    <a:pt x="17217" y="27"/>
                  </a:lnTo>
                  <a:lnTo>
                    <a:pt x="17217" y="27"/>
                  </a:lnTo>
                  <a:lnTo>
                    <a:pt x="17486" y="9"/>
                  </a:lnTo>
                  <a:lnTo>
                    <a:pt x="17755" y="0"/>
                  </a:lnTo>
                  <a:lnTo>
                    <a:pt x="18015" y="9"/>
                  </a:lnTo>
                  <a:lnTo>
                    <a:pt x="18276" y="35"/>
                  </a:lnTo>
                  <a:lnTo>
                    <a:pt x="18536" y="61"/>
                  </a:lnTo>
                  <a:lnTo>
                    <a:pt x="18787" y="113"/>
                  </a:lnTo>
                  <a:lnTo>
                    <a:pt x="19039" y="165"/>
                  </a:lnTo>
                  <a:lnTo>
                    <a:pt x="19282" y="243"/>
                  </a:lnTo>
                  <a:lnTo>
                    <a:pt x="19516" y="322"/>
                  </a:lnTo>
                  <a:lnTo>
                    <a:pt x="19751" y="417"/>
                  </a:lnTo>
                  <a:lnTo>
                    <a:pt x="19985" y="521"/>
                  </a:lnTo>
                  <a:lnTo>
                    <a:pt x="20202" y="634"/>
                  </a:lnTo>
                  <a:lnTo>
                    <a:pt x="20419" y="755"/>
                  </a:lnTo>
                  <a:lnTo>
                    <a:pt x="20636" y="894"/>
                  </a:lnTo>
                  <a:lnTo>
                    <a:pt x="20835" y="1042"/>
                  </a:lnTo>
                  <a:lnTo>
                    <a:pt x="21035" y="1189"/>
                  </a:lnTo>
                  <a:lnTo>
                    <a:pt x="21217" y="1354"/>
                  </a:lnTo>
                  <a:lnTo>
                    <a:pt x="21399" y="1528"/>
                  </a:lnTo>
                  <a:lnTo>
                    <a:pt x="21573" y="1710"/>
                  </a:lnTo>
                  <a:lnTo>
                    <a:pt x="21738" y="1901"/>
                  </a:lnTo>
                  <a:lnTo>
                    <a:pt x="21894" y="2100"/>
                  </a:lnTo>
                  <a:lnTo>
                    <a:pt x="22033" y="2309"/>
                  </a:lnTo>
                  <a:lnTo>
                    <a:pt x="22172" y="2517"/>
                  </a:lnTo>
                  <a:lnTo>
                    <a:pt x="22293" y="2743"/>
                  </a:lnTo>
                  <a:lnTo>
                    <a:pt x="22415" y="2968"/>
                  </a:lnTo>
                  <a:lnTo>
                    <a:pt x="22519" y="3202"/>
                  </a:lnTo>
                  <a:lnTo>
                    <a:pt x="22614" y="3437"/>
                  </a:lnTo>
                  <a:lnTo>
                    <a:pt x="22692" y="3688"/>
                  </a:lnTo>
                  <a:lnTo>
                    <a:pt x="22762" y="3940"/>
                  </a:lnTo>
                  <a:lnTo>
                    <a:pt x="22822" y="4200"/>
                  </a:lnTo>
                  <a:lnTo>
                    <a:pt x="22866" y="4461"/>
                  </a:lnTo>
                  <a:lnTo>
                    <a:pt x="22901" y="4730"/>
                  </a:lnTo>
                  <a:lnTo>
                    <a:pt x="22901" y="4730"/>
                  </a:lnTo>
                  <a:lnTo>
                    <a:pt x="22927" y="5077"/>
                  </a:lnTo>
                  <a:lnTo>
                    <a:pt x="22944" y="5398"/>
                  </a:lnTo>
                  <a:lnTo>
                    <a:pt x="22953" y="5806"/>
                  </a:lnTo>
                  <a:lnTo>
                    <a:pt x="22961" y="6300"/>
                  </a:lnTo>
                  <a:lnTo>
                    <a:pt x="22961" y="6882"/>
                  </a:lnTo>
                  <a:lnTo>
                    <a:pt x="22944" y="7524"/>
                  </a:lnTo>
                  <a:lnTo>
                    <a:pt x="22909" y="8244"/>
                  </a:lnTo>
                  <a:lnTo>
                    <a:pt x="22857" y="9025"/>
                  </a:lnTo>
                  <a:lnTo>
                    <a:pt x="22822" y="9441"/>
                  </a:lnTo>
                  <a:lnTo>
                    <a:pt x="22779" y="9867"/>
                  </a:lnTo>
                  <a:lnTo>
                    <a:pt x="22736" y="10309"/>
                  </a:lnTo>
                  <a:lnTo>
                    <a:pt x="22675" y="10760"/>
                  </a:lnTo>
                  <a:lnTo>
                    <a:pt x="22614" y="11229"/>
                  </a:lnTo>
                  <a:lnTo>
                    <a:pt x="22536" y="11706"/>
                  </a:lnTo>
                  <a:lnTo>
                    <a:pt x="22458" y="12192"/>
                  </a:lnTo>
                  <a:lnTo>
                    <a:pt x="22371" y="12687"/>
                  </a:lnTo>
                  <a:lnTo>
                    <a:pt x="22267" y="13199"/>
                  </a:lnTo>
                  <a:lnTo>
                    <a:pt x="22154" y="13711"/>
                  </a:lnTo>
                  <a:lnTo>
                    <a:pt x="22033" y="14231"/>
                  </a:lnTo>
                  <a:lnTo>
                    <a:pt x="21903" y="14761"/>
                  </a:lnTo>
                  <a:lnTo>
                    <a:pt x="21755" y="15299"/>
                  </a:lnTo>
                  <a:lnTo>
                    <a:pt x="21599" y="15845"/>
                  </a:lnTo>
                  <a:lnTo>
                    <a:pt x="21434" y="16392"/>
                  </a:lnTo>
                  <a:lnTo>
                    <a:pt x="21252" y="16947"/>
                  </a:lnTo>
                  <a:lnTo>
                    <a:pt x="21052" y="17503"/>
                  </a:lnTo>
                  <a:lnTo>
                    <a:pt x="20844" y="18058"/>
                  </a:lnTo>
                  <a:lnTo>
                    <a:pt x="20618" y="18622"/>
                  </a:lnTo>
                  <a:lnTo>
                    <a:pt x="20384" y="19186"/>
                  </a:lnTo>
                  <a:lnTo>
                    <a:pt x="20124" y="19759"/>
                  </a:lnTo>
                  <a:lnTo>
                    <a:pt x="19855" y="20323"/>
                  </a:lnTo>
                  <a:lnTo>
                    <a:pt x="19568" y="20896"/>
                  </a:lnTo>
                  <a:lnTo>
                    <a:pt x="19265" y="21460"/>
                  </a:lnTo>
                  <a:lnTo>
                    <a:pt x="18952" y="22024"/>
                  </a:lnTo>
                  <a:lnTo>
                    <a:pt x="18614" y="22588"/>
                  </a:lnTo>
                  <a:lnTo>
                    <a:pt x="18258" y="23152"/>
                  </a:lnTo>
                  <a:lnTo>
                    <a:pt x="17885" y="23707"/>
                  </a:lnTo>
                  <a:lnTo>
                    <a:pt x="17486" y="24262"/>
                  </a:lnTo>
                  <a:lnTo>
                    <a:pt x="17078" y="24809"/>
                  </a:lnTo>
                  <a:lnTo>
                    <a:pt x="16644" y="25356"/>
                  </a:lnTo>
                  <a:lnTo>
                    <a:pt x="16193" y="25894"/>
                  </a:lnTo>
                  <a:lnTo>
                    <a:pt x="15724" y="26423"/>
                  </a:lnTo>
                  <a:lnTo>
                    <a:pt x="15473" y="26683"/>
                  </a:lnTo>
                  <a:lnTo>
                    <a:pt x="15230" y="26944"/>
                  </a:lnTo>
                  <a:lnTo>
                    <a:pt x="14969" y="27204"/>
                  </a:lnTo>
                  <a:lnTo>
                    <a:pt x="14709" y="27464"/>
                  </a:lnTo>
                  <a:lnTo>
                    <a:pt x="14440" y="27716"/>
                  </a:lnTo>
                  <a:lnTo>
                    <a:pt x="14171" y="27968"/>
                  </a:lnTo>
                  <a:lnTo>
                    <a:pt x="13893" y="28219"/>
                  </a:lnTo>
                  <a:lnTo>
                    <a:pt x="13607" y="28471"/>
                  </a:lnTo>
                  <a:lnTo>
                    <a:pt x="13321" y="28714"/>
                  </a:lnTo>
                  <a:lnTo>
                    <a:pt x="13026" y="28957"/>
                  </a:lnTo>
                  <a:lnTo>
                    <a:pt x="12722" y="29200"/>
                  </a:lnTo>
                  <a:lnTo>
                    <a:pt x="12418" y="29434"/>
                  </a:lnTo>
                  <a:lnTo>
                    <a:pt x="12106" y="29668"/>
                  </a:lnTo>
                  <a:lnTo>
                    <a:pt x="11785" y="29903"/>
                  </a:lnTo>
                  <a:lnTo>
                    <a:pt x="11464" y="30128"/>
                  </a:lnTo>
                  <a:lnTo>
                    <a:pt x="11134" y="30354"/>
                  </a:lnTo>
                  <a:lnTo>
                    <a:pt x="10796" y="30580"/>
                  </a:lnTo>
                  <a:lnTo>
                    <a:pt x="10449" y="30796"/>
                  </a:lnTo>
                  <a:lnTo>
                    <a:pt x="10101" y="31013"/>
                  </a:lnTo>
                  <a:lnTo>
                    <a:pt x="9746" y="31230"/>
                  </a:lnTo>
                  <a:lnTo>
                    <a:pt x="9381" y="31439"/>
                  </a:lnTo>
                  <a:lnTo>
                    <a:pt x="9008" y="31647"/>
                  </a:lnTo>
                  <a:lnTo>
                    <a:pt x="8635" y="31846"/>
                  </a:lnTo>
                  <a:lnTo>
                    <a:pt x="8253" y="32046"/>
                  </a:lnTo>
                  <a:lnTo>
                    <a:pt x="7863" y="32246"/>
                  </a:lnTo>
                  <a:lnTo>
                    <a:pt x="7463" y="32437"/>
                  </a:lnTo>
                  <a:lnTo>
                    <a:pt x="7463" y="32437"/>
                  </a:lnTo>
                  <a:lnTo>
                    <a:pt x="7333" y="32506"/>
                  </a:lnTo>
                  <a:lnTo>
                    <a:pt x="7203" y="32575"/>
                  </a:lnTo>
                  <a:lnTo>
                    <a:pt x="7073" y="32636"/>
                  </a:lnTo>
                  <a:lnTo>
                    <a:pt x="6943" y="32697"/>
                  </a:lnTo>
                  <a:lnTo>
                    <a:pt x="6804" y="32749"/>
                  </a:lnTo>
                  <a:lnTo>
                    <a:pt x="6674" y="32792"/>
                  </a:lnTo>
                  <a:lnTo>
                    <a:pt x="6405" y="32870"/>
                  </a:lnTo>
                  <a:lnTo>
                    <a:pt x="6136" y="32931"/>
                  </a:lnTo>
                  <a:lnTo>
                    <a:pt x="5858" y="32966"/>
                  </a:lnTo>
                  <a:lnTo>
                    <a:pt x="5581" y="32992"/>
                  </a:lnTo>
                  <a:lnTo>
                    <a:pt x="5294" y="32992"/>
                  </a:lnTo>
                  <a:lnTo>
                    <a:pt x="5294" y="329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-4625825" y="-3612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8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&amp; Needs</a:t>
            </a:r>
            <a:endParaRPr/>
          </a:p>
        </p:txBody>
      </p:sp>
      <p:sp>
        <p:nvSpPr>
          <p:cNvPr id="647" name="Google Shape;647;p38"/>
          <p:cNvSpPr txBox="1"/>
          <p:nvPr>
            <p:ph idx="1" type="body"/>
          </p:nvPr>
        </p:nvSpPr>
        <p:spPr>
          <a:xfrm>
            <a:off x="720000" y="1017725"/>
            <a:ext cx="77040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RAG and other methods of generation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decide which is the most applicable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Determine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what existing model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we want to base the product 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Llama 2, CodeBERT, other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Research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COBOL analyzers and parsers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determine how we can deconstruct COBOL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PARTNER INPUT: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are the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solutions already explored by Michelin?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Is there any documentation explaining how far it got?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does the current system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look like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was the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process and end product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of migrating </a:t>
            </a:r>
            <a:r>
              <a:rPr b="1" lang="en" sz="1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Ordering &amp; Invoicing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>
            <p:ph idx="1" type="subTitle"/>
          </p:nvPr>
        </p:nvSpPr>
        <p:spPr>
          <a:xfrm>
            <a:off x="1290763" y="1026700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Michelin Action Items</a:t>
            </a:r>
            <a:endParaRPr/>
          </a:p>
        </p:txBody>
      </p:sp>
      <p:sp>
        <p:nvSpPr>
          <p:cNvPr id="653" name="Google Shape;653;p39"/>
          <p:cNvSpPr txBox="1"/>
          <p:nvPr>
            <p:ph idx="2" type="subTitle"/>
          </p:nvPr>
        </p:nvSpPr>
        <p:spPr>
          <a:xfrm>
            <a:off x="4945638" y="1026700"/>
            <a:ext cx="2907600" cy="3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Capstone Action Items</a:t>
            </a:r>
            <a:endParaRPr/>
          </a:p>
        </p:txBody>
      </p:sp>
      <p:sp>
        <p:nvSpPr>
          <p:cNvPr id="654" name="Google Shape;654;p39"/>
          <p:cNvSpPr txBox="1"/>
          <p:nvPr>
            <p:ph idx="3" type="subTitle"/>
          </p:nvPr>
        </p:nvSpPr>
        <p:spPr>
          <a:xfrm>
            <a:off x="1172100" y="1414000"/>
            <a:ext cx="3144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9/23: </a:t>
            </a:r>
            <a:r>
              <a:rPr lang="en"/>
              <a:t>Deliver COBOL, Ordering and Invoicing documentation as well as any technologies/approaches already attempted or in progress</a:t>
            </a:r>
            <a:endParaRPr/>
          </a:p>
        </p:txBody>
      </p:sp>
      <p:sp>
        <p:nvSpPr>
          <p:cNvPr id="655" name="Google Shape;655;p39"/>
          <p:cNvSpPr txBox="1"/>
          <p:nvPr>
            <p:ph idx="4" type="subTitle"/>
          </p:nvPr>
        </p:nvSpPr>
        <p:spPr>
          <a:xfrm>
            <a:off x="4827000" y="1414000"/>
            <a:ext cx="3144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9/27: </a:t>
            </a:r>
            <a:r>
              <a:rPr lang="en"/>
              <a:t>Analyze provided documentation and continue current research to fully understand the current state and gather a list of potential approaches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10/4: </a:t>
            </a:r>
            <a:r>
              <a:rPr lang="en"/>
              <a:t>Deliver final report on our chosen methodology including the technology we intended to implement during the course of development </a:t>
            </a:r>
            <a:endParaRPr/>
          </a:p>
        </p:txBody>
      </p:sp>
      <p:sp>
        <p:nvSpPr>
          <p:cNvPr id="656" name="Google Shape;656;p39"/>
          <p:cNvSpPr txBox="1"/>
          <p:nvPr>
            <p:ph type="title"/>
          </p:nvPr>
        </p:nvSpPr>
        <p:spPr>
          <a:xfrm>
            <a:off x="720000" y="34934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Timeline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/>
          <p:nvPr>
            <p:ph type="title"/>
          </p:nvPr>
        </p:nvSpPr>
        <p:spPr>
          <a:xfrm>
            <a:off x="720000" y="2099613"/>
            <a:ext cx="770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