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65" r:id="rId2"/>
    <p:sldId id="266" r:id="rId3"/>
    <p:sldId id="270" r:id="rId4"/>
    <p:sldId id="271" r:id="rId5"/>
    <p:sldId id="257" r:id="rId6"/>
    <p:sldId id="264" r:id="rId7"/>
    <p:sldId id="26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9F7C35-61E3-EF69-311E-80DFC7981EA7}" v="351" dt="2024-11-30T08:25:48.802"/>
    <p1510:client id="{C9968E4D-F1E8-C3AC-0F0F-C46D41B1D0CF}" v="158" dt="2024-11-29T01:59:43.9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56717C-6BB4-4928-B692-0F11116CA5EF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12BB0A5-E8C8-4B1F-8533-AF77554B68A4}">
      <dgm:prSet/>
      <dgm:spPr/>
      <dgm:t>
        <a:bodyPr/>
        <a:lstStyle/>
        <a:p>
          <a:pPr rtl="0"/>
          <a:r>
            <a:rPr lang="en-US" dirty="0">
              <a:latin typeface="Rockwell Condensed" panose="02060603050405020104"/>
            </a:rPr>
            <a:t>Subject</a:t>
          </a:r>
          <a:r>
            <a:rPr lang="en-US" dirty="0"/>
            <a:t> specific 1-hour </a:t>
          </a:r>
          <a:r>
            <a:rPr lang="en-US" dirty="0">
              <a:latin typeface="Rockwell Condensed" panose="02060603050405020104"/>
            </a:rPr>
            <a:t>session(s) purchasing</a:t>
          </a:r>
          <a:r>
            <a:rPr lang="en-US" dirty="0"/>
            <a:t>.</a:t>
          </a:r>
        </a:p>
      </dgm:t>
    </dgm:pt>
    <dgm:pt modelId="{B975AD61-FF4D-407A-92EA-B099E3A1BFBD}" type="parTrans" cxnId="{98B3F3FE-9B72-433E-BA47-872692B32869}">
      <dgm:prSet/>
      <dgm:spPr/>
      <dgm:t>
        <a:bodyPr/>
        <a:lstStyle/>
        <a:p>
          <a:endParaRPr lang="en-US"/>
        </a:p>
      </dgm:t>
    </dgm:pt>
    <dgm:pt modelId="{2881D1AF-BFAC-47BD-8778-76D86883CA46}" type="sibTrans" cxnId="{98B3F3FE-9B72-433E-BA47-872692B32869}">
      <dgm:prSet/>
      <dgm:spPr/>
      <dgm:t>
        <a:bodyPr/>
        <a:lstStyle/>
        <a:p>
          <a:endParaRPr lang="en-US"/>
        </a:p>
      </dgm:t>
    </dgm:pt>
    <dgm:pt modelId="{29038FFD-991B-4C83-A564-7B3A0323D838}">
      <dgm:prSet/>
      <dgm:spPr/>
      <dgm:t>
        <a:bodyPr/>
        <a:lstStyle/>
        <a:p>
          <a:pPr rtl="0"/>
          <a:r>
            <a:rPr lang="en-US" dirty="0">
              <a:latin typeface="Rockwell Condensed" panose="02060603050405020104"/>
            </a:rPr>
            <a:t>User</a:t>
          </a:r>
          <a:r>
            <a:rPr lang="en-US" dirty="0"/>
            <a:t> registration and</a:t>
          </a:r>
          <a:r>
            <a:rPr lang="en-US" dirty="0">
              <a:latin typeface="Rockwell Condensed" panose="02060603050405020104"/>
            </a:rPr>
            <a:t> login</a:t>
          </a:r>
          <a:r>
            <a:rPr lang="en-US" dirty="0"/>
            <a:t>.</a:t>
          </a:r>
        </a:p>
      </dgm:t>
    </dgm:pt>
    <dgm:pt modelId="{924B5652-F0C7-4B2A-B23E-183AEADE24AA}" type="parTrans" cxnId="{CAEA9EC0-82EE-4179-96C4-ECF4738973EE}">
      <dgm:prSet/>
      <dgm:spPr/>
      <dgm:t>
        <a:bodyPr/>
        <a:lstStyle/>
        <a:p>
          <a:endParaRPr lang="en-US"/>
        </a:p>
      </dgm:t>
    </dgm:pt>
    <dgm:pt modelId="{8EDEA218-41ED-47C2-9D5E-1FCFD32DD945}" type="sibTrans" cxnId="{CAEA9EC0-82EE-4179-96C4-ECF4738973EE}">
      <dgm:prSet/>
      <dgm:spPr/>
      <dgm:t>
        <a:bodyPr/>
        <a:lstStyle/>
        <a:p>
          <a:endParaRPr lang="en-US"/>
        </a:p>
      </dgm:t>
    </dgm:pt>
    <dgm:pt modelId="{81D26E20-F3B6-4B32-BFB8-E03A5845025D}">
      <dgm:prSet/>
      <dgm:spPr/>
      <dgm:t>
        <a:bodyPr/>
        <a:lstStyle/>
        <a:p>
          <a:r>
            <a:rPr lang="en-US" dirty="0">
              <a:latin typeface="Rockwell Condensed" panose="02060603050405020104"/>
            </a:rPr>
            <a:t>Multiple</a:t>
          </a:r>
          <a:r>
            <a:rPr lang="en-US" dirty="0"/>
            <a:t> Payment Gateways.</a:t>
          </a:r>
        </a:p>
      </dgm:t>
    </dgm:pt>
    <dgm:pt modelId="{A452A7DF-ED8B-4CD0-80E3-9EA0DB3AD247}" type="parTrans" cxnId="{D79692E3-684E-49BA-AC04-487CAAB468F0}">
      <dgm:prSet/>
      <dgm:spPr/>
      <dgm:t>
        <a:bodyPr/>
        <a:lstStyle/>
        <a:p>
          <a:endParaRPr lang="en-US"/>
        </a:p>
      </dgm:t>
    </dgm:pt>
    <dgm:pt modelId="{D6702D1A-09FA-41F7-B822-0A427A968021}" type="sibTrans" cxnId="{D79692E3-684E-49BA-AC04-487CAAB468F0}">
      <dgm:prSet/>
      <dgm:spPr/>
      <dgm:t>
        <a:bodyPr/>
        <a:lstStyle/>
        <a:p>
          <a:endParaRPr lang="en-US"/>
        </a:p>
      </dgm:t>
    </dgm:pt>
    <dgm:pt modelId="{FCA9A484-A6C3-4410-AA25-5F11D3C382FD}">
      <dgm:prSet phldr="0"/>
      <dgm:spPr/>
      <dgm:t>
        <a:bodyPr/>
        <a:lstStyle/>
        <a:p>
          <a:pPr rtl="0"/>
          <a:r>
            <a:rPr lang="en-US" dirty="0">
              <a:latin typeface="Rockwell Condensed" panose="02060603050405020104"/>
            </a:rPr>
            <a:t>AI Assistant</a:t>
          </a:r>
          <a:r>
            <a:rPr lang="en-US" dirty="0"/>
            <a:t>.</a:t>
          </a:r>
        </a:p>
      </dgm:t>
    </dgm:pt>
    <dgm:pt modelId="{0A7F89A9-E691-4D9A-81FD-245E016892B6}" type="parTrans" cxnId="{B5FBD0AD-E473-4B8A-A97F-5C7DFEAC0D0F}">
      <dgm:prSet/>
      <dgm:spPr/>
    </dgm:pt>
    <dgm:pt modelId="{A2C3C9D5-5984-4E01-93FE-5542A6AEED06}" type="sibTrans" cxnId="{B5FBD0AD-E473-4B8A-A97F-5C7DFEAC0D0F}">
      <dgm:prSet/>
      <dgm:spPr/>
    </dgm:pt>
    <dgm:pt modelId="{BFF9FE0C-B434-4656-9F06-609EDC46F4D6}" type="pres">
      <dgm:prSet presAssocID="{8556717C-6BB4-4928-B692-0F11116CA5EF}" presName="vert0" presStyleCnt="0">
        <dgm:presLayoutVars>
          <dgm:dir/>
          <dgm:animOne val="branch"/>
          <dgm:animLvl val="lvl"/>
        </dgm:presLayoutVars>
      </dgm:prSet>
      <dgm:spPr/>
    </dgm:pt>
    <dgm:pt modelId="{86B45444-B0C2-46C1-AEF4-C6B2A5CA8CE2}" type="pres">
      <dgm:prSet presAssocID="{E12BB0A5-E8C8-4B1F-8533-AF77554B68A4}" presName="thickLine" presStyleLbl="alignNode1" presStyleIdx="0" presStyleCnt="4"/>
      <dgm:spPr/>
    </dgm:pt>
    <dgm:pt modelId="{8E3D006F-514E-472D-9878-A285B08F8546}" type="pres">
      <dgm:prSet presAssocID="{E12BB0A5-E8C8-4B1F-8533-AF77554B68A4}" presName="horz1" presStyleCnt="0"/>
      <dgm:spPr/>
    </dgm:pt>
    <dgm:pt modelId="{2ABE9BCD-3EF0-45B9-BD1B-54C11D3BF020}" type="pres">
      <dgm:prSet presAssocID="{E12BB0A5-E8C8-4B1F-8533-AF77554B68A4}" presName="tx1" presStyleLbl="revTx" presStyleIdx="0" presStyleCnt="4"/>
      <dgm:spPr/>
    </dgm:pt>
    <dgm:pt modelId="{4F7291B3-2340-4BEB-812B-24C42942E0F8}" type="pres">
      <dgm:prSet presAssocID="{E12BB0A5-E8C8-4B1F-8533-AF77554B68A4}" presName="vert1" presStyleCnt="0"/>
      <dgm:spPr/>
    </dgm:pt>
    <dgm:pt modelId="{041B870A-F1A0-4B37-9316-B577EAC0D3AC}" type="pres">
      <dgm:prSet presAssocID="{29038FFD-991B-4C83-A564-7B3A0323D838}" presName="thickLine" presStyleLbl="alignNode1" presStyleIdx="1" presStyleCnt="4"/>
      <dgm:spPr/>
    </dgm:pt>
    <dgm:pt modelId="{2BDDEF2E-C91B-4E0D-99F5-4AF01AA1BD66}" type="pres">
      <dgm:prSet presAssocID="{29038FFD-991B-4C83-A564-7B3A0323D838}" presName="horz1" presStyleCnt="0"/>
      <dgm:spPr/>
    </dgm:pt>
    <dgm:pt modelId="{51CDCB23-F818-4205-90CB-45B079F17422}" type="pres">
      <dgm:prSet presAssocID="{29038FFD-991B-4C83-A564-7B3A0323D838}" presName="tx1" presStyleLbl="revTx" presStyleIdx="1" presStyleCnt="4"/>
      <dgm:spPr/>
    </dgm:pt>
    <dgm:pt modelId="{5D078D74-FCC3-4A91-89A1-53353986BE45}" type="pres">
      <dgm:prSet presAssocID="{29038FFD-991B-4C83-A564-7B3A0323D838}" presName="vert1" presStyleCnt="0"/>
      <dgm:spPr/>
    </dgm:pt>
    <dgm:pt modelId="{ECE7DF4A-3E16-408D-97C6-8F8AF5F69A97}" type="pres">
      <dgm:prSet presAssocID="{81D26E20-F3B6-4B32-BFB8-E03A5845025D}" presName="thickLine" presStyleLbl="alignNode1" presStyleIdx="2" presStyleCnt="4"/>
      <dgm:spPr/>
    </dgm:pt>
    <dgm:pt modelId="{90EA7D92-9EF2-4158-A5EF-C03CCAE694B9}" type="pres">
      <dgm:prSet presAssocID="{81D26E20-F3B6-4B32-BFB8-E03A5845025D}" presName="horz1" presStyleCnt="0"/>
      <dgm:spPr/>
    </dgm:pt>
    <dgm:pt modelId="{8A56F7C7-3B43-43B1-B924-C6989D8B4BC1}" type="pres">
      <dgm:prSet presAssocID="{81D26E20-F3B6-4B32-BFB8-E03A5845025D}" presName="tx1" presStyleLbl="revTx" presStyleIdx="2" presStyleCnt="4"/>
      <dgm:spPr/>
    </dgm:pt>
    <dgm:pt modelId="{45A1E9A9-809D-49CF-A19F-C49BE3523836}" type="pres">
      <dgm:prSet presAssocID="{81D26E20-F3B6-4B32-BFB8-E03A5845025D}" presName="vert1" presStyleCnt="0"/>
      <dgm:spPr/>
    </dgm:pt>
    <dgm:pt modelId="{3236B666-8E7C-41F9-800D-621587CD2A53}" type="pres">
      <dgm:prSet presAssocID="{FCA9A484-A6C3-4410-AA25-5F11D3C382FD}" presName="thickLine" presStyleLbl="alignNode1" presStyleIdx="3" presStyleCnt="4"/>
      <dgm:spPr/>
    </dgm:pt>
    <dgm:pt modelId="{9A4E8894-1C6C-43E2-BB08-FDA1E20450A3}" type="pres">
      <dgm:prSet presAssocID="{FCA9A484-A6C3-4410-AA25-5F11D3C382FD}" presName="horz1" presStyleCnt="0"/>
      <dgm:spPr/>
    </dgm:pt>
    <dgm:pt modelId="{7BE84195-382C-4A43-9C56-C2071D142C78}" type="pres">
      <dgm:prSet presAssocID="{FCA9A484-A6C3-4410-AA25-5F11D3C382FD}" presName="tx1" presStyleLbl="revTx" presStyleIdx="3" presStyleCnt="4"/>
      <dgm:spPr/>
    </dgm:pt>
    <dgm:pt modelId="{DC73DA39-EF1C-47D1-89CE-2D3620832DF8}" type="pres">
      <dgm:prSet presAssocID="{FCA9A484-A6C3-4410-AA25-5F11D3C382FD}" presName="vert1" presStyleCnt="0"/>
      <dgm:spPr/>
    </dgm:pt>
  </dgm:ptLst>
  <dgm:cxnLst>
    <dgm:cxn modelId="{C16D4902-24EB-40AE-9B72-06DC2EF8669C}" type="presOf" srcId="{FCA9A484-A6C3-4410-AA25-5F11D3C382FD}" destId="{7BE84195-382C-4A43-9C56-C2071D142C78}" srcOrd="0" destOrd="0" presId="urn:microsoft.com/office/officeart/2008/layout/LinedList"/>
    <dgm:cxn modelId="{087E112B-B5D1-411E-B6DE-5B367AB40BB9}" type="presOf" srcId="{29038FFD-991B-4C83-A564-7B3A0323D838}" destId="{51CDCB23-F818-4205-90CB-45B079F17422}" srcOrd="0" destOrd="0" presId="urn:microsoft.com/office/officeart/2008/layout/LinedList"/>
    <dgm:cxn modelId="{E90F225E-87E3-4585-B8C4-BD8B2320875E}" type="presOf" srcId="{8556717C-6BB4-4928-B692-0F11116CA5EF}" destId="{BFF9FE0C-B434-4656-9F06-609EDC46F4D6}" srcOrd="0" destOrd="0" presId="urn:microsoft.com/office/officeart/2008/layout/LinedList"/>
    <dgm:cxn modelId="{4A71BA42-AABA-4403-B31D-3E4FFDBE2632}" type="presOf" srcId="{E12BB0A5-E8C8-4B1F-8533-AF77554B68A4}" destId="{2ABE9BCD-3EF0-45B9-BD1B-54C11D3BF020}" srcOrd="0" destOrd="0" presId="urn:microsoft.com/office/officeart/2008/layout/LinedList"/>
    <dgm:cxn modelId="{AE40E97B-1705-4AA8-98C2-DD3B53067FE9}" type="presOf" srcId="{81D26E20-F3B6-4B32-BFB8-E03A5845025D}" destId="{8A56F7C7-3B43-43B1-B924-C6989D8B4BC1}" srcOrd="0" destOrd="0" presId="urn:microsoft.com/office/officeart/2008/layout/LinedList"/>
    <dgm:cxn modelId="{B5FBD0AD-E473-4B8A-A97F-5C7DFEAC0D0F}" srcId="{8556717C-6BB4-4928-B692-0F11116CA5EF}" destId="{FCA9A484-A6C3-4410-AA25-5F11D3C382FD}" srcOrd="3" destOrd="0" parTransId="{0A7F89A9-E691-4D9A-81FD-245E016892B6}" sibTransId="{A2C3C9D5-5984-4E01-93FE-5542A6AEED06}"/>
    <dgm:cxn modelId="{CAEA9EC0-82EE-4179-96C4-ECF4738973EE}" srcId="{8556717C-6BB4-4928-B692-0F11116CA5EF}" destId="{29038FFD-991B-4C83-A564-7B3A0323D838}" srcOrd="1" destOrd="0" parTransId="{924B5652-F0C7-4B2A-B23E-183AEADE24AA}" sibTransId="{8EDEA218-41ED-47C2-9D5E-1FCFD32DD945}"/>
    <dgm:cxn modelId="{D79692E3-684E-49BA-AC04-487CAAB468F0}" srcId="{8556717C-6BB4-4928-B692-0F11116CA5EF}" destId="{81D26E20-F3B6-4B32-BFB8-E03A5845025D}" srcOrd="2" destOrd="0" parTransId="{A452A7DF-ED8B-4CD0-80E3-9EA0DB3AD247}" sibTransId="{D6702D1A-09FA-41F7-B822-0A427A968021}"/>
    <dgm:cxn modelId="{98B3F3FE-9B72-433E-BA47-872692B32869}" srcId="{8556717C-6BB4-4928-B692-0F11116CA5EF}" destId="{E12BB0A5-E8C8-4B1F-8533-AF77554B68A4}" srcOrd="0" destOrd="0" parTransId="{B975AD61-FF4D-407A-92EA-B099E3A1BFBD}" sibTransId="{2881D1AF-BFAC-47BD-8778-76D86883CA46}"/>
    <dgm:cxn modelId="{AFFE47C2-3791-4601-B354-400BDAC2BA9F}" type="presParOf" srcId="{BFF9FE0C-B434-4656-9F06-609EDC46F4D6}" destId="{86B45444-B0C2-46C1-AEF4-C6B2A5CA8CE2}" srcOrd="0" destOrd="0" presId="urn:microsoft.com/office/officeart/2008/layout/LinedList"/>
    <dgm:cxn modelId="{36122985-3378-452B-AA38-9F19722C6CCF}" type="presParOf" srcId="{BFF9FE0C-B434-4656-9F06-609EDC46F4D6}" destId="{8E3D006F-514E-472D-9878-A285B08F8546}" srcOrd="1" destOrd="0" presId="urn:microsoft.com/office/officeart/2008/layout/LinedList"/>
    <dgm:cxn modelId="{A01988A2-DCC0-4AE3-9DA7-0ECB174CC5EB}" type="presParOf" srcId="{8E3D006F-514E-472D-9878-A285B08F8546}" destId="{2ABE9BCD-3EF0-45B9-BD1B-54C11D3BF020}" srcOrd="0" destOrd="0" presId="urn:microsoft.com/office/officeart/2008/layout/LinedList"/>
    <dgm:cxn modelId="{21E0E97E-8326-48D3-8150-65FCE7124258}" type="presParOf" srcId="{8E3D006F-514E-472D-9878-A285B08F8546}" destId="{4F7291B3-2340-4BEB-812B-24C42942E0F8}" srcOrd="1" destOrd="0" presId="urn:microsoft.com/office/officeart/2008/layout/LinedList"/>
    <dgm:cxn modelId="{98054B9A-D9F7-4E1B-904E-DE6465C46D8B}" type="presParOf" srcId="{BFF9FE0C-B434-4656-9F06-609EDC46F4D6}" destId="{041B870A-F1A0-4B37-9316-B577EAC0D3AC}" srcOrd="2" destOrd="0" presId="urn:microsoft.com/office/officeart/2008/layout/LinedList"/>
    <dgm:cxn modelId="{735DABB6-FF25-4895-9CF1-249616ABB9A7}" type="presParOf" srcId="{BFF9FE0C-B434-4656-9F06-609EDC46F4D6}" destId="{2BDDEF2E-C91B-4E0D-99F5-4AF01AA1BD66}" srcOrd="3" destOrd="0" presId="urn:microsoft.com/office/officeart/2008/layout/LinedList"/>
    <dgm:cxn modelId="{B61817E0-6480-49E7-900F-EC0959378E9D}" type="presParOf" srcId="{2BDDEF2E-C91B-4E0D-99F5-4AF01AA1BD66}" destId="{51CDCB23-F818-4205-90CB-45B079F17422}" srcOrd="0" destOrd="0" presId="urn:microsoft.com/office/officeart/2008/layout/LinedList"/>
    <dgm:cxn modelId="{6137D3F8-0223-490E-A7C4-D333FBAE7EFC}" type="presParOf" srcId="{2BDDEF2E-C91B-4E0D-99F5-4AF01AA1BD66}" destId="{5D078D74-FCC3-4A91-89A1-53353986BE45}" srcOrd="1" destOrd="0" presId="urn:microsoft.com/office/officeart/2008/layout/LinedList"/>
    <dgm:cxn modelId="{EDFAD163-25BC-4146-8FAF-8F2825613BB4}" type="presParOf" srcId="{BFF9FE0C-B434-4656-9F06-609EDC46F4D6}" destId="{ECE7DF4A-3E16-408D-97C6-8F8AF5F69A97}" srcOrd="4" destOrd="0" presId="urn:microsoft.com/office/officeart/2008/layout/LinedList"/>
    <dgm:cxn modelId="{FBB40A46-ABDD-4069-AEDD-268B50816E76}" type="presParOf" srcId="{BFF9FE0C-B434-4656-9F06-609EDC46F4D6}" destId="{90EA7D92-9EF2-4158-A5EF-C03CCAE694B9}" srcOrd="5" destOrd="0" presId="urn:microsoft.com/office/officeart/2008/layout/LinedList"/>
    <dgm:cxn modelId="{F1DE5B12-49F5-4864-9A77-26991B53C79A}" type="presParOf" srcId="{90EA7D92-9EF2-4158-A5EF-C03CCAE694B9}" destId="{8A56F7C7-3B43-43B1-B924-C6989D8B4BC1}" srcOrd="0" destOrd="0" presId="urn:microsoft.com/office/officeart/2008/layout/LinedList"/>
    <dgm:cxn modelId="{85E81152-3179-4E92-B977-B388F3BCAB80}" type="presParOf" srcId="{90EA7D92-9EF2-4158-A5EF-C03CCAE694B9}" destId="{45A1E9A9-809D-49CF-A19F-C49BE3523836}" srcOrd="1" destOrd="0" presId="urn:microsoft.com/office/officeart/2008/layout/LinedList"/>
    <dgm:cxn modelId="{16660B43-6AD3-4D30-9234-447C658E906F}" type="presParOf" srcId="{BFF9FE0C-B434-4656-9F06-609EDC46F4D6}" destId="{3236B666-8E7C-41F9-800D-621587CD2A53}" srcOrd="6" destOrd="0" presId="urn:microsoft.com/office/officeart/2008/layout/LinedList"/>
    <dgm:cxn modelId="{04FDCD05-60E9-4945-80A5-868FDCCA345D}" type="presParOf" srcId="{BFF9FE0C-B434-4656-9F06-609EDC46F4D6}" destId="{9A4E8894-1C6C-43E2-BB08-FDA1E20450A3}" srcOrd="7" destOrd="0" presId="urn:microsoft.com/office/officeart/2008/layout/LinedList"/>
    <dgm:cxn modelId="{A710473A-BE9D-44A5-B381-CAC11D5AE4B9}" type="presParOf" srcId="{9A4E8894-1C6C-43E2-BB08-FDA1E20450A3}" destId="{7BE84195-382C-4A43-9C56-C2071D142C78}" srcOrd="0" destOrd="0" presId="urn:microsoft.com/office/officeart/2008/layout/LinedList"/>
    <dgm:cxn modelId="{E378BDAC-F2B1-44F4-A23D-CD5AB81DF590}" type="presParOf" srcId="{9A4E8894-1C6C-43E2-BB08-FDA1E20450A3}" destId="{DC73DA39-EF1C-47D1-89CE-2D3620832DF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B45444-B0C2-46C1-AEF4-C6B2A5CA8CE2}">
      <dsp:nvSpPr>
        <dsp:cNvPr id="0" name=""/>
        <dsp:cNvSpPr/>
      </dsp:nvSpPr>
      <dsp:spPr>
        <a:xfrm>
          <a:off x="0" y="0"/>
          <a:ext cx="4929186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BE9BCD-3EF0-45B9-BD1B-54C11D3BF020}">
      <dsp:nvSpPr>
        <dsp:cNvPr id="0" name=""/>
        <dsp:cNvSpPr/>
      </dsp:nvSpPr>
      <dsp:spPr>
        <a:xfrm>
          <a:off x="0" y="0"/>
          <a:ext cx="4929186" cy="139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Rockwell Condensed" panose="02060603050405020104"/>
            </a:rPr>
            <a:t>Subject</a:t>
          </a:r>
          <a:r>
            <a:rPr lang="en-US" sz="3800" kern="1200" dirty="0"/>
            <a:t> specific 1-hour </a:t>
          </a:r>
          <a:r>
            <a:rPr lang="en-US" sz="3800" kern="1200" dirty="0">
              <a:latin typeface="Rockwell Condensed" panose="02060603050405020104"/>
            </a:rPr>
            <a:t>session(s) purchasing</a:t>
          </a:r>
          <a:r>
            <a:rPr lang="en-US" sz="3800" kern="1200" dirty="0"/>
            <a:t>.</a:t>
          </a:r>
        </a:p>
      </dsp:txBody>
      <dsp:txXfrm>
        <a:off x="0" y="0"/>
        <a:ext cx="4929186" cy="1397000"/>
      </dsp:txXfrm>
    </dsp:sp>
    <dsp:sp modelId="{041B870A-F1A0-4B37-9316-B577EAC0D3AC}">
      <dsp:nvSpPr>
        <dsp:cNvPr id="0" name=""/>
        <dsp:cNvSpPr/>
      </dsp:nvSpPr>
      <dsp:spPr>
        <a:xfrm>
          <a:off x="0" y="1397000"/>
          <a:ext cx="4929186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CDCB23-F818-4205-90CB-45B079F17422}">
      <dsp:nvSpPr>
        <dsp:cNvPr id="0" name=""/>
        <dsp:cNvSpPr/>
      </dsp:nvSpPr>
      <dsp:spPr>
        <a:xfrm>
          <a:off x="0" y="1397000"/>
          <a:ext cx="4929186" cy="139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Rockwell Condensed" panose="02060603050405020104"/>
            </a:rPr>
            <a:t>User</a:t>
          </a:r>
          <a:r>
            <a:rPr lang="en-US" sz="3800" kern="1200" dirty="0"/>
            <a:t> registration and</a:t>
          </a:r>
          <a:r>
            <a:rPr lang="en-US" sz="3800" kern="1200" dirty="0">
              <a:latin typeface="Rockwell Condensed" panose="02060603050405020104"/>
            </a:rPr>
            <a:t> login</a:t>
          </a:r>
          <a:r>
            <a:rPr lang="en-US" sz="3800" kern="1200" dirty="0"/>
            <a:t>.</a:t>
          </a:r>
        </a:p>
      </dsp:txBody>
      <dsp:txXfrm>
        <a:off x="0" y="1397000"/>
        <a:ext cx="4929186" cy="1397000"/>
      </dsp:txXfrm>
    </dsp:sp>
    <dsp:sp modelId="{ECE7DF4A-3E16-408D-97C6-8F8AF5F69A97}">
      <dsp:nvSpPr>
        <dsp:cNvPr id="0" name=""/>
        <dsp:cNvSpPr/>
      </dsp:nvSpPr>
      <dsp:spPr>
        <a:xfrm>
          <a:off x="0" y="2794000"/>
          <a:ext cx="4929186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56F7C7-3B43-43B1-B924-C6989D8B4BC1}">
      <dsp:nvSpPr>
        <dsp:cNvPr id="0" name=""/>
        <dsp:cNvSpPr/>
      </dsp:nvSpPr>
      <dsp:spPr>
        <a:xfrm>
          <a:off x="0" y="2794000"/>
          <a:ext cx="4929186" cy="139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Rockwell Condensed" panose="02060603050405020104"/>
            </a:rPr>
            <a:t>Multiple</a:t>
          </a:r>
          <a:r>
            <a:rPr lang="en-US" sz="3800" kern="1200" dirty="0"/>
            <a:t> Payment Gateways.</a:t>
          </a:r>
        </a:p>
      </dsp:txBody>
      <dsp:txXfrm>
        <a:off x="0" y="2794000"/>
        <a:ext cx="4929186" cy="1397000"/>
      </dsp:txXfrm>
    </dsp:sp>
    <dsp:sp modelId="{3236B666-8E7C-41F9-800D-621587CD2A53}">
      <dsp:nvSpPr>
        <dsp:cNvPr id="0" name=""/>
        <dsp:cNvSpPr/>
      </dsp:nvSpPr>
      <dsp:spPr>
        <a:xfrm>
          <a:off x="0" y="4191000"/>
          <a:ext cx="4929186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E84195-382C-4A43-9C56-C2071D142C78}">
      <dsp:nvSpPr>
        <dsp:cNvPr id="0" name=""/>
        <dsp:cNvSpPr/>
      </dsp:nvSpPr>
      <dsp:spPr>
        <a:xfrm>
          <a:off x="0" y="4191000"/>
          <a:ext cx="4929186" cy="139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Rockwell Condensed" panose="02060603050405020104"/>
            </a:rPr>
            <a:t>AI Assistant</a:t>
          </a:r>
          <a:r>
            <a:rPr lang="en-US" sz="3800" kern="1200" dirty="0"/>
            <a:t>.</a:t>
          </a:r>
        </a:p>
      </dsp:txBody>
      <dsp:txXfrm>
        <a:off x="0" y="4191000"/>
        <a:ext cx="4929186" cy="1397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88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19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67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65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95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2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15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23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06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21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3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oodtutor.infinityfreeapp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CD2F4-A804-9B76-34C8-C43A27C94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674" y="1158308"/>
            <a:ext cx="4918956" cy="4580300"/>
          </a:xfrm>
        </p:spPr>
        <p:txBody>
          <a:bodyPr>
            <a:normAutofit/>
          </a:bodyPr>
          <a:lstStyle/>
          <a:p>
            <a:pPr algn="r"/>
            <a:r>
              <a:rPr lang="en-US" sz="7700"/>
              <a:t>GOOD TUTOR</a:t>
            </a:r>
            <a:br>
              <a:rPr lang="en-US" sz="7700" dirty="0"/>
            </a:br>
            <a:r>
              <a:rPr lang="en-US" sz="1600" dirty="0">
                <a:ea typeface="+mj-lt"/>
                <a:cs typeface="+mj-lt"/>
                <a:hlinkClick r:id="rId2"/>
              </a:rPr>
              <a:t>goodtutor.infinityfreeapp.com</a:t>
            </a:r>
            <a:endParaRPr lang="en-US" sz="1600">
              <a:latin typeface="Rockwell Condensed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216FC2-F211-AD1E-32C4-A6393239A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0274" y="1678210"/>
            <a:ext cx="2691968" cy="3443988"/>
          </a:xfrm>
        </p:spPr>
        <p:txBody>
          <a:bodyPr anchor="ctr">
            <a:norm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GARNET CAMERON</a:t>
            </a:r>
          </a:p>
          <a:p>
            <a:r>
              <a:rPr lang="en-US" sz="1700">
                <a:solidFill>
                  <a:srgbClr val="000000"/>
                </a:solidFill>
              </a:rPr>
              <a:t>AREEBA HASSAN</a:t>
            </a:r>
          </a:p>
          <a:p>
            <a:r>
              <a:rPr lang="en-US" sz="1700">
                <a:solidFill>
                  <a:srgbClr val="000000"/>
                </a:solidFill>
              </a:rPr>
              <a:t>SON DANG</a:t>
            </a:r>
          </a:p>
          <a:p>
            <a:r>
              <a:rPr lang="en-US" sz="1700">
                <a:solidFill>
                  <a:srgbClr val="000000"/>
                </a:solidFill>
              </a:rPr>
              <a:t>AMULYA MURUDUDDI</a:t>
            </a:r>
          </a:p>
          <a:p>
            <a:endParaRPr lang="en-US" sz="17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589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A4493-078C-5F96-CFA8-9A3C0D046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7232" y="639763"/>
            <a:ext cx="3266767" cy="5177377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4800"/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B3A15B-3FEC-F351-7C33-EF1806CD8D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8596177"/>
              </p:ext>
            </p:extLst>
          </p:nvPr>
        </p:nvGraphicFramePr>
        <p:xfrm>
          <a:off x="466725" y="639763"/>
          <a:ext cx="4929187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8438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rPr lang="en-US"/>
              <a:t>Architecture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386" y="2320412"/>
            <a:ext cx="7543800" cy="385178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9E3611"/>
              </a:buClr>
              <a:buFont typeface="Wingdings"/>
              <a:buChar char="§"/>
            </a:pPr>
            <a:r>
              <a:rPr lang="en-US" sz="2400">
                <a:latin typeface="Calibri"/>
                <a:ea typeface="Calibri"/>
                <a:cs typeface="Calibri"/>
              </a:rPr>
              <a:t>Two Tiered and Three Layers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257B05-787E-CD43-C2D9-A5B0B8549C80}"/>
              </a:ext>
            </a:extLst>
          </p:cNvPr>
          <p:cNvSpPr/>
          <p:nvPr/>
        </p:nvSpPr>
        <p:spPr>
          <a:xfrm>
            <a:off x="1306830" y="3636012"/>
            <a:ext cx="1295400" cy="1143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Client</a:t>
            </a:r>
          </a:p>
          <a:p>
            <a:pPr algn="ctr"/>
            <a:endParaRPr lang="en-US"/>
          </a:p>
          <a:p>
            <a:pPr algn="ctr"/>
            <a:r>
              <a:rPr lang="en-US"/>
              <a:t>HTTPS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336069-6851-364D-E4A5-45B48A0D20AA}"/>
              </a:ext>
            </a:extLst>
          </p:cNvPr>
          <p:cNvSpPr/>
          <p:nvPr/>
        </p:nvSpPr>
        <p:spPr>
          <a:xfrm>
            <a:off x="3943350" y="3594102"/>
            <a:ext cx="1295400" cy="1143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Web Server</a:t>
            </a:r>
          </a:p>
          <a:p>
            <a:pPr algn="ctr"/>
            <a:endParaRPr lang="en-US"/>
          </a:p>
          <a:p>
            <a:pPr algn="ctr"/>
            <a:r>
              <a:rPr lang="en-US"/>
              <a:t>Apache</a:t>
            </a:r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77B87B50-AF17-CC59-05D4-77DEA1204A76}"/>
              </a:ext>
            </a:extLst>
          </p:cNvPr>
          <p:cNvSpPr/>
          <p:nvPr/>
        </p:nvSpPr>
        <p:spPr>
          <a:xfrm>
            <a:off x="6374130" y="3636012"/>
            <a:ext cx="1752600" cy="1036319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DB</a:t>
            </a:r>
          </a:p>
          <a:p>
            <a:pPr algn="ctr"/>
            <a:r>
              <a:rPr lang="en-US"/>
              <a:t>MySQL</a:t>
            </a:r>
          </a:p>
        </p:txBody>
      </p:sp>
      <p:cxnSp>
        <p:nvCxnSpPr>
          <p:cNvPr id="15" name="Curved Connector 41">
            <a:extLst>
              <a:ext uri="{FF2B5EF4-FFF2-40B4-BE49-F238E27FC236}">
                <a16:creationId xmlns:a16="http://schemas.microsoft.com/office/drawing/2014/main" id="{CC2795C4-82A8-4B36-F2BD-3AE7AB6A62D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51835" y="2296797"/>
            <a:ext cx="41910" cy="2636520"/>
          </a:xfrm>
          <a:prstGeom prst="curvedConnector3">
            <a:avLst>
              <a:gd name="adj1" fmla="val 6454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49">
            <a:extLst>
              <a:ext uri="{FF2B5EF4-FFF2-40B4-BE49-F238E27FC236}">
                <a16:creationId xmlns:a16="http://schemas.microsoft.com/office/drawing/2014/main" id="{D4585F3D-BA2D-9896-08AA-26A25C7F7CA2}"/>
              </a:ext>
            </a:extLst>
          </p:cNvPr>
          <p:cNvCxnSpPr>
            <a:cxnSpLocks/>
          </p:cNvCxnSpPr>
          <p:nvPr/>
        </p:nvCxnSpPr>
        <p:spPr>
          <a:xfrm flipV="1">
            <a:off x="5238750" y="4154172"/>
            <a:ext cx="1135380" cy="11430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51">
            <a:extLst>
              <a:ext uri="{FF2B5EF4-FFF2-40B4-BE49-F238E27FC236}">
                <a16:creationId xmlns:a16="http://schemas.microsoft.com/office/drawing/2014/main" id="{BC3AC994-1C46-7D4F-0E74-22A96CCD37B9}"/>
              </a:ext>
            </a:extLst>
          </p:cNvPr>
          <p:cNvCxnSpPr>
            <a:cxnSpLocks/>
          </p:cNvCxnSpPr>
          <p:nvPr/>
        </p:nvCxnSpPr>
        <p:spPr>
          <a:xfrm rot="5400000">
            <a:off x="3251835" y="3439797"/>
            <a:ext cx="41910" cy="2636520"/>
          </a:xfrm>
          <a:prstGeom prst="curvedConnector3">
            <a:avLst>
              <a:gd name="adj1" fmla="val 6454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3677B94-86D6-0FD5-9575-E735BD84065B}"/>
              </a:ext>
            </a:extLst>
          </p:cNvPr>
          <p:cNvSpPr/>
          <p:nvPr/>
        </p:nvSpPr>
        <p:spPr>
          <a:xfrm>
            <a:off x="3272790" y="3136900"/>
            <a:ext cx="5257800" cy="2270761"/>
          </a:xfrm>
          <a:prstGeom prst="ellipse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45AF06E-5134-3FB6-57C6-E1CB32019F25}"/>
              </a:ext>
            </a:extLst>
          </p:cNvPr>
          <p:cNvSpPr/>
          <p:nvPr/>
        </p:nvSpPr>
        <p:spPr>
          <a:xfrm>
            <a:off x="887730" y="3197858"/>
            <a:ext cx="2133600" cy="2092346"/>
          </a:xfrm>
          <a:prstGeom prst="ellipse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F9DF39-D8C2-24EE-FE2C-0208A9A31209}"/>
              </a:ext>
            </a:extLst>
          </p:cNvPr>
          <p:cNvSpPr txBox="1"/>
          <p:nvPr/>
        </p:nvSpPr>
        <p:spPr>
          <a:xfrm>
            <a:off x="2758965" y="301797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request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AC4D2-26FF-F0D5-71D8-5B482F666228}"/>
              </a:ext>
            </a:extLst>
          </p:cNvPr>
          <p:cNvSpPr txBox="1"/>
          <p:nvPr/>
        </p:nvSpPr>
        <p:spPr>
          <a:xfrm>
            <a:off x="2758965" y="498866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2093121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Architecture cont'd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1" name="Picture 20" descr="A diagram of a chat box&#10;&#10;Description automatically generated">
            <a:extLst>
              <a:ext uri="{FF2B5EF4-FFF2-40B4-BE49-F238E27FC236}">
                <a16:creationId xmlns:a16="http://schemas.microsoft.com/office/drawing/2014/main" id="{CAC59E2B-33AC-3C54-3A7E-DD0BDEC3BD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0046" y="2108259"/>
            <a:ext cx="5543190" cy="455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30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rPr lang="en-US" dirty="0"/>
              <a:t>Results &amp; Analysis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386" y="2320412"/>
            <a:ext cx="7543800" cy="38517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Tools:</a:t>
            </a:r>
          </a:p>
          <a:p>
            <a:pPr>
              <a:spcAft>
                <a:spcPts val="200"/>
              </a:spcAft>
              <a:buClr>
                <a:srgbClr val="9E3611"/>
              </a:buClr>
            </a:pPr>
            <a:r>
              <a:rPr lang="en-US" dirty="0"/>
              <a:t>WordPress and plug-ins (construction)</a:t>
            </a:r>
          </a:p>
          <a:p>
            <a:pPr lvl="1">
              <a:buClr>
                <a:srgbClr val="9E3611"/>
              </a:buClr>
              <a:buFont typeface="Courier New" pitchFamily="2" charset="2"/>
              <a:buChar char="o"/>
            </a:pPr>
            <a:r>
              <a:rPr lang="en-US" dirty="0"/>
              <a:t>Woo Commerce, OTP, Redirect, "AIOS", etc.</a:t>
            </a:r>
          </a:p>
          <a:p>
            <a:pPr>
              <a:spcAft>
                <a:spcPts val="200"/>
              </a:spcAft>
              <a:buClr>
                <a:srgbClr val="9E3611"/>
              </a:buClr>
            </a:pPr>
            <a:r>
              <a:rPr lang="en-US" dirty="0"/>
              <a:t>OWASP ZAP (Vulnerabilities / Testing)</a:t>
            </a:r>
          </a:p>
          <a:p>
            <a:pPr marL="0" indent="0">
              <a:buClr>
                <a:srgbClr val="9E3611"/>
              </a:buClr>
              <a:buNone/>
            </a:pPr>
            <a:r>
              <a:rPr lang="en-US" dirty="0"/>
              <a:t>Results (needed):</a:t>
            </a:r>
          </a:p>
          <a:p>
            <a:r>
              <a:rPr lang="en-US" dirty="0"/>
              <a:t>Server: response security headers – XSS, X-Frame, Cache</a:t>
            </a:r>
          </a:p>
          <a:p>
            <a:pPr>
              <a:buClr>
                <a:srgbClr val="9E3611"/>
              </a:buClr>
            </a:pPr>
            <a:r>
              <a:rPr lang="en-US" dirty="0"/>
              <a:t>Browser: security headers – X-Content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t>Summary and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386" y="2320412"/>
            <a:ext cx="7543800" cy="385178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dirty="0"/>
              <a:t>Summary:</a:t>
            </a:r>
          </a:p>
          <a:p>
            <a:r>
              <a:rPr dirty="0"/>
              <a:t>Designed a secure e-commerce platform</a:t>
            </a:r>
            <a:r>
              <a:rPr lang="en-US" dirty="0"/>
              <a:t> with robust authentication and payment systems</a:t>
            </a:r>
            <a:endParaRPr dirty="0"/>
          </a:p>
          <a:p>
            <a:pPr marL="0" indent="0">
              <a:buNone/>
            </a:pPr>
            <a:r>
              <a:rPr dirty="0"/>
              <a:t>Key Takeaways:</a:t>
            </a:r>
          </a:p>
          <a:p>
            <a:r>
              <a:rPr dirty="0"/>
              <a:t>User trust, robust security measures, continuous testing.</a:t>
            </a:r>
          </a:p>
          <a:p>
            <a:pPr marL="0" indent="0">
              <a:buNone/>
            </a:pPr>
            <a:r>
              <a:rPr dirty="0"/>
              <a:t>Future Scope:</a:t>
            </a:r>
          </a:p>
          <a:p>
            <a:r>
              <a:rPr lang="en-US" dirty="0"/>
              <a:t>Install and configure AIOS</a:t>
            </a:r>
          </a:p>
          <a:p>
            <a:pPr>
              <a:buClr>
                <a:srgbClr val="9E3611"/>
              </a:buClr>
            </a:pPr>
            <a:r>
              <a:rPr lang="en-US" dirty="0"/>
              <a:t>Connect and secure Chat Box</a:t>
            </a:r>
          </a:p>
          <a:p>
            <a:pPr>
              <a:buClr>
                <a:srgbClr val="9E3611"/>
              </a:buClr>
            </a:pPr>
            <a:r>
              <a:rPr dirty="0"/>
              <a:t>Expanding services, enhancing AI-based tutor recommendations</a:t>
            </a:r>
            <a:r>
              <a:rPr lang="en-US" dirty="0"/>
              <a:t> and additional features.</a:t>
            </a:r>
            <a:endParaRPr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282B50-0F4A-4BFE-5900-372604C0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42278-44C0-716E-E423-7AD8040D8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386" y="2320412"/>
            <a:ext cx="7543800" cy="3851787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sz="1700" dirty="0"/>
              <a:t>American Express. (2022, December 19). E-Commerce Security Threats and Their Solutions. American Express. Retrieved September 8, 2024, from https://www.americanexpress.com/en-ca/business/trends-and insights/articles/ecommerce-security-threats-and-their-solutions/ </a:t>
            </a:r>
          </a:p>
          <a:p>
            <a:r>
              <a:rPr lang="en-US" sz="1700" dirty="0"/>
              <a:t>Bader, S. (2023, April 19). Common Risks with E-commerce | How to Avoid Them | Rewind. Rewind Backups. Retrieved September 7, 2024, from https://rewind.com/blog/common-risks-with-ecommerce-and-how-to-avoid them/ </a:t>
            </a:r>
          </a:p>
          <a:p>
            <a:r>
              <a:rPr lang="en-US" sz="1700" err="1"/>
              <a:t>Gusain</a:t>
            </a:r>
            <a:r>
              <a:rPr lang="en-US" sz="1700" dirty="0"/>
              <a:t>, S. (2024, September 2). Ecommerce Security - Key Threats And How To Prevent Them. </a:t>
            </a:r>
            <a:r>
              <a:rPr lang="en-US" sz="1700" err="1"/>
              <a:t>Binmile</a:t>
            </a:r>
            <a:r>
              <a:rPr lang="en-US" sz="1700" dirty="0"/>
              <a:t>. Retrieved September 8, 2024, from https://binmile.com/blog/ecommerce-security/ NIST. (2022, January 10). Multi-Factor Authentication | </a:t>
            </a:r>
          </a:p>
          <a:p>
            <a:r>
              <a:rPr lang="en-US" sz="1700" dirty="0"/>
              <a:t>NIST. National Institute of Standards and Technology. Retrieved September 8, 2024, from https://www.nist.gov/itl/smallbusinesscyber</a:t>
            </a:r>
            <a:r>
              <a:rPr lang="en-US" sz="1600" dirty="0"/>
              <a:t>/guidance-topic/multi-factor authentication </a:t>
            </a:r>
          </a:p>
          <a:p>
            <a:pPr>
              <a:buClr>
                <a:srgbClr val="9E3611"/>
              </a:buClr>
            </a:pPr>
            <a:r>
              <a:rPr lang="en-US" sz="1600" dirty="0" err="1">
                <a:ea typeface="+mn-lt"/>
                <a:cs typeface="+mn-lt"/>
              </a:rPr>
              <a:t>TigerLab</a:t>
            </a:r>
            <a:r>
              <a:rPr lang="en-US" sz="1600" dirty="0">
                <a:ea typeface="+mn-lt"/>
                <a:cs typeface="+mn-lt"/>
              </a:rPr>
              <a:t> AI. (2024, January 10). Top 10 Security Vulnerabilities in LLMs and Chatbots. Top 10 Security Vulnerabilities in LLMs and Chatbots | medium.com. Retrieved November 29, 2024, from https://medium.com/@tigerlab.ai/top-10-security-vulnerabilities-in-llms-and-chatbots-f89453ebc499</a:t>
            </a:r>
            <a:endParaRPr lang="en-US" sz="16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19418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Application>Microsoft Office PowerPoint</Application>
  <PresentationFormat>On-screen Show (4:3)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Wood Type</vt:lpstr>
      <vt:lpstr>GOOD TUTOR goodtutor.infinityfreeapp.com</vt:lpstr>
      <vt:lpstr>INTRODUCTION</vt:lpstr>
      <vt:lpstr>Architecture</vt:lpstr>
      <vt:lpstr>Architecture cont'd</vt:lpstr>
      <vt:lpstr>Results &amp; Analysis</vt:lpstr>
      <vt:lpstr>Summary and Takeaways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revision>187</cp:revision>
  <dcterms:created xsi:type="dcterms:W3CDTF">2013-01-27T09:14:16Z</dcterms:created>
  <dcterms:modified xsi:type="dcterms:W3CDTF">2024-11-30T08:25:53Z</dcterms:modified>
  <cp:category/>
</cp:coreProperties>
</file>