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59" r:id="rId5"/>
    <p:sldId id="261" r:id="rId6"/>
    <p:sldId id="269" r:id="rId7"/>
    <p:sldId id="264" r:id="rId8"/>
    <p:sldId id="265" r:id="rId9"/>
    <p:sldId id="266" r:id="rId10"/>
    <p:sldId id="267" r:id="rId11"/>
    <p:sldId id="268" r:id="rId1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Manzungu" initials="JM" lastIdx="2" clrIdx="0">
    <p:extLst>
      <p:ext uri="{19B8F6BF-5375-455C-9EA6-DF929625EA0E}">
        <p15:presenceInfo xmlns:p15="http://schemas.microsoft.com/office/powerpoint/2012/main" userId="86a82157a1a2de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780" y="4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2970-CA32-4DC2-87AA-0B3C30377E2C}" type="datetimeFigureOut">
              <a:rPr lang="en-ZW" smtClean="0"/>
              <a:t>21/01/2020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69D9-EC5F-4239-AF28-8777F0E0303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132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2970-CA32-4DC2-87AA-0B3C30377E2C}" type="datetimeFigureOut">
              <a:rPr lang="en-ZW" smtClean="0"/>
              <a:t>21/01/2020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69D9-EC5F-4239-AF28-8777F0E0303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1478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2970-CA32-4DC2-87AA-0B3C30377E2C}" type="datetimeFigureOut">
              <a:rPr lang="en-ZW" smtClean="0"/>
              <a:t>21/01/2020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69D9-EC5F-4239-AF28-8777F0E0303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4854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2970-CA32-4DC2-87AA-0B3C30377E2C}" type="datetimeFigureOut">
              <a:rPr lang="en-ZW" smtClean="0"/>
              <a:t>21/01/2020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69D9-EC5F-4239-AF28-8777F0E0303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5420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2970-CA32-4DC2-87AA-0B3C30377E2C}" type="datetimeFigureOut">
              <a:rPr lang="en-ZW" smtClean="0"/>
              <a:t>21/01/2020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69D9-EC5F-4239-AF28-8777F0E0303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2261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2970-CA32-4DC2-87AA-0B3C30377E2C}" type="datetimeFigureOut">
              <a:rPr lang="en-ZW" smtClean="0"/>
              <a:t>21/01/2020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69D9-EC5F-4239-AF28-8777F0E0303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90378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2970-CA32-4DC2-87AA-0B3C30377E2C}" type="datetimeFigureOut">
              <a:rPr lang="en-ZW" smtClean="0"/>
              <a:t>21/01/2020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69D9-EC5F-4239-AF28-8777F0E0303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1752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2970-CA32-4DC2-87AA-0B3C30377E2C}" type="datetimeFigureOut">
              <a:rPr lang="en-ZW" smtClean="0"/>
              <a:t>21/01/2020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69D9-EC5F-4239-AF28-8777F0E0303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1401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2970-CA32-4DC2-87AA-0B3C30377E2C}" type="datetimeFigureOut">
              <a:rPr lang="en-ZW" smtClean="0"/>
              <a:t>21/01/2020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69D9-EC5F-4239-AF28-8777F0E0303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89810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2970-CA32-4DC2-87AA-0B3C30377E2C}" type="datetimeFigureOut">
              <a:rPr lang="en-ZW" smtClean="0"/>
              <a:t>21/01/2020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69D9-EC5F-4239-AF28-8777F0E0303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44077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2970-CA32-4DC2-87AA-0B3C30377E2C}" type="datetimeFigureOut">
              <a:rPr lang="en-ZW" smtClean="0"/>
              <a:t>21/01/2020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69D9-EC5F-4239-AF28-8777F0E0303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3457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2970-CA32-4DC2-87AA-0B3C30377E2C}" type="datetimeFigureOut">
              <a:rPr lang="en-ZW" smtClean="0"/>
              <a:t>21/01/2020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69D9-EC5F-4239-AF28-8777F0E0303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4262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4" y="1528354"/>
            <a:ext cx="11808823" cy="58260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  <a:softEdge rad="0"/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27809" r="4412" b="26667"/>
          <a:stretch/>
        </p:blipFill>
        <p:spPr>
          <a:xfrm>
            <a:off x="618309" y="6608247"/>
            <a:ext cx="2978331" cy="14922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4066903" y="7471954"/>
            <a:ext cx="2403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663300"/>
                </a:solidFill>
                <a:latin typeface="Book Antiqua" panose="02040602050305030304" pitchFamily="18" charset="0"/>
              </a:rPr>
              <a:t>Douglas</a:t>
            </a:r>
            <a:endParaRPr lang="en-ZW" b="1" dirty="0">
              <a:solidFill>
                <a:srgbClr val="66330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1623" y="7512704"/>
            <a:ext cx="3056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Phone : +263 772 885 007</a:t>
            </a:r>
            <a:endParaRPr lang="en-ZW" sz="1400" b="1" dirty="0">
              <a:latin typeface="Book Antiqua" panose="020406020503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1623" y="7829490"/>
            <a:ext cx="412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E-mail : dmanzungu@gmail.com</a:t>
            </a:r>
            <a:endParaRPr lang="en-ZW" sz="1400" b="1" dirty="0">
              <a:latin typeface="Book Antiqua" panose="020406020503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6902" y="7900478"/>
            <a:ext cx="3056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Phone : +263 772 885 007</a:t>
            </a:r>
            <a:endParaRPr lang="en-ZW" sz="1400" b="1" dirty="0">
              <a:latin typeface="Book Antiqua" panose="0204060205030503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038011" y="2168435"/>
            <a:ext cx="2560320" cy="2272938"/>
          </a:xfrm>
          <a:prstGeom prst="ellipse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ticulate Light" panose="02000503040000020004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Customised</a:t>
            </a:r>
          </a:p>
          <a:p>
            <a:pPr algn="ctr"/>
            <a:endParaRPr lang="en-US" b="1" spc="3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ticulate Light" panose="02000503040000020004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ticulate Light" panose="02000503040000020004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Kitchen</a:t>
            </a:r>
            <a:endParaRPr lang="en-ZW" sz="4400" b="1" spc="3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ticulate Light" panose="02000503040000020004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Straight Connector 11"/>
          <p:cNvCxnSpPr>
            <a:stCxn id="10" idx="4"/>
          </p:cNvCxnSpPr>
          <p:nvPr/>
        </p:nvCxnSpPr>
        <p:spPr>
          <a:xfrm flipH="1">
            <a:off x="9268919" y="4441374"/>
            <a:ext cx="49253" cy="2754545"/>
          </a:xfrm>
          <a:prstGeom prst="line">
            <a:avLst/>
          </a:prstGeom>
          <a:ln w="47625">
            <a:solidFill>
              <a:schemeClr val="accent6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0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 rot="5400000">
            <a:off x="11207696" y="3550331"/>
            <a:ext cx="530920" cy="2394812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37" y="114315"/>
            <a:ext cx="7020579" cy="9360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27809" r="4412" b="26667"/>
          <a:stretch/>
        </p:blipFill>
        <p:spPr>
          <a:xfrm>
            <a:off x="116226" y="506991"/>
            <a:ext cx="2978331" cy="14922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Flowchart: Document 5"/>
          <p:cNvSpPr/>
          <p:nvPr/>
        </p:nvSpPr>
        <p:spPr>
          <a:xfrm>
            <a:off x="102305" y="7811650"/>
            <a:ext cx="2978331" cy="1581805"/>
          </a:xfrm>
          <a:prstGeom prst="flowChartDocument">
            <a:avLst/>
          </a:prstGeom>
          <a:solidFill>
            <a:schemeClr val="bg1"/>
          </a:solidFill>
          <a:ln>
            <a:solidFill>
              <a:srgbClr val="663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66330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14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Visit us </a:t>
            </a:r>
            <a:r>
              <a:rPr lang="en-US" b="1" dirty="0">
                <a:solidFill>
                  <a:schemeClr val="accent6"/>
                </a:solidFill>
                <a:latin typeface="Book Antiqua" panose="02040602050305030304" pitchFamily="18" charset="0"/>
              </a:rPr>
              <a:t>@ </a:t>
            </a:r>
            <a:r>
              <a:rPr lang="en-ZW" b="1" dirty="0">
                <a:solidFill>
                  <a:schemeClr val="accent6"/>
                </a:solidFill>
              </a:rPr>
              <a:t>Stand No. 3 Enterprise Centre, </a:t>
            </a:r>
          </a:p>
          <a:p>
            <a:pPr algn="ctr"/>
            <a:r>
              <a:rPr lang="en-ZW" b="1" dirty="0">
                <a:solidFill>
                  <a:schemeClr val="accent6"/>
                </a:solidFill>
              </a:rPr>
              <a:t>Cnr. 1st St &amp; 3rd Ave, Exhibition Park, Harare</a:t>
            </a:r>
            <a:endParaRPr lang="en-ZW" sz="1600" b="1" dirty="0">
              <a:solidFill>
                <a:schemeClr val="accent6"/>
              </a:solidFill>
              <a:latin typeface="Book Antiqua" panose="02040602050305030304" pitchFamily="18" charset="0"/>
            </a:endParaRPr>
          </a:p>
          <a:p>
            <a:pPr algn="ctr"/>
            <a:endParaRPr lang="en-ZW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A799AA-5C99-4BA7-9579-04A517A33AF3}"/>
              </a:ext>
            </a:extLst>
          </p:cNvPr>
          <p:cNvSpPr txBox="1"/>
          <p:nvPr/>
        </p:nvSpPr>
        <p:spPr>
          <a:xfrm>
            <a:off x="10641466" y="4909745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COUNTERS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60B2FC-D56D-4B00-AA4E-9AE179371707}"/>
              </a:ext>
            </a:extLst>
          </p:cNvPr>
          <p:cNvSpPr txBox="1"/>
          <p:nvPr/>
        </p:nvSpPr>
        <p:spPr>
          <a:xfrm>
            <a:off x="10590884" y="1638954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KITCHENS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B3E94C-9186-421C-BF17-518133C6800F}"/>
              </a:ext>
            </a:extLst>
          </p:cNvPr>
          <p:cNvSpPr txBox="1"/>
          <p:nvPr/>
        </p:nvSpPr>
        <p:spPr>
          <a:xfrm>
            <a:off x="10590884" y="4243405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ALUMINIUM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2C5AE3-0F1F-48DC-B3CC-BDDF252B2E64}"/>
              </a:ext>
            </a:extLst>
          </p:cNvPr>
          <p:cNvSpPr txBox="1"/>
          <p:nvPr/>
        </p:nvSpPr>
        <p:spPr>
          <a:xfrm>
            <a:off x="10641466" y="2289947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WADROBES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AA74C3-9B6A-4D53-978C-A1F6A4CBB65A}"/>
              </a:ext>
            </a:extLst>
          </p:cNvPr>
          <p:cNvSpPr txBox="1"/>
          <p:nvPr/>
        </p:nvSpPr>
        <p:spPr>
          <a:xfrm>
            <a:off x="10567419" y="3593671"/>
            <a:ext cx="232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PARTITIONS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EAFD17-4923-4234-8015-D6AE0833BA35}"/>
              </a:ext>
            </a:extLst>
          </p:cNvPr>
          <p:cNvSpPr txBox="1"/>
          <p:nvPr/>
        </p:nvSpPr>
        <p:spPr>
          <a:xfrm>
            <a:off x="10590884" y="2955249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CEILINGS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956" y="6225820"/>
            <a:ext cx="2291773" cy="20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 rot="5400000">
            <a:off x="11207696" y="4196709"/>
            <a:ext cx="530920" cy="2394812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37" y="114315"/>
            <a:ext cx="7020579" cy="9360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27809" r="4412" b="26667"/>
          <a:stretch/>
        </p:blipFill>
        <p:spPr>
          <a:xfrm>
            <a:off x="116226" y="506991"/>
            <a:ext cx="2978331" cy="14922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Flowchart: Document 5"/>
          <p:cNvSpPr/>
          <p:nvPr/>
        </p:nvSpPr>
        <p:spPr>
          <a:xfrm>
            <a:off x="102305" y="7811650"/>
            <a:ext cx="2978331" cy="1581805"/>
          </a:xfrm>
          <a:prstGeom prst="flowChartDocument">
            <a:avLst/>
          </a:prstGeom>
          <a:solidFill>
            <a:schemeClr val="bg1"/>
          </a:solidFill>
          <a:ln>
            <a:solidFill>
              <a:srgbClr val="663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66330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14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Visit us </a:t>
            </a:r>
            <a:r>
              <a:rPr lang="en-US" b="1" dirty="0">
                <a:solidFill>
                  <a:schemeClr val="accent6"/>
                </a:solidFill>
                <a:latin typeface="Book Antiqua" panose="02040602050305030304" pitchFamily="18" charset="0"/>
              </a:rPr>
              <a:t>@ </a:t>
            </a:r>
            <a:r>
              <a:rPr lang="en-ZW" b="1" dirty="0">
                <a:solidFill>
                  <a:schemeClr val="accent6"/>
                </a:solidFill>
              </a:rPr>
              <a:t>Stand No. 3 Enterprise Centre, </a:t>
            </a:r>
          </a:p>
          <a:p>
            <a:pPr algn="ctr"/>
            <a:r>
              <a:rPr lang="en-ZW" b="1" dirty="0">
                <a:solidFill>
                  <a:schemeClr val="accent6"/>
                </a:solidFill>
              </a:rPr>
              <a:t>Cnr. 1st St &amp; 3rd Ave, Exhibition Park, Harare</a:t>
            </a:r>
            <a:endParaRPr lang="en-ZW" sz="1600" b="1" dirty="0">
              <a:solidFill>
                <a:schemeClr val="accent6"/>
              </a:solidFill>
              <a:latin typeface="Book Antiqua" panose="02040602050305030304" pitchFamily="18" charset="0"/>
            </a:endParaRPr>
          </a:p>
          <a:p>
            <a:pPr algn="ctr"/>
            <a:endParaRPr lang="en-ZW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A799AA-5C99-4BA7-9579-04A517A33AF3}"/>
              </a:ext>
            </a:extLst>
          </p:cNvPr>
          <p:cNvSpPr txBox="1"/>
          <p:nvPr/>
        </p:nvSpPr>
        <p:spPr>
          <a:xfrm>
            <a:off x="10641466" y="4909745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COUNTERS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60B2FC-D56D-4B00-AA4E-9AE179371707}"/>
              </a:ext>
            </a:extLst>
          </p:cNvPr>
          <p:cNvSpPr txBox="1"/>
          <p:nvPr/>
        </p:nvSpPr>
        <p:spPr>
          <a:xfrm>
            <a:off x="10590884" y="1638954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KITCHENS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B3E94C-9186-421C-BF17-518133C6800F}"/>
              </a:ext>
            </a:extLst>
          </p:cNvPr>
          <p:cNvSpPr txBox="1"/>
          <p:nvPr/>
        </p:nvSpPr>
        <p:spPr>
          <a:xfrm>
            <a:off x="10590884" y="4243405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ALUMINIUM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2C5AE3-0F1F-48DC-B3CC-BDDF252B2E64}"/>
              </a:ext>
            </a:extLst>
          </p:cNvPr>
          <p:cNvSpPr txBox="1"/>
          <p:nvPr/>
        </p:nvSpPr>
        <p:spPr>
          <a:xfrm>
            <a:off x="10641466" y="2289947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WADROBES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AA74C3-9B6A-4D53-978C-A1F6A4CBB65A}"/>
              </a:ext>
            </a:extLst>
          </p:cNvPr>
          <p:cNvSpPr txBox="1"/>
          <p:nvPr/>
        </p:nvSpPr>
        <p:spPr>
          <a:xfrm>
            <a:off x="10567419" y="3593671"/>
            <a:ext cx="232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PARTITIONS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EAFD17-4923-4234-8015-D6AE0833BA35}"/>
              </a:ext>
            </a:extLst>
          </p:cNvPr>
          <p:cNvSpPr txBox="1"/>
          <p:nvPr/>
        </p:nvSpPr>
        <p:spPr>
          <a:xfrm>
            <a:off x="10590884" y="2955249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CEILINGS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956" y="6225820"/>
            <a:ext cx="2291773" cy="20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4" y="1528354"/>
            <a:ext cx="11808823" cy="58260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  <a:softEdge rad="0"/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27809" r="4412" b="26667"/>
          <a:stretch/>
        </p:blipFill>
        <p:spPr>
          <a:xfrm>
            <a:off x="618309" y="6608247"/>
            <a:ext cx="2978331" cy="14922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2" name="Group 1"/>
          <p:cNvGrpSpPr/>
          <p:nvPr/>
        </p:nvGrpSpPr>
        <p:grpSpPr>
          <a:xfrm>
            <a:off x="8505012" y="2168436"/>
            <a:ext cx="2560320" cy="5027483"/>
            <a:chOff x="7733211" y="796835"/>
            <a:chExt cx="2560320" cy="5027483"/>
          </a:xfrm>
        </p:grpSpPr>
        <p:sp>
          <p:nvSpPr>
            <p:cNvPr id="10" name="Oval 9"/>
            <p:cNvSpPr/>
            <p:nvPr/>
          </p:nvSpPr>
          <p:spPr>
            <a:xfrm>
              <a:off x="7733211" y="796835"/>
              <a:ext cx="2560320" cy="2272938"/>
            </a:xfrm>
            <a:prstGeom prst="ellipse">
              <a:avLst/>
            </a:prstGeom>
            <a:solidFill>
              <a:schemeClr val="accent6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Book Antiqua" panose="02040602050305030304" pitchFamily="18" charset="0"/>
                </a:rPr>
                <a:t>Call</a:t>
              </a:r>
            </a:p>
            <a:p>
              <a:pPr algn="ctr"/>
              <a:r>
                <a:rPr lang="en-US" sz="3200" b="1" dirty="0">
                  <a:latin typeface="Book Antiqua" panose="02040602050305030304" pitchFamily="18" charset="0"/>
                </a:rPr>
                <a:t>+263 772 885 007</a:t>
              </a:r>
              <a:endParaRPr lang="en-ZW" sz="2000" b="1" dirty="0">
                <a:latin typeface="Book Antiqua" panose="02040602050305030304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</p:cNvCxnSpPr>
            <p:nvPr/>
          </p:nvCxnSpPr>
          <p:spPr>
            <a:xfrm flipH="1">
              <a:off x="8964118" y="3069773"/>
              <a:ext cx="49253" cy="2754545"/>
            </a:xfrm>
            <a:prstGeom prst="line">
              <a:avLst/>
            </a:prstGeom>
            <a:ln w="47625">
              <a:solidFill>
                <a:schemeClr val="accent6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96639" y="7462806"/>
            <a:ext cx="7090346" cy="1600438"/>
          </a:xfrm>
          <a:prstGeom prst="rect">
            <a:avLst/>
          </a:prstGeom>
          <a:noFill/>
        </p:spPr>
        <p:txBody>
          <a:bodyPr wrap="square" numCol="3" spcCol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Fitted Kitchens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Built in Wardrobes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Ceilings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W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W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W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Wall Partitions &amp; Panels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Aluminium 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W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W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W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W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Counters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Customized Joinery</a:t>
            </a:r>
            <a:endParaRPr lang="en-ZW" sz="1050" b="1" dirty="0">
              <a:solidFill>
                <a:srgbClr val="663300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65278" y="7522767"/>
            <a:ext cx="14994" cy="57776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636" y="7537573"/>
            <a:ext cx="7497" cy="56296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10228286" y="7111122"/>
            <a:ext cx="2083632" cy="1079292"/>
          </a:xfrm>
          <a:prstGeom prst="flowChartDocument">
            <a:avLst/>
          </a:prstGeom>
          <a:solidFill>
            <a:schemeClr val="bg1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66330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11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Visit us </a:t>
            </a:r>
            <a:r>
              <a:rPr lang="en-US" sz="14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@ </a:t>
            </a:r>
            <a:r>
              <a:rPr lang="en-ZW" sz="1400" b="1" dirty="0">
                <a:solidFill>
                  <a:schemeClr val="accent6"/>
                </a:solidFill>
              </a:rPr>
              <a:t>Stand No. 3 Enterprise Centre, </a:t>
            </a:r>
          </a:p>
          <a:p>
            <a:pPr algn="ctr"/>
            <a:r>
              <a:rPr lang="en-ZW" sz="1400" b="1" dirty="0">
                <a:solidFill>
                  <a:schemeClr val="accent6"/>
                </a:solidFill>
              </a:rPr>
              <a:t>Cnr. 1st St &amp; 3rd Ave, Exhibition Park, Harare</a:t>
            </a:r>
            <a:endParaRPr lang="en-ZW" sz="1200" b="1" dirty="0">
              <a:solidFill>
                <a:schemeClr val="accent6"/>
              </a:solidFill>
              <a:latin typeface="Book Antiqua" panose="02040602050305030304" pitchFamily="18" charset="0"/>
            </a:endParaRPr>
          </a:p>
          <a:p>
            <a:pPr algn="ctr"/>
            <a:endParaRPr lang="en-ZW" sz="1400" dirty="0"/>
          </a:p>
        </p:txBody>
      </p:sp>
    </p:spTree>
    <p:extLst>
      <p:ext uri="{BB962C8B-B14F-4D97-AF65-F5344CB8AC3E}">
        <p14:creationId xmlns:p14="http://schemas.microsoft.com/office/powerpoint/2010/main" val="8682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19201"/>
          <a:stretch/>
        </p:blipFill>
        <p:spPr>
          <a:xfrm>
            <a:off x="1173143" y="300951"/>
            <a:ext cx="10091434" cy="80931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27809" r="4412" b="26667"/>
          <a:stretch/>
        </p:blipFill>
        <p:spPr>
          <a:xfrm>
            <a:off x="618309" y="7806461"/>
            <a:ext cx="2978331" cy="14922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Oval 9"/>
          <p:cNvSpPr/>
          <p:nvPr/>
        </p:nvSpPr>
        <p:spPr>
          <a:xfrm>
            <a:off x="7023056" y="3366650"/>
            <a:ext cx="2560320" cy="2272938"/>
          </a:xfrm>
          <a:prstGeom prst="ellipse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Call</a:t>
            </a:r>
          </a:p>
          <a:p>
            <a:pPr algn="ctr"/>
            <a:r>
              <a:rPr lang="en-US" sz="3200" b="1" dirty="0">
                <a:latin typeface="Book Antiqua" panose="02040602050305030304" pitchFamily="18" charset="0"/>
              </a:rPr>
              <a:t>+263 772 885 007</a:t>
            </a:r>
            <a:endParaRPr lang="en-ZW" sz="2000" b="1" dirty="0">
              <a:latin typeface="Book Antiqua" panose="02040602050305030304" pitchFamily="18" charset="0"/>
            </a:endParaRPr>
          </a:p>
        </p:txBody>
      </p:sp>
      <p:cxnSp>
        <p:nvCxnSpPr>
          <p:cNvPr id="12" name="Straight Connector 11"/>
          <p:cNvCxnSpPr>
            <a:stCxn id="10" idx="4"/>
          </p:cNvCxnSpPr>
          <p:nvPr/>
        </p:nvCxnSpPr>
        <p:spPr>
          <a:xfrm flipH="1">
            <a:off x="8253963" y="5639588"/>
            <a:ext cx="49253" cy="2754545"/>
          </a:xfrm>
          <a:prstGeom prst="line">
            <a:avLst/>
          </a:prstGeom>
          <a:ln w="47625">
            <a:solidFill>
              <a:schemeClr val="accent6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96639" y="8661020"/>
            <a:ext cx="7029320" cy="1600438"/>
          </a:xfrm>
          <a:prstGeom prst="rect">
            <a:avLst/>
          </a:prstGeom>
          <a:noFill/>
        </p:spPr>
        <p:txBody>
          <a:bodyPr wrap="square" numCol="3" spcCol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Fitted Kitchens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Built in Wardrobes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Ceilings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 smtClean="0">
                <a:solidFill>
                  <a:srgbClr val="663300"/>
                </a:solidFill>
              </a:rPr>
              <a:t>Wall </a:t>
            </a:r>
            <a:r>
              <a:rPr lang="en-ZW" sz="1400" b="1" dirty="0">
                <a:solidFill>
                  <a:srgbClr val="663300"/>
                </a:solidFill>
              </a:rPr>
              <a:t>Partitions &amp; </a:t>
            </a:r>
            <a:r>
              <a:rPr lang="en-ZW" sz="1400" b="1" dirty="0" smtClean="0">
                <a:solidFill>
                  <a:srgbClr val="663300"/>
                </a:solidFill>
              </a:rPr>
              <a:t>Panels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 smtClean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W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Aluminium 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 smtClean="0">
                <a:solidFill>
                  <a:srgbClr val="663300"/>
                </a:solidFill>
              </a:rPr>
              <a:t>Counters </a:t>
            </a:r>
            <a:endParaRPr lang="en-ZW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Customized Joinery</a:t>
            </a:r>
            <a:endParaRPr lang="en-ZW" sz="1050" b="1" dirty="0">
              <a:solidFill>
                <a:srgbClr val="663300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875141" y="8720981"/>
            <a:ext cx="0" cy="88023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8271684" y="7912526"/>
            <a:ext cx="2652147" cy="1499488"/>
          </a:xfrm>
          <a:prstGeom prst="flowChartDocument">
            <a:avLst/>
          </a:prstGeom>
          <a:solidFill>
            <a:schemeClr val="bg1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66330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14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Visit us </a:t>
            </a:r>
            <a:r>
              <a:rPr lang="en-US" b="1" dirty="0">
                <a:solidFill>
                  <a:schemeClr val="accent6"/>
                </a:solidFill>
                <a:latin typeface="Book Antiqua" panose="02040602050305030304" pitchFamily="18" charset="0"/>
              </a:rPr>
              <a:t>@ </a:t>
            </a:r>
            <a:r>
              <a:rPr lang="en-ZW" b="1" dirty="0">
                <a:solidFill>
                  <a:schemeClr val="accent6"/>
                </a:solidFill>
              </a:rPr>
              <a:t>Stand No. 3 Enterprise Centre, </a:t>
            </a:r>
          </a:p>
          <a:p>
            <a:pPr algn="ctr"/>
            <a:r>
              <a:rPr lang="en-ZW" b="1" dirty="0">
                <a:solidFill>
                  <a:schemeClr val="accent6"/>
                </a:solidFill>
              </a:rPr>
              <a:t>Cnr. 1st St &amp; 3rd Ave, Exhibition Park, Harare</a:t>
            </a:r>
            <a:endParaRPr lang="en-ZW" sz="1600" b="1" dirty="0">
              <a:solidFill>
                <a:schemeClr val="accent6"/>
              </a:solidFill>
              <a:latin typeface="Book Antiqua" panose="02040602050305030304" pitchFamily="18" charset="0"/>
            </a:endParaRPr>
          </a:p>
          <a:p>
            <a:pPr algn="ctr"/>
            <a:endParaRPr lang="en-ZW" sz="1400" dirty="0"/>
          </a:p>
        </p:txBody>
      </p:sp>
    </p:spTree>
    <p:extLst>
      <p:ext uri="{BB962C8B-B14F-4D97-AF65-F5344CB8AC3E}">
        <p14:creationId xmlns:p14="http://schemas.microsoft.com/office/powerpoint/2010/main" val="5105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27809" r="4412" b="26667"/>
          <a:stretch/>
        </p:blipFill>
        <p:spPr>
          <a:xfrm>
            <a:off x="618309" y="6608247"/>
            <a:ext cx="2978331" cy="14922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Oval 9"/>
          <p:cNvSpPr/>
          <p:nvPr/>
        </p:nvSpPr>
        <p:spPr>
          <a:xfrm>
            <a:off x="8505012" y="2168436"/>
            <a:ext cx="2560320" cy="2272938"/>
          </a:xfrm>
          <a:prstGeom prst="ellipse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Call</a:t>
            </a:r>
          </a:p>
          <a:p>
            <a:pPr algn="ctr"/>
            <a:r>
              <a:rPr lang="en-US" sz="3200" b="1" dirty="0">
                <a:latin typeface="Book Antiqua" panose="02040602050305030304" pitchFamily="18" charset="0"/>
              </a:rPr>
              <a:t>+263 772 885 007</a:t>
            </a:r>
            <a:endParaRPr lang="en-ZW" sz="2000" b="1" dirty="0">
              <a:latin typeface="Book Antiqua" panose="02040602050305030304" pitchFamily="18" charset="0"/>
            </a:endParaRPr>
          </a:p>
        </p:txBody>
      </p:sp>
      <p:cxnSp>
        <p:nvCxnSpPr>
          <p:cNvPr id="12" name="Straight Connector 11"/>
          <p:cNvCxnSpPr>
            <a:stCxn id="10" idx="4"/>
          </p:cNvCxnSpPr>
          <p:nvPr/>
        </p:nvCxnSpPr>
        <p:spPr>
          <a:xfrm flipH="1">
            <a:off x="9735919" y="4441374"/>
            <a:ext cx="49253" cy="2754545"/>
          </a:xfrm>
          <a:prstGeom prst="line">
            <a:avLst/>
          </a:prstGeom>
          <a:ln w="47625">
            <a:solidFill>
              <a:schemeClr val="accent6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96639" y="7462806"/>
            <a:ext cx="7090346" cy="1600438"/>
          </a:xfrm>
          <a:prstGeom prst="rect">
            <a:avLst/>
          </a:prstGeom>
          <a:noFill/>
        </p:spPr>
        <p:txBody>
          <a:bodyPr wrap="square" numCol="3" spcCol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Fitted Kitchens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Built in Wardrobes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Ceilings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W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W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W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Wall Partitions &amp; Panels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Aluminium 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W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W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W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W" sz="1400" b="1" dirty="0">
              <a:solidFill>
                <a:srgbClr val="66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Counters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W" sz="1400" b="1" dirty="0">
                <a:solidFill>
                  <a:srgbClr val="663300"/>
                </a:solidFill>
              </a:rPr>
              <a:t>Customized Joinery</a:t>
            </a:r>
            <a:endParaRPr lang="en-ZW" sz="1050" b="1" dirty="0">
              <a:solidFill>
                <a:srgbClr val="663300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65278" y="7522767"/>
            <a:ext cx="14994" cy="57776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636" y="7537573"/>
            <a:ext cx="7497" cy="56296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10228286" y="7111122"/>
            <a:ext cx="2083632" cy="1079292"/>
          </a:xfrm>
          <a:prstGeom prst="flowChartDocument">
            <a:avLst/>
          </a:prstGeom>
          <a:solidFill>
            <a:schemeClr val="bg1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66330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11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Visit us </a:t>
            </a:r>
            <a:r>
              <a:rPr lang="en-US" sz="14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@ </a:t>
            </a:r>
            <a:r>
              <a:rPr lang="en-ZW" sz="1400" b="1" dirty="0">
                <a:solidFill>
                  <a:schemeClr val="accent6"/>
                </a:solidFill>
              </a:rPr>
              <a:t>Stand No. 3 Enterprise Centre, </a:t>
            </a:r>
          </a:p>
          <a:p>
            <a:pPr algn="ctr"/>
            <a:r>
              <a:rPr lang="en-ZW" sz="1400" b="1" dirty="0">
                <a:solidFill>
                  <a:schemeClr val="accent6"/>
                </a:solidFill>
              </a:rPr>
              <a:t>Cnr. 1st St &amp; 3rd Ave, Exhibition Park, Harare</a:t>
            </a:r>
            <a:endParaRPr lang="en-ZW" sz="1200" b="1" dirty="0">
              <a:solidFill>
                <a:schemeClr val="accent6"/>
              </a:solidFill>
              <a:latin typeface="Book Antiqua" panose="02040602050305030304" pitchFamily="18" charset="0"/>
            </a:endParaRPr>
          </a:p>
          <a:p>
            <a:pPr algn="ctr"/>
            <a:endParaRPr lang="en-ZW" sz="1400" dirty="0"/>
          </a:p>
        </p:txBody>
      </p:sp>
    </p:spTree>
    <p:extLst>
      <p:ext uri="{BB962C8B-B14F-4D97-AF65-F5344CB8AC3E}">
        <p14:creationId xmlns:p14="http://schemas.microsoft.com/office/powerpoint/2010/main" val="7011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 rot="5400000">
            <a:off x="11207696" y="964769"/>
            <a:ext cx="530920" cy="2394812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37" y="114315"/>
            <a:ext cx="7020579" cy="9360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27809" r="4412" b="26667"/>
          <a:stretch/>
        </p:blipFill>
        <p:spPr>
          <a:xfrm>
            <a:off x="116226" y="506991"/>
            <a:ext cx="2978331" cy="14922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Flowchart: Document 5"/>
          <p:cNvSpPr/>
          <p:nvPr/>
        </p:nvSpPr>
        <p:spPr>
          <a:xfrm>
            <a:off x="102305" y="7811650"/>
            <a:ext cx="2978331" cy="1581805"/>
          </a:xfrm>
          <a:prstGeom prst="flowChartDocument">
            <a:avLst/>
          </a:prstGeom>
          <a:solidFill>
            <a:schemeClr val="bg1"/>
          </a:solidFill>
          <a:ln>
            <a:solidFill>
              <a:srgbClr val="663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66330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14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Visit us </a:t>
            </a:r>
            <a:r>
              <a:rPr lang="en-US" b="1" dirty="0">
                <a:solidFill>
                  <a:schemeClr val="accent6"/>
                </a:solidFill>
                <a:latin typeface="Book Antiqua" panose="02040602050305030304" pitchFamily="18" charset="0"/>
              </a:rPr>
              <a:t>@ </a:t>
            </a:r>
            <a:r>
              <a:rPr lang="en-ZW" b="1" dirty="0">
                <a:solidFill>
                  <a:schemeClr val="accent6"/>
                </a:solidFill>
              </a:rPr>
              <a:t>Stand No. 3 Enterprise Centre, </a:t>
            </a:r>
          </a:p>
          <a:p>
            <a:pPr algn="ctr"/>
            <a:r>
              <a:rPr lang="en-ZW" b="1" dirty="0">
                <a:solidFill>
                  <a:schemeClr val="accent6"/>
                </a:solidFill>
              </a:rPr>
              <a:t>Cnr. 1st St &amp; 3rd Ave, Exhibition Park, Harare</a:t>
            </a:r>
            <a:endParaRPr lang="en-ZW" sz="1600" b="1" dirty="0">
              <a:solidFill>
                <a:schemeClr val="accent6"/>
              </a:solidFill>
              <a:latin typeface="Book Antiqua" panose="02040602050305030304" pitchFamily="18" charset="0"/>
            </a:endParaRPr>
          </a:p>
          <a:p>
            <a:pPr algn="ctr"/>
            <a:endParaRPr lang="en-ZW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A799AA-5C99-4BA7-9579-04A517A33AF3}"/>
              </a:ext>
            </a:extLst>
          </p:cNvPr>
          <p:cNvSpPr txBox="1"/>
          <p:nvPr/>
        </p:nvSpPr>
        <p:spPr>
          <a:xfrm>
            <a:off x="10641466" y="4909745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COUNTERS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60B2FC-D56D-4B00-AA4E-9AE179371707}"/>
              </a:ext>
            </a:extLst>
          </p:cNvPr>
          <p:cNvSpPr txBox="1"/>
          <p:nvPr/>
        </p:nvSpPr>
        <p:spPr>
          <a:xfrm>
            <a:off x="10590884" y="1638954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KITCHENS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B3E94C-9186-421C-BF17-518133C6800F}"/>
              </a:ext>
            </a:extLst>
          </p:cNvPr>
          <p:cNvSpPr txBox="1"/>
          <p:nvPr/>
        </p:nvSpPr>
        <p:spPr>
          <a:xfrm>
            <a:off x="10590884" y="4243405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ALUMINIUM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2C5AE3-0F1F-48DC-B3CC-BDDF252B2E64}"/>
              </a:ext>
            </a:extLst>
          </p:cNvPr>
          <p:cNvSpPr txBox="1"/>
          <p:nvPr/>
        </p:nvSpPr>
        <p:spPr>
          <a:xfrm>
            <a:off x="10641466" y="2289947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WADROBES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AA74C3-9B6A-4D53-978C-A1F6A4CBB65A}"/>
              </a:ext>
            </a:extLst>
          </p:cNvPr>
          <p:cNvSpPr txBox="1"/>
          <p:nvPr/>
        </p:nvSpPr>
        <p:spPr>
          <a:xfrm>
            <a:off x="10567419" y="3593671"/>
            <a:ext cx="232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PARTITIONS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EAFD17-4923-4234-8015-D6AE0833BA35}"/>
              </a:ext>
            </a:extLst>
          </p:cNvPr>
          <p:cNvSpPr txBox="1"/>
          <p:nvPr/>
        </p:nvSpPr>
        <p:spPr>
          <a:xfrm>
            <a:off x="10590884" y="2955249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CEILINGS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956" y="6225820"/>
            <a:ext cx="2291773" cy="20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 rot="5400000">
            <a:off x="11207696" y="964769"/>
            <a:ext cx="530920" cy="2394812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37" y="114315"/>
            <a:ext cx="7020579" cy="9360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27809" r="4412" b="26667"/>
          <a:stretch/>
        </p:blipFill>
        <p:spPr>
          <a:xfrm>
            <a:off x="116226" y="506991"/>
            <a:ext cx="2978331" cy="14922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Flowchart: Document 5"/>
          <p:cNvSpPr/>
          <p:nvPr/>
        </p:nvSpPr>
        <p:spPr>
          <a:xfrm>
            <a:off x="102305" y="7811650"/>
            <a:ext cx="2978331" cy="1581805"/>
          </a:xfrm>
          <a:prstGeom prst="flowChartDocument">
            <a:avLst/>
          </a:prstGeom>
          <a:solidFill>
            <a:schemeClr val="bg1"/>
          </a:solidFill>
          <a:ln>
            <a:solidFill>
              <a:srgbClr val="663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66330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14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Visit us </a:t>
            </a:r>
            <a:r>
              <a:rPr lang="en-US" b="1" dirty="0">
                <a:solidFill>
                  <a:schemeClr val="accent6"/>
                </a:solidFill>
                <a:latin typeface="Book Antiqua" panose="02040602050305030304" pitchFamily="18" charset="0"/>
              </a:rPr>
              <a:t>@ </a:t>
            </a:r>
            <a:r>
              <a:rPr lang="en-ZW" b="1" dirty="0">
                <a:solidFill>
                  <a:schemeClr val="accent6"/>
                </a:solidFill>
              </a:rPr>
              <a:t>Stand No. 3 Enterprise Centre, </a:t>
            </a:r>
          </a:p>
          <a:p>
            <a:pPr algn="ctr"/>
            <a:r>
              <a:rPr lang="en-ZW" b="1" dirty="0">
                <a:solidFill>
                  <a:schemeClr val="accent6"/>
                </a:solidFill>
              </a:rPr>
              <a:t>Cnr. 1st St &amp; 3rd Ave, Exhibition Park, Harare</a:t>
            </a:r>
            <a:endParaRPr lang="en-ZW" sz="1600" b="1" dirty="0">
              <a:solidFill>
                <a:schemeClr val="accent6"/>
              </a:solidFill>
              <a:latin typeface="Book Antiqua" panose="02040602050305030304" pitchFamily="18" charset="0"/>
            </a:endParaRPr>
          </a:p>
          <a:p>
            <a:pPr algn="ctr"/>
            <a:endParaRPr lang="en-ZW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A799AA-5C99-4BA7-9579-04A517A33AF3}"/>
              </a:ext>
            </a:extLst>
          </p:cNvPr>
          <p:cNvSpPr txBox="1"/>
          <p:nvPr/>
        </p:nvSpPr>
        <p:spPr>
          <a:xfrm>
            <a:off x="10641466" y="4909745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COUNTERS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60B2FC-D56D-4B00-AA4E-9AE179371707}"/>
              </a:ext>
            </a:extLst>
          </p:cNvPr>
          <p:cNvSpPr txBox="1"/>
          <p:nvPr/>
        </p:nvSpPr>
        <p:spPr>
          <a:xfrm>
            <a:off x="10590884" y="1638954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KITCHENS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B3E94C-9186-421C-BF17-518133C6800F}"/>
              </a:ext>
            </a:extLst>
          </p:cNvPr>
          <p:cNvSpPr txBox="1"/>
          <p:nvPr/>
        </p:nvSpPr>
        <p:spPr>
          <a:xfrm>
            <a:off x="10590884" y="4243405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ALUMINIUM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2C5AE3-0F1F-48DC-B3CC-BDDF252B2E64}"/>
              </a:ext>
            </a:extLst>
          </p:cNvPr>
          <p:cNvSpPr txBox="1"/>
          <p:nvPr/>
        </p:nvSpPr>
        <p:spPr>
          <a:xfrm>
            <a:off x="10641466" y="2289947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WADROBES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AA74C3-9B6A-4D53-978C-A1F6A4CBB65A}"/>
              </a:ext>
            </a:extLst>
          </p:cNvPr>
          <p:cNvSpPr txBox="1"/>
          <p:nvPr/>
        </p:nvSpPr>
        <p:spPr>
          <a:xfrm>
            <a:off x="10567419" y="3593671"/>
            <a:ext cx="232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PARTITIONS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EAFD17-4923-4234-8015-D6AE0833BA35}"/>
              </a:ext>
            </a:extLst>
          </p:cNvPr>
          <p:cNvSpPr txBox="1"/>
          <p:nvPr/>
        </p:nvSpPr>
        <p:spPr>
          <a:xfrm>
            <a:off x="10590884" y="2955249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CEILINGS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956" y="6225820"/>
            <a:ext cx="2291773" cy="2035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32462" y="2289947"/>
            <a:ext cx="3261599" cy="58169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What is it that you </a:t>
            </a:r>
          </a:p>
          <a:p>
            <a:pPr algn="ctr"/>
            <a:r>
              <a:rPr lang="en-US" sz="24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dream about your  </a:t>
            </a:r>
          </a:p>
          <a:p>
            <a:pPr algn="ctr"/>
            <a:r>
              <a:rPr lang="en-US" sz="24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KITCHEN?</a:t>
            </a:r>
          </a:p>
          <a:p>
            <a:pPr algn="ctr"/>
            <a:endParaRPr lang="en-US" sz="2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en-US" sz="20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- Building the KITCHEN </a:t>
            </a:r>
          </a:p>
          <a:p>
            <a:pPr algn="ctr"/>
            <a:r>
              <a:rPr lang="en-US" sz="2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</a:t>
            </a:r>
            <a:r>
              <a:rPr lang="en-US" sz="20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rom the ground up?</a:t>
            </a:r>
          </a:p>
          <a:p>
            <a:pPr algn="ctr"/>
            <a:endParaRPr lang="en-US" sz="2000" b="1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en-US" sz="20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       - Upgrading your current</a:t>
            </a:r>
          </a:p>
          <a:p>
            <a:pPr algn="ctr"/>
            <a:r>
              <a:rPr lang="en-US" sz="20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KITCHEN?</a:t>
            </a:r>
          </a:p>
          <a:p>
            <a:pPr algn="ctr"/>
            <a:endParaRPr lang="en-US" sz="2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en-US" sz="20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We, at Rootpeg, are here</a:t>
            </a:r>
          </a:p>
          <a:p>
            <a:pPr algn="ctr"/>
            <a:r>
              <a:rPr lang="en-US" sz="20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to partner with you </a:t>
            </a:r>
          </a:p>
          <a:p>
            <a:pPr algn="ctr"/>
            <a:r>
              <a:rPr lang="en-US" sz="20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to saw, carve, joint your</a:t>
            </a:r>
          </a:p>
          <a:p>
            <a:pPr algn="ctr"/>
            <a:r>
              <a:rPr lang="en-US" sz="20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Your dream into reality.</a:t>
            </a:r>
          </a:p>
          <a:p>
            <a:pPr algn="ctr"/>
            <a:endParaRPr lang="en-US" sz="2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en-US" sz="20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VISIT – CALL – WHATSAPP </a:t>
            </a:r>
          </a:p>
          <a:p>
            <a:pPr algn="ctr"/>
            <a:r>
              <a:rPr lang="en-US" sz="20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TODAY</a:t>
            </a:r>
          </a:p>
          <a:p>
            <a:pPr algn="ctr"/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03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 rot="5400000">
            <a:off x="11207696" y="1626913"/>
            <a:ext cx="530920" cy="2394812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27809" r="4412" b="26667"/>
          <a:stretch/>
        </p:blipFill>
        <p:spPr>
          <a:xfrm>
            <a:off x="116226" y="506991"/>
            <a:ext cx="2978331" cy="14922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Flowchart: Document 5"/>
          <p:cNvSpPr/>
          <p:nvPr/>
        </p:nvSpPr>
        <p:spPr>
          <a:xfrm>
            <a:off x="102305" y="7811650"/>
            <a:ext cx="2978331" cy="1581805"/>
          </a:xfrm>
          <a:prstGeom prst="flowChartDocument">
            <a:avLst/>
          </a:prstGeom>
          <a:solidFill>
            <a:schemeClr val="bg1"/>
          </a:solidFill>
          <a:ln>
            <a:solidFill>
              <a:srgbClr val="663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66330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14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Visit us </a:t>
            </a:r>
            <a:r>
              <a:rPr lang="en-US" b="1" dirty="0">
                <a:solidFill>
                  <a:schemeClr val="accent6"/>
                </a:solidFill>
                <a:latin typeface="Book Antiqua" panose="02040602050305030304" pitchFamily="18" charset="0"/>
              </a:rPr>
              <a:t>@ </a:t>
            </a:r>
            <a:r>
              <a:rPr lang="en-ZW" b="1" dirty="0">
                <a:solidFill>
                  <a:schemeClr val="accent6"/>
                </a:solidFill>
              </a:rPr>
              <a:t>Stand No. 3 Enterprise Centre, </a:t>
            </a:r>
          </a:p>
          <a:p>
            <a:pPr algn="ctr"/>
            <a:r>
              <a:rPr lang="en-ZW" b="1" dirty="0">
                <a:solidFill>
                  <a:schemeClr val="accent6"/>
                </a:solidFill>
              </a:rPr>
              <a:t>Cnr. 1st St &amp; 3rd Ave, Exhibition Park, Harare</a:t>
            </a:r>
            <a:endParaRPr lang="en-ZW" sz="1600" b="1" dirty="0">
              <a:solidFill>
                <a:schemeClr val="accent6"/>
              </a:solidFill>
              <a:latin typeface="Book Antiqua" panose="02040602050305030304" pitchFamily="18" charset="0"/>
            </a:endParaRPr>
          </a:p>
          <a:p>
            <a:pPr algn="ctr"/>
            <a:endParaRPr lang="en-ZW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A799AA-5C99-4BA7-9579-04A517A33AF3}"/>
              </a:ext>
            </a:extLst>
          </p:cNvPr>
          <p:cNvSpPr txBox="1"/>
          <p:nvPr/>
        </p:nvSpPr>
        <p:spPr>
          <a:xfrm>
            <a:off x="10641466" y="4909745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COUNTERS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60B2FC-D56D-4B00-AA4E-9AE179371707}"/>
              </a:ext>
            </a:extLst>
          </p:cNvPr>
          <p:cNvSpPr txBox="1"/>
          <p:nvPr/>
        </p:nvSpPr>
        <p:spPr>
          <a:xfrm>
            <a:off x="10590884" y="1638954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KITCHENS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B3E94C-9186-421C-BF17-518133C6800F}"/>
              </a:ext>
            </a:extLst>
          </p:cNvPr>
          <p:cNvSpPr txBox="1"/>
          <p:nvPr/>
        </p:nvSpPr>
        <p:spPr>
          <a:xfrm>
            <a:off x="10590884" y="4243405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ALUMINIUM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2C5AE3-0F1F-48DC-B3CC-BDDF252B2E64}"/>
              </a:ext>
            </a:extLst>
          </p:cNvPr>
          <p:cNvSpPr txBox="1"/>
          <p:nvPr/>
        </p:nvSpPr>
        <p:spPr>
          <a:xfrm>
            <a:off x="10383381" y="2289947"/>
            <a:ext cx="2434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WARDROBES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AA74C3-9B6A-4D53-978C-A1F6A4CBB65A}"/>
              </a:ext>
            </a:extLst>
          </p:cNvPr>
          <p:cNvSpPr txBox="1"/>
          <p:nvPr/>
        </p:nvSpPr>
        <p:spPr>
          <a:xfrm>
            <a:off x="10567419" y="3593671"/>
            <a:ext cx="232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PARTITIONS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EAFD17-4923-4234-8015-D6AE0833BA35}"/>
              </a:ext>
            </a:extLst>
          </p:cNvPr>
          <p:cNvSpPr txBox="1"/>
          <p:nvPr/>
        </p:nvSpPr>
        <p:spPr>
          <a:xfrm>
            <a:off x="10590884" y="2955249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CEILINGS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956" y="6225820"/>
            <a:ext cx="2291773" cy="2035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12" y="126129"/>
            <a:ext cx="6952593" cy="9270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53" y="2285990"/>
            <a:ext cx="1383396" cy="22996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51"/>
          <a:stretch/>
        </p:blipFill>
        <p:spPr>
          <a:xfrm>
            <a:off x="771310" y="5029193"/>
            <a:ext cx="2098013" cy="24212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273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 rot="5400000">
            <a:off x="11207696" y="2241797"/>
            <a:ext cx="530920" cy="2394812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37" y="114315"/>
            <a:ext cx="7020579" cy="9360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27809" r="4412" b="26667"/>
          <a:stretch/>
        </p:blipFill>
        <p:spPr>
          <a:xfrm>
            <a:off x="116226" y="506991"/>
            <a:ext cx="2978331" cy="14922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Flowchart: Document 5"/>
          <p:cNvSpPr/>
          <p:nvPr/>
        </p:nvSpPr>
        <p:spPr>
          <a:xfrm>
            <a:off x="102305" y="7811650"/>
            <a:ext cx="2978331" cy="1581805"/>
          </a:xfrm>
          <a:prstGeom prst="flowChartDocument">
            <a:avLst/>
          </a:prstGeom>
          <a:solidFill>
            <a:schemeClr val="bg1"/>
          </a:solidFill>
          <a:ln>
            <a:solidFill>
              <a:srgbClr val="663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66330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14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Visit us </a:t>
            </a:r>
            <a:r>
              <a:rPr lang="en-US" b="1" dirty="0">
                <a:solidFill>
                  <a:schemeClr val="accent6"/>
                </a:solidFill>
                <a:latin typeface="Book Antiqua" panose="02040602050305030304" pitchFamily="18" charset="0"/>
              </a:rPr>
              <a:t>@ </a:t>
            </a:r>
            <a:r>
              <a:rPr lang="en-ZW" b="1" dirty="0">
                <a:solidFill>
                  <a:schemeClr val="accent6"/>
                </a:solidFill>
              </a:rPr>
              <a:t>Stand No. 3 Enterprise Centre, </a:t>
            </a:r>
          </a:p>
          <a:p>
            <a:pPr algn="ctr"/>
            <a:r>
              <a:rPr lang="en-ZW" b="1" dirty="0">
                <a:solidFill>
                  <a:schemeClr val="accent6"/>
                </a:solidFill>
              </a:rPr>
              <a:t>Cnr. 1st St &amp; 3rd Ave, Exhibition Park, Harare</a:t>
            </a:r>
            <a:endParaRPr lang="en-ZW" sz="1600" b="1" dirty="0">
              <a:solidFill>
                <a:schemeClr val="accent6"/>
              </a:solidFill>
              <a:latin typeface="Book Antiqua" panose="02040602050305030304" pitchFamily="18" charset="0"/>
            </a:endParaRPr>
          </a:p>
          <a:p>
            <a:pPr algn="ctr"/>
            <a:endParaRPr lang="en-ZW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A799AA-5C99-4BA7-9579-04A517A33AF3}"/>
              </a:ext>
            </a:extLst>
          </p:cNvPr>
          <p:cNvSpPr txBox="1"/>
          <p:nvPr/>
        </p:nvSpPr>
        <p:spPr>
          <a:xfrm>
            <a:off x="10641466" y="4909745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COUNTERS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60B2FC-D56D-4B00-AA4E-9AE179371707}"/>
              </a:ext>
            </a:extLst>
          </p:cNvPr>
          <p:cNvSpPr txBox="1"/>
          <p:nvPr/>
        </p:nvSpPr>
        <p:spPr>
          <a:xfrm>
            <a:off x="10590884" y="1638954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KITCHENS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B3E94C-9186-421C-BF17-518133C6800F}"/>
              </a:ext>
            </a:extLst>
          </p:cNvPr>
          <p:cNvSpPr txBox="1"/>
          <p:nvPr/>
        </p:nvSpPr>
        <p:spPr>
          <a:xfrm>
            <a:off x="10590884" y="4243405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ALUMINIUM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2C5AE3-0F1F-48DC-B3CC-BDDF252B2E64}"/>
              </a:ext>
            </a:extLst>
          </p:cNvPr>
          <p:cNvSpPr txBox="1"/>
          <p:nvPr/>
        </p:nvSpPr>
        <p:spPr>
          <a:xfrm>
            <a:off x="10641466" y="2289947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WADROBES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AA74C3-9B6A-4D53-978C-A1F6A4CBB65A}"/>
              </a:ext>
            </a:extLst>
          </p:cNvPr>
          <p:cNvSpPr txBox="1"/>
          <p:nvPr/>
        </p:nvSpPr>
        <p:spPr>
          <a:xfrm>
            <a:off x="10567419" y="3593671"/>
            <a:ext cx="232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PARTITIONS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EAFD17-4923-4234-8015-D6AE0833BA35}"/>
              </a:ext>
            </a:extLst>
          </p:cNvPr>
          <p:cNvSpPr txBox="1"/>
          <p:nvPr/>
        </p:nvSpPr>
        <p:spPr>
          <a:xfrm>
            <a:off x="10590884" y="2955249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CEILINGS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956" y="6225820"/>
            <a:ext cx="2291773" cy="20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 rot="5400000">
            <a:off x="11207696" y="2903941"/>
            <a:ext cx="530920" cy="2394812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37" y="114315"/>
            <a:ext cx="7020579" cy="9360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27809" r="4412" b="26667"/>
          <a:stretch/>
        </p:blipFill>
        <p:spPr>
          <a:xfrm>
            <a:off x="116226" y="506991"/>
            <a:ext cx="2978331" cy="14922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Flowchart: Document 5"/>
          <p:cNvSpPr/>
          <p:nvPr/>
        </p:nvSpPr>
        <p:spPr>
          <a:xfrm>
            <a:off x="102305" y="7811650"/>
            <a:ext cx="2978331" cy="1581805"/>
          </a:xfrm>
          <a:prstGeom prst="flowChartDocument">
            <a:avLst/>
          </a:prstGeom>
          <a:solidFill>
            <a:schemeClr val="bg1"/>
          </a:solidFill>
          <a:ln>
            <a:solidFill>
              <a:srgbClr val="663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66330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14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Visit us </a:t>
            </a:r>
            <a:r>
              <a:rPr lang="en-US" b="1" dirty="0">
                <a:solidFill>
                  <a:schemeClr val="accent6"/>
                </a:solidFill>
                <a:latin typeface="Book Antiqua" panose="02040602050305030304" pitchFamily="18" charset="0"/>
              </a:rPr>
              <a:t>@ </a:t>
            </a:r>
            <a:r>
              <a:rPr lang="en-ZW" b="1" dirty="0">
                <a:solidFill>
                  <a:schemeClr val="accent6"/>
                </a:solidFill>
              </a:rPr>
              <a:t>Stand No. 3 Enterprise Centre, </a:t>
            </a:r>
          </a:p>
          <a:p>
            <a:pPr algn="ctr"/>
            <a:r>
              <a:rPr lang="en-ZW" b="1" dirty="0">
                <a:solidFill>
                  <a:schemeClr val="accent6"/>
                </a:solidFill>
              </a:rPr>
              <a:t>Cnr. 1st St &amp; 3rd Ave, Exhibition Park, Harare</a:t>
            </a:r>
            <a:endParaRPr lang="en-ZW" sz="1600" b="1" dirty="0">
              <a:solidFill>
                <a:schemeClr val="accent6"/>
              </a:solidFill>
              <a:latin typeface="Book Antiqua" panose="02040602050305030304" pitchFamily="18" charset="0"/>
            </a:endParaRPr>
          </a:p>
          <a:p>
            <a:pPr algn="ctr"/>
            <a:endParaRPr lang="en-ZW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A799AA-5C99-4BA7-9579-04A517A33AF3}"/>
              </a:ext>
            </a:extLst>
          </p:cNvPr>
          <p:cNvSpPr txBox="1"/>
          <p:nvPr/>
        </p:nvSpPr>
        <p:spPr>
          <a:xfrm>
            <a:off x="10641466" y="4909745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COUNTERS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60B2FC-D56D-4B00-AA4E-9AE179371707}"/>
              </a:ext>
            </a:extLst>
          </p:cNvPr>
          <p:cNvSpPr txBox="1"/>
          <p:nvPr/>
        </p:nvSpPr>
        <p:spPr>
          <a:xfrm>
            <a:off x="10590884" y="1638954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KITCHENS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B3E94C-9186-421C-BF17-518133C6800F}"/>
              </a:ext>
            </a:extLst>
          </p:cNvPr>
          <p:cNvSpPr txBox="1"/>
          <p:nvPr/>
        </p:nvSpPr>
        <p:spPr>
          <a:xfrm>
            <a:off x="10590884" y="4243405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ALUMINIUM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2C5AE3-0F1F-48DC-B3CC-BDDF252B2E64}"/>
              </a:ext>
            </a:extLst>
          </p:cNvPr>
          <p:cNvSpPr txBox="1"/>
          <p:nvPr/>
        </p:nvSpPr>
        <p:spPr>
          <a:xfrm>
            <a:off x="10641466" y="2289947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WADROBES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AA74C3-9B6A-4D53-978C-A1F6A4CBB65A}"/>
              </a:ext>
            </a:extLst>
          </p:cNvPr>
          <p:cNvSpPr txBox="1"/>
          <p:nvPr/>
        </p:nvSpPr>
        <p:spPr>
          <a:xfrm>
            <a:off x="10520121" y="3593671"/>
            <a:ext cx="232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PARTITIONS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EAFD17-4923-4234-8015-D6AE0833BA35}"/>
              </a:ext>
            </a:extLst>
          </p:cNvPr>
          <p:cNvSpPr txBox="1"/>
          <p:nvPr/>
        </p:nvSpPr>
        <p:spPr>
          <a:xfrm>
            <a:off x="10590884" y="2955249"/>
            <a:ext cx="217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CEILINGS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956" y="6225820"/>
            <a:ext cx="2291773" cy="20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</TotalTime>
  <Words>401</Words>
  <Application>Microsoft Office PowerPoint</Application>
  <PresentationFormat>A3 Paper (297x420 mm)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Unicode MS</vt:lpstr>
      <vt:lpstr>Arial</vt:lpstr>
      <vt:lpstr>Articulate Light</vt:lpstr>
      <vt:lpstr>Book Antiqua</vt:lpstr>
      <vt:lpstr>Calibri</vt:lpstr>
      <vt:lpstr>Calibri Light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Manzungu</dc:creator>
  <cp:lastModifiedBy>Joseph Manzungu</cp:lastModifiedBy>
  <cp:revision>37</cp:revision>
  <dcterms:created xsi:type="dcterms:W3CDTF">2020-01-09T11:25:35Z</dcterms:created>
  <dcterms:modified xsi:type="dcterms:W3CDTF">2020-01-21T14:48:31Z</dcterms:modified>
</cp:coreProperties>
</file>