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61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783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744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4169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855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317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6018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4116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36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409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938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2EE8-8AB8-4A24-A91A-BD4CA1B61DD8}" type="datetimeFigureOut">
              <a:rPr lang="en-ZW" smtClean="0"/>
              <a:t>09/01/2020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7464-A590-4193-A46D-5B428859B55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9787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45B349-1A49-4AC5-89A1-03CE69629353}"/>
              </a:ext>
            </a:extLst>
          </p:cNvPr>
          <p:cNvSpPr/>
          <p:nvPr/>
        </p:nvSpPr>
        <p:spPr>
          <a:xfrm>
            <a:off x="3539546" y="3146849"/>
            <a:ext cx="1139725" cy="1279634"/>
          </a:xfrm>
          <a:custGeom>
            <a:avLst/>
            <a:gdLst>
              <a:gd name="connsiteX0" fmla="*/ 89677 w 1139725"/>
              <a:gd name="connsiteY0" fmla="*/ 0 h 1279634"/>
              <a:gd name="connsiteX1" fmla="*/ 499908 w 1139725"/>
              <a:gd name="connsiteY1" fmla="*/ 0 h 1279634"/>
              <a:gd name="connsiteX2" fmla="*/ 1139725 w 1139725"/>
              <a:gd name="connsiteY2" fmla="*/ 639817 h 1279634"/>
              <a:gd name="connsiteX3" fmla="*/ 499908 w 1139725"/>
              <a:gd name="connsiteY3" fmla="*/ 1279634 h 1279634"/>
              <a:gd name="connsiteX4" fmla="*/ 78276 w 1139725"/>
              <a:gd name="connsiteY4" fmla="*/ 1279634 h 1279634"/>
              <a:gd name="connsiteX5" fmla="*/ 51938 w 1139725"/>
              <a:gd name="connsiteY5" fmla="*/ 1177203 h 1279634"/>
              <a:gd name="connsiteX6" fmla="*/ 0 w 1139725"/>
              <a:gd name="connsiteY6" fmla="*/ 661988 h 1279634"/>
              <a:gd name="connsiteX7" fmla="*/ 51938 w 1139725"/>
              <a:gd name="connsiteY7" fmla="*/ 146773 h 1279634"/>
              <a:gd name="connsiteX8" fmla="*/ 89677 w 1139725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9725" h="1279634">
                <a:moveTo>
                  <a:pt x="89677" y="0"/>
                </a:moveTo>
                <a:lnTo>
                  <a:pt x="499908" y="0"/>
                </a:lnTo>
                <a:cubicBezTo>
                  <a:pt x="853269" y="0"/>
                  <a:pt x="1139725" y="286456"/>
                  <a:pt x="1139725" y="639817"/>
                </a:cubicBezTo>
                <a:cubicBezTo>
                  <a:pt x="1139725" y="993178"/>
                  <a:pt x="853269" y="1279634"/>
                  <a:pt x="499908" y="1279634"/>
                </a:cubicBezTo>
                <a:lnTo>
                  <a:pt x="78276" y="1279634"/>
                </a:lnTo>
                <a:lnTo>
                  <a:pt x="51938" y="1177203"/>
                </a:lnTo>
                <a:cubicBezTo>
                  <a:pt x="17884" y="1010784"/>
                  <a:pt x="0" y="838475"/>
                  <a:pt x="0" y="661988"/>
                </a:cubicBezTo>
                <a:cubicBezTo>
                  <a:pt x="0" y="485502"/>
                  <a:pt x="17884" y="313192"/>
                  <a:pt x="51938" y="146773"/>
                </a:cubicBezTo>
                <a:lnTo>
                  <a:pt x="89677" y="0"/>
                </a:lnTo>
                <a:close/>
              </a:path>
            </a:pathLst>
          </a:custGeom>
          <a:solidFill>
            <a:srgbClr val="08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A29250B-2F69-4D8C-8026-07FA58ABDD73}"/>
              </a:ext>
            </a:extLst>
          </p:cNvPr>
          <p:cNvSpPr/>
          <p:nvPr/>
        </p:nvSpPr>
        <p:spPr>
          <a:xfrm>
            <a:off x="7505419" y="3146849"/>
            <a:ext cx="1147038" cy="1279634"/>
          </a:xfrm>
          <a:custGeom>
            <a:avLst/>
            <a:gdLst>
              <a:gd name="connsiteX0" fmla="*/ 639817 w 1147038"/>
              <a:gd name="connsiteY0" fmla="*/ 0 h 1279634"/>
              <a:gd name="connsiteX1" fmla="*/ 1057361 w 1147038"/>
              <a:gd name="connsiteY1" fmla="*/ 0 h 1279634"/>
              <a:gd name="connsiteX2" fmla="*/ 1095100 w 1147038"/>
              <a:gd name="connsiteY2" fmla="*/ 146773 h 1279634"/>
              <a:gd name="connsiteX3" fmla="*/ 1147038 w 1147038"/>
              <a:gd name="connsiteY3" fmla="*/ 661988 h 1279634"/>
              <a:gd name="connsiteX4" fmla="*/ 1095100 w 1147038"/>
              <a:gd name="connsiteY4" fmla="*/ 1177203 h 1279634"/>
              <a:gd name="connsiteX5" fmla="*/ 1068762 w 1147038"/>
              <a:gd name="connsiteY5" fmla="*/ 1279634 h 1279634"/>
              <a:gd name="connsiteX6" fmla="*/ 639817 w 1147038"/>
              <a:gd name="connsiteY6" fmla="*/ 1279634 h 1279634"/>
              <a:gd name="connsiteX7" fmla="*/ 0 w 1147038"/>
              <a:gd name="connsiteY7" fmla="*/ 639817 h 1279634"/>
              <a:gd name="connsiteX8" fmla="*/ 639817 w 1147038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7038" h="1279634">
                <a:moveTo>
                  <a:pt x="639817" y="0"/>
                </a:moveTo>
                <a:lnTo>
                  <a:pt x="1057361" y="0"/>
                </a:lnTo>
                <a:lnTo>
                  <a:pt x="1095100" y="146773"/>
                </a:lnTo>
                <a:cubicBezTo>
                  <a:pt x="1129154" y="313192"/>
                  <a:pt x="1147038" y="485502"/>
                  <a:pt x="1147038" y="661988"/>
                </a:cubicBezTo>
                <a:cubicBezTo>
                  <a:pt x="1147038" y="838475"/>
                  <a:pt x="1129154" y="1010784"/>
                  <a:pt x="1095100" y="1177203"/>
                </a:cubicBezTo>
                <a:lnTo>
                  <a:pt x="1068762" y="1279634"/>
                </a:lnTo>
                <a:lnTo>
                  <a:pt x="639817" y="1279634"/>
                </a:lnTo>
                <a:cubicBezTo>
                  <a:pt x="286456" y="1279634"/>
                  <a:pt x="0" y="993178"/>
                  <a:pt x="0" y="639817"/>
                </a:cubicBezTo>
                <a:cubicBezTo>
                  <a:pt x="0" y="286456"/>
                  <a:pt x="286456" y="0"/>
                  <a:pt x="639817" y="0"/>
                </a:cubicBezTo>
                <a:close/>
              </a:path>
            </a:pathLst>
          </a:custGeom>
          <a:solidFill>
            <a:srgbClr val="C17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0A3763B-7DE7-4AAD-8B3B-4E3473A64A83}"/>
              </a:ext>
            </a:extLst>
          </p:cNvPr>
          <p:cNvSpPr/>
          <p:nvPr/>
        </p:nvSpPr>
        <p:spPr>
          <a:xfrm>
            <a:off x="755350" y="3146849"/>
            <a:ext cx="2873872" cy="1279634"/>
          </a:xfrm>
          <a:custGeom>
            <a:avLst/>
            <a:gdLst>
              <a:gd name="connsiteX0" fmla="*/ 639817 w 2873872"/>
              <a:gd name="connsiteY0" fmla="*/ 0 h 1279634"/>
              <a:gd name="connsiteX1" fmla="*/ 2873872 w 2873872"/>
              <a:gd name="connsiteY1" fmla="*/ 0 h 1279634"/>
              <a:gd name="connsiteX2" fmla="*/ 2836133 w 2873872"/>
              <a:gd name="connsiteY2" fmla="*/ 146773 h 1279634"/>
              <a:gd name="connsiteX3" fmla="*/ 2784195 w 2873872"/>
              <a:gd name="connsiteY3" fmla="*/ 661988 h 1279634"/>
              <a:gd name="connsiteX4" fmla="*/ 2836133 w 2873872"/>
              <a:gd name="connsiteY4" fmla="*/ 1177203 h 1279634"/>
              <a:gd name="connsiteX5" fmla="*/ 2862471 w 2873872"/>
              <a:gd name="connsiteY5" fmla="*/ 1279634 h 1279634"/>
              <a:gd name="connsiteX6" fmla="*/ 639817 w 2873872"/>
              <a:gd name="connsiteY6" fmla="*/ 1279634 h 1279634"/>
              <a:gd name="connsiteX7" fmla="*/ 0 w 2873872"/>
              <a:gd name="connsiteY7" fmla="*/ 639817 h 1279634"/>
              <a:gd name="connsiteX8" fmla="*/ 639817 w 2873872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3872" h="1279634">
                <a:moveTo>
                  <a:pt x="639817" y="0"/>
                </a:moveTo>
                <a:lnTo>
                  <a:pt x="2873872" y="0"/>
                </a:lnTo>
                <a:lnTo>
                  <a:pt x="2836133" y="146773"/>
                </a:lnTo>
                <a:cubicBezTo>
                  <a:pt x="2802079" y="313192"/>
                  <a:pt x="2784195" y="485502"/>
                  <a:pt x="2784195" y="661988"/>
                </a:cubicBezTo>
                <a:cubicBezTo>
                  <a:pt x="2784195" y="838475"/>
                  <a:pt x="2802079" y="1010784"/>
                  <a:pt x="2836133" y="1177203"/>
                </a:cubicBezTo>
                <a:lnTo>
                  <a:pt x="2862471" y="1279634"/>
                </a:lnTo>
                <a:lnTo>
                  <a:pt x="639817" y="1279634"/>
                </a:lnTo>
                <a:cubicBezTo>
                  <a:pt x="286456" y="1279634"/>
                  <a:pt x="0" y="993178"/>
                  <a:pt x="0" y="639817"/>
                </a:cubicBezTo>
                <a:cubicBezTo>
                  <a:pt x="0" y="286456"/>
                  <a:pt x="286456" y="0"/>
                  <a:pt x="63981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1C05E82-D4B6-449C-B207-DE2A70242C45}"/>
              </a:ext>
            </a:extLst>
          </p:cNvPr>
          <p:cNvSpPr/>
          <p:nvPr/>
        </p:nvSpPr>
        <p:spPr>
          <a:xfrm>
            <a:off x="8562781" y="3146849"/>
            <a:ext cx="2866559" cy="1279634"/>
          </a:xfrm>
          <a:custGeom>
            <a:avLst/>
            <a:gdLst>
              <a:gd name="connsiteX0" fmla="*/ 0 w 2866559"/>
              <a:gd name="connsiteY0" fmla="*/ 0 h 1279634"/>
              <a:gd name="connsiteX1" fmla="*/ 2226742 w 2866559"/>
              <a:gd name="connsiteY1" fmla="*/ 0 h 1279634"/>
              <a:gd name="connsiteX2" fmla="*/ 2866559 w 2866559"/>
              <a:gd name="connsiteY2" fmla="*/ 639817 h 1279634"/>
              <a:gd name="connsiteX3" fmla="*/ 2226742 w 2866559"/>
              <a:gd name="connsiteY3" fmla="*/ 1279634 h 1279634"/>
              <a:gd name="connsiteX4" fmla="*/ 11401 w 2866559"/>
              <a:gd name="connsiteY4" fmla="*/ 1279634 h 1279634"/>
              <a:gd name="connsiteX5" fmla="*/ 37739 w 2866559"/>
              <a:gd name="connsiteY5" fmla="*/ 1177203 h 1279634"/>
              <a:gd name="connsiteX6" fmla="*/ 89677 w 2866559"/>
              <a:gd name="connsiteY6" fmla="*/ 661988 h 1279634"/>
              <a:gd name="connsiteX7" fmla="*/ 37739 w 2866559"/>
              <a:gd name="connsiteY7" fmla="*/ 146773 h 1279634"/>
              <a:gd name="connsiteX8" fmla="*/ 0 w 2866559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6559" h="1279634">
                <a:moveTo>
                  <a:pt x="0" y="0"/>
                </a:moveTo>
                <a:lnTo>
                  <a:pt x="2226742" y="0"/>
                </a:lnTo>
                <a:cubicBezTo>
                  <a:pt x="2580103" y="0"/>
                  <a:pt x="2866559" y="286456"/>
                  <a:pt x="2866559" y="639817"/>
                </a:cubicBezTo>
                <a:cubicBezTo>
                  <a:pt x="2866559" y="993178"/>
                  <a:pt x="2580103" y="1279634"/>
                  <a:pt x="2226742" y="1279634"/>
                </a:cubicBezTo>
                <a:lnTo>
                  <a:pt x="11401" y="1279634"/>
                </a:lnTo>
                <a:lnTo>
                  <a:pt x="37739" y="1177203"/>
                </a:lnTo>
                <a:cubicBezTo>
                  <a:pt x="71793" y="1010784"/>
                  <a:pt x="89677" y="838475"/>
                  <a:pt x="89677" y="661988"/>
                </a:cubicBezTo>
                <a:cubicBezTo>
                  <a:pt x="89677" y="485502"/>
                  <a:pt x="71793" y="313192"/>
                  <a:pt x="37739" y="146773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777823C-29C9-4F8E-BCE8-DC80D71168C2}"/>
              </a:ext>
            </a:extLst>
          </p:cNvPr>
          <p:cNvSpPr/>
          <p:nvPr/>
        </p:nvSpPr>
        <p:spPr>
          <a:xfrm>
            <a:off x="3905477" y="1335162"/>
            <a:ext cx="1849866" cy="1160662"/>
          </a:xfrm>
          <a:custGeom>
            <a:avLst/>
            <a:gdLst>
              <a:gd name="connsiteX0" fmla="*/ 1555353 w 1849866"/>
              <a:gd name="connsiteY0" fmla="*/ 0 h 1160662"/>
              <a:gd name="connsiteX1" fmla="*/ 1572337 w 1849866"/>
              <a:gd name="connsiteY1" fmla="*/ 9218 h 1160662"/>
              <a:gd name="connsiteX2" fmla="*/ 1849866 w 1849866"/>
              <a:gd name="connsiteY2" fmla="*/ 531188 h 1160662"/>
              <a:gd name="connsiteX3" fmla="*/ 1849865 w 1849866"/>
              <a:gd name="connsiteY3" fmla="*/ 531188 h 1160662"/>
              <a:gd name="connsiteX4" fmla="*/ 1220391 w 1849866"/>
              <a:gd name="connsiteY4" fmla="*/ 1160662 h 1160662"/>
              <a:gd name="connsiteX5" fmla="*/ 0 w 1849866"/>
              <a:gd name="connsiteY5" fmla="*/ 1160661 h 1160662"/>
              <a:gd name="connsiteX6" fmla="*/ 70670 w 1849866"/>
              <a:gd name="connsiteY6" fmla="*/ 1044336 h 1160662"/>
              <a:gd name="connsiteX7" fmla="*/ 1430312 w 1849866"/>
              <a:gd name="connsiteY7" fmla="*/ 32151 h 1160662"/>
              <a:gd name="connsiteX8" fmla="*/ 1555353 w 1849866"/>
              <a:gd name="connsiteY8" fmla="*/ 0 h 116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866" h="1160662">
                <a:moveTo>
                  <a:pt x="1555353" y="0"/>
                </a:moveTo>
                <a:lnTo>
                  <a:pt x="1572337" y="9218"/>
                </a:lnTo>
                <a:cubicBezTo>
                  <a:pt x="1739778" y="122339"/>
                  <a:pt x="1849866" y="313907"/>
                  <a:pt x="1849866" y="531188"/>
                </a:cubicBezTo>
                <a:lnTo>
                  <a:pt x="1849865" y="531188"/>
                </a:lnTo>
                <a:cubicBezTo>
                  <a:pt x="1849865" y="878837"/>
                  <a:pt x="1568040" y="1160662"/>
                  <a:pt x="1220391" y="1160662"/>
                </a:cubicBezTo>
                <a:lnTo>
                  <a:pt x="0" y="1160661"/>
                </a:lnTo>
                <a:lnTo>
                  <a:pt x="70670" y="1044336"/>
                </a:lnTo>
                <a:cubicBezTo>
                  <a:pt x="392259" y="568320"/>
                  <a:pt x="869960" y="206439"/>
                  <a:pt x="1430312" y="32151"/>
                </a:cubicBezTo>
                <a:lnTo>
                  <a:pt x="1555353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99E6EA6-6281-4046-A877-297E8C0D86F0}"/>
              </a:ext>
            </a:extLst>
          </p:cNvPr>
          <p:cNvSpPr/>
          <p:nvPr/>
        </p:nvSpPr>
        <p:spPr>
          <a:xfrm>
            <a:off x="6436661" y="1335162"/>
            <a:ext cx="1849865" cy="1160661"/>
          </a:xfrm>
          <a:custGeom>
            <a:avLst/>
            <a:gdLst>
              <a:gd name="connsiteX0" fmla="*/ 294512 w 1849865"/>
              <a:gd name="connsiteY0" fmla="*/ 0 h 1160661"/>
              <a:gd name="connsiteX1" fmla="*/ 419553 w 1849865"/>
              <a:gd name="connsiteY1" fmla="*/ 32151 h 1160661"/>
              <a:gd name="connsiteX2" fmla="*/ 1779195 w 1849865"/>
              <a:gd name="connsiteY2" fmla="*/ 1044336 h 1160661"/>
              <a:gd name="connsiteX3" fmla="*/ 1849865 w 1849865"/>
              <a:gd name="connsiteY3" fmla="*/ 1160661 h 1160661"/>
              <a:gd name="connsiteX4" fmla="*/ 629474 w 1849865"/>
              <a:gd name="connsiteY4" fmla="*/ 1160661 h 1160661"/>
              <a:gd name="connsiteX5" fmla="*/ 12789 w 1849865"/>
              <a:gd name="connsiteY5" fmla="*/ 658048 h 1160661"/>
              <a:gd name="connsiteX6" fmla="*/ 0 w 1849865"/>
              <a:gd name="connsiteY6" fmla="*/ 531187 h 1160661"/>
              <a:gd name="connsiteX7" fmla="*/ 12789 w 1849865"/>
              <a:gd name="connsiteY7" fmla="*/ 404327 h 1160661"/>
              <a:gd name="connsiteX8" fmla="*/ 277529 w 1849865"/>
              <a:gd name="connsiteY8" fmla="*/ 9218 h 1160661"/>
              <a:gd name="connsiteX9" fmla="*/ 294512 w 1849865"/>
              <a:gd name="connsiteY9" fmla="*/ 0 h 116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9865" h="1160661">
                <a:moveTo>
                  <a:pt x="294512" y="0"/>
                </a:moveTo>
                <a:lnTo>
                  <a:pt x="419553" y="32151"/>
                </a:lnTo>
                <a:cubicBezTo>
                  <a:pt x="979905" y="206439"/>
                  <a:pt x="1457606" y="568320"/>
                  <a:pt x="1779195" y="1044336"/>
                </a:cubicBezTo>
                <a:lnTo>
                  <a:pt x="1849865" y="1160661"/>
                </a:lnTo>
                <a:lnTo>
                  <a:pt x="629474" y="1160661"/>
                </a:lnTo>
                <a:cubicBezTo>
                  <a:pt x="325281" y="1160661"/>
                  <a:pt x="71485" y="944889"/>
                  <a:pt x="12789" y="658048"/>
                </a:cubicBezTo>
                <a:lnTo>
                  <a:pt x="0" y="531187"/>
                </a:lnTo>
                <a:lnTo>
                  <a:pt x="12789" y="404327"/>
                </a:lnTo>
                <a:cubicBezTo>
                  <a:pt x="46329" y="240418"/>
                  <a:pt x="143576" y="99715"/>
                  <a:pt x="277529" y="9218"/>
                </a:cubicBezTo>
                <a:lnTo>
                  <a:pt x="294512" y="0"/>
                </a:lnTo>
                <a:close/>
              </a:path>
            </a:pathLst>
          </a:custGeom>
          <a:solidFill>
            <a:srgbClr val="FD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4F51E42-3A81-4507-AD3F-A43733282DAE}"/>
              </a:ext>
            </a:extLst>
          </p:cNvPr>
          <p:cNvSpPr/>
          <p:nvPr/>
        </p:nvSpPr>
        <p:spPr>
          <a:xfrm>
            <a:off x="3896059" y="5106345"/>
            <a:ext cx="1859285" cy="1171183"/>
          </a:xfrm>
          <a:custGeom>
            <a:avLst/>
            <a:gdLst>
              <a:gd name="connsiteX0" fmla="*/ 0 w 1859285"/>
              <a:gd name="connsiteY0" fmla="*/ 0 h 1171183"/>
              <a:gd name="connsiteX1" fmla="*/ 1229811 w 1859285"/>
              <a:gd name="connsiteY1" fmla="*/ 0 h 1171183"/>
              <a:gd name="connsiteX2" fmla="*/ 1859285 w 1859285"/>
              <a:gd name="connsiteY2" fmla="*/ 629474 h 1171183"/>
              <a:gd name="connsiteX3" fmla="*/ 1859284 w 1859285"/>
              <a:gd name="connsiteY3" fmla="*/ 629474 h 1171183"/>
              <a:gd name="connsiteX4" fmla="*/ 1581755 w 1859285"/>
              <a:gd name="connsiteY4" fmla="*/ 1151444 h 1171183"/>
              <a:gd name="connsiteX5" fmla="*/ 1545388 w 1859285"/>
              <a:gd name="connsiteY5" fmla="*/ 1171183 h 1171183"/>
              <a:gd name="connsiteX6" fmla="*/ 1439731 w 1859285"/>
              <a:gd name="connsiteY6" fmla="*/ 1144016 h 1171183"/>
              <a:gd name="connsiteX7" fmla="*/ 80089 w 1859285"/>
              <a:gd name="connsiteY7" fmla="*/ 131831 h 1171183"/>
              <a:gd name="connsiteX8" fmla="*/ 0 w 1859285"/>
              <a:gd name="connsiteY8" fmla="*/ 0 h 11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9285" h="1171183">
                <a:moveTo>
                  <a:pt x="0" y="0"/>
                </a:moveTo>
                <a:lnTo>
                  <a:pt x="1229811" y="0"/>
                </a:lnTo>
                <a:cubicBezTo>
                  <a:pt x="1577460" y="0"/>
                  <a:pt x="1859285" y="281825"/>
                  <a:pt x="1859285" y="629474"/>
                </a:cubicBezTo>
                <a:lnTo>
                  <a:pt x="1859284" y="629474"/>
                </a:lnTo>
                <a:cubicBezTo>
                  <a:pt x="1859284" y="846755"/>
                  <a:pt x="1749196" y="1038323"/>
                  <a:pt x="1581755" y="1151444"/>
                </a:cubicBezTo>
                <a:lnTo>
                  <a:pt x="1545388" y="1171183"/>
                </a:lnTo>
                <a:lnTo>
                  <a:pt x="1439731" y="1144016"/>
                </a:lnTo>
                <a:cubicBezTo>
                  <a:pt x="879379" y="969728"/>
                  <a:pt x="401678" y="607847"/>
                  <a:pt x="80089" y="131831"/>
                </a:cubicBezTo>
                <a:lnTo>
                  <a:pt x="0" y="0"/>
                </a:lnTo>
                <a:close/>
              </a:path>
            </a:pathLst>
          </a:custGeom>
          <a:solidFill>
            <a:srgbClr val="4B5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F787DFA-4768-449B-9EF7-251CFB454809}"/>
              </a:ext>
            </a:extLst>
          </p:cNvPr>
          <p:cNvSpPr/>
          <p:nvPr/>
        </p:nvSpPr>
        <p:spPr>
          <a:xfrm>
            <a:off x="6436661" y="5106345"/>
            <a:ext cx="1859285" cy="1171183"/>
          </a:xfrm>
          <a:custGeom>
            <a:avLst/>
            <a:gdLst>
              <a:gd name="connsiteX0" fmla="*/ 629474 w 1859285"/>
              <a:gd name="connsiteY0" fmla="*/ 0 h 1171183"/>
              <a:gd name="connsiteX1" fmla="*/ 1859285 w 1859285"/>
              <a:gd name="connsiteY1" fmla="*/ 0 h 1171183"/>
              <a:gd name="connsiteX2" fmla="*/ 1779195 w 1859285"/>
              <a:gd name="connsiteY2" fmla="*/ 131831 h 1171183"/>
              <a:gd name="connsiteX3" fmla="*/ 419553 w 1859285"/>
              <a:gd name="connsiteY3" fmla="*/ 1144016 h 1171183"/>
              <a:gd name="connsiteX4" fmla="*/ 313897 w 1859285"/>
              <a:gd name="connsiteY4" fmla="*/ 1171183 h 1171183"/>
              <a:gd name="connsiteX5" fmla="*/ 277529 w 1859285"/>
              <a:gd name="connsiteY5" fmla="*/ 1151443 h 1171183"/>
              <a:gd name="connsiteX6" fmla="*/ 12789 w 1859285"/>
              <a:gd name="connsiteY6" fmla="*/ 756334 h 1171183"/>
              <a:gd name="connsiteX7" fmla="*/ 0 w 1859285"/>
              <a:gd name="connsiteY7" fmla="*/ 629474 h 1171183"/>
              <a:gd name="connsiteX8" fmla="*/ 12789 w 1859285"/>
              <a:gd name="connsiteY8" fmla="*/ 502613 h 1171183"/>
              <a:gd name="connsiteX9" fmla="*/ 629474 w 1859285"/>
              <a:gd name="connsiteY9" fmla="*/ 0 h 11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9285" h="1171183">
                <a:moveTo>
                  <a:pt x="629474" y="0"/>
                </a:moveTo>
                <a:lnTo>
                  <a:pt x="1859285" y="0"/>
                </a:lnTo>
                <a:lnTo>
                  <a:pt x="1779195" y="131831"/>
                </a:lnTo>
                <a:cubicBezTo>
                  <a:pt x="1457606" y="607847"/>
                  <a:pt x="979905" y="969728"/>
                  <a:pt x="419553" y="1144016"/>
                </a:cubicBezTo>
                <a:lnTo>
                  <a:pt x="313897" y="1171183"/>
                </a:lnTo>
                <a:lnTo>
                  <a:pt x="277529" y="1151443"/>
                </a:lnTo>
                <a:cubicBezTo>
                  <a:pt x="143576" y="1060946"/>
                  <a:pt x="46329" y="920243"/>
                  <a:pt x="12789" y="756334"/>
                </a:cubicBezTo>
                <a:lnTo>
                  <a:pt x="0" y="629474"/>
                </a:lnTo>
                <a:lnTo>
                  <a:pt x="12789" y="502613"/>
                </a:lnTo>
                <a:cubicBezTo>
                  <a:pt x="71485" y="215773"/>
                  <a:pt x="325281" y="0"/>
                  <a:pt x="629474" y="0"/>
                </a:cubicBezTo>
                <a:close/>
              </a:path>
            </a:pathLst>
          </a:custGeom>
          <a:solidFill>
            <a:srgbClr val="DE3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9E74963-5D3B-4FE7-B224-4B09CB6BB259}"/>
              </a:ext>
            </a:extLst>
          </p:cNvPr>
          <p:cNvSpPr/>
          <p:nvPr/>
        </p:nvSpPr>
        <p:spPr>
          <a:xfrm>
            <a:off x="1828800" y="1236876"/>
            <a:ext cx="3632030" cy="1258947"/>
          </a:xfrm>
          <a:custGeom>
            <a:avLst/>
            <a:gdLst>
              <a:gd name="connsiteX0" fmla="*/ 629474 w 3632030"/>
              <a:gd name="connsiteY0" fmla="*/ 0 h 1258947"/>
              <a:gd name="connsiteX1" fmla="*/ 3297069 w 3632030"/>
              <a:gd name="connsiteY1" fmla="*/ 0 h 1258947"/>
              <a:gd name="connsiteX2" fmla="*/ 3542089 w 3632030"/>
              <a:gd name="connsiteY2" fmla="*/ 49467 h 1258947"/>
              <a:gd name="connsiteX3" fmla="*/ 3632030 w 3632030"/>
              <a:gd name="connsiteY3" fmla="*/ 98286 h 1258947"/>
              <a:gd name="connsiteX4" fmla="*/ 3506989 w 3632030"/>
              <a:gd name="connsiteY4" fmla="*/ 130437 h 1258947"/>
              <a:gd name="connsiteX5" fmla="*/ 2147347 w 3632030"/>
              <a:gd name="connsiteY5" fmla="*/ 1142622 h 1258947"/>
              <a:gd name="connsiteX6" fmla="*/ 2076677 w 3632030"/>
              <a:gd name="connsiteY6" fmla="*/ 1258947 h 1258947"/>
              <a:gd name="connsiteX7" fmla="*/ 629474 w 3632030"/>
              <a:gd name="connsiteY7" fmla="*/ 1258947 h 1258947"/>
              <a:gd name="connsiteX8" fmla="*/ 12789 w 3632030"/>
              <a:gd name="connsiteY8" fmla="*/ 756334 h 1258947"/>
              <a:gd name="connsiteX9" fmla="*/ 0 w 3632030"/>
              <a:gd name="connsiteY9" fmla="*/ 629473 h 1258947"/>
              <a:gd name="connsiteX10" fmla="*/ 12789 w 3632030"/>
              <a:gd name="connsiteY10" fmla="*/ 502613 h 1258947"/>
              <a:gd name="connsiteX11" fmla="*/ 629474 w 3632030"/>
              <a:gd name="connsiteY11" fmla="*/ 0 h 12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2030" h="1258947">
                <a:moveTo>
                  <a:pt x="629474" y="0"/>
                </a:moveTo>
                <a:lnTo>
                  <a:pt x="3297069" y="0"/>
                </a:lnTo>
                <a:cubicBezTo>
                  <a:pt x="3383981" y="0"/>
                  <a:pt x="3466779" y="17614"/>
                  <a:pt x="3542089" y="49467"/>
                </a:cubicBezTo>
                <a:lnTo>
                  <a:pt x="3632030" y="98286"/>
                </a:lnTo>
                <a:lnTo>
                  <a:pt x="3506989" y="130437"/>
                </a:lnTo>
                <a:cubicBezTo>
                  <a:pt x="2946637" y="304725"/>
                  <a:pt x="2468936" y="666606"/>
                  <a:pt x="2147347" y="1142622"/>
                </a:cubicBezTo>
                <a:lnTo>
                  <a:pt x="2076677" y="1258947"/>
                </a:lnTo>
                <a:lnTo>
                  <a:pt x="629474" y="1258947"/>
                </a:lnTo>
                <a:cubicBezTo>
                  <a:pt x="325281" y="1258947"/>
                  <a:pt x="71485" y="1043175"/>
                  <a:pt x="12789" y="756334"/>
                </a:cubicBezTo>
                <a:lnTo>
                  <a:pt x="0" y="629473"/>
                </a:lnTo>
                <a:lnTo>
                  <a:pt x="12789" y="502613"/>
                </a:lnTo>
                <a:cubicBezTo>
                  <a:pt x="71485" y="215772"/>
                  <a:pt x="325281" y="0"/>
                  <a:pt x="6294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637848C-2470-4BE2-B334-F03D2E6A35F1}"/>
              </a:ext>
            </a:extLst>
          </p:cNvPr>
          <p:cNvSpPr/>
          <p:nvPr/>
        </p:nvSpPr>
        <p:spPr>
          <a:xfrm>
            <a:off x="6731173" y="1236875"/>
            <a:ext cx="3632031" cy="1258948"/>
          </a:xfrm>
          <a:custGeom>
            <a:avLst/>
            <a:gdLst>
              <a:gd name="connsiteX0" fmla="*/ 334962 w 3632031"/>
              <a:gd name="connsiteY0" fmla="*/ 0 h 1258948"/>
              <a:gd name="connsiteX1" fmla="*/ 3002557 w 3632031"/>
              <a:gd name="connsiteY1" fmla="*/ 0 h 1258948"/>
              <a:gd name="connsiteX2" fmla="*/ 3632031 w 3632031"/>
              <a:gd name="connsiteY2" fmla="*/ 629474 h 1258948"/>
              <a:gd name="connsiteX3" fmla="*/ 3632030 w 3632031"/>
              <a:gd name="connsiteY3" fmla="*/ 629474 h 1258948"/>
              <a:gd name="connsiteX4" fmla="*/ 3002556 w 3632031"/>
              <a:gd name="connsiteY4" fmla="*/ 1258948 h 1258948"/>
              <a:gd name="connsiteX5" fmla="*/ 1555353 w 3632031"/>
              <a:gd name="connsiteY5" fmla="*/ 1258947 h 1258948"/>
              <a:gd name="connsiteX6" fmla="*/ 1484683 w 3632031"/>
              <a:gd name="connsiteY6" fmla="*/ 1142622 h 1258948"/>
              <a:gd name="connsiteX7" fmla="*/ 125041 w 3632031"/>
              <a:gd name="connsiteY7" fmla="*/ 130437 h 1258948"/>
              <a:gd name="connsiteX8" fmla="*/ 0 w 3632031"/>
              <a:gd name="connsiteY8" fmla="*/ 98286 h 1258948"/>
              <a:gd name="connsiteX9" fmla="*/ 89942 w 3632031"/>
              <a:gd name="connsiteY9" fmla="*/ 49467 h 1258948"/>
              <a:gd name="connsiteX10" fmla="*/ 334962 w 3632031"/>
              <a:gd name="connsiteY10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2031" h="1258948">
                <a:moveTo>
                  <a:pt x="334962" y="0"/>
                </a:moveTo>
                <a:lnTo>
                  <a:pt x="3002557" y="0"/>
                </a:lnTo>
                <a:cubicBezTo>
                  <a:pt x="3350206" y="0"/>
                  <a:pt x="3632031" y="281825"/>
                  <a:pt x="3632031" y="629474"/>
                </a:cubicBezTo>
                <a:lnTo>
                  <a:pt x="3632030" y="629474"/>
                </a:lnTo>
                <a:cubicBezTo>
                  <a:pt x="3632030" y="977123"/>
                  <a:pt x="3350205" y="1258948"/>
                  <a:pt x="3002556" y="1258948"/>
                </a:cubicBezTo>
                <a:lnTo>
                  <a:pt x="1555353" y="1258947"/>
                </a:lnTo>
                <a:lnTo>
                  <a:pt x="1484683" y="1142622"/>
                </a:lnTo>
                <a:cubicBezTo>
                  <a:pt x="1163094" y="666606"/>
                  <a:pt x="685393" y="304725"/>
                  <a:pt x="125041" y="130437"/>
                </a:cubicBezTo>
                <a:lnTo>
                  <a:pt x="0" y="98286"/>
                </a:lnTo>
                <a:lnTo>
                  <a:pt x="89942" y="49467"/>
                </a:lnTo>
                <a:cubicBezTo>
                  <a:pt x="165251" y="17614"/>
                  <a:pt x="248050" y="0"/>
                  <a:pt x="334962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94487A8-2906-4DBB-891C-5C9C10ABFA2C}"/>
              </a:ext>
            </a:extLst>
          </p:cNvPr>
          <p:cNvSpPr/>
          <p:nvPr/>
        </p:nvSpPr>
        <p:spPr>
          <a:xfrm>
            <a:off x="1828800" y="5106344"/>
            <a:ext cx="3612646" cy="1258948"/>
          </a:xfrm>
          <a:custGeom>
            <a:avLst/>
            <a:gdLst>
              <a:gd name="connsiteX0" fmla="*/ 629474 w 3612646"/>
              <a:gd name="connsiteY0" fmla="*/ 0 h 1258948"/>
              <a:gd name="connsiteX1" fmla="*/ 2067258 w 3612646"/>
              <a:gd name="connsiteY1" fmla="*/ 0 h 1258948"/>
              <a:gd name="connsiteX2" fmla="*/ 2147347 w 3612646"/>
              <a:gd name="connsiteY2" fmla="*/ 131831 h 1258948"/>
              <a:gd name="connsiteX3" fmla="*/ 3506989 w 3612646"/>
              <a:gd name="connsiteY3" fmla="*/ 1144016 h 1258948"/>
              <a:gd name="connsiteX4" fmla="*/ 3612646 w 3612646"/>
              <a:gd name="connsiteY4" fmla="*/ 1171183 h 1258948"/>
              <a:gd name="connsiteX5" fmla="*/ 3542088 w 3612646"/>
              <a:gd name="connsiteY5" fmla="*/ 1209481 h 1258948"/>
              <a:gd name="connsiteX6" fmla="*/ 3297068 w 3612646"/>
              <a:gd name="connsiteY6" fmla="*/ 1258948 h 1258948"/>
              <a:gd name="connsiteX7" fmla="*/ 629474 w 3612646"/>
              <a:gd name="connsiteY7" fmla="*/ 1258947 h 1258948"/>
              <a:gd name="connsiteX8" fmla="*/ 12789 w 3612646"/>
              <a:gd name="connsiteY8" fmla="*/ 756334 h 1258948"/>
              <a:gd name="connsiteX9" fmla="*/ 0 w 3612646"/>
              <a:gd name="connsiteY9" fmla="*/ 629474 h 1258948"/>
              <a:gd name="connsiteX10" fmla="*/ 12789 w 3612646"/>
              <a:gd name="connsiteY10" fmla="*/ 502613 h 1258948"/>
              <a:gd name="connsiteX11" fmla="*/ 629474 w 3612646"/>
              <a:gd name="connsiteY11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2646" h="1258948">
                <a:moveTo>
                  <a:pt x="629474" y="0"/>
                </a:moveTo>
                <a:lnTo>
                  <a:pt x="2067258" y="0"/>
                </a:lnTo>
                <a:lnTo>
                  <a:pt x="2147347" y="131831"/>
                </a:lnTo>
                <a:cubicBezTo>
                  <a:pt x="2468936" y="607847"/>
                  <a:pt x="2946637" y="969728"/>
                  <a:pt x="3506989" y="1144016"/>
                </a:cubicBezTo>
                <a:lnTo>
                  <a:pt x="3612646" y="1171183"/>
                </a:lnTo>
                <a:lnTo>
                  <a:pt x="3542088" y="1209481"/>
                </a:lnTo>
                <a:cubicBezTo>
                  <a:pt x="3466778" y="1241334"/>
                  <a:pt x="3383980" y="1258948"/>
                  <a:pt x="3297068" y="1258948"/>
                </a:cubicBezTo>
                <a:lnTo>
                  <a:pt x="629474" y="1258947"/>
                </a:lnTo>
                <a:cubicBezTo>
                  <a:pt x="325281" y="1258947"/>
                  <a:pt x="71485" y="1043175"/>
                  <a:pt x="12789" y="756334"/>
                </a:cubicBezTo>
                <a:lnTo>
                  <a:pt x="0" y="629474"/>
                </a:lnTo>
                <a:lnTo>
                  <a:pt x="12789" y="502613"/>
                </a:lnTo>
                <a:cubicBezTo>
                  <a:pt x="71485" y="215773"/>
                  <a:pt x="325281" y="0"/>
                  <a:pt x="6294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A5F47EE-969D-4EB7-B7B2-B57CD9F0DB18}"/>
              </a:ext>
            </a:extLst>
          </p:cNvPr>
          <p:cNvSpPr/>
          <p:nvPr/>
        </p:nvSpPr>
        <p:spPr>
          <a:xfrm>
            <a:off x="6750557" y="5106344"/>
            <a:ext cx="3612646" cy="1258948"/>
          </a:xfrm>
          <a:custGeom>
            <a:avLst/>
            <a:gdLst>
              <a:gd name="connsiteX0" fmla="*/ 1545388 w 3612646"/>
              <a:gd name="connsiteY0" fmla="*/ 0 h 1258948"/>
              <a:gd name="connsiteX1" fmla="*/ 2983172 w 3612646"/>
              <a:gd name="connsiteY1" fmla="*/ 0 h 1258948"/>
              <a:gd name="connsiteX2" fmla="*/ 3612646 w 3612646"/>
              <a:gd name="connsiteY2" fmla="*/ 629474 h 1258948"/>
              <a:gd name="connsiteX3" fmla="*/ 3612645 w 3612646"/>
              <a:gd name="connsiteY3" fmla="*/ 629474 h 1258948"/>
              <a:gd name="connsiteX4" fmla="*/ 2983171 w 3612646"/>
              <a:gd name="connsiteY4" fmla="*/ 1258948 h 1258948"/>
              <a:gd name="connsiteX5" fmla="*/ 315577 w 3612646"/>
              <a:gd name="connsiteY5" fmla="*/ 1258947 h 1258948"/>
              <a:gd name="connsiteX6" fmla="*/ 70557 w 3612646"/>
              <a:gd name="connsiteY6" fmla="*/ 1209480 h 1258948"/>
              <a:gd name="connsiteX7" fmla="*/ 0 w 3612646"/>
              <a:gd name="connsiteY7" fmla="*/ 1171183 h 1258948"/>
              <a:gd name="connsiteX8" fmla="*/ 105656 w 3612646"/>
              <a:gd name="connsiteY8" fmla="*/ 1144016 h 1258948"/>
              <a:gd name="connsiteX9" fmla="*/ 1465298 w 3612646"/>
              <a:gd name="connsiteY9" fmla="*/ 131831 h 1258948"/>
              <a:gd name="connsiteX10" fmla="*/ 1545388 w 3612646"/>
              <a:gd name="connsiteY10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2646" h="1258948">
                <a:moveTo>
                  <a:pt x="1545388" y="0"/>
                </a:moveTo>
                <a:lnTo>
                  <a:pt x="2983172" y="0"/>
                </a:lnTo>
                <a:cubicBezTo>
                  <a:pt x="3330821" y="0"/>
                  <a:pt x="3612646" y="281825"/>
                  <a:pt x="3612646" y="629474"/>
                </a:cubicBezTo>
                <a:lnTo>
                  <a:pt x="3612645" y="629474"/>
                </a:lnTo>
                <a:cubicBezTo>
                  <a:pt x="3612645" y="977123"/>
                  <a:pt x="3330820" y="1258948"/>
                  <a:pt x="2983171" y="1258948"/>
                </a:cubicBezTo>
                <a:lnTo>
                  <a:pt x="315577" y="1258947"/>
                </a:lnTo>
                <a:cubicBezTo>
                  <a:pt x="228665" y="1258947"/>
                  <a:pt x="145866" y="1241333"/>
                  <a:pt x="70557" y="1209480"/>
                </a:cubicBezTo>
                <a:lnTo>
                  <a:pt x="0" y="1171183"/>
                </a:lnTo>
                <a:lnTo>
                  <a:pt x="105656" y="1144016"/>
                </a:lnTo>
                <a:cubicBezTo>
                  <a:pt x="666008" y="969728"/>
                  <a:pt x="1143709" y="607847"/>
                  <a:pt x="1465298" y="131831"/>
                </a:cubicBezTo>
                <a:lnTo>
                  <a:pt x="154538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4FE646-B7E7-4A5D-A106-ECD4E8C0553D}"/>
              </a:ext>
            </a:extLst>
          </p:cNvPr>
          <p:cNvSpPr txBox="1"/>
          <p:nvPr/>
        </p:nvSpPr>
        <p:spPr>
          <a:xfrm>
            <a:off x="2086340" y="5799873"/>
            <a:ext cx="56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♔</a:t>
            </a:r>
            <a:endParaRPr lang="en-IN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4FA298-5384-46C1-9924-D949B113C628}"/>
              </a:ext>
            </a:extLst>
          </p:cNvPr>
          <p:cNvSpPr txBox="1"/>
          <p:nvPr/>
        </p:nvSpPr>
        <p:spPr>
          <a:xfrm>
            <a:off x="2016888" y="1915492"/>
            <a:ext cx="56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♗</a:t>
            </a:r>
            <a:endParaRPr lang="en-IN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FA317D-2DF9-4B9A-A2CE-B7AF334F7B9C}"/>
              </a:ext>
            </a:extLst>
          </p:cNvPr>
          <p:cNvSpPr txBox="1"/>
          <p:nvPr/>
        </p:nvSpPr>
        <p:spPr>
          <a:xfrm>
            <a:off x="6658631" y="1662566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E03790-5026-4479-8D22-574103BA200D}"/>
              </a:ext>
            </a:extLst>
          </p:cNvPr>
          <p:cNvSpPr txBox="1"/>
          <p:nvPr/>
        </p:nvSpPr>
        <p:spPr>
          <a:xfrm>
            <a:off x="7646067" y="3490265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64AD2A-85A5-42CC-82A6-5CCFB1B77F76}"/>
              </a:ext>
            </a:extLst>
          </p:cNvPr>
          <p:cNvSpPr txBox="1"/>
          <p:nvPr/>
        </p:nvSpPr>
        <p:spPr>
          <a:xfrm>
            <a:off x="6707878" y="5262237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5342F4-2170-4739-AEA6-F6D5AC8BF448}"/>
              </a:ext>
            </a:extLst>
          </p:cNvPr>
          <p:cNvSpPr txBox="1"/>
          <p:nvPr/>
        </p:nvSpPr>
        <p:spPr>
          <a:xfrm>
            <a:off x="4679270" y="5262237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9AAF13-1262-49D2-9C0C-27DB30952F3A}"/>
              </a:ext>
            </a:extLst>
          </p:cNvPr>
          <p:cNvSpPr txBox="1"/>
          <p:nvPr/>
        </p:nvSpPr>
        <p:spPr>
          <a:xfrm>
            <a:off x="3752079" y="3432125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23851F-8909-4870-A6B8-5A7817440BF2}"/>
              </a:ext>
            </a:extLst>
          </p:cNvPr>
          <p:cNvSpPr txBox="1"/>
          <p:nvPr/>
        </p:nvSpPr>
        <p:spPr>
          <a:xfrm>
            <a:off x="4825701" y="1627742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2241762" y="137828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7755438" y="137828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KITCHENS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304822" y="332087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8689207" y="332087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WADROBES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955710" y="5274453"/>
            <a:ext cx="2324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7924062" y="527445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CEILINGS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ADB540-F1D7-423F-B0BA-740CE4070DB6}"/>
              </a:ext>
            </a:extLst>
          </p:cNvPr>
          <p:cNvSpPr txBox="1"/>
          <p:nvPr/>
        </p:nvSpPr>
        <p:spPr>
          <a:xfrm>
            <a:off x="2426529" y="85326"/>
            <a:ext cx="843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600" spc="0" dirty="0" smtClean="0">
                <a:solidFill>
                  <a:schemeClr val="accent2">
                    <a:lumMod val="50000"/>
                  </a:schemeClr>
                </a:solidFill>
              </a:rPr>
              <a:t>ROOTPEG SHOPFITTERS SERVICES</a:t>
            </a:r>
            <a:endParaRPr lang="en-US" sz="3600" spc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6B61849-8D94-4DB5-8ABF-44F8D14112C4}"/>
              </a:ext>
            </a:extLst>
          </p:cNvPr>
          <p:cNvSpPr txBox="1"/>
          <p:nvPr/>
        </p:nvSpPr>
        <p:spPr>
          <a:xfrm>
            <a:off x="5057105" y="3767264"/>
            <a:ext cx="2176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PowerUP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With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POWERPOINT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91" y="2236771"/>
            <a:ext cx="2869573" cy="28695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1" y="3789031"/>
            <a:ext cx="315145" cy="521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85" y="5835119"/>
            <a:ext cx="329311" cy="344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919" y="1893465"/>
            <a:ext cx="408335" cy="408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93" y="3931440"/>
            <a:ext cx="345559" cy="3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45B349-1A49-4AC5-89A1-03CE69629353}"/>
              </a:ext>
            </a:extLst>
          </p:cNvPr>
          <p:cNvSpPr/>
          <p:nvPr/>
        </p:nvSpPr>
        <p:spPr>
          <a:xfrm>
            <a:off x="3539546" y="3146849"/>
            <a:ext cx="1139725" cy="1279634"/>
          </a:xfrm>
          <a:custGeom>
            <a:avLst/>
            <a:gdLst>
              <a:gd name="connsiteX0" fmla="*/ 89677 w 1139725"/>
              <a:gd name="connsiteY0" fmla="*/ 0 h 1279634"/>
              <a:gd name="connsiteX1" fmla="*/ 499908 w 1139725"/>
              <a:gd name="connsiteY1" fmla="*/ 0 h 1279634"/>
              <a:gd name="connsiteX2" fmla="*/ 1139725 w 1139725"/>
              <a:gd name="connsiteY2" fmla="*/ 639817 h 1279634"/>
              <a:gd name="connsiteX3" fmla="*/ 499908 w 1139725"/>
              <a:gd name="connsiteY3" fmla="*/ 1279634 h 1279634"/>
              <a:gd name="connsiteX4" fmla="*/ 78276 w 1139725"/>
              <a:gd name="connsiteY4" fmla="*/ 1279634 h 1279634"/>
              <a:gd name="connsiteX5" fmla="*/ 51938 w 1139725"/>
              <a:gd name="connsiteY5" fmla="*/ 1177203 h 1279634"/>
              <a:gd name="connsiteX6" fmla="*/ 0 w 1139725"/>
              <a:gd name="connsiteY6" fmla="*/ 661988 h 1279634"/>
              <a:gd name="connsiteX7" fmla="*/ 51938 w 1139725"/>
              <a:gd name="connsiteY7" fmla="*/ 146773 h 1279634"/>
              <a:gd name="connsiteX8" fmla="*/ 89677 w 1139725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9725" h="1279634">
                <a:moveTo>
                  <a:pt x="89677" y="0"/>
                </a:moveTo>
                <a:lnTo>
                  <a:pt x="499908" y="0"/>
                </a:lnTo>
                <a:cubicBezTo>
                  <a:pt x="853269" y="0"/>
                  <a:pt x="1139725" y="286456"/>
                  <a:pt x="1139725" y="639817"/>
                </a:cubicBezTo>
                <a:cubicBezTo>
                  <a:pt x="1139725" y="993178"/>
                  <a:pt x="853269" y="1279634"/>
                  <a:pt x="499908" y="1279634"/>
                </a:cubicBezTo>
                <a:lnTo>
                  <a:pt x="78276" y="1279634"/>
                </a:lnTo>
                <a:lnTo>
                  <a:pt x="51938" y="1177203"/>
                </a:lnTo>
                <a:cubicBezTo>
                  <a:pt x="17884" y="1010784"/>
                  <a:pt x="0" y="838475"/>
                  <a:pt x="0" y="661988"/>
                </a:cubicBezTo>
                <a:cubicBezTo>
                  <a:pt x="0" y="485502"/>
                  <a:pt x="17884" y="313192"/>
                  <a:pt x="51938" y="146773"/>
                </a:cubicBezTo>
                <a:lnTo>
                  <a:pt x="89677" y="0"/>
                </a:lnTo>
                <a:close/>
              </a:path>
            </a:pathLst>
          </a:custGeom>
          <a:solidFill>
            <a:srgbClr val="08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A29250B-2F69-4D8C-8026-07FA58ABDD73}"/>
              </a:ext>
            </a:extLst>
          </p:cNvPr>
          <p:cNvSpPr/>
          <p:nvPr/>
        </p:nvSpPr>
        <p:spPr>
          <a:xfrm>
            <a:off x="7505419" y="3146849"/>
            <a:ext cx="1147038" cy="1279634"/>
          </a:xfrm>
          <a:custGeom>
            <a:avLst/>
            <a:gdLst>
              <a:gd name="connsiteX0" fmla="*/ 639817 w 1147038"/>
              <a:gd name="connsiteY0" fmla="*/ 0 h 1279634"/>
              <a:gd name="connsiteX1" fmla="*/ 1057361 w 1147038"/>
              <a:gd name="connsiteY1" fmla="*/ 0 h 1279634"/>
              <a:gd name="connsiteX2" fmla="*/ 1095100 w 1147038"/>
              <a:gd name="connsiteY2" fmla="*/ 146773 h 1279634"/>
              <a:gd name="connsiteX3" fmla="*/ 1147038 w 1147038"/>
              <a:gd name="connsiteY3" fmla="*/ 661988 h 1279634"/>
              <a:gd name="connsiteX4" fmla="*/ 1095100 w 1147038"/>
              <a:gd name="connsiteY4" fmla="*/ 1177203 h 1279634"/>
              <a:gd name="connsiteX5" fmla="*/ 1068762 w 1147038"/>
              <a:gd name="connsiteY5" fmla="*/ 1279634 h 1279634"/>
              <a:gd name="connsiteX6" fmla="*/ 639817 w 1147038"/>
              <a:gd name="connsiteY6" fmla="*/ 1279634 h 1279634"/>
              <a:gd name="connsiteX7" fmla="*/ 0 w 1147038"/>
              <a:gd name="connsiteY7" fmla="*/ 639817 h 1279634"/>
              <a:gd name="connsiteX8" fmla="*/ 639817 w 1147038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7038" h="1279634">
                <a:moveTo>
                  <a:pt x="639817" y="0"/>
                </a:moveTo>
                <a:lnTo>
                  <a:pt x="1057361" y="0"/>
                </a:lnTo>
                <a:lnTo>
                  <a:pt x="1095100" y="146773"/>
                </a:lnTo>
                <a:cubicBezTo>
                  <a:pt x="1129154" y="313192"/>
                  <a:pt x="1147038" y="485502"/>
                  <a:pt x="1147038" y="661988"/>
                </a:cubicBezTo>
                <a:cubicBezTo>
                  <a:pt x="1147038" y="838475"/>
                  <a:pt x="1129154" y="1010784"/>
                  <a:pt x="1095100" y="1177203"/>
                </a:cubicBezTo>
                <a:lnTo>
                  <a:pt x="1068762" y="1279634"/>
                </a:lnTo>
                <a:lnTo>
                  <a:pt x="639817" y="1279634"/>
                </a:lnTo>
                <a:cubicBezTo>
                  <a:pt x="286456" y="1279634"/>
                  <a:pt x="0" y="993178"/>
                  <a:pt x="0" y="639817"/>
                </a:cubicBezTo>
                <a:cubicBezTo>
                  <a:pt x="0" y="286456"/>
                  <a:pt x="286456" y="0"/>
                  <a:pt x="639817" y="0"/>
                </a:cubicBezTo>
                <a:close/>
              </a:path>
            </a:pathLst>
          </a:custGeom>
          <a:solidFill>
            <a:srgbClr val="C17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0A3763B-7DE7-4AAD-8B3B-4E3473A64A83}"/>
              </a:ext>
            </a:extLst>
          </p:cNvPr>
          <p:cNvSpPr/>
          <p:nvPr/>
        </p:nvSpPr>
        <p:spPr>
          <a:xfrm>
            <a:off x="755350" y="3146849"/>
            <a:ext cx="2873872" cy="1279634"/>
          </a:xfrm>
          <a:custGeom>
            <a:avLst/>
            <a:gdLst>
              <a:gd name="connsiteX0" fmla="*/ 639817 w 2873872"/>
              <a:gd name="connsiteY0" fmla="*/ 0 h 1279634"/>
              <a:gd name="connsiteX1" fmla="*/ 2873872 w 2873872"/>
              <a:gd name="connsiteY1" fmla="*/ 0 h 1279634"/>
              <a:gd name="connsiteX2" fmla="*/ 2836133 w 2873872"/>
              <a:gd name="connsiteY2" fmla="*/ 146773 h 1279634"/>
              <a:gd name="connsiteX3" fmla="*/ 2784195 w 2873872"/>
              <a:gd name="connsiteY3" fmla="*/ 661988 h 1279634"/>
              <a:gd name="connsiteX4" fmla="*/ 2836133 w 2873872"/>
              <a:gd name="connsiteY4" fmla="*/ 1177203 h 1279634"/>
              <a:gd name="connsiteX5" fmla="*/ 2862471 w 2873872"/>
              <a:gd name="connsiteY5" fmla="*/ 1279634 h 1279634"/>
              <a:gd name="connsiteX6" fmla="*/ 639817 w 2873872"/>
              <a:gd name="connsiteY6" fmla="*/ 1279634 h 1279634"/>
              <a:gd name="connsiteX7" fmla="*/ 0 w 2873872"/>
              <a:gd name="connsiteY7" fmla="*/ 639817 h 1279634"/>
              <a:gd name="connsiteX8" fmla="*/ 639817 w 2873872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3872" h="1279634">
                <a:moveTo>
                  <a:pt x="639817" y="0"/>
                </a:moveTo>
                <a:lnTo>
                  <a:pt x="2873872" y="0"/>
                </a:lnTo>
                <a:lnTo>
                  <a:pt x="2836133" y="146773"/>
                </a:lnTo>
                <a:cubicBezTo>
                  <a:pt x="2802079" y="313192"/>
                  <a:pt x="2784195" y="485502"/>
                  <a:pt x="2784195" y="661988"/>
                </a:cubicBezTo>
                <a:cubicBezTo>
                  <a:pt x="2784195" y="838475"/>
                  <a:pt x="2802079" y="1010784"/>
                  <a:pt x="2836133" y="1177203"/>
                </a:cubicBezTo>
                <a:lnTo>
                  <a:pt x="2862471" y="1279634"/>
                </a:lnTo>
                <a:lnTo>
                  <a:pt x="639817" y="1279634"/>
                </a:lnTo>
                <a:cubicBezTo>
                  <a:pt x="286456" y="1279634"/>
                  <a:pt x="0" y="993178"/>
                  <a:pt x="0" y="639817"/>
                </a:cubicBezTo>
                <a:cubicBezTo>
                  <a:pt x="0" y="286456"/>
                  <a:pt x="286456" y="0"/>
                  <a:pt x="63981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1C05E82-D4B6-449C-B207-DE2A70242C45}"/>
              </a:ext>
            </a:extLst>
          </p:cNvPr>
          <p:cNvSpPr/>
          <p:nvPr/>
        </p:nvSpPr>
        <p:spPr>
          <a:xfrm>
            <a:off x="8562781" y="3146849"/>
            <a:ext cx="2866559" cy="1279634"/>
          </a:xfrm>
          <a:custGeom>
            <a:avLst/>
            <a:gdLst>
              <a:gd name="connsiteX0" fmla="*/ 0 w 2866559"/>
              <a:gd name="connsiteY0" fmla="*/ 0 h 1279634"/>
              <a:gd name="connsiteX1" fmla="*/ 2226742 w 2866559"/>
              <a:gd name="connsiteY1" fmla="*/ 0 h 1279634"/>
              <a:gd name="connsiteX2" fmla="*/ 2866559 w 2866559"/>
              <a:gd name="connsiteY2" fmla="*/ 639817 h 1279634"/>
              <a:gd name="connsiteX3" fmla="*/ 2226742 w 2866559"/>
              <a:gd name="connsiteY3" fmla="*/ 1279634 h 1279634"/>
              <a:gd name="connsiteX4" fmla="*/ 11401 w 2866559"/>
              <a:gd name="connsiteY4" fmla="*/ 1279634 h 1279634"/>
              <a:gd name="connsiteX5" fmla="*/ 37739 w 2866559"/>
              <a:gd name="connsiteY5" fmla="*/ 1177203 h 1279634"/>
              <a:gd name="connsiteX6" fmla="*/ 89677 w 2866559"/>
              <a:gd name="connsiteY6" fmla="*/ 661988 h 1279634"/>
              <a:gd name="connsiteX7" fmla="*/ 37739 w 2866559"/>
              <a:gd name="connsiteY7" fmla="*/ 146773 h 1279634"/>
              <a:gd name="connsiteX8" fmla="*/ 0 w 2866559"/>
              <a:gd name="connsiteY8" fmla="*/ 0 h 1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6559" h="1279634">
                <a:moveTo>
                  <a:pt x="0" y="0"/>
                </a:moveTo>
                <a:lnTo>
                  <a:pt x="2226742" y="0"/>
                </a:lnTo>
                <a:cubicBezTo>
                  <a:pt x="2580103" y="0"/>
                  <a:pt x="2866559" y="286456"/>
                  <a:pt x="2866559" y="639817"/>
                </a:cubicBezTo>
                <a:cubicBezTo>
                  <a:pt x="2866559" y="993178"/>
                  <a:pt x="2580103" y="1279634"/>
                  <a:pt x="2226742" y="1279634"/>
                </a:cubicBezTo>
                <a:lnTo>
                  <a:pt x="11401" y="1279634"/>
                </a:lnTo>
                <a:lnTo>
                  <a:pt x="37739" y="1177203"/>
                </a:lnTo>
                <a:cubicBezTo>
                  <a:pt x="71793" y="1010784"/>
                  <a:pt x="89677" y="838475"/>
                  <a:pt x="89677" y="661988"/>
                </a:cubicBezTo>
                <a:cubicBezTo>
                  <a:pt x="89677" y="485502"/>
                  <a:pt x="71793" y="313192"/>
                  <a:pt x="37739" y="146773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777823C-29C9-4F8E-BCE8-DC80D71168C2}"/>
              </a:ext>
            </a:extLst>
          </p:cNvPr>
          <p:cNvSpPr/>
          <p:nvPr/>
        </p:nvSpPr>
        <p:spPr>
          <a:xfrm>
            <a:off x="3905477" y="1335162"/>
            <a:ext cx="1849866" cy="1160662"/>
          </a:xfrm>
          <a:custGeom>
            <a:avLst/>
            <a:gdLst>
              <a:gd name="connsiteX0" fmla="*/ 1555353 w 1849866"/>
              <a:gd name="connsiteY0" fmla="*/ 0 h 1160662"/>
              <a:gd name="connsiteX1" fmla="*/ 1572337 w 1849866"/>
              <a:gd name="connsiteY1" fmla="*/ 9218 h 1160662"/>
              <a:gd name="connsiteX2" fmla="*/ 1849866 w 1849866"/>
              <a:gd name="connsiteY2" fmla="*/ 531188 h 1160662"/>
              <a:gd name="connsiteX3" fmla="*/ 1849865 w 1849866"/>
              <a:gd name="connsiteY3" fmla="*/ 531188 h 1160662"/>
              <a:gd name="connsiteX4" fmla="*/ 1220391 w 1849866"/>
              <a:gd name="connsiteY4" fmla="*/ 1160662 h 1160662"/>
              <a:gd name="connsiteX5" fmla="*/ 0 w 1849866"/>
              <a:gd name="connsiteY5" fmla="*/ 1160661 h 1160662"/>
              <a:gd name="connsiteX6" fmla="*/ 70670 w 1849866"/>
              <a:gd name="connsiteY6" fmla="*/ 1044336 h 1160662"/>
              <a:gd name="connsiteX7" fmla="*/ 1430312 w 1849866"/>
              <a:gd name="connsiteY7" fmla="*/ 32151 h 1160662"/>
              <a:gd name="connsiteX8" fmla="*/ 1555353 w 1849866"/>
              <a:gd name="connsiteY8" fmla="*/ 0 h 116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866" h="1160662">
                <a:moveTo>
                  <a:pt x="1555353" y="0"/>
                </a:moveTo>
                <a:lnTo>
                  <a:pt x="1572337" y="9218"/>
                </a:lnTo>
                <a:cubicBezTo>
                  <a:pt x="1739778" y="122339"/>
                  <a:pt x="1849866" y="313907"/>
                  <a:pt x="1849866" y="531188"/>
                </a:cubicBezTo>
                <a:lnTo>
                  <a:pt x="1849865" y="531188"/>
                </a:lnTo>
                <a:cubicBezTo>
                  <a:pt x="1849865" y="878837"/>
                  <a:pt x="1568040" y="1160662"/>
                  <a:pt x="1220391" y="1160662"/>
                </a:cubicBezTo>
                <a:lnTo>
                  <a:pt x="0" y="1160661"/>
                </a:lnTo>
                <a:lnTo>
                  <a:pt x="70670" y="1044336"/>
                </a:lnTo>
                <a:cubicBezTo>
                  <a:pt x="392259" y="568320"/>
                  <a:pt x="869960" y="206439"/>
                  <a:pt x="1430312" y="32151"/>
                </a:cubicBezTo>
                <a:lnTo>
                  <a:pt x="1555353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99E6EA6-6281-4046-A877-297E8C0D86F0}"/>
              </a:ext>
            </a:extLst>
          </p:cNvPr>
          <p:cNvSpPr/>
          <p:nvPr/>
        </p:nvSpPr>
        <p:spPr>
          <a:xfrm>
            <a:off x="6436661" y="1335162"/>
            <a:ext cx="1849865" cy="1160661"/>
          </a:xfrm>
          <a:custGeom>
            <a:avLst/>
            <a:gdLst>
              <a:gd name="connsiteX0" fmla="*/ 294512 w 1849865"/>
              <a:gd name="connsiteY0" fmla="*/ 0 h 1160661"/>
              <a:gd name="connsiteX1" fmla="*/ 419553 w 1849865"/>
              <a:gd name="connsiteY1" fmla="*/ 32151 h 1160661"/>
              <a:gd name="connsiteX2" fmla="*/ 1779195 w 1849865"/>
              <a:gd name="connsiteY2" fmla="*/ 1044336 h 1160661"/>
              <a:gd name="connsiteX3" fmla="*/ 1849865 w 1849865"/>
              <a:gd name="connsiteY3" fmla="*/ 1160661 h 1160661"/>
              <a:gd name="connsiteX4" fmla="*/ 629474 w 1849865"/>
              <a:gd name="connsiteY4" fmla="*/ 1160661 h 1160661"/>
              <a:gd name="connsiteX5" fmla="*/ 12789 w 1849865"/>
              <a:gd name="connsiteY5" fmla="*/ 658048 h 1160661"/>
              <a:gd name="connsiteX6" fmla="*/ 0 w 1849865"/>
              <a:gd name="connsiteY6" fmla="*/ 531187 h 1160661"/>
              <a:gd name="connsiteX7" fmla="*/ 12789 w 1849865"/>
              <a:gd name="connsiteY7" fmla="*/ 404327 h 1160661"/>
              <a:gd name="connsiteX8" fmla="*/ 277529 w 1849865"/>
              <a:gd name="connsiteY8" fmla="*/ 9218 h 1160661"/>
              <a:gd name="connsiteX9" fmla="*/ 294512 w 1849865"/>
              <a:gd name="connsiteY9" fmla="*/ 0 h 116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9865" h="1160661">
                <a:moveTo>
                  <a:pt x="294512" y="0"/>
                </a:moveTo>
                <a:lnTo>
                  <a:pt x="419553" y="32151"/>
                </a:lnTo>
                <a:cubicBezTo>
                  <a:pt x="979905" y="206439"/>
                  <a:pt x="1457606" y="568320"/>
                  <a:pt x="1779195" y="1044336"/>
                </a:cubicBezTo>
                <a:lnTo>
                  <a:pt x="1849865" y="1160661"/>
                </a:lnTo>
                <a:lnTo>
                  <a:pt x="629474" y="1160661"/>
                </a:lnTo>
                <a:cubicBezTo>
                  <a:pt x="325281" y="1160661"/>
                  <a:pt x="71485" y="944889"/>
                  <a:pt x="12789" y="658048"/>
                </a:cubicBezTo>
                <a:lnTo>
                  <a:pt x="0" y="531187"/>
                </a:lnTo>
                <a:lnTo>
                  <a:pt x="12789" y="404327"/>
                </a:lnTo>
                <a:cubicBezTo>
                  <a:pt x="46329" y="240418"/>
                  <a:pt x="143576" y="99715"/>
                  <a:pt x="277529" y="9218"/>
                </a:cubicBezTo>
                <a:lnTo>
                  <a:pt x="294512" y="0"/>
                </a:lnTo>
                <a:close/>
              </a:path>
            </a:pathLst>
          </a:custGeom>
          <a:solidFill>
            <a:srgbClr val="FD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4F51E42-3A81-4507-AD3F-A43733282DAE}"/>
              </a:ext>
            </a:extLst>
          </p:cNvPr>
          <p:cNvSpPr/>
          <p:nvPr/>
        </p:nvSpPr>
        <p:spPr>
          <a:xfrm>
            <a:off x="3896059" y="5106345"/>
            <a:ext cx="1859285" cy="1171183"/>
          </a:xfrm>
          <a:custGeom>
            <a:avLst/>
            <a:gdLst>
              <a:gd name="connsiteX0" fmla="*/ 0 w 1859285"/>
              <a:gd name="connsiteY0" fmla="*/ 0 h 1171183"/>
              <a:gd name="connsiteX1" fmla="*/ 1229811 w 1859285"/>
              <a:gd name="connsiteY1" fmla="*/ 0 h 1171183"/>
              <a:gd name="connsiteX2" fmla="*/ 1859285 w 1859285"/>
              <a:gd name="connsiteY2" fmla="*/ 629474 h 1171183"/>
              <a:gd name="connsiteX3" fmla="*/ 1859284 w 1859285"/>
              <a:gd name="connsiteY3" fmla="*/ 629474 h 1171183"/>
              <a:gd name="connsiteX4" fmla="*/ 1581755 w 1859285"/>
              <a:gd name="connsiteY4" fmla="*/ 1151444 h 1171183"/>
              <a:gd name="connsiteX5" fmla="*/ 1545388 w 1859285"/>
              <a:gd name="connsiteY5" fmla="*/ 1171183 h 1171183"/>
              <a:gd name="connsiteX6" fmla="*/ 1439731 w 1859285"/>
              <a:gd name="connsiteY6" fmla="*/ 1144016 h 1171183"/>
              <a:gd name="connsiteX7" fmla="*/ 80089 w 1859285"/>
              <a:gd name="connsiteY7" fmla="*/ 131831 h 1171183"/>
              <a:gd name="connsiteX8" fmla="*/ 0 w 1859285"/>
              <a:gd name="connsiteY8" fmla="*/ 0 h 11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9285" h="1171183">
                <a:moveTo>
                  <a:pt x="0" y="0"/>
                </a:moveTo>
                <a:lnTo>
                  <a:pt x="1229811" y="0"/>
                </a:lnTo>
                <a:cubicBezTo>
                  <a:pt x="1577460" y="0"/>
                  <a:pt x="1859285" y="281825"/>
                  <a:pt x="1859285" y="629474"/>
                </a:cubicBezTo>
                <a:lnTo>
                  <a:pt x="1859284" y="629474"/>
                </a:lnTo>
                <a:cubicBezTo>
                  <a:pt x="1859284" y="846755"/>
                  <a:pt x="1749196" y="1038323"/>
                  <a:pt x="1581755" y="1151444"/>
                </a:cubicBezTo>
                <a:lnTo>
                  <a:pt x="1545388" y="1171183"/>
                </a:lnTo>
                <a:lnTo>
                  <a:pt x="1439731" y="1144016"/>
                </a:lnTo>
                <a:cubicBezTo>
                  <a:pt x="879379" y="969728"/>
                  <a:pt x="401678" y="607847"/>
                  <a:pt x="80089" y="131831"/>
                </a:cubicBezTo>
                <a:lnTo>
                  <a:pt x="0" y="0"/>
                </a:lnTo>
                <a:close/>
              </a:path>
            </a:pathLst>
          </a:custGeom>
          <a:solidFill>
            <a:srgbClr val="4B5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F787DFA-4768-449B-9EF7-251CFB454809}"/>
              </a:ext>
            </a:extLst>
          </p:cNvPr>
          <p:cNvSpPr/>
          <p:nvPr/>
        </p:nvSpPr>
        <p:spPr>
          <a:xfrm>
            <a:off x="6436661" y="5106345"/>
            <a:ext cx="1859285" cy="1171183"/>
          </a:xfrm>
          <a:custGeom>
            <a:avLst/>
            <a:gdLst>
              <a:gd name="connsiteX0" fmla="*/ 629474 w 1859285"/>
              <a:gd name="connsiteY0" fmla="*/ 0 h 1171183"/>
              <a:gd name="connsiteX1" fmla="*/ 1859285 w 1859285"/>
              <a:gd name="connsiteY1" fmla="*/ 0 h 1171183"/>
              <a:gd name="connsiteX2" fmla="*/ 1779195 w 1859285"/>
              <a:gd name="connsiteY2" fmla="*/ 131831 h 1171183"/>
              <a:gd name="connsiteX3" fmla="*/ 419553 w 1859285"/>
              <a:gd name="connsiteY3" fmla="*/ 1144016 h 1171183"/>
              <a:gd name="connsiteX4" fmla="*/ 313897 w 1859285"/>
              <a:gd name="connsiteY4" fmla="*/ 1171183 h 1171183"/>
              <a:gd name="connsiteX5" fmla="*/ 277529 w 1859285"/>
              <a:gd name="connsiteY5" fmla="*/ 1151443 h 1171183"/>
              <a:gd name="connsiteX6" fmla="*/ 12789 w 1859285"/>
              <a:gd name="connsiteY6" fmla="*/ 756334 h 1171183"/>
              <a:gd name="connsiteX7" fmla="*/ 0 w 1859285"/>
              <a:gd name="connsiteY7" fmla="*/ 629474 h 1171183"/>
              <a:gd name="connsiteX8" fmla="*/ 12789 w 1859285"/>
              <a:gd name="connsiteY8" fmla="*/ 502613 h 1171183"/>
              <a:gd name="connsiteX9" fmla="*/ 629474 w 1859285"/>
              <a:gd name="connsiteY9" fmla="*/ 0 h 11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9285" h="1171183">
                <a:moveTo>
                  <a:pt x="629474" y="0"/>
                </a:moveTo>
                <a:lnTo>
                  <a:pt x="1859285" y="0"/>
                </a:lnTo>
                <a:lnTo>
                  <a:pt x="1779195" y="131831"/>
                </a:lnTo>
                <a:cubicBezTo>
                  <a:pt x="1457606" y="607847"/>
                  <a:pt x="979905" y="969728"/>
                  <a:pt x="419553" y="1144016"/>
                </a:cubicBezTo>
                <a:lnTo>
                  <a:pt x="313897" y="1171183"/>
                </a:lnTo>
                <a:lnTo>
                  <a:pt x="277529" y="1151443"/>
                </a:lnTo>
                <a:cubicBezTo>
                  <a:pt x="143576" y="1060946"/>
                  <a:pt x="46329" y="920243"/>
                  <a:pt x="12789" y="756334"/>
                </a:cubicBezTo>
                <a:lnTo>
                  <a:pt x="0" y="629474"/>
                </a:lnTo>
                <a:lnTo>
                  <a:pt x="12789" y="502613"/>
                </a:lnTo>
                <a:cubicBezTo>
                  <a:pt x="71485" y="215773"/>
                  <a:pt x="325281" y="0"/>
                  <a:pt x="629474" y="0"/>
                </a:cubicBezTo>
                <a:close/>
              </a:path>
            </a:pathLst>
          </a:custGeom>
          <a:solidFill>
            <a:srgbClr val="DE3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9E74963-5D3B-4FE7-B224-4B09CB6BB259}"/>
              </a:ext>
            </a:extLst>
          </p:cNvPr>
          <p:cNvSpPr/>
          <p:nvPr/>
        </p:nvSpPr>
        <p:spPr>
          <a:xfrm>
            <a:off x="1828800" y="1236876"/>
            <a:ext cx="3632030" cy="1258947"/>
          </a:xfrm>
          <a:custGeom>
            <a:avLst/>
            <a:gdLst>
              <a:gd name="connsiteX0" fmla="*/ 629474 w 3632030"/>
              <a:gd name="connsiteY0" fmla="*/ 0 h 1258947"/>
              <a:gd name="connsiteX1" fmla="*/ 3297069 w 3632030"/>
              <a:gd name="connsiteY1" fmla="*/ 0 h 1258947"/>
              <a:gd name="connsiteX2" fmla="*/ 3542089 w 3632030"/>
              <a:gd name="connsiteY2" fmla="*/ 49467 h 1258947"/>
              <a:gd name="connsiteX3" fmla="*/ 3632030 w 3632030"/>
              <a:gd name="connsiteY3" fmla="*/ 98286 h 1258947"/>
              <a:gd name="connsiteX4" fmla="*/ 3506989 w 3632030"/>
              <a:gd name="connsiteY4" fmla="*/ 130437 h 1258947"/>
              <a:gd name="connsiteX5" fmla="*/ 2147347 w 3632030"/>
              <a:gd name="connsiteY5" fmla="*/ 1142622 h 1258947"/>
              <a:gd name="connsiteX6" fmla="*/ 2076677 w 3632030"/>
              <a:gd name="connsiteY6" fmla="*/ 1258947 h 1258947"/>
              <a:gd name="connsiteX7" fmla="*/ 629474 w 3632030"/>
              <a:gd name="connsiteY7" fmla="*/ 1258947 h 1258947"/>
              <a:gd name="connsiteX8" fmla="*/ 12789 w 3632030"/>
              <a:gd name="connsiteY8" fmla="*/ 756334 h 1258947"/>
              <a:gd name="connsiteX9" fmla="*/ 0 w 3632030"/>
              <a:gd name="connsiteY9" fmla="*/ 629473 h 1258947"/>
              <a:gd name="connsiteX10" fmla="*/ 12789 w 3632030"/>
              <a:gd name="connsiteY10" fmla="*/ 502613 h 1258947"/>
              <a:gd name="connsiteX11" fmla="*/ 629474 w 3632030"/>
              <a:gd name="connsiteY11" fmla="*/ 0 h 12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2030" h="1258947">
                <a:moveTo>
                  <a:pt x="629474" y="0"/>
                </a:moveTo>
                <a:lnTo>
                  <a:pt x="3297069" y="0"/>
                </a:lnTo>
                <a:cubicBezTo>
                  <a:pt x="3383981" y="0"/>
                  <a:pt x="3466779" y="17614"/>
                  <a:pt x="3542089" y="49467"/>
                </a:cubicBezTo>
                <a:lnTo>
                  <a:pt x="3632030" y="98286"/>
                </a:lnTo>
                <a:lnTo>
                  <a:pt x="3506989" y="130437"/>
                </a:lnTo>
                <a:cubicBezTo>
                  <a:pt x="2946637" y="304725"/>
                  <a:pt x="2468936" y="666606"/>
                  <a:pt x="2147347" y="1142622"/>
                </a:cubicBezTo>
                <a:lnTo>
                  <a:pt x="2076677" y="1258947"/>
                </a:lnTo>
                <a:lnTo>
                  <a:pt x="629474" y="1258947"/>
                </a:lnTo>
                <a:cubicBezTo>
                  <a:pt x="325281" y="1258947"/>
                  <a:pt x="71485" y="1043175"/>
                  <a:pt x="12789" y="756334"/>
                </a:cubicBezTo>
                <a:lnTo>
                  <a:pt x="0" y="629473"/>
                </a:lnTo>
                <a:lnTo>
                  <a:pt x="12789" y="502613"/>
                </a:lnTo>
                <a:cubicBezTo>
                  <a:pt x="71485" y="215772"/>
                  <a:pt x="325281" y="0"/>
                  <a:pt x="629474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637848C-2470-4BE2-B334-F03D2E6A35F1}"/>
              </a:ext>
            </a:extLst>
          </p:cNvPr>
          <p:cNvSpPr/>
          <p:nvPr/>
        </p:nvSpPr>
        <p:spPr>
          <a:xfrm>
            <a:off x="6731173" y="1236875"/>
            <a:ext cx="3632031" cy="1258948"/>
          </a:xfrm>
          <a:custGeom>
            <a:avLst/>
            <a:gdLst>
              <a:gd name="connsiteX0" fmla="*/ 334962 w 3632031"/>
              <a:gd name="connsiteY0" fmla="*/ 0 h 1258948"/>
              <a:gd name="connsiteX1" fmla="*/ 3002557 w 3632031"/>
              <a:gd name="connsiteY1" fmla="*/ 0 h 1258948"/>
              <a:gd name="connsiteX2" fmla="*/ 3632031 w 3632031"/>
              <a:gd name="connsiteY2" fmla="*/ 629474 h 1258948"/>
              <a:gd name="connsiteX3" fmla="*/ 3632030 w 3632031"/>
              <a:gd name="connsiteY3" fmla="*/ 629474 h 1258948"/>
              <a:gd name="connsiteX4" fmla="*/ 3002556 w 3632031"/>
              <a:gd name="connsiteY4" fmla="*/ 1258948 h 1258948"/>
              <a:gd name="connsiteX5" fmla="*/ 1555353 w 3632031"/>
              <a:gd name="connsiteY5" fmla="*/ 1258947 h 1258948"/>
              <a:gd name="connsiteX6" fmla="*/ 1484683 w 3632031"/>
              <a:gd name="connsiteY6" fmla="*/ 1142622 h 1258948"/>
              <a:gd name="connsiteX7" fmla="*/ 125041 w 3632031"/>
              <a:gd name="connsiteY7" fmla="*/ 130437 h 1258948"/>
              <a:gd name="connsiteX8" fmla="*/ 0 w 3632031"/>
              <a:gd name="connsiteY8" fmla="*/ 98286 h 1258948"/>
              <a:gd name="connsiteX9" fmla="*/ 89942 w 3632031"/>
              <a:gd name="connsiteY9" fmla="*/ 49467 h 1258948"/>
              <a:gd name="connsiteX10" fmla="*/ 334962 w 3632031"/>
              <a:gd name="connsiteY10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2031" h="1258948">
                <a:moveTo>
                  <a:pt x="334962" y="0"/>
                </a:moveTo>
                <a:lnTo>
                  <a:pt x="3002557" y="0"/>
                </a:lnTo>
                <a:cubicBezTo>
                  <a:pt x="3350206" y="0"/>
                  <a:pt x="3632031" y="281825"/>
                  <a:pt x="3632031" y="629474"/>
                </a:cubicBezTo>
                <a:lnTo>
                  <a:pt x="3632030" y="629474"/>
                </a:lnTo>
                <a:cubicBezTo>
                  <a:pt x="3632030" y="977123"/>
                  <a:pt x="3350205" y="1258948"/>
                  <a:pt x="3002556" y="1258948"/>
                </a:cubicBezTo>
                <a:lnTo>
                  <a:pt x="1555353" y="1258947"/>
                </a:lnTo>
                <a:lnTo>
                  <a:pt x="1484683" y="1142622"/>
                </a:lnTo>
                <a:cubicBezTo>
                  <a:pt x="1163094" y="666606"/>
                  <a:pt x="685393" y="304725"/>
                  <a:pt x="125041" y="130437"/>
                </a:cubicBezTo>
                <a:lnTo>
                  <a:pt x="0" y="98286"/>
                </a:lnTo>
                <a:lnTo>
                  <a:pt x="89942" y="49467"/>
                </a:lnTo>
                <a:cubicBezTo>
                  <a:pt x="165251" y="17614"/>
                  <a:pt x="248050" y="0"/>
                  <a:pt x="334962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94487A8-2906-4DBB-891C-5C9C10ABFA2C}"/>
              </a:ext>
            </a:extLst>
          </p:cNvPr>
          <p:cNvSpPr/>
          <p:nvPr/>
        </p:nvSpPr>
        <p:spPr>
          <a:xfrm>
            <a:off x="1828800" y="5106344"/>
            <a:ext cx="3612646" cy="1258948"/>
          </a:xfrm>
          <a:custGeom>
            <a:avLst/>
            <a:gdLst>
              <a:gd name="connsiteX0" fmla="*/ 629474 w 3612646"/>
              <a:gd name="connsiteY0" fmla="*/ 0 h 1258948"/>
              <a:gd name="connsiteX1" fmla="*/ 2067258 w 3612646"/>
              <a:gd name="connsiteY1" fmla="*/ 0 h 1258948"/>
              <a:gd name="connsiteX2" fmla="*/ 2147347 w 3612646"/>
              <a:gd name="connsiteY2" fmla="*/ 131831 h 1258948"/>
              <a:gd name="connsiteX3" fmla="*/ 3506989 w 3612646"/>
              <a:gd name="connsiteY3" fmla="*/ 1144016 h 1258948"/>
              <a:gd name="connsiteX4" fmla="*/ 3612646 w 3612646"/>
              <a:gd name="connsiteY4" fmla="*/ 1171183 h 1258948"/>
              <a:gd name="connsiteX5" fmla="*/ 3542088 w 3612646"/>
              <a:gd name="connsiteY5" fmla="*/ 1209481 h 1258948"/>
              <a:gd name="connsiteX6" fmla="*/ 3297068 w 3612646"/>
              <a:gd name="connsiteY6" fmla="*/ 1258948 h 1258948"/>
              <a:gd name="connsiteX7" fmla="*/ 629474 w 3612646"/>
              <a:gd name="connsiteY7" fmla="*/ 1258947 h 1258948"/>
              <a:gd name="connsiteX8" fmla="*/ 12789 w 3612646"/>
              <a:gd name="connsiteY8" fmla="*/ 756334 h 1258948"/>
              <a:gd name="connsiteX9" fmla="*/ 0 w 3612646"/>
              <a:gd name="connsiteY9" fmla="*/ 629474 h 1258948"/>
              <a:gd name="connsiteX10" fmla="*/ 12789 w 3612646"/>
              <a:gd name="connsiteY10" fmla="*/ 502613 h 1258948"/>
              <a:gd name="connsiteX11" fmla="*/ 629474 w 3612646"/>
              <a:gd name="connsiteY11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2646" h="1258948">
                <a:moveTo>
                  <a:pt x="629474" y="0"/>
                </a:moveTo>
                <a:lnTo>
                  <a:pt x="2067258" y="0"/>
                </a:lnTo>
                <a:lnTo>
                  <a:pt x="2147347" y="131831"/>
                </a:lnTo>
                <a:cubicBezTo>
                  <a:pt x="2468936" y="607847"/>
                  <a:pt x="2946637" y="969728"/>
                  <a:pt x="3506989" y="1144016"/>
                </a:cubicBezTo>
                <a:lnTo>
                  <a:pt x="3612646" y="1171183"/>
                </a:lnTo>
                <a:lnTo>
                  <a:pt x="3542088" y="1209481"/>
                </a:lnTo>
                <a:cubicBezTo>
                  <a:pt x="3466778" y="1241334"/>
                  <a:pt x="3383980" y="1258948"/>
                  <a:pt x="3297068" y="1258948"/>
                </a:cubicBezTo>
                <a:lnTo>
                  <a:pt x="629474" y="1258947"/>
                </a:lnTo>
                <a:cubicBezTo>
                  <a:pt x="325281" y="1258947"/>
                  <a:pt x="71485" y="1043175"/>
                  <a:pt x="12789" y="756334"/>
                </a:cubicBezTo>
                <a:lnTo>
                  <a:pt x="0" y="629474"/>
                </a:lnTo>
                <a:lnTo>
                  <a:pt x="12789" y="502613"/>
                </a:lnTo>
                <a:cubicBezTo>
                  <a:pt x="71485" y="215773"/>
                  <a:pt x="325281" y="0"/>
                  <a:pt x="6294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A5F47EE-969D-4EB7-B7B2-B57CD9F0DB18}"/>
              </a:ext>
            </a:extLst>
          </p:cNvPr>
          <p:cNvSpPr/>
          <p:nvPr/>
        </p:nvSpPr>
        <p:spPr>
          <a:xfrm>
            <a:off x="6750557" y="5106344"/>
            <a:ext cx="3612646" cy="1258948"/>
          </a:xfrm>
          <a:custGeom>
            <a:avLst/>
            <a:gdLst>
              <a:gd name="connsiteX0" fmla="*/ 1545388 w 3612646"/>
              <a:gd name="connsiteY0" fmla="*/ 0 h 1258948"/>
              <a:gd name="connsiteX1" fmla="*/ 2983172 w 3612646"/>
              <a:gd name="connsiteY1" fmla="*/ 0 h 1258948"/>
              <a:gd name="connsiteX2" fmla="*/ 3612646 w 3612646"/>
              <a:gd name="connsiteY2" fmla="*/ 629474 h 1258948"/>
              <a:gd name="connsiteX3" fmla="*/ 3612645 w 3612646"/>
              <a:gd name="connsiteY3" fmla="*/ 629474 h 1258948"/>
              <a:gd name="connsiteX4" fmla="*/ 2983171 w 3612646"/>
              <a:gd name="connsiteY4" fmla="*/ 1258948 h 1258948"/>
              <a:gd name="connsiteX5" fmla="*/ 315577 w 3612646"/>
              <a:gd name="connsiteY5" fmla="*/ 1258947 h 1258948"/>
              <a:gd name="connsiteX6" fmla="*/ 70557 w 3612646"/>
              <a:gd name="connsiteY6" fmla="*/ 1209480 h 1258948"/>
              <a:gd name="connsiteX7" fmla="*/ 0 w 3612646"/>
              <a:gd name="connsiteY7" fmla="*/ 1171183 h 1258948"/>
              <a:gd name="connsiteX8" fmla="*/ 105656 w 3612646"/>
              <a:gd name="connsiteY8" fmla="*/ 1144016 h 1258948"/>
              <a:gd name="connsiteX9" fmla="*/ 1465298 w 3612646"/>
              <a:gd name="connsiteY9" fmla="*/ 131831 h 1258948"/>
              <a:gd name="connsiteX10" fmla="*/ 1545388 w 3612646"/>
              <a:gd name="connsiteY10" fmla="*/ 0 h 12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2646" h="1258948">
                <a:moveTo>
                  <a:pt x="1545388" y="0"/>
                </a:moveTo>
                <a:lnTo>
                  <a:pt x="2983172" y="0"/>
                </a:lnTo>
                <a:cubicBezTo>
                  <a:pt x="3330821" y="0"/>
                  <a:pt x="3612646" y="281825"/>
                  <a:pt x="3612646" y="629474"/>
                </a:cubicBezTo>
                <a:lnTo>
                  <a:pt x="3612645" y="629474"/>
                </a:lnTo>
                <a:cubicBezTo>
                  <a:pt x="3612645" y="977123"/>
                  <a:pt x="3330820" y="1258948"/>
                  <a:pt x="2983171" y="1258948"/>
                </a:cubicBezTo>
                <a:lnTo>
                  <a:pt x="315577" y="1258947"/>
                </a:lnTo>
                <a:cubicBezTo>
                  <a:pt x="228665" y="1258947"/>
                  <a:pt x="145866" y="1241333"/>
                  <a:pt x="70557" y="1209480"/>
                </a:cubicBezTo>
                <a:lnTo>
                  <a:pt x="0" y="1171183"/>
                </a:lnTo>
                <a:lnTo>
                  <a:pt x="105656" y="1144016"/>
                </a:lnTo>
                <a:cubicBezTo>
                  <a:pt x="666008" y="969728"/>
                  <a:pt x="1143709" y="607847"/>
                  <a:pt x="1465298" y="131831"/>
                </a:cubicBezTo>
                <a:lnTo>
                  <a:pt x="1545388" y="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4FE646-B7E7-4A5D-A106-ECD4E8C0553D}"/>
              </a:ext>
            </a:extLst>
          </p:cNvPr>
          <p:cNvSpPr txBox="1"/>
          <p:nvPr/>
        </p:nvSpPr>
        <p:spPr>
          <a:xfrm>
            <a:off x="2086340" y="5799873"/>
            <a:ext cx="56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S UI Gothic" panose="020B0600070205080204" pitchFamily="34" charset="-128"/>
                <a:ea typeface="MS UI Gothic" panose="020B0600070205080204" pitchFamily="34" charset="-128"/>
                <a:sym typeface="MS Outlook" panose="05010100010000000000" pitchFamily="2" charset="2"/>
              </a:rPr>
              <a:t>♔</a:t>
            </a:r>
            <a:endParaRPr lang="en-IN" sz="3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FA317D-2DF9-4B9A-A2CE-B7AF334F7B9C}"/>
              </a:ext>
            </a:extLst>
          </p:cNvPr>
          <p:cNvSpPr txBox="1"/>
          <p:nvPr/>
        </p:nvSpPr>
        <p:spPr>
          <a:xfrm>
            <a:off x="6658631" y="1662566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E03790-5026-4479-8D22-574103BA200D}"/>
              </a:ext>
            </a:extLst>
          </p:cNvPr>
          <p:cNvSpPr txBox="1"/>
          <p:nvPr/>
        </p:nvSpPr>
        <p:spPr>
          <a:xfrm>
            <a:off x="7646067" y="3490265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64AD2A-85A5-42CC-82A6-5CCFB1B77F76}"/>
              </a:ext>
            </a:extLst>
          </p:cNvPr>
          <p:cNvSpPr txBox="1"/>
          <p:nvPr/>
        </p:nvSpPr>
        <p:spPr>
          <a:xfrm>
            <a:off x="6707878" y="5262237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5342F4-2170-4739-AEA6-F6D5AC8BF448}"/>
              </a:ext>
            </a:extLst>
          </p:cNvPr>
          <p:cNvSpPr txBox="1"/>
          <p:nvPr/>
        </p:nvSpPr>
        <p:spPr>
          <a:xfrm>
            <a:off x="4679270" y="5262237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9AAF13-1262-49D2-9C0C-27DB30952F3A}"/>
              </a:ext>
            </a:extLst>
          </p:cNvPr>
          <p:cNvSpPr txBox="1"/>
          <p:nvPr/>
        </p:nvSpPr>
        <p:spPr>
          <a:xfrm>
            <a:off x="3752079" y="3432125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23851F-8909-4870-A6B8-5A7817440BF2}"/>
              </a:ext>
            </a:extLst>
          </p:cNvPr>
          <p:cNvSpPr txBox="1"/>
          <p:nvPr/>
        </p:nvSpPr>
        <p:spPr>
          <a:xfrm>
            <a:off x="4825701" y="1627742"/>
            <a:ext cx="70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A799AA-5C99-4BA7-9579-04A517A33AF3}"/>
              </a:ext>
            </a:extLst>
          </p:cNvPr>
          <p:cNvSpPr txBox="1"/>
          <p:nvPr/>
        </p:nvSpPr>
        <p:spPr>
          <a:xfrm>
            <a:off x="2738153" y="1208464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COUNTERS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60B2FC-D56D-4B00-AA4E-9AE179371707}"/>
              </a:ext>
            </a:extLst>
          </p:cNvPr>
          <p:cNvSpPr txBox="1"/>
          <p:nvPr/>
        </p:nvSpPr>
        <p:spPr>
          <a:xfrm>
            <a:off x="7755438" y="124765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KITCHENS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B3E94C-9186-421C-BF17-518133C6800F}"/>
              </a:ext>
            </a:extLst>
          </p:cNvPr>
          <p:cNvSpPr txBox="1"/>
          <p:nvPr/>
        </p:nvSpPr>
        <p:spPr>
          <a:xfrm>
            <a:off x="1304822" y="332087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ALUMINIUM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2C5AE3-0F1F-48DC-B3CC-BDDF252B2E64}"/>
              </a:ext>
            </a:extLst>
          </p:cNvPr>
          <p:cNvSpPr txBox="1"/>
          <p:nvPr/>
        </p:nvSpPr>
        <p:spPr>
          <a:xfrm>
            <a:off x="8689207" y="332087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WADROBES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AA74C3-9B6A-4D53-978C-A1F6A4CBB65A}"/>
              </a:ext>
            </a:extLst>
          </p:cNvPr>
          <p:cNvSpPr txBox="1"/>
          <p:nvPr/>
        </p:nvSpPr>
        <p:spPr>
          <a:xfrm>
            <a:off x="1955710" y="5274453"/>
            <a:ext cx="2324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PARTITIONS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EAFD17-4923-4234-8015-D6AE0833BA35}"/>
              </a:ext>
            </a:extLst>
          </p:cNvPr>
          <p:cNvSpPr txBox="1"/>
          <p:nvPr/>
        </p:nvSpPr>
        <p:spPr>
          <a:xfrm>
            <a:off x="7924062" y="5274453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CEILINGS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ADB540-F1D7-423F-B0BA-740CE4070DB6}"/>
              </a:ext>
            </a:extLst>
          </p:cNvPr>
          <p:cNvSpPr txBox="1"/>
          <p:nvPr/>
        </p:nvSpPr>
        <p:spPr>
          <a:xfrm>
            <a:off x="2426529" y="85326"/>
            <a:ext cx="843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600" spc="0" dirty="0" smtClean="0">
                <a:solidFill>
                  <a:schemeClr val="accent2">
                    <a:lumMod val="50000"/>
                  </a:schemeClr>
                </a:solidFill>
              </a:rPr>
              <a:t>ROOTPEG SHOPFITTERS SERVICES</a:t>
            </a:r>
            <a:endParaRPr lang="en-US" sz="3600" spc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6B61849-8D94-4DB5-8ABF-44F8D14112C4}"/>
              </a:ext>
            </a:extLst>
          </p:cNvPr>
          <p:cNvSpPr txBox="1"/>
          <p:nvPr/>
        </p:nvSpPr>
        <p:spPr>
          <a:xfrm>
            <a:off x="5057105" y="3767264"/>
            <a:ext cx="2176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PowerUP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With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POWERPOINT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91" y="2236771"/>
            <a:ext cx="2869573" cy="28695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1" y="3789031"/>
            <a:ext cx="315145" cy="5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39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UI Gothic</vt:lpstr>
      <vt:lpstr>Arial</vt:lpstr>
      <vt:lpstr>Calibri</vt:lpstr>
      <vt:lpstr>Calibri Light</vt:lpstr>
      <vt:lpstr>Gill Sans MT</vt:lpstr>
      <vt:lpstr>MS Outlook</vt:lpstr>
      <vt:lpstr>Office Theme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Manzungu</dc:creator>
  <cp:lastModifiedBy>Joseph Manzungu</cp:lastModifiedBy>
  <cp:revision>4</cp:revision>
  <dcterms:created xsi:type="dcterms:W3CDTF">2020-01-09T08:40:57Z</dcterms:created>
  <dcterms:modified xsi:type="dcterms:W3CDTF">2020-01-09T15:10:44Z</dcterms:modified>
</cp:coreProperties>
</file>