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4BE8E-7D79-4106-9604-77FB221A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314E1-5924-48F4-9D76-64B8E29E5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85B4-29D9-4822-B1D4-B11E79A3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1B361-CD5D-478C-B03B-FFDEEA95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71D93-3BC4-4D79-BFD4-A16D8F37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4F9E-4530-4963-935F-D75C688F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B14D88-D96F-4B10-82A1-1AD829BEA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26CCD-21DC-459D-ADC3-0A9528F3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1B2D9-DBD5-4AEB-9E1B-1F35FA5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E9A5A-9E6B-434D-B7B3-03D3547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4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7D499-C488-415F-AAA0-88B21821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A75C3-139A-4723-ABC2-C2D173EE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E7700-3255-402F-BD51-60EFE50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19B54-E83B-44DC-930B-7877EC22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2EBF6-6723-4E8B-B4D1-5D5251C5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98DE8-E9C6-4F03-B47A-867E4951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61693-C10F-4A5C-8346-C125C6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B9BEC-377E-4732-8A91-BF242224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2D6AC-4863-4AF3-8351-61E6E55E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98993-B35C-439E-9778-AFDC63B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7F37-0C5D-4AD6-A971-CFEDCE9D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84D17-4ECC-4BEB-A7EC-5C052E7D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DFB91-2F22-4A6F-B408-852409AB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FFC58-EA1E-4B76-96FF-2432DF3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33343-A9D1-4505-806E-FB15515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8F53-189D-4ABF-BC4C-F86D25BB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750CC-E981-41F8-9E52-B12F4FED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7AC5C-CD72-4EE8-B3C5-E828C8737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ADFF9-4890-4417-A983-97678BB8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1859E-7AAC-4777-9791-095B1009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CCDD4-C7C0-4485-94A6-6B54465E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1BACC-DAF8-42F8-AE4A-F3330EC7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D144-D0A8-44E7-9EF0-2F9030CC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E1DC8-04F5-44C8-B90F-1E9FD012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E8926-56A7-4C21-98B5-3F36262CC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109D4-DAD8-4339-B594-D8E05733E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C33A2F-7E15-4254-AD67-CFD19B57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953C57-613F-4B5E-B661-D8B13C0D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14AAA-3A26-4C28-B9F3-FB67E6DD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9C477-0827-48A1-AB3F-204B03C3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F226CF-057B-4D4B-990B-C47A30D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724E0-0611-48D8-A647-2DC9D6E5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88C9A6-5C5A-42EE-8CE9-5F037290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1A5F81-E7C0-4649-B4F7-F6E63D94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5DB42-4990-4D3F-9A5C-5984B0C1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AB6FD-9076-49C7-917C-D7C2AC9F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2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8B4B1-31DD-4C42-B415-78B39D07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289E1-07E4-4A87-A5D5-728A9CB8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13308-49DA-4E60-A8E8-D9B52719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AEA03-C7FB-4CA0-BE9A-B0EEC4C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AE473-75D2-4AE5-9271-01358D93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7A02E-448D-498D-ADE8-3B73DD5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8B10-9400-4CC1-A14C-C95632CF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EA161F-3686-4726-A077-16872EDBE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843C0-A030-423F-ADB7-4FE6F8B28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09808-DF59-49F0-AB50-D4CFFEC6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99B63-9DA8-4B49-A5B7-1D8168C5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25B0F-BF63-46C5-B1D6-F1EED6B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3DF8A-BCDF-432A-81F7-BDCE2524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5D868-FA3C-49CA-8404-B07B4FA3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36EF5-9CDF-4D90-B013-7411E9160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361A-2D2B-49F1-9355-B8B7094B3CC6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B05A1-C48F-43D3-BF04-6AE001C7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BCE52-DD0A-4D51-B7FD-B73914E05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80EC-00E4-4012-8BF9-B6B9CB796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08F1CE-292A-435F-8865-DAF3F28A38E3}"/>
              </a:ext>
            </a:extLst>
          </p:cNvPr>
          <p:cNvSpPr/>
          <p:nvPr/>
        </p:nvSpPr>
        <p:spPr>
          <a:xfrm>
            <a:off x="866278" y="497309"/>
            <a:ext cx="914400" cy="5374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691B56-0CC3-4922-B3C5-F79ED4BA0787}"/>
              </a:ext>
            </a:extLst>
          </p:cNvPr>
          <p:cNvSpPr/>
          <p:nvPr/>
        </p:nvSpPr>
        <p:spPr>
          <a:xfrm>
            <a:off x="4347419" y="497309"/>
            <a:ext cx="6633405" cy="537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403B627-3CCC-41BE-959D-1D4A44C164CA}"/>
              </a:ext>
            </a:extLst>
          </p:cNvPr>
          <p:cNvCxnSpPr>
            <a:cxnSpLocks/>
          </p:cNvCxnSpPr>
          <p:nvPr/>
        </p:nvCxnSpPr>
        <p:spPr>
          <a:xfrm>
            <a:off x="1844846" y="1724530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05D8EC-37E5-4728-8F17-402346FB86FF}"/>
              </a:ext>
            </a:extLst>
          </p:cNvPr>
          <p:cNvSpPr/>
          <p:nvPr/>
        </p:nvSpPr>
        <p:spPr>
          <a:xfrm>
            <a:off x="866278" y="2021310"/>
            <a:ext cx="938462" cy="537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브라우저</a:t>
            </a:r>
            <a:br>
              <a:rPr lang="en-US" altLang="ko-KR" sz="1400"/>
            </a:br>
            <a:r>
              <a:rPr lang="en-US" altLang="ko-KR" sz="1400"/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23E69-6AEB-4F2F-A928-7731E393FADA}"/>
              </a:ext>
            </a:extLst>
          </p:cNvPr>
          <p:cNvSpPr txBox="1"/>
          <p:nvPr/>
        </p:nvSpPr>
        <p:spPr>
          <a:xfrm>
            <a:off x="2085477" y="13980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요청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8CD3FF-CEFA-4875-AA0F-D65EA34A6346}"/>
              </a:ext>
            </a:extLst>
          </p:cNvPr>
          <p:cNvSpPr/>
          <p:nvPr/>
        </p:nvSpPr>
        <p:spPr>
          <a:xfrm>
            <a:off x="4347420" y="1656350"/>
            <a:ext cx="1933073" cy="53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CustomUsernamePasswordAuthenticationFilter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5D0CD-6BDE-4E82-B6B0-AEF2147D509E}"/>
              </a:ext>
            </a:extLst>
          </p:cNvPr>
          <p:cNvSpPr txBox="1"/>
          <p:nvPr/>
        </p:nvSpPr>
        <p:spPr>
          <a:xfrm>
            <a:off x="5259932" y="2171185"/>
            <a:ext cx="111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ID/PW </a:t>
            </a:r>
            <a:r>
              <a:rPr lang="ko-KR" altLang="en-US" sz="1200"/>
              <a:t>확인</a:t>
            </a:r>
            <a:endParaRPr lang="en-US" altLang="ko-KR" sz="1200"/>
          </a:p>
          <a:p>
            <a:r>
              <a:rPr lang="en-US" altLang="ko-KR" sz="1200"/>
              <a:t>- JWT</a:t>
            </a:r>
            <a:r>
              <a:rPr lang="ko-KR" altLang="en-US" sz="1200"/>
              <a:t> 발급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4984F0-A3A7-4396-AD4A-045EEA87B5BA}"/>
              </a:ext>
            </a:extLst>
          </p:cNvPr>
          <p:cNvCxnSpPr>
            <a:cxnSpLocks/>
          </p:cNvCxnSpPr>
          <p:nvPr/>
        </p:nvCxnSpPr>
        <p:spPr>
          <a:xfrm flipH="1">
            <a:off x="1844846" y="2105530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0B4AD3-0655-4503-B42C-09AA31112877}"/>
              </a:ext>
            </a:extLst>
          </p:cNvPr>
          <p:cNvSpPr txBox="1"/>
          <p:nvPr/>
        </p:nvSpPr>
        <p:spPr>
          <a:xfrm>
            <a:off x="3104157" y="1767385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JWT </a:t>
            </a:r>
            <a:r>
              <a:rPr lang="ko-KR" altLang="en-US"/>
              <a:t>반환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05C6C-978C-4654-9A69-16A1B8081661}"/>
              </a:ext>
            </a:extLst>
          </p:cNvPr>
          <p:cNvSpPr txBox="1"/>
          <p:nvPr/>
        </p:nvSpPr>
        <p:spPr>
          <a:xfrm>
            <a:off x="866278" y="2565870"/>
            <a:ext cx="9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JWT</a:t>
            </a:r>
            <a:r>
              <a:rPr lang="ko-KR" altLang="en-US" sz="1200"/>
              <a:t>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E3A4ED-7CAA-4D30-A4FE-51BEB12B8E6C}"/>
              </a:ext>
            </a:extLst>
          </p:cNvPr>
          <p:cNvCxnSpPr>
            <a:cxnSpLocks/>
          </p:cNvCxnSpPr>
          <p:nvPr/>
        </p:nvCxnSpPr>
        <p:spPr>
          <a:xfrm>
            <a:off x="1844846" y="2894142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E3FB9-6225-4CA7-81A6-EEFB320321E7}"/>
              </a:ext>
            </a:extLst>
          </p:cNvPr>
          <p:cNvSpPr txBox="1"/>
          <p:nvPr/>
        </p:nvSpPr>
        <p:spPr>
          <a:xfrm>
            <a:off x="2085477" y="25676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조회 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ECD57B-68D8-481A-8F55-68345E65CB83}"/>
              </a:ext>
            </a:extLst>
          </p:cNvPr>
          <p:cNvSpPr/>
          <p:nvPr/>
        </p:nvSpPr>
        <p:spPr>
          <a:xfrm>
            <a:off x="4347420" y="2775287"/>
            <a:ext cx="1933073" cy="53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AuthenticationFilter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8410B-93F2-4019-8AAD-722545F34B1A}"/>
              </a:ext>
            </a:extLst>
          </p:cNvPr>
          <p:cNvSpPr txBox="1"/>
          <p:nvPr/>
        </p:nvSpPr>
        <p:spPr>
          <a:xfrm>
            <a:off x="4547667" y="3297760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JWT</a:t>
            </a:r>
            <a:r>
              <a:rPr lang="ko-KR" altLang="en-US" sz="1200"/>
              <a:t> 유효성 검증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ko-KR" altLang="en-US" sz="1200"/>
              <a:t>액세스</a:t>
            </a:r>
            <a:r>
              <a:rPr lang="en-US" altLang="ko-KR" sz="1200"/>
              <a:t>, </a:t>
            </a:r>
            <a:r>
              <a:rPr lang="ko-KR" altLang="en-US" sz="1200"/>
              <a:t>리프레시 토큰</a:t>
            </a:r>
            <a:endParaRPr lang="en-US" altLang="ko-KR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CF2981-5B59-4E57-BAB1-4497C7250182}"/>
              </a:ext>
            </a:extLst>
          </p:cNvPr>
          <p:cNvSpPr/>
          <p:nvPr/>
        </p:nvSpPr>
        <p:spPr>
          <a:xfrm>
            <a:off x="8807119" y="2752330"/>
            <a:ext cx="1034716" cy="140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Rest</a:t>
            </a:r>
            <a:br>
              <a:rPr lang="en-US" altLang="ko-KR" sz="1400"/>
            </a:br>
            <a:r>
              <a:rPr lang="en-US" altLang="ko-KR" sz="1400"/>
              <a:t>Controller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4E74A6-A98D-4CE8-9688-7FEACCFA0954}"/>
              </a:ext>
            </a:extLst>
          </p:cNvPr>
          <p:cNvSpPr txBox="1"/>
          <p:nvPr/>
        </p:nvSpPr>
        <p:spPr>
          <a:xfrm>
            <a:off x="9796674" y="275233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조회 요청 처리</a:t>
            </a:r>
            <a:endParaRPr lang="en-US" altLang="ko-KR" sz="12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B470FC-7311-4A4E-B184-107197CC3246}"/>
              </a:ext>
            </a:extLst>
          </p:cNvPr>
          <p:cNvCxnSpPr>
            <a:cxnSpLocks/>
          </p:cNvCxnSpPr>
          <p:nvPr/>
        </p:nvCxnSpPr>
        <p:spPr>
          <a:xfrm>
            <a:off x="6310993" y="2884678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94548E-AFDB-4AC9-994A-CD97EA6BB31D}"/>
              </a:ext>
            </a:extLst>
          </p:cNvPr>
          <p:cNvSpPr txBox="1"/>
          <p:nvPr/>
        </p:nvSpPr>
        <p:spPr>
          <a:xfrm>
            <a:off x="6997519" y="2496493"/>
            <a:ext cx="17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조회 요청 전달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717AB47-AAA8-4604-8A20-9AECE39F505B}"/>
              </a:ext>
            </a:extLst>
          </p:cNvPr>
          <p:cNvCxnSpPr>
            <a:cxnSpLocks/>
          </p:cNvCxnSpPr>
          <p:nvPr/>
        </p:nvCxnSpPr>
        <p:spPr>
          <a:xfrm flipH="1">
            <a:off x="1844846" y="4038840"/>
            <a:ext cx="691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DB7504-4B6D-4CD3-B714-64F5936FF097}"/>
              </a:ext>
            </a:extLst>
          </p:cNvPr>
          <p:cNvSpPr txBox="1"/>
          <p:nvPr/>
        </p:nvSpPr>
        <p:spPr>
          <a:xfrm>
            <a:off x="7002391" y="36445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조회 결과</a:t>
            </a:r>
            <a:r>
              <a:rPr lang="en-US" altLang="ko-KR"/>
              <a:t> </a:t>
            </a:r>
            <a:r>
              <a:rPr lang="ko-KR" altLang="en-US"/>
              <a:t>응답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30EC3C2-D747-49EC-BEB7-777A06408E4A}"/>
              </a:ext>
            </a:extLst>
          </p:cNvPr>
          <p:cNvCxnSpPr>
            <a:cxnSpLocks/>
          </p:cNvCxnSpPr>
          <p:nvPr/>
        </p:nvCxnSpPr>
        <p:spPr>
          <a:xfrm>
            <a:off x="1812762" y="4745688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D38EA6-BCE3-4DF5-9502-7B717626E8FC}"/>
              </a:ext>
            </a:extLst>
          </p:cNvPr>
          <p:cNvSpPr txBox="1"/>
          <p:nvPr/>
        </p:nvSpPr>
        <p:spPr>
          <a:xfrm>
            <a:off x="2053393" y="44192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로그아웃 요청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70AB28-28EC-4343-AB26-7619440FC7A5}"/>
              </a:ext>
            </a:extLst>
          </p:cNvPr>
          <p:cNvSpPr/>
          <p:nvPr/>
        </p:nvSpPr>
        <p:spPr>
          <a:xfrm>
            <a:off x="4347420" y="4635417"/>
            <a:ext cx="1933073" cy="53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Jwt</a:t>
            </a:r>
          </a:p>
          <a:p>
            <a:pPr algn="ctr"/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InvalidationFilter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68BFF9-EE85-4423-85AA-A38CC9457065}"/>
              </a:ext>
            </a:extLst>
          </p:cNvPr>
          <p:cNvSpPr txBox="1"/>
          <p:nvPr/>
        </p:nvSpPr>
        <p:spPr>
          <a:xfrm>
            <a:off x="4451146" y="5157777"/>
            <a:ext cx="20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리프레시 토큰</a:t>
            </a:r>
            <a:r>
              <a:rPr lang="en-US" altLang="ko-KR" sz="1200"/>
              <a:t>(JWT)</a:t>
            </a:r>
            <a:r>
              <a:rPr lang="ko-KR" altLang="en-US" sz="1200"/>
              <a:t> 삭제</a:t>
            </a:r>
            <a:endParaRPr lang="en-US" altLang="ko-KR" sz="12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5CBBEB-B74A-442D-BDE9-E3A05E4A77A5}"/>
              </a:ext>
            </a:extLst>
          </p:cNvPr>
          <p:cNvCxnSpPr>
            <a:cxnSpLocks/>
          </p:cNvCxnSpPr>
          <p:nvPr/>
        </p:nvCxnSpPr>
        <p:spPr>
          <a:xfrm flipH="1">
            <a:off x="1820783" y="5162636"/>
            <a:ext cx="24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5B76464-8FF6-4925-A7D6-0B3F49ECF2E0}"/>
              </a:ext>
            </a:extLst>
          </p:cNvPr>
          <p:cNvSpPr txBox="1"/>
          <p:nvPr/>
        </p:nvSpPr>
        <p:spPr>
          <a:xfrm>
            <a:off x="2663002" y="48244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처리결과 응답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84916E-9FDE-4D06-94E4-5E3546A5F418}"/>
              </a:ext>
            </a:extLst>
          </p:cNvPr>
          <p:cNvSpPr/>
          <p:nvPr/>
        </p:nvSpPr>
        <p:spPr>
          <a:xfrm>
            <a:off x="861302" y="5050343"/>
            <a:ext cx="938462" cy="537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브라우저</a:t>
            </a:r>
            <a:br>
              <a:rPr lang="en-US" altLang="ko-KR" sz="1400"/>
            </a:br>
            <a:r>
              <a:rPr lang="en-US" altLang="ko-KR" sz="1400"/>
              <a:t>Storage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A383E-C2EE-4D54-AB76-2E8BA5637ED6}"/>
              </a:ext>
            </a:extLst>
          </p:cNvPr>
          <p:cNvSpPr txBox="1"/>
          <p:nvPr/>
        </p:nvSpPr>
        <p:spPr>
          <a:xfrm>
            <a:off x="861302" y="5594903"/>
            <a:ext cx="9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JWT</a:t>
            </a:r>
            <a:r>
              <a:rPr lang="ko-KR" altLang="en-US" sz="1200"/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51256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D2Coding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해정 유</dc:creator>
  <cp:lastModifiedBy>해정 유</cp:lastModifiedBy>
  <cp:revision>4</cp:revision>
  <dcterms:created xsi:type="dcterms:W3CDTF">2024-06-26T00:24:43Z</dcterms:created>
  <dcterms:modified xsi:type="dcterms:W3CDTF">2024-06-26T00:43:21Z</dcterms:modified>
</cp:coreProperties>
</file>