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58D4-8035-4B31-A9D5-953FC876A5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A13-60C6-470C-8A30-521AC964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58D4-8035-4B31-A9D5-953FC876A5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A13-60C6-470C-8A30-521AC964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58D4-8035-4B31-A9D5-953FC876A5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A13-60C6-470C-8A30-521AC964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9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58D4-8035-4B31-A9D5-953FC876A5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A13-60C6-470C-8A30-521AC964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8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58D4-8035-4B31-A9D5-953FC876A5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A13-60C6-470C-8A30-521AC964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0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58D4-8035-4B31-A9D5-953FC876A5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A13-60C6-470C-8A30-521AC964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58D4-8035-4B31-A9D5-953FC876A5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A13-60C6-470C-8A30-521AC964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6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58D4-8035-4B31-A9D5-953FC876A5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A13-60C6-470C-8A30-521AC964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58D4-8035-4B31-A9D5-953FC876A5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A13-60C6-470C-8A30-521AC964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4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58D4-8035-4B31-A9D5-953FC876A5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A13-60C6-470C-8A30-521AC964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58D4-8035-4B31-A9D5-953FC876A5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A13-60C6-470C-8A30-521AC964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2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758D4-8035-4B31-A9D5-953FC876A5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5A13-60C6-470C-8A30-521AC964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9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0" y="1358250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</a:p>
          <a:p>
            <a:pPr algn="ctr"/>
            <a:r>
              <a:rPr lang="en-US" dirty="0" smtClean="0"/>
              <a:t>Roxie Node #1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0" y="3124200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</a:p>
          <a:p>
            <a:pPr algn="ctr"/>
            <a:r>
              <a:rPr lang="en-US" dirty="0" smtClean="0"/>
              <a:t>Roxie Node #2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0" y="5181600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</a:p>
          <a:p>
            <a:pPr algn="ctr"/>
            <a:r>
              <a:rPr lang="en-US" dirty="0" smtClean="0"/>
              <a:t>Roxie Node #N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4191000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838200" y="1205850"/>
            <a:ext cx="1447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609600" y="1967850"/>
            <a:ext cx="1676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305133">
            <a:off x="762000" y="201900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00081">
            <a:off x="1200962" y="121835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6" idx="1"/>
          </p:cNvCxnSpPr>
          <p:nvPr/>
        </p:nvCxnSpPr>
        <p:spPr>
          <a:xfrm>
            <a:off x="838200" y="28956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609600" y="37338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305133">
            <a:off x="762000" y="370875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00081">
            <a:off x="1200962" y="290810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7" idx="1"/>
          </p:cNvCxnSpPr>
          <p:nvPr/>
        </p:nvCxnSpPr>
        <p:spPr>
          <a:xfrm>
            <a:off x="872316" y="5029200"/>
            <a:ext cx="1413684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 flipV="1">
            <a:off x="643716" y="5791200"/>
            <a:ext cx="1642284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0305133">
            <a:off x="796116" y="584235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00081">
            <a:off x="1235078" y="504170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43400" y="1358250"/>
            <a:ext cx="16002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Roxie </a:t>
            </a:r>
            <a:r>
              <a:rPr lang="en-US" dirty="0"/>
              <a:t>Node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343400" y="1815450"/>
            <a:ext cx="16002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Roxie Node #1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43400" y="2272650"/>
            <a:ext cx="16002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Roxie Node #1</a:t>
            </a:r>
          </a:p>
        </p:txBody>
      </p:sp>
      <p:cxnSp>
        <p:nvCxnSpPr>
          <p:cNvPr id="35" name="Straight Arrow Connector 34"/>
          <p:cNvCxnSpPr>
            <a:stCxn id="5" idx="3"/>
            <a:endCxn id="30" idx="1"/>
          </p:cNvCxnSpPr>
          <p:nvPr/>
        </p:nvCxnSpPr>
        <p:spPr>
          <a:xfrm flipV="1">
            <a:off x="3886200" y="154875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31" idx="1"/>
          </p:cNvCxnSpPr>
          <p:nvPr/>
        </p:nvCxnSpPr>
        <p:spPr>
          <a:xfrm>
            <a:off x="3886200" y="19678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3"/>
            <a:endCxn id="32" idx="1"/>
          </p:cNvCxnSpPr>
          <p:nvPr/>
        </p:nvCxnSpPr>
        <p:spPr>
          <a:xfrm>
            <a:off x="3886200" y="1967850"/>
            <a:ext cx="4572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343400" y="3048000"/>
            <a:ext cx="16002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Roxie Node #2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43400" y="3505200"/>
            <a:ext cx="16002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Roxie Node #2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43400" y="3962400"/>
            <a:ext cx="16002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Roxie Node #2</a:t>
            </a:r>
          </a:p>
        </p:txBody>
      </p: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3886200" y="32385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1"/>
          </p:cNvCxnSpPr>
          <p:nvPr/>
        </p:nvCxnSpPr>
        <p:spPr>
          <a:xfrm>
            <a:off x="3886200" y="3657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1"/>
          </p:cNvCxnSpPr>
          <p:nvPr/>
        </p:nvCxnSpPr>
        <p:spPr>
          <a:xfrm>
            <a:off x="3886200" y="3657600"/>
            <a:ext cx="4572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343400" y="5105400"/>
            <a:ext cx="16002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Roxie Node #N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43400" y="5562600"/>
            <a:ext cx="16002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Roxie Node #N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43400" y="6019800"/>
            <a:ext cx="16002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Roxie Node #N</a:t>
            </a:r>
          </a:p>
        </p:txBody>
      </p:sp>
      <p:cxnSp>
        <p:nvCxnSpPr>
          <p:cNvPr id="54" name="Straight Arrow Connector 53"/>
          <p:cNvCxnSpPr>
            <a:endCxn id="51" idx="1"/>
          </p:cNvCxnSpPr>
          <p:nvPr/>
        </p:nvCxnSpPr>
        <p:spPr>
          <a:xfrm flipV="1">
            <a:off x="3886200" y="52959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1"/>
          </p:cNvCxnSpPr>
          <p:nvPr/>
        </p:nvCxnSpPr>
        <p:spPr>
          <a:xfrm>
            <a:off x="3886200" y="57150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1"/>
          </p:cNvCxnSpPr>
          <p:nvPr/>
        </p:nvCxnSpPr>
        <p:spPr>
          <a:xfrm>
            <a:off x="3886200" y="5715000"/>
            <a:ext cx="4572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53000" y="4228122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8" name="Can 57"/>
          <p:cNvSpPr/>
          <p:nvPr/>
        </p:nvSpPr>
        <p:spPr>
          <a:xfrm>
            <a:off x="5943600" y="1205850"/>
            <a:ext cx="1066800" cy="1600200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smtClean="0"/>
              <a:t>Volume</a:t>
            </a:r>
          </a:p>
          <a:p>
            <a:pPr algn="ctr"/>
            <a:r>
              <a:rPr lang="en-US" dirty="0" smtClean="0"/>
              <a:t>Node #1</a:t>
            </a:r>
            <a:endParaRPr lang="en-US" dirty="0"/>
          </a:p>
        </p:txBody>
      </p:sp>
      <p:sp>
        <p:nvSpPr>
          <p:cNvPr id="59" name="Can 58"/>
          <p:cNvSpPr/>
          <p:nvPr/>
        </p:nvSpPr>
        <p:spPr>
          <a:xfrm>
            <a:off x="5943600" y="2857500"/>
            <a:ext cx="1066800" cy="1600200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smtClean="0"/>
              <a:t>Volume</a:t>
            </a:r>
          </a:p>
          <a:p>
            <a:pPr algn="ctr"/>
            <a:r>
              <a:rPr lang="en-US" dirty="0" smtClean="0"/>
              <a:t>Node #2</a:t>
            </a:r>
            <a:endParaRPr lang="en-US" dirty="0"/>
          </a:p>
        </p:txBody>
      </p:sp>
      <p:sp>
        <p:nvSpPr>
          <p:cNvPr id="60" name="Can 59"/>
          <p:cNvSpPr/>
          <p:nvPr/>
        </p:nvSpPr>
        <p:spPr>
          <a:xfrm>
            <a:off x="5943600" y="4953000"/>
            <a:ext cx="1066800" cy="1600200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smtClean="0"/>
              <a:t>Volume</a:t>
            </a:r>
          </a:p>
          <a:p>
            <a:pPr algn="ctr"/>
            <a:r>
              <a:rPr lang="en-US" dirty="0" smtClean="0"/>
              <a:t>Node #N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24716" y="119390"/>
            <a:ext cx="728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Load Balancing Roxie using Kubernetes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9055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3276600" y="1358250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</a:p>
          <a:p>
            <a:pPr algn="ctr"/>
            <a:r>
              <a:rPr lang="en-US" dirty="0" smtClean="0"/>
              <a:t>Roxie Node #1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3" idx="1"/>
          </p:cNvCxnSpPr>
          <p:nvPr/>
        </p:nvCxnSpPr>
        <p:spPr>
          <a:xfrm>
            <a:off x="1828800" y="1205850"/>
            <a:ext cx="1447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1"/>
          </p:cNvCxnSpPr>
          <p:nvPr/>
        </p:nvCxnSpPr>
        <p:spPr>
          <a:xfrm flipV="1">
            <a:off x="1600200" y="1967850"/>
            <a:ext cx="1676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305133">
            <a:off x="1752600" y="201900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00081">
            <a:off x="2191562" y="121835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334000" y="1358250"/>
            <a:ext cx="16002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Roxie </a:t>
            </a:r>
            <a:r>
              <a:rPr lang="en-US" dirty="0"/>
              <a:t>Node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334000" y="2013175"/>
            <a:ext cx="16002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Roxie Node #1</a:t>
            </a:r>
          </a:p>
        </p:txBody>
      </p:sp>
      <p:cxnSp>
        <p:nvCxnSpPr>
          <p:cNvPr id="62" name="Straight Arrow Connector 61"/>
          <p:cNvCxnSpPr>
            <a:stCxn id="43" idx="3"/>
            <a:endCxn id="59" idx="1"/>
          </p:cNvCxnSpPr>
          <p:nvPr/>
        </p:nvCxnSpPr>
        <p:spPr>
          <a:xfrm flipV="1">
            <a:off x="4876800" y="154875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  <a:endCxn id="60" idx="1"/>
          </p:cNvCxnSpPr>
          <p:nvPr/>
        </p:nvCxnSpPr>
        <p:spPr>
          <a:xfrm>
            <a:off x="4876800" y="1967850"/>
            <a:ext cx="457200" cy="235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33400" y="11939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Test Configuration for Roxie Load Balancing</a:t>
            </a:r>
            <a:endParaRPr lang="en-US" sz="3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97852" y="3276600"/>
            <a:ext cx="7279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Kuberentes</a:t>
            </a:r>
            <a:r>
              <a:rPr lang="en-US" dirty="0" smtClean="0"/>
              <a:t> load balancer IP was used for the IP of the Roxie instance in the envirionment.xml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enviroment.xml on the nodes running Roxie were modified to use “.” (i.e. localhost) for the IP address of the Roxie instance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Results seem to indicate that Roxie nodes can be scaled in this manner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7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165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Aronsky, Gleb (RIS-BCT)</dc:creator>
  <cp:lastModifiedBy>Aronsky, Gleb (RIS-BCT)</cp:lastModifiedBy>
  <cp:revision>6</cp:revision>
  <dcterms:created xsi:type="dcterms:W3CDTF">2016-07-22T17:58:34Z</dcterms:created>
  <dcterms:modified xsi:type="dcterms:W3CDTF">2016-07-22T19:03:05Z</dcterms:modified>
</cp:coreProperties>
</file>