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Blessing" userId="2a9ff4d0cd876031" providerId="LiveId" clId="{D6788F92-F3A5-4829-9F3C-ACB078028E3B}"/>
    <pc:docChg chg="modSld">
      <pc:chgData name="Sean Blessing" userId="2a9ff4d0cd876031" providerId="LiveId" clId="{D6788F92-F3A5-4829-9F3C-ACB078028E3B}" dt="2019-09-20T09:47:26.540" v="53" actId="14100"/>
      <pc:docMkLst>
        <pc:docMk/>
      </pc:docMkLst>
      <pc:sldChg chg="modAnim">
        <pc:chgData name="Sean Blessing" userId="2a9ff4d0cd876031" providerId="LiveId" clId="{D6788F92-F3A5-4829-9F3C-ACB078028E3B}" dt="2019-09-20T09:43:15.574" v="3"/>
        <pc:sldMkLst>
          <pc:docMk/>
          <pc:sldMk cId="4080645757" sldId="258"/>
        </pc:sldMkLst>
      </pc:sldChg>
      <pc:sldChg chg="modAnim">
        <pc:chgData name="Sean Blessing" userId="2a9ff4d0cd876031" providerId="LiveId" clId="{D6788F92-F3A5-4829-9F3C-ACB078028E3B}" dt="2019-09-20T09:44:13.493" v="4"/>
        <pc:sldMkLst>
          <pc:docMk/>
          <pc:sldMk cId="2032959581" sldId="259"/>
        </pc:sldMkLst>
      </pc:sldChg>
      <pc:sldChg chg="modSp modAnim">
        <pc:chgData name="Sean Blessing" userId="2a9ff4d0cd876031" providerId="LiveId" clId="{D6788F92-F3A5-4829-9F3C-ACB078028E3B}" dt="2019-09-20T09:47:26.540" v="53" actId="14100"/>
        <pc:sldMkLst>
          <pc:docMk/>
          <pc:sldMk cId="1255717626" sldId="263"/>
        </pc:sldMkLst>
        <pc:spChg chg="mod">
          <ac:chgData name="Sean Blessing" userId="2a9ff4d0cd876031" providerId="LiveId" clId="{D6788F92-F3A5-4829-9F3C-ACB078028E3B}" dt="2019-09-20T09:46:16.636" v="30" actId="1035"/>
          <ac:spMkLst>
            <pc:docMk/>
            <pc:sldMk cId="1255717626" sldId="263"/>
            <ac:spMk id="8" creationId="{05CB4268-CC8B-42B9-8C94-C65E4C0DD24B}"/>
          </ac:spMkLst>
        </pc:spChg>
        <pc:spChg chg="mod">
          <ac:chgData name="Sean Blessing" userId="2a9ff4d0cd876031" providerId="LiveId" clId="{D6788F92-F3A5-4829-9F3C-ACB078028E3B}" dt="2019-09-20T09:46:27.266" v="52" actId="1035"/>
          <ac:spMkLst>
            <pc:docMk/>
            <pc:sldMk cId="1255717626" sldId="263"/>
            <ac:spMk id="11" creationId="{05808F40-F1F0-4FF5-9569-F2971D1E290C}"/>
          </ac:spMkLst>
        </pc:spChg>
        <pc:picChg chg="mod">
          <ac:chgData name="Sean Blessing" userId="2a9ff4d0cd876031" providerId="LiveId" clId="{D6788F92-F3A5-4829-9F3C-ACB078028E3B}" dt="2019-09-20T09:46:07.616" v="13" actId="1036"/>
          <ac:picMkLst>
            <pc:docMk/>
            <pc:sldMk cId="1255717626" sldId="263"/>
            <ac:picMk id="7" creationId="{90D04D80-FE0C-4210-9BAB-E14114F53DB0}"/>
          </ac:picMkLst>
        </pc:picChg>
        <pc:cxnChg chg="mod">
          <ac:chgData name="Sean Blessing" userId="2a9ff4d0cd876031" providerId="LiveId" clId="{D6788F92-F3A5-4829-9F3C-ACB078028E3B}" dt="2019-09-20T09:47:26.540" v="53" actId="14100"/>
          <ac:cxnSpMkLst>
            <pc:docMk/>
            <pc:sldMk cId="1255717626" sldId="263"/>
            <ac:cxnSpMk id="6" creationId="{30983BF5-4D42-442B-A90F-C5DB272B05A0}"/>
          </ac:cxnSpMkLst>
        </pc:cxnChg>
      </pc:sldChg>
    </pc:docChg>
  </pc:docChgLst>
  <pc:docChgLst>
    <pc:chgData name="Sean Blessing" userId="2a9ff4d0cd876031" providerId="LiveId" clId="{BC9A9F07-127F-4730-A78D-9A0AD97366B1}"/>
    <pc:docChg chg="undo custSel addSld delSld modSld">
      <pc:chgData name="Sean Blessing" userId="2a9ff4d0cd876031" providerId="LiveId" clId="{BC9A9F07-127F-4730-A78D-9A0AD97366B1}" dt="2019-06-19T16:16:57.520" v="3267" actId="20577"/>
      <pc:docMkLst>
        <pc:docMk/>
      </pc:docMkLst>
      <pc:sldChg chg="modSp">
        <pc:chgData name="Sean Blessing" userId="2a9ff4d0cd876031" providerId="LiveId" clId="{BC9A9F07-127F-4730-A78D-9A0AD97366B1}" dt="2019-06-19T01:35:58.363" v="2067" actId="20577"/>
        <pc:sldMkLst>
          <pc:docMk/>
          <pc:sldMk cId="1999545628" sldId="256"/>
        </pc:sldMkLst>
        <pc:spChg chg="mod">
          <ac:chgData name="Sean Blessing" userId="2a9ff4d0cd876031" providerId="LiveId" clId="{BC9A9F07-127F-4730-A78D-9A0AD97366B1}" dt="2019-06-19T01:35:58.363" v="2067" actId="20577"/>
          <ac:spMkLst>
            <pc:docMk/>
            <pc:sldMk cId="1999545628" sldId="256"/>
            <ac:spMk id="3" creationId="{565B8B98-5531-499B-9468-B662200298EE}"/>
          </ac:spMkLst>
        </pc:spChg>
      </pc:sldChg>
      <pc:sldChg chg="modSp modAnim">
        <pc:chgData name="Sean Blessing" userId="2a9ff4d0cd876031" providerId="LiveId" clId="{BC9A9F07-127F-4730-A78D-9A0AD97366B1}" dt="2019-06-19T01:33:54.657" v="1968" actId="20577"/>
        <pc:sldMkLst>
          <pc:docMk/>
          <pc:sldMk cId="438040426" sldId="257"/>
        </pc:sldMkLst>
        <pc:spChg chg="mod">
          <ac:chgData name="Sean Blessing" userId="2a9ff4d0cd876031" providerId="LiveId" clId="{BC9A9F07-127F-4730-A78D-9A0AD97366B1}" dt="2019-06-18T19:09:34" v="4" actId="208"/>
          <ac:spMkLst>
            <pc:docMk/>
            <pc:sldMk cId="438040426" sldId="257"/>
            <ac:spMk id="2" creationId="{93A9E6FC-0E80-4694-B7B5-42857CB70512}"/>
          </ac:spMkLst>
        </pc:spChg>
        <pc:spChg chg="mod">
          <ac:chgData name="Sean Blessing" userId="2a9ff4d0cd876031" providerId="LiveId" clId="{BC9A9F07-127F-4730-A78D-9A0AD97366B1}" dt="2019-06-19T01:33:54.657" v="1968" actId="20577"/>
          <ac:spMkLst>
            <pc:docMk/>
            <pc:sldMk cId="438040426" sldId="257"/>
            <ac:spMk id="3" creationId="{9851B178-BE8E-4087-917B-2A8188B3EFB0}"/>
          </ac:spMkLst>
        </pc:spChg>
        <pc:picChg chg="mod">
          <ac:chgData name="Sean Blessing" userId="2a9ff4d0cd876031" providerId="LiveId" clId="{BC9A9F07-127F-4730-A78D-9A0AD97366B1}" dt="2019-06-18T18:59:28.661" v="2" actId="1076"/>
          <ac:picMkLst>
            <pc:docMk/>
            <pc:sldMk cId="438040426" sldId="257"/>
            <ac:picMk id="4" creationId="{2549E48D-52B0-4A51-84F6-E56C1641F012}"/>
          </ac:picMkLst>
        </pc:picChg>
        <pc:cxnChg chg="mod">
          <ac:chgData name="Sean Blessing" userId="2a9ff4d0cd876031" providerId="LiveId" clId="{BC9A9F07-127F-4730-A78D-9A0AD97366B1}" dt="2019-06-18T18:59:32.335" v="3" actId="14100"/>
          <ac:cxnSpMkLst>
            <pc:docMk/>
            <pc:sldMk cId="438040426" sldId="257"/>
            <ac:cxnSpMk id="7" creationId="{96D50D47-7086-4633-816D-3C2C4D253242}"/>
          </ac:cxnSpMkLst>
        </pc:cxnChg>
      </pc:sldChg>
      <pc:sldChg chg="addSp delSp modSp add modAnim">
        <pc:chgData name="Sean Blessing" userId="2a9ff4d0cd876031" providerId="LiveId" clId="{BC9A9F07-127F-4730-A78D-9A0AD97366B1}" dt="2019-06-19T01:35:12.927" v="2057" actId="27636"/>
        <pc:sldMkLst>
          <pc:docMk/>
          <pc:sldMk cId="4080645757" sldId="258"/>
        </pc:sldMkLst>
        <pc:spChg chg="mod">
          <ac:chgData name="Sean Blessing" userId="2a9ff4d0cd876031" providerId="LiveId" clId="{BC9A9F07-127F-4730-A78D-9A0AD97366B1}" dt="2019-06-18T19:10:02.241" v="22" actId="20577"/>
          <ac:spMkLst>
            <pc:docMk/>
            <pc:sldMk cId="4080645757" sldId="258"/>
            <ac:spMk id="2" creationId="{93A9E6FC-0E80-4694-B7B5-42857CB70512}"/>
          </ac:spMkLst>
        </pc:spChg>
        <pc:spChg chg="mod">
          <ac:chgData name="Sean Blessing" userId="2a9ff4d0cd876031" providerId="LiveId" clId="{BC9A9F07-127F-4730-A78D-9A0AD97366B1}" dt="2019-06-19T01:35:12.927" v="2057" actId="27636"/>
          <ac:spMkLst>
            <pc:docMk/>
            <pc:sldMk cId="4080645757" sldId="258"/>
            <ac:spMk id="3" creationId="{9851B178-BE8E-4087-917B-2A8188B3EFB0}"/>
          </ac:spMkLst>
        </pc:spChg>
        <pc:spChg chg="add mod ord">
          <ac:chgData name="Sean Blessing" userId="2a9ff4d0cd876031" providerId="LiveId" clId="{BC9A9F07-127F-4730-A78D-9A0AD97366B1}" dt="2019-06-18T19:29:22.436" v="274" actId="1076"/>
          <ac:spMkLst>
            <pc:docMk/>
            <pc:sldMk cId="4080645757" sldId="258"/>
            <ac:spMk id="9" creationId="{F2313FF3-5F2B-4C6C-BB45-060C1418F121}"/>
          </ac:spMkLst>
        </pc:spChg>
        <pc:spChg chg="add mod">
          <ac:chgData name="Sean Blessing" userId="2a9ff4d0cd876031" providerId="LiveId" clId="{BC9A9F07-127F-4730-A78D-9A0AD97366B1}" dt="2019-06-18T19:33:27.501" v="553" actId="20577"/>
          <ac:spMkLst>
            <pc:docMk/>
            <pc:sldMk cId="4080645757" sldId="258"/>
            <ac:spMk id="14" creationId="{ED7E19A1-25AD-41EF-AF52-E0C51018F102}"/>
          </ac:spMkLst>
        </pc:spChg>
        <pc:picChg chg="del">
          <ac:chgData name="Sean Blessing" userId="2a9ff4d0cd876031" providerId="LiveId" clId="{BC9A9F07-127F-4730-A78D-9A0AD97366B1}" dt="2019-06-18T19:15:31.011" v="23" actId="478"/>
          <ac:picMkLst>
            <pc:docMk/>
            <pc:sldMk cId="4080645757" sldId="258"/>
            <ac:picMk id="4" creationId="{2549E48D-52B0-4A51-84F6-E56C1641F012}"/>
          </ac:picMkLst>
        </pc:picChg>
        <pc:picChg chg="del">
          <ac:chgData name="Sean Blessing" userId="2a9ff4d0cd876031" providerId="LiveId" clId="{BC9A9F07-127F-4730-A78D-9A0AD97366B1}" dt="2019-06-18T19:24:14.429" v="258" actId="478"/>
          <ac:picMkLst>
            <pc:docMk/>
            <pc:sldMk cId="4080645757" sldId="258"/>
            <ac:picMk id="5" creationId="{DACF4E9D-2B30-412B-B74C-452FE26F62DE}"/>
          </ac:picMkLst>
        </pc:picChg>
        <pc:picChg chg="add del mod">
          <ac:chgData name="Sean Blessing" userId="2a9ff4d0cd876031" providerId="LiveId" clId="{BC9A9F07-127F-4730-A78D-9A0AD97366B1}" dt="2019-06-18T19:25:53.395" v="259" actId="478"/>
          <ac:picMkLst>
            <pc:docMk/>
            <pc:sldMk cId="4080645757" sldId="258"/>
            <ac:picMk id="6" creationId="{53DCAC28-D5DD-4C3C-B9CE-083F41BAA7CB}"/>
          </ac:picMkLst>
        </pc:picChg>
        <pc:picChg chg="add mod">
          <ac:chgData name="Sean Blessing" userId="2a9ff4d0cd876031" providerId="LiveId" clId="{BC9A9F07-127F-4730-A78D-9A0AD97366B1}" dt="2019-06-18T19:29:19.450" v="273" actId="1076"/>
          <ac:picMkLst>
            <pc:docMk/>
            <pc:sldMk cId="4080645757" sldId="258"/>
            <ac:picMk id="10" creationId="{1E3021A8-68E1-4941-A862-D80639604EC5}"/>
          </ac:picMkLst>
        </pc:picChg>
        <pc:picChg chg="add mod">
          <ac:chgData name="Sean Blessing" userId="2a9ff4d0cd876031" providerId="LiveId" clId="{BC9A9F07-127F-4730-A78D-9A0AD97366B1}" dt="2019-06-18T19:29:15.140" v="272" actId="1076"/>
          <ac:picMkLst>
            <pc:docMk/>
            <pc:sldMk cId="4080645757" sldId="258"/>
            <ac:picMk id="11" creationId="{ED32780C-E42F-40A9-BE69-11C779B6E73B}"/>
          </ac:picMkLst>
        </pc:picChg>
        <pc:cxnChg chg="mod ord">
          <ac:chgData name="Sean Blessing" userId="2a9ff4d0cd876031" providerId="LiveId" clId="{BC9A9F07-127F-4730-A78D-9A0AD97366B1}" dt="2019-06-18T19:31:53.456" v="286" actId="14100"/>
          <ac:cxnSpMkLst>
            <pc:docMk/>
            <pc:sldMk cId="4080645757" sldId="258"/>
            <ac:cxnSpMk id="7" creationId="{96D50D47-7086-4633-816D-3C2C4D253242}"/>
          </ac:cxnSpMkLst>
        </pc:cxnChg>
      </pc:sldChg>
      <pc:sldChg chg="addSp delSp modSp add delAnim modAnim">
        <pc:chgData name="Sean Blessing" userId="2a9ff4d0cd876031" providerId="LiveId" clId="{BC9A9F07-127F-4730-A78D-9A0AD97366B1}" dt="2019-06-19T01:30:37.079" v="1805" actId="20577"/>
        <pc:sldMkLst>
          <pc:docMk/>
          <pc:sldMk cId="2032959581" sldId="259"/>
        </pc:sldMkLst>
        <pc:spChg chg="mod">
          <ac:chgData name="Sean Blessing" userId="2a9ff4d0cd876031" providerId="LiveId" clId="{BC9A9F07-127F-4730-A78D-9A0AD97366B1}" dt="2019-06-18T19:37:05.869" v="573" actId="20577"/>
          <ac:spMkLst>
            <pc:docMk/>
            <pc:sldMk cId="2032959581" sldId="259"/>
            <ac:spMk id="2" creationId="{93A9E6FC-0E80-4694-B7B5-42857CB70512}"/>
          </ac:spMkLst>
        </pc:spChg>
        <pc:spChg chg="mod">
          <ac:chgData name="Sean Blessing" userId="2a9ff4d0cd876031" providerId="LiveId" clId="{BC9A9F07-127F-4730-A78D-9A0AD97366B1}" dt="2019-06-19T01:30:37.079" v="1805" actId="20577"/>
          <ac:spMkLst>
            <pc:docMk/>
            <pc:sldMk cId="2032959581" sldId="259"/>
            <ac:spMk id="3" creationId="{9851B178-BE8E-4087-917B-2A8188B3EFB0}"/>
          </ac:spMkLst>
        </pc:spChg>
        <pc:spChg chg="mod ord">
          <ac:chgData name="Sean Blessing" userId="2a9ff4d0cd876031" providerId="LiveId" clId="{BC9A9F07-127F-4730-A78D-9A0AD97366B1}" dt="2019-06-18T19:49:21.683" v="730" actId="1076"/>
          <ac:spMkLst>
            <pc:docMk/>
            <pc:sldMk cId="2032959581" sldId="259"/>
            <ac:spMk id="9" creationId="{F2313FF3-5F2B-4C6C-BB45-060C1418F121}"/>
          </ac:spMkLst>
        </pc:spChg>
        <pc:spChg chg="del">
          <ac:chgData name="Sean Blessing" userId="2a9ff4d0cd876031" providerId="LiveId" clId="{BC9A9F07-127F-4730-A78D-9A0AD97366B1}" dt="2019-06-18T19:40:00.823" v="712" actId="478"/>
          <ac:spMkLst>
            <pc:docMk/>
            <pc:sldMk cId="2032959581" sldId="259"/>
            <ac:spMk id="14" creationId="{ED7E19A1-25AD-41EF-AF52-E0C51018F102}"/>
          </ac:spMkLst>
        </pc:spChg>
        <pc:picChg chg="add del mod">
          <ac:chgData name="Sean Blessing" userId="2a9ff4d0cd876031" providerId="LiveId" clId="{BC9A9F07-127F-4730-A78D-9A0AD97366B1}" dt="2019-06-18T19:41:01.227" v="720" actId="478"/>
          <ac:picMkLst>
            <pc:docMk/>
            <pc:sldMk cId="2032959581" sldId="259"/>
            <ac:picMk id="4" creationId="{26576A7B-B3F3-49AD-A9B2-78D2C929C5C8}"/>
          </ac:picMkLst>
        </pc:picChg>
        <pc:picChg chg="add mod ord">
          <ac:chgData name="Sean Blessing" userId="2a9ff4d0cd876031" providerId="LiveId" clId="{BC9A9F07-127F-4730-A78D-9A0AD97366B1}" dt="2019-06-18T22:37:08.982" v="978" actId="170"/>
          <ac:picMkLst>
            <pc:docMk/>
            <pc:sldMk cId="2032959581" sldId="259"/>
            <ac:picMk id="8" creationId="{87A7AED3-F4D6-41F5-BE81-BCD4194FBFC9}"/>
          </ac:picMkLst>
        </pc:picChg>
        <pc:picChg chg="del">
          <ac:chgData name="Sean Blessing" userId="2a9ff4d0cd876031" providerId="LiveId" clId="{BC9A9F07-127F-4730-A78D-9A0AD97366B1}" dt="2019-06-18T19:37:29.681" v="574" actId="478"/>
          <ac:picMkLst>
            <pc:docMk/>
            <pc:sldMk cId="2032959581" sldId="259"/>
            <ac:picMk id="10" creationId="{1E3021A8-68E1-4941-A862-D80639604EC5}"/>
          </ac:picMkLst>
        </pc:picChg>
        <pc:picChg chg="mod">
          <ac:chgData name="Sean Blessing" userId="2a9ff4d0cd876031" providerId="LiveId" clId="{BC9A9F07-127F-4730-A78D-9A0AD97366B1}" dt="2019-06-18T22:23:49.905" v="977" actId="208"/>
          <ac:picMkLst>
            <pc:docMk/>
            <pc:sldMk cId="2032959581" sldId="259"/>
            <ac:picMk id="11" creationId="{ED32780C-E42F-40A9-BE69-11C779B6E73B}"/>
          </ac:picMkLst>
        </pc:picChg>
        <pc:picChg chg="add mod">
          <ac:chgData name="Sean Blessing" userId="2a9ff4d0cd876031" providerId="LiveId" clId="{BC9A9F07-127F-4730-A78D-9A0AD97366B1}" dt="2019-06-18T22:23:39.630" v="975" actId="208"/>
          <ac:picMkLst>
            <pc:docMk/>
            <pc:sldMk cId="2032959581" sldId="259"/>
            <ac:picMk id="12" creationId="{5D680C94-F65D-4779-A061-70DEE99D3F5F}"/>
          </ac:picMkLst>
        </pc:picChg>
        <pc:cxnChg chg="mod ord">
          <ac:chgData name="Sean Blessing" userId="2a9ff4d0cd876031" providerId="LiveId" clId="{BC9A9F07-127F-4730-A78D-9A0AD97366B1}" dt="2019-06-18T19:49:38.037" v="734" actId="14100"/>
          <ac:cxnSpMkLst>
            <pc:docMk/>
            <pc:sldMk cId="2032959581" sldId="259"/>
            <ac:cxnSpMk id="7" creationId="{96D50D47-7086-4633-816D-3C2C4D253242}"/>
          </ac:cxnSpMkLst>
        </pc:cxnChg>
        <pc:cxnChg chg="add mod">
          <ac:chgData name="Sean Blessing" userId="2a9ff4d0cd876031" providerId="LiveId" clId="{BC9A9F07-127F-4730-A78D-9A0AD97366B1}" dt="2019-06-18T19:49:56.222" v="737" actId="1582"/>
          <ac:cxnSpMkLst>
            <pc:docMk/>
            <pc:sldMk cId="2032959581" sldId="259"/>
            <ac:cxnSpMk id="17" creationId="{4314A80D-DC85-47F0-8A4D-A5590143FCCF}"/>
          </ac:cxnSpMkLst>
        </pc:cxnChg>
      </pc:sldChg>
      <pc:sldChg chg="addSp delSp modSp add delAnim modAnim">
        <pc:chgData name="Sean Blessing" userId="2a9ff4d0cd876031" providerId="LiveId" clId="{BC9A9F07-127F-4730-A78D-9A0AD97366B1}" dt="2019-06-19T01:31:28.239" v="1857" actId="14100"/>
        <pc:sldMkLst>
          <pc:docMk/>
          <pc:sldMk cId="615016705" sldId="260"/>
        </pc:sldMkLst>
        <pc:spChg chg="mod">
          <ac:chgData name="Sean Blessing" userId="2a9ff4d0cd876031" providerId="LiveId" clId="{BC9A9F07-127F-4730-A78D-9A0AD97366B1}" dt="2019-06-19T01:28:41.498" v="1751" actId="20577"/>
          <ac:spMkLst>
            <pc:docMk/>
            <pc:sldMk cId="615016705" sldId="260"/>
            <ac:spMk id="2" creationId="{93A9E6FC-0E80-4694-B7B5-42857CB70512}"/>
          </ac:spMkLst>
        </pc:spChg>
        <pc:spChg chg="mod">
          <ac:chgData name="Sean Blessing" userId="2a9ff4d0cd876031" providerId="LiveId" clId="{BC9A9F07-127F-4730-A78D-9A0AD97366B1}" dt="2019-06-19T01:31:28.239" v="1857" actId="14100"/>
          <ac:spMkLst>
            <pc:docMk/>
            <pc:sldMk cId="615016705" sldId="260"/>
            <ac:spMk id="3" creationId="{9851B178-BE8E-4087-917B-2A8188B3EFB0}"/>
          </ac:spMkLst>
        </pc:spChg>
        <pc:spChg chg="del">
          <ac:chgData name="Sean Blessing" userId="2a9ff4d0cd876031" providerId="LiveId" clId="{BC9A9F07-127F-4730-A78D-9A0AD97366B1}" dt="2019-06-18T19:51:37.397" v="770" actId="478"/>
          <ac:spMkLst>
            <pc:docMk/>
            <pc:sldMk cId="615016705" sldId="260"/>
            <ac:spMk id="9" creationId="{F2313FF3-5F2B-4C6C-BB45-060C1418F121}"/>
          </ac:spMkLst>
        </pc:spChg>
        <pc:spChg chg="add del mod">
          <ac:chgData name="Sean Blessing" userId="2a9ff4d0cd876031" providerId="LiveId" clId="{BC9A9F07-127F-4730-A78D-9A0AD97366B1}" dt="2019-06-18T22:58:50.016" v="1108" actId="478"/>
          <ac:spMkLst>
            <pc:docMk/>
            <pc:sldMk cId="615016705" sldId="260"/>
            <ac:spMk id="13" creationId="{8E02B2CC-33C1-46AA-BE6E-EEF2F8B88B56}"/>
          </ac:spMkLst>
        </pc:spChg>
        <pc:spChg chg="add mod">
          <ac:chgData name="Sean Blessing" userId="2a9ff4d0cd876031" providerId="LiveId" clId="{BC9A9F07-127F-4730-A78D-9A0AD97366B1}" dt="2019-06-18T23:05:26.063" v="1397" actId="1582"/>
          <ac:spMkLst>
            <pc:docMk/>
            <pc:sldMk cId="615016705" sldId="260"/>
            <ac:spMk id="19" creationId="{94017873-CEE9-4BE1-8B68-CDFCDC07B0A6}"/>
          </ac:spMkLst>
        </pc:spChg>
        <pc:picChg chg="add del mod">
          <ac:chgData name="Sean Blessing" userId="2a9ff4d0cd876031" providerId="LiveId" clId="{BC9A9F07-127F-4730-A78D-9A0AD97366B1}" dt="2019-06-18T23:02:12.829" v="1382" actId="478"/>
          <ac:picMkLst>
            <pc:docMk/>
            <pc:sldMk cId="615016705" sldId="260"/>
            <ac:picMk id="4" creationId="{C8276F65-EFAF-42F6-B5D4-CAFE66F2AE81}"/>
          </ac:picMkLst>
        </pc:picChg>
        <pc:picChg chg="del">
          <ac:chgData name="Sean Blessing" userId="2a9ff4d0cd876031" providerId="LiveId" clId="{BC9A9F07-127F-4730-A78D-9A0AD97366B1}" dt="2019-06-18T19:51:40.344" v="771" actId="478"/>
          <ac:picMkLst>
            <pc:docMk/>
            <pc:sldMk cId="615016705" sldId="260"/>
            <ac:picMk id="8" creationId="{87A7AED3-F4D6-41F5-BE81-BCD4194FBFC9}"/>
          </ac:picMkLst>
        </pc:picChg>
        <pc:picChg chg="del">
          <ac:chgData name="Sean Blessing" userId="2a9ff4d0cd876031" providerId="LiveId" clId="{BC9A9F07-127F-4730-A78D-9A0AD97366B1}" dt="2019-06-18T19:51:37.397" v="770" actId="478"/>
          <ac:picMkLst>
            <pc:docMk/>
            <pc:sldMk cId="615016705" sldId="260"/>
            <ac:picMk id="11" creationId="{ED32780C-E42F-40A9-BE69-11C779B6E73B}"/>
          </ac:picMkLst>
        </pc:picChg>
        <pc:picChg chg="mod">
          <ac:chgData name="Sean Blessing" userId="2a9ff4d0cd876031" providerId="LiveId" clId="{BC9A9F07-127F-4730-A78D-9A0AD97366B1}" dt="2019-06-18T23:20:19.496" v="1424" actId="208"/>
          <ac:picMkLst>
            <pc:docMk/>
            <pc:sldMk cId="615016705" sldId="260"/>
            <ac:picMk id="12" creationId="{5D680C94-F65D-4779-A061-70DEE99D3F5F}"/>
          </ac:picMkLst>
        </pc:picChg>
        <pc:picChg chg="add mod">
          <ac:chgData name="Sean Blessing" userId="2a9ff4d0cd876031" providerId="LiveId" clId="{BC9A9F07-127F-4730-A78D-9A0AD97366B1}" dt="2019-06-18T23:20:04.414" v="1423" actId="208"/>
          <ac:picMkLst>
            <pc:docMk/>
            <pc:sldMk cId="615016705" sldId="260"/>
            <ac:picMk id="14" creationId="{3CD85231-9A73-4994-953D-714E0B8710EE}"/>
          </ac:picMkLst>
        </pc:picChg>
        <pc:cxnChg chg="add del mod">
          <ac:chgData name="Sean Blessing" userId="2a9ff4d0cd876031" providerId="LiveId" clId="{BC9A9F07-127F-4730-A78D-9A0AD97366B1}" dt="2019-06-18T22:59:00.957" v="1109" actId="478"/>
          <ac:cxnSpMkLst>
            <pc:docMk/>
            <pc:sldMk cId="615016705" sldId="260"/>
            <ac:cxnSpMk id="6" creationId="{10EF59D7-B7D7-4A89-8641-B1D7C07136FD}"/>
          </ac:cxnSpMkLst>
        </pc:cxnChg>
        <pc:cxnChg chg="del">
          <ac:chgData name="Sean Blessing" userId="2a9ff4d0cd876031" providerId="LiveId" clId="{BC9A9F07-127F-4730-A78D-9A0AD97366B1}" dt="2019-06-18T19:51:37.397" v="770" actId="478"/>
          <ac:cxnSpMkLst>
            <pc:docMk/>
            <pc:sldMk cId="615016705" sldId="260"/>
            <ac:cxnSpMk id="7" creationId="{96D50D47-7086-4633-816D-3C2C4D253242}"/>
          </ac:cxnSpMkLst>
        </pc:cxnChg>
        <pc:cxnChg chg="add mod">
          <ac:chgData name="Sean Blessing" userId="2a9ff4d0cd876031" providerId="LiveId" clId="{BC9A9F07-127F-4730-A78D-9A0AD97366B1}" dt="2019-06-18T23:04:04.224" v="1390" actId="14100"/>
          <ac:cxnSpMkLst>
            <pc:docMk/>
            <pc:sldMk cId="615016705" sldId="260"/>
            <ac:cxnSpMk id="16" creationId="{FAC0B2FD-074A-4C02-AC85-5FE0A03F2A84}"/>
          </ac:cxnSpMkLst>
        </pc:cxnChg>
        <pc:cxnChg chg="del">
          <ac:chgData name="Sean Blessing" userId="2a9ff4d0cd876031" providerId="LiveId" clId="{BC9A9F07-127F-4730-A78D-9A0AD97366B1}" dt="2019-06-18T19:51:43.228" v="772" actId="478"/>
          <ac:cxnSpMkLst>
            <pc:docMk/>
            <pc:sldMk cId="615016705" sldId="260"/>
            <ac:cxnSpMk id="17" creationId="{4314A80D-DC85-47F0-8A4D-A5590143FCCF}"/>
          </ac:cxnSpMkLst>
        </pc:cxnChg>
        <pc:cxnChg chg="add del mod">
          <ac:chgData name="Sean Blessing" userId="2a9ff4d0cd876031" providerId="LiveId" clId="{BC9A9F07-127F-4730-A78D-9A0AD97366B1}" dt="2019-06-18T23:21:31.959" v="1431" actId="478"/>
          <ac:cxnSpMkLst>
            <pc:docMk/>
            <pc:sldMk cId="615016705" sldId="260"/>
            <ac:cxnSpMk id="21" creationId="{38E81A08-B618-4696-8EA3-7FA68F508B7E}"/>
          </ac:cxnSpMkLst>
        </pc:cxnChg>
        <pc:cxnChg chg="add del mod">
          <ac:chgData name="Sean Blessing" userId="2a9ff4d0cd876031" providerId="LiveId" clId="{BC9A9F07-127F-4730-A78D-9A0AD97366B1}" dt="2019-06-18T23:22:29.149" v="1434" actId="478"/>
          <ac:cxnSpMkLst>
            <pc:docMk/>
            <pc:sldMk cId="615016705" sldId="260"/>
            <ac:cxnSpMk id="28" creationId="{9179EF9C-D64F-483F-8DF2-9A14EFE2FB70}"/>
          </ac:cxnSpMkLst>
        </pc:cxnChg>
      </pc:sldChg>
      <pc:sldChg chg="delSp add delAnim">
        <pc:chgData name="Sean Blessing" userId="2a9ff4d0cd876031" providerId="LiveId" clId="{BC9A9F07-127F-4730-A78D-9A0AD97366B1}" dt="2019-06-19T01:38:55.573" v="2068" actId="478"/>
        <pc:sldMkLst>
          <pc:docMk/>
          <pc:sldMk cId="1737340266" sldId="261"/>
        </pc:sldMkLst>
        <pc:spChg chg="del">
          <ac:chgData name="Sean Blessing" userId="2a9ff4d0cd876031" providerId="LiveId" clId="{BC9A9F07-127F-4730-A78D-9A0AD97366B1}" dt="2019-06-19T01:38:55.573" v="2068" actId="478"/>
          <ac:spMkLst>
            <pc:docMk/>
            <pc:sldMk cId="1737340266" sldId="261"/>
            <ac:spMk id="13" creationId="{8E02B2CC-33C1-46AA-BE6E-EEF2F8B88B56}"/>
          </ac:spMkLst>
        </pc:spChg>
      </pc:sldChg>
      <pc:sldChg chg="addSp delSp modSp add del delAnim modAnim">
        <pc:chgData name="Sean Blessing" userId="2a9ff4d0cd876031" providerId="LiveId" clId="{BC9A9F07-127F-4730-A78D-9A0AD97366B1}" dt="2019-06-19T01:28:17.858" v="1749" actId="2696"/>
        <pc:sldMkLst>
          <pc:docMk/>
          <pc:sldMk cId="466918590" sldId="262"/>
        </pc:sldMkLst>
        <pc:spChg chg="mod">
          <ac:chgData name="Sean Blessing" userId="2a9ff4d0cd876031" providerId="LiveId" clId="{BC9A9F07-127F-4730-A78D-9A0AD97366B1}" dt="2019-06-18T23:26:09.729" v="1451" actId="20577"/>
          <ac:spMkLst>
            <pc:docMk/>
            <pc:sldMk cId="466918590" sldId="262"/>
            <ac:spMk id="2" creationId="{93A9E6FC-0E80-4694-B7B5-42857CB70512}"/>
          </ac:spMkLst>
        </pc:spChg>
        <pc:spChg chg="mod">
          <ac:chgData name="Sean Blessing" userId="2a9ff4d0cd876031" providerId="LiveId" clId="{BC9A9F07-127F-4730-A78D-9A0AD97366B1}" dt="2019-06-18T23:41:01.648" v="1648" actId="14100"/>
          <ac:spMkLst>
            <pc:docMk/>
            <pc:sldMk cId="466918590" sldId="262"/>
            <ac:spMk id="3" creationId="{9851B178-BE8E-4087-917B-2A8188B3EFB0}"/>
          </ac:spMkLst>
        </pc:spChg>
        <pc:spChg chg="add mod">
          <ac:chgData name="Sean Blessing" userId="2a9ff4d0cd876031" providerId="LiveId" clId="{BC9A9F07-127F-4730-A78D-9A0AD97366B1}" dt="2019-06-18T23:40:12.249" v="1546" actId="1582"/>
          <ac:spMkLst>
            <pc:docMk/>
            <pc:sldMk cId="466918590" sldId="262"/>
            <ac:spMk id="8" creationId="{05CB4268-CC8B-42B9-8C94-C65E4C0DD24B}"/>
          </ac:spMkLst>
        </pc:spChg>
        <pc:spChg chg="add mod">
          <ac:chgData name="Sean Blessing" userId="2a9ff4d0cd876031" providerId="LiveId" clId="{BC9A9F07-127F-4730-A78D-9A0AD97366B1}" dt="2019-06-18T23:41:10.664" v="1649" actId="571"/>
          <ac:spMkLst>
            <pc:docMk/>
            <pc:sldMk cId="466918590" sldId="262"/>
            <ac:spMk id="11" creationId="{05808F40-F1F0-4FF5-9569-F2971D1E290C}"/>
          </ac:spMkLst>
        </pc:spChg>
        <pc:spChg chg="del">
          <ac:chgData name="Sean Blessing" userId="2a9ff4d0cd876031" providerId="LiveId" clId="{BC9A9F07-127F-4730-A78D-9A0AD97366B1}" dt="2019-06-18T23:26:22.317" v="1454" actId="478"/>
          <ac:spMkLst>
            <pc:docMk/>
            <pc:sldMk cId="466918590" sldId="262"/>
            <ac:spMk id="13" creationId="{8E02B2CC-33C1-46AA-BE6E-EEF2F8B88B56}"/>
          </ac:spMkLst>
        </pc:spChg>
        <pc:picChg chg="del">
          <ac:chgData name="Sean Blessing" userId="2a9ff4d0cd876031" providerId="LiveId" clId="{BC9A9F07-127F-4730-A78D-9A0AD97366B1}" dt="2019-06-18T23:26:14.641" v="1452" actId="478"/>
          <ac:picMkLst>
            <pc:docMk/>
            <pc:sldMk cId="466918590" sldId="262"/>
            <ac:picMk id="4" creationId="{C8276F65-EFAF-42F6-B5D4-CAFE66F2AE81}"/>
          </ac:picMkLst>
        </pc:picChg>
        <pc:picChg chg="add del mod">
          <ac:chgData name="Sean Blessing" userId="2a9ff4d0cd876031" providerId="LiveId" clId="{BC9A9F07-127F-4730-A78D-9A0AD97366B1}" dt="2019-06-18T23:38:31.263" v="1458" actId="478"/>
          <ac:picMkLst>
            <pc:docMk/>
            <pc:sldMk cId="466918590" sldId="262"/>
            <ac:picMk id="5" creationId="{008D1C72-B924-475F-9523-49D6E863141A}"/>
          </ac:picMkLst>
        </pc:picChg>
        <pc:picChg chg="add mod">
          <ac:chgData name="Sean Blessing" userId="2a9ff4d0cd876031" providerId="LiveId" clId="{BC9A9F07-127F-4730-A78D-9A0AD97366B1}" dt="2019-06-18T23:38:42.383" v="1461" actId="1076"/>
          <ac:picMkLst>
            <pc:docMk/>
            <pc:sldMk cId="466918590" sldId="262"/>
            <ac:picMk id="7" creationId="{90D04D80-FE0C-4210-9BAB-E14114F53DB0}"/>
          </ac:picMkLst>
        </pc:picChg>
        <pc:picChg chg="del">
          <ac:chgData name="Sean Blessing" userId="2a9ff4d0cd876031" providerId="LiveId" clId="{BC9A9F07-127F-4730-A78D-9A0AD97366B1}" dt="2019-06-18T23:26:28.797" v="1455" actId="478"/>
          <ac:picMkLst>
            <pc:docMk/>
            <pc:sldMk cId="466918590" sldId="262"/>
            <ac:picMk id="12" creationId="{5D680C94-F65D-4779-A061-70DEE99D3F5F}"/>
          </ac:picMkLst>
        </pc:picChg>
        <pc:cxnChg chg="del">
          <ac:chgData name="Sean Blessing" userId="2a9ff4d0cd876031" providerId="LiveId" clId="{BC9A9F07-127F-4730-A78D-9A0AD97366B1}" dt="2019-06-18T23:26:17.130" v="1453" actId="478"/>
          <ac:cxnSpMkLst>
            <pc:docMk/>
            <pc:sldMk cId="466918590" sldId="262"/>
            <ac:cxnSpMk id="6" creationId="{10EF59D7-B7D7-4A89-8641-B1D7C07136FD}"/>
          </ac:cxnSpMkLst>
        </pc:cxnChg>
      </pc:sldChg>
      <pc:sldChg chg="addSp modSp add modAnim">
        <pc:chgData name="Sean Blessing" userId="2a9ff4d0cd876031" providerId="LiveId" clId="{BC9A9F07-127F-4730-A78D-9A0AD97366B1}" dt="2019-06-19T01:43:13.991" v="2264" actId="14100"/>
        <pc:sldMkLst>
          <pc:docMk/>
          <pc:sldMk cId="1255717626" sldId="263"/>
        </pc:sldMkLst>
        <pc:spChg chg="mod">
          <ac:chgData name="Sean Blessing" userId="2a9ff4d0cd876031" providerId="LiveId" clId="{BC9A9F07-127F-4730-A78D-9A0AD97366B1}" dt="2019-06-19T01:39:51.573" v="2082" actId="20577"/>
          <ac:spMkLst>
            <pc:docMk/>
            <pc:sldMk cId="1255717626" sldId="263"/>
            <ac:spMk id="2" creationId="{93A9E6FC-0E80-4694-B7B5-42857CB70512}"/>
          </ac:spMkLst>
        </pc:spChg>
        <pc:spChg chg="mod">
          <ac:chgData name="Sean Blessing" userId="2a9ff4d0cd876031" providerId="LiveId" clId="{BC9A9F07-127F-4730-A78D-9A0AD97366B1}" dt="2019-06-19T01:43:13.991" v="2264" actId="14100"/>
          <ac:spMkLst>
            <pc:docMk/>
            <pc:sldMk cId="1255717626" sldId="263"/>
            <ac:spMk id="3" creationId="{9851B178-BE8E-4087-917B-2A8188B3EFB0}"/>
          </ac:spMkLst>
        </pc:spChg>
        <pc:picChg chg="add mod">
          <ac:chgData name="Sean Blessing" userId="2a9ff4d0cd876031" providerId="LiveId" clId="{BC9A9F07-127F-4730-A78D-9A0AD97366B1}" dt="2019-06-19T01:23:41.075" v="1676" actId="1076"/>
          <ac:picMkLst>
            <pc:docMk/>
            <pc:sldMk cId="1255717626" sldId="263"/>
            <ac:picMk id="4" creationId="{DFC8B502-0D1E-432C-A6AA-73AB7B4596FC}"/>
          </ac:picMkLst>
        </pc:picChg>
        <pc:cxnChg chg="add mod">
          <ac:chgData name="Sean Blessing" userId="2a9ff4d0cd876031" providerId="LiveId" clId="{BC9A9F07-127F-4730-A78D-9A0AD97366B1}" dt="2019-06-19T01:24:20.290" v="1681" actId="14100"/>
          <ac:cxnSpMkLst>
            <pc:docMk/>
            <pc:sldMk cId="1255717626" sldId="263"/>
            <ac:cxnSpMk id="6" creationId="{30983BF5-4D42-442B-A90F-C5DB272B05A0}"/>
          </ac:cxnSpMkLst>
        </pc:cxnChg>
      </pc:sldChg>
      <pc:sldChg chg="addSp modSp add">
        <pc:chgData name="Sean Blessing" userId="2a9ff4d0cd876031" providerId="LiveId" clId="{BC9A9F07-127F-4730-A78D-9A0AD97366B1}" dt="2019-06-19T16:16:57.520" v="3267" actId="20577"/>
        <pc:sldMkLst>
          <pc:docMk/>
          <pc:sldMk cId="3412001196" sldId="264"/>
        </pc:sldMkLst>
        <pc:spChg chg="mod">
          <ac:chgData name="Sean Blessing" userId="2a9ff4d0cd876031" providerId="LiveId" clId="{BC9A9F07-127F-4730-A78D-9A0AD97366B1}" dt="2019-06-19T16:05:16.722" v="2370" actId="20577"/>
          <ac:spMkLst>
            <pc:docMk/>
            <pc:sldMk cId="3412001196" sldId="264"/>
            <ac:spMk id="2" creationId="{5006BF8A-C65C-4941-B1A0-0F562060964B}"/>
          </ac:spMkLst>
        </pc:spChg>
        <pc:spChg chg="mod">
          <ac:chgData name="Sean Blessing" userId="2a9ff4d0cd876031" providerId="LiveId" clId="{BC9A9F07-127F-4730-A78D-9A0AD97366B1}" dt="2019-06-19T16:16:57.520" v="3267" actId="20577"/>
          <ac:spMkLst>
            <pc:docMk/>
            <pc:sldMk cId="3412001196" sldId="264"/>
            <ac:spMk id="3" creationId="{49F2C1E6-5563-4DE6-842D-DB8A76DD4EC0}"/>
          </ac:spMkLst>
        </pc:spChg>
        <pc:graphicFrameChg chg="add mod modGraphic">
          <ac:chgData name="Sean Blessing" userId="2a9ff4d0cd876031" providerId="LiveId" clId="{BC9A9F07-127F-4730-A78D-9A0AD97366B1}" dt="2019-06-19T16:15:10.999" v="3068" actId="2165"/>
          <ac:graphicFrameMkLst>
            <pc:docMk/>
            <pc:sldMk cId="3412001196" sldId="264"/>
            <ac:graphicFrameMk id="4" creationId="{C6387783-8B3D-45BC-9380-5D9CBD72161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C556-68D6-48BE-8F71-FC513E826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A94AF-E615-4F38-90AD-86F0B7100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7251-70F9-46B0-A091-F5491D5E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C0B08-F790-4CD9-B0B2-1F710052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57E85-F948-412C-A62F-D77F953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C565-A6D9-45F4-958B-4606AB3C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6F24A-758F-47BC-9B4D-3889E3FF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E9FD-7139-4758-80AE-4E9DF195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F606-500C-4FC7-96F8-4941F2CF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EC55-4632-42DD-B528-EB743A72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FBC89-015E-457B-8CF1-0A2CAA8DA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34A69-382E-46B5-A7E1-B79639AC1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149B-9593-4FAA-99C8-EE4E6208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5AA4D-B3A8-451B-A4DE-F8E94837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046F-5914-425C-BA99-3DE9E771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2215-CA82-4580-B628-4A291140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77E3-77FA-48BA-9C29-0D7DB7C7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6F08-62B5-4465-B364-6D284676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0C89-7FA2-4ECF-9817-C1A71329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4723-D467-4E94-ADE1-CE474FC2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4C4C-A0EE-49E1-AFE3-C006D25C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D7338-AAFB-4284-946B-1FDC0FEA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F1410-BC21-451E-8150-7811CC25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A324-D27D-4E28-AB51-6B7C7A99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09B3-F691-4FFA-9D59-8A0B9C89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E176-E96E-45C3-8DA9-7171DAC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707E-1171-4BE1-88B2-0B058EE60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E3C92-6516-44A6-BB42-61D969A3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7065-A193-4447-9205-785E0577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42221-DB88-4DE6-A6E0-2505C49F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CD4C-383D-4DD2-AC45-537CA21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90DD-D2BD-4B3B-86B3-BBE56C0E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01848-BD71-4AFA-BFC4-FBF4234F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363E3-F43B-4B37-84A3-4C207ED07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3D188-1CE4-4FEF-A5C9-B38A320BE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C5A2C-B594-4596-9022-B0BE8CA91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2FCAB-B0EC-4E4A-B404-363CC79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4438F-80B7-424C-9D3D-A87E8C5E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6B455-E8C6-438B-95E8-654CEB0F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9D81-C115-40FA-B371-94634C51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278DC-EBC5-4B91-9A38-11F8FEA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713E3-36A1-4765-9956-CFCF0118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82EA8-CC8A-4AC2-B18C-D50A9781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9955D-683B-4C69-A6F6-DD0AF6F7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FE094-4C22-4244-BE1E-0EDA6417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0D3B-6BE0-47F6-9AA6-9F7953BA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7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C1A6-BCC0-4042-A976-FE681583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D9FC-9370-4110-9D01-595071EA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E4624-D88F-455D-A788-599FD19DD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E304E-D961-46FF-AA3B-8F0DCD44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508A8-9FC3-4FEB-9227-F0AA30F3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7C3FE-38A6-4106-B52D-231A4122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3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AA20-819F-4643-A456-39D08C33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FDC67-6C08-46C7-8DE8-8738DC4A6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773C4-5557-4E42-9340-66EA8A79A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4F056-4BE5-4A10-8359-E74A7774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EEF38-5092-4DB8-A01D-F9A6293F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53E09-19F8-4DFE-A232-75A7E5CE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53109-B467-46B7-ACF5-EB7A5CDB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76F7C-DB4A-4057-9F32-725A905E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9BDE-F45D-4686-9A3D-256D82810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E4FC6-834C-4515-8B6A-EE7F5C48BE2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5C40-CC00-49C6-9071-A478DEBB4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38C8-E5F5-4EA1-9CB8-8C781AAA6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5CC8-E899-4A1E-9ED7-AB5A1F94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4682-2317-4D1D-800E-ED7450B72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PRS Requirements</a:t>
            </a:r>
            <a:br>
              <a:rPr lang="en-US" dirty="0"/>
            </a:br>
            <a:r>
              <a:rPr lang="en-US" dirty="0"/>
              <a:t>(beyond CRUD)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B8B98-5531-499B-9468-B66220029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Blessing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19995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BF8A-C65C-4941-B1A0-0F562060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Break-Down by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C1E6-5563-4DE6-842D-DB8A76DD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89"/>
            <a:ext cx="10515600" cy="1804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components are all stored inside the folder : </a:t>
            </a:r>
            <a:r>
              <a:rPr lang="en-US" dirty="0" err="1"/>
              <a:t>src</a:t>
            </a:r>
            <a:r>
              <a:rPr lang="en-US" dirty="0"/>
              <a:t>\app\feature, with a subfolder for each entity.  Suggested component break-downs, by feature are as follows.  These are Sean’s but yours could be different, if you see the project differently.  The primary CRUD components (-list, -create, -edit, -detail should be </a:t>
            </a:r>
            <a:r>
              <a:rPr lang="en-US"/>
              <a:t>standard though):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387783-8B3D-45BC-9380-5D9CBD721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88762"/>
              </p:ext>
            </p:extLst>
          </p:nvPr>
        </p:nvGraphicFramePr>
        <p:xfrm>
          <a:off x="604006" y="3573260"/>
          <a:ext cx="112831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09">
                  <a:extLst>
                    <a:ext uri="{9D8B030D-6E8A-4147-A177-3AD203B41FA5}">
                      <a16:colId xmlns:a16="http://schemas.microsoft.com/office/drawing/2014/main" val="3522369115"/>
                    </a:ext>
                  </a:extLst>
                </a:gridCol>
                <a:gridCol w="1555161">
                  <a:extLst>
                    <a:ext uri="{9D8B030D-6E8A-4147-A177-3AD203B41FA5}">
                      <a16:colId xmlns:a16="http://schemas.microsoft.com/office/drawing/2014/main" val="2313851587"/>
                    </a:ext>
                  </a:extLst>
                </a:gridCol>
                <a:gridCol w="1670970">
                  <a:extLst>
                    <a:ext uri="{9D8B030D-6E8A-4147-A177-3AD203B41FA5}">
                      <a16:colId xmlns:a16="http://schemas.microsoft.com/office/drawing/2014/main" val="2158150450"/>
                    </a:ext>
                  </a:extLst>
                </a:gridCol>
                <a:gridCol w="3243000">
                  <a:extLst>
                    <a:ext uri="{9D8B030D-6E8A-4147-A177-3AD203B41FA5}">
                      <a16:colId xmlns:a16="http://schemas.microsoft.com/office/drawing/2014/main" val="3417732400"/>
                    </a:ext>
                  </a:extLst>
                </a:gridCol>
                <a:gridCol w="3540152">
                  <a:extLst>
                    <a:ext uri="{9D8B030D-6E8A-4147-A177-3AD203B41FA5}">
                      <a16:colId xmlns:a16="http://schemas.microsoft.com/office/drawing/2014/main" val="383532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5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vendor-list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purchase-request-list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purchase-request-line-item-create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7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user-create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vendor-create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product-create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purchase-request-create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purchase-request-line-item-edit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user-edit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vendor-edit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product-edit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purchase-request-edit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0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user-detail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vendor-detail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product-detail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purchase-request-detail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5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user-login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purchase-request-approve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purchase-request-lines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9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purchase-request-review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4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00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6FC-0E80-4694-B7B5-42857CB7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953"/>
          </a:xfrm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B178-BE8E-4087-917B-2A8188B3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96" y="4059049"/>
            <a:ext cx="4508383" cy="1927830"/>
          </a:xfrm>
          <a:ln w="38100"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Login page is displayed: ‘user-login’ component</a:t>
            </a:r>
          </a:p>
          <a:p>
            <a:r>
              <a:rPr lang="en-US" sz="2400" dirty="0"/>
              <a:t>Successful login should result in display of ‘home’ page.  </a:t>
            </a:r>
          </a:p>
          <a:p>
            <a:r>
              <a:rPr lang="en-US" sz="2400" dirty="0"/>
              <a:t>User-List is acceptable, but could also be the about or some other welcome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9E48D-52B0-4A51-84F6-E56C1641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1" y="1294702"/>
            <a:ext cx="4254791" cy="1849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F4E9D-2B30-412B-B74C-452FE26F6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92" y="3428236"/>
            <a:ext cx="6053312" cy="33526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50D47-7086-4633-816D-3C2C4D253242}"/>
              </a:ext>
            </a:extLst>
          </p:cNvPr>
          <p:cNvCxnSpPr>
            <a:cxnSpLocks/>
          </p:cNvCxnSpPr>
          <p:nvPr/>
        </p:nvCxnSpPr>
        <p:spPr>
          <a:xfrm>
            <a:off x="2961314" y="2798951"/>
            <a:ext cx="4379053" cy="1353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6FC-0E80-4694-B7B5-42857CB7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953"/>
          </a:xfrm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Adding Line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B178-BE8E-4087-917B-2A8188B3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996" y="1247980"/>
            <a:ext cx="3067574" cy="2816020"/>
          </a:xfrm>
          <a:ln w="38100"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Clicking ‘Request’ should display all PRs</a:t>
            </a:r>
            <a:br>
              <a:rPr lang="en-US" sz="2400" dirty="0"/>
            </a:br>
            <a:r>
              <a:rPr lang="en-US" sz="2400" dirty="0"/>
              <a:t>[‘purchase-request-list’ component]</a:t>
            </a:r>
          </a:p>
          <a:p>
            <a:r>
              <a:rPr lang="en-US" sz="2400" dirty="0"/>
              <a:t>A 3</a:t>
            </a:r>
            <a:r>
              <a:rPr lang="en-US" sz="2400" baseline="30000" dirty="0"/>
              <a:t>rd</a:t>
            </a:r>
            <a:r>
              <a:rPr lang="en-US" sz="2400" dirty="0"/>
              <a:t> ‘action’ icon, ‘lines’, is available on this screen</a:t>
            </a:r>
          </a:p>
          <a:p>
            <a:r>
              <a:rPr lang="en-US" sz="2400" dirty="0"/>
              <a:t>Clicking ‘lines’ will take you to the ‘Add Line Items’ page</a:t>
            </a:r>
          </a:p>
          <a:p>
            <a:r>
              <a:rPr lang="en-US" sz="2400" dirty="0"/>
              <a:t>[‘purchase-request-lines’ component]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3021A8-68E1-4941-A862-D8063960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1" y="1109350"/>
            <a:ext cx="7922964" cy="170157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2313FF3-5F2B-4C6C-BB45-060C1418F121}"/>
              </a:ext>
            </a:extLst>
          </p:cNvPr>
          <p:cNvSpPr/>
          <p:nvPr/>
        </p:nvSpPr>
        <p:spPr>
          <a:xfrm>
            <a:off x="3131890" y="964008"/>
            <a:ext cx="906011" cy="567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32780C-E42F-40A9-BE69-11C779B6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594" y="4420619"/>
            <a:ext cx="8111605" cy="20722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50D47-7086-4633-816D-3C2C4D253242}"/>
              </a:ext>
            </a:extLst>
          </p:cNvPr>
          <p:cNvCxnSpPr>
            <a:cxnSpLocks/>
          </p:cNvCxnSpPr>
          <p:nvPr/>
        </p:nvCxnSpPr>
        <p:spPr>
          <a:xfrm flipH="1">
            <a:off x="6610526" y="2281806"/>
            <a:ext cx="1795243" cy="2357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7E19A1-25AD-41EF-AF52-E0C51018F102}"/>
              </a:ext>
            </a:extLst>
          </p:cNvPr>
          <p:cNvSpPr txBox="1">
            <a:spLocks/>
          </p:cNvSpPr>
          <p:nvPr/>
        </p:nvSpPr>
        <p:spPr>
          <a:xfrm>
            <a:off x="282430" y="3345228"/>
            <a:ext cx="3067574" cy="303879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Lines page will show PR summary at top, detail at bottom</a:t>
            </a:r>
          </a:p>
          <a:p>
            <a:r>
              <a:rPr lang="en-US" sz="2400" dirty="0"/>
              <a:t>Initially there should be a msg stating ‘no lines yet…’  </a:t>
            </a:r>
          </a:p>
          <a:p>
            <a:r>
              <a:rPr lang="en-US" sz="2400" dirty="0"/>
              <a:t>Once lines are added they will appear and msg will disappear</a:t>
            </a:r>
          </a:p>
        </p:txBody>
      </p:sp>
    </p:spTree>
    <p:extLst>
      <p:ext uri="{BB962C8B-B14F-4D97-AF65-F5344CB8AC3E}">
        <p14:creationId xmlns:p14="http://schemas.microsoft.com/office/powerpoint/2010/main" val="40806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6FC-0E80-4694-B7B5-42857CB7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953"/>
          </a:xfrm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Adding Line Items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B178-BE8E-4087-917B-2A8188B3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996" y="1071694"/>
            <a:ext cx="2943604" cy="1745298"/>
          </a:xfrm>
          <a:ln w="38100"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Clicking + icon will bring up line item add page</a:t>
            </a:r>
          </a:p>
          <a:p>
            <a:r>
              <a:rPr lang="en-US" sz="2000" dirty="0"/>
              <a:t>‘purchase-request-line-item-create’ component</a:t>
            </a:r>
          </a:p>
          <a:p>
            <a:r>
              <a:rPr lang="en-US" sz="2000" dirty="0"/>
              <a:t>User selects a product and quantity then clicks ‘create’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32780C-E42F-40A9-BE69-11C779B6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0" y="1070343"/>
            <a:ext cx="8111605" cy="207225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2313FF3-5F2B-4C6C-BB45-060C1418F121}"/>
              </a:ext>
            </a:extLst>
          </p:cNvPr>
          <p:cNvSpPr/>
          <p:nvPr/>
        </p:nvSpPr>
        <p:spPr>
          <a:xfrm>
            <a:off x="135620" y="2106471"/>
            <a:ext cx="906011" cy="567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50D47-7086-4633-816D-3C2C4D253242}"/>
              </a:ext>
            </a:extLst>
          </p:cNvPr>
          <p:cNvCxnSpPr>
            <a:cxnSpLocks/>
          </p:cNvCxnSpPr>
          <p:nvPr/>
        </p:nvCxnSpPr>
        <p:spPr>
          <a:xfrm>
            <a:off x="1163038" y="2417765"/>
            <a:ext cx="4414802" cy="1011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D680C94-F65D-4779-A061-70DEE99D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0" y="4785744"/>
            <a:ext cx="7278322" cy="207225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A7AED3-F4D6-41F5-BE81-BCD4194FB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438" y="3142599"/>
            <a:ext cx="6383942" cy="1745298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14A80D-DC85-47F0-8A4D-A5590143FCCF}"/>
              </a:ext>
            </a:extLst>
          </p:cNvPr>
          <p:cNvCxnSpPr/>
          <p:nvPr/>
        </p:nvCxnSpPr>
        <p:spPr>
          <a:xfrm flipH="1">
            <a:off x="1808480" y="4673600"/>
            <a:ext cx="3749040" cy="112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6FC-0E80-4694-B7B5-42857CB7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953"/>
          </a:xfrm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Editing / Deleting a PRLI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B178-BE8E-4087-917B-2A8188B3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760" y="1177865"/>
            <a:ext cx="3413760" cy="4501575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dirty="0"/>
              <a:t>PRLIs can be edited or deleted</a:t>
            </a:r>
          </a:p>
          <a:p>
            <a:r>
              <a:rPr lang="en-US" sz="2400" dirty="0"/>
              <a:t>User clicks edit (pencil icon) and is taken to the edit PRLI page</a:t>
            </a:r>
          </a:p>
          <a:p>
            <a:r>
              <a:rPr lang="en-US" sz="2400" dirty="0"/>
              <a:t>[‘purchase-request-line-item-edit’ component]</a:t>
            </a:r>
          </a:p>
          <a:p>
            <a:r>
              <a:rPr lang="en-US" sz="2400" dirty="0"/>
              <a:t>User Clicks delete (minus icon) and the server deletes the record then this page is redisplayed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680C94-F65D-4779-A061-70DEE99D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6" y="1177865"/>
            <a:ext cx="7278322" cy="207225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D85231-9A73-4994-953D-714E0B87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58" y="3738880"/>
            <a:ext cx="4671542" cy="2310103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C0B2FD-074A-4C02-AC85-5FE0A03F2A84}"/>
              </a:ext>
            </a:extLst>
          </p:cNvPr>
          <p:cNvCxnSpPr>
            <a:cxnSpLocks/>
          </p:cNvCxnSpPr>
          <p:nvPr/>
        </p:nvCxnSpPr>
        <p:spPr>
          <a:xfrm flipH="1">
            <a:off x="6207760" y="2773680"/>
            <a:ext cx="1249680" cy="1148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4017873-CEE9-4BE1-8B68-CDFCDC07B0A6}"/>
              </a:ext>
            </a:extLst>
          </p:cNvPr>
          <p:cNvSpPr/>
          <p:nvPr/>
        </p:nvSpPr>
        <p:spPr>
          <a:xfrm>
            <a:off x="7599680" y="2316480"/>
            <a:ext cx="213360" cy="72136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6FC-0E80-4694-B7B5-42857CB7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953"/>
          </a:xfrm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Submit Request for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B178-BE8E-4087-917B-2A8188B3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760" y="1177865"/>
            <a:ext cx="3413760" cy="3346483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dirty="0"/>
              <a:t>Once a user has finished adding line items they are ready to submit their request for review.</a:t>
            </a:r>
          </a:p>
          <a:p>
            <a:r>
              <a:rPr lang="en-US" sz="2400" dirty="0"/>
              <a:t>User Clicks ‘submit for review’ </a:t>
            </a:r>
          </a:p>
          <a:p>
            <a:r>
              <a:rPr lang="en-US" sz="2400" dirty="0"/>
              <a:t>This takes them back to the PR List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680C94-F65D-4779-A061-70DEE99D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6" y="1177865"/>
            <a:ext cx="7278322" cy="2072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276F65-EFAF-42F6-B5D4-CAFE66F2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0" y="4524348"/>
            <a:ext cx="9655803" cy="14617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EF59D7-B7D7-4A89-8641-B1D7C07136FD}"/>
              </a:ext>
            </a:extLst>
          </p:cNvPr>
          <p:cNvCxnSpPr>
            <a:cxnSpLocks/>
          </p:cNvCxnSpPr>
          <p:nvPr/>
        </p:nvCxnSpPr>
        <p:spPr>
          <a:xfrm>
            <a:off x="1788160" y="3342640"/>
            <a:ext cx="701040" cy="1097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6FC-0E80-4694-B7B5-42857CB7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953"/>
          </a:xfrm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Request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B178-BE8E-4087-917B-2A8188B3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" y="3327082"/>
            <a:ext cx="4950460" cy="3530918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1800" dirty="0"/>
              <a:t>The request review page is reached by clicking the ‘review’ menu item</a:t>
            </a:r>
          </a:p>
          <a:p>
            <a:r>
              <a:rPr lang="en-US" sz="1800" dirty="0"/>
              <a:t>[‘purchase-request-review’ component]</a:t>
            </a:r>
          </a:p>
          <a:p>
            <a:r>
              <a:rPr lang="en-US" sz="1800" dirty="0"/>
              <a:t>This is the list of PRs in ‘review’ status but NOT assigned to logged in user</a:t>
            </a:r>
          </a:p>
          <a:p>
            <a:r>
              <a:rPr lang="en-US" sz="1800" dirty="0"/>
              <a:t>User clicks the ‘thumbs’ action icon to select a request to approve/reject</a:t>
            </a:r>
          </a:p>
          <a:p>
            <a:r>
              <a:rPr lang="en-US" sz="1800" dirty="0"/>
              <a:t>‘purchase-request-approve’ component is displayed</a:t>
            </a:r>
          </a:p>
          <a:p>
            <a:r>
              <a:rPr lang="en-US" sz="1800" dirty="0"/>
              <a:t>User either approves or rejects request and is returned to PR Review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04D80-FE0C-4210-9BAB-E14114F5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2038"/>
            <a:ext cx="10268339" cy="205708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5CB4268-CC8B-42B9-8C94-C65E4C0DD24B}"/>
              </a:ext>
            </a:extLst>
          </p:cNvPr>
          <p:cNvSpPr/>
          <p:nvPr/>
        </p:nvSpPr>
        <p:spPr>
          <a:xfrm>
            <a:off x="4744720" y="965200"/>
            <a:ext cx="995680" cy="528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808F40-F1F0-4FF5-9569-F2971D1E290C}"/>
              </a:ext>
            </a:extLst>
          </p:cNvPr>
          <p:cNvSpPr/>
          <p:nvPr/>
        </p:nvSpPr>
        <p:spPr>
          <a:xfrm>
            <a:off x="9946640" y="2204720"/>
            <a:ext cx="995680" cy="528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70C0"/>
                </a:solidFill>
              </a:ln>
              <a:noFill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8B502-0D1E-432C-A6AA-73AB7B459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40" y="3586004"/>
            <a:ext cx="6687820" cy="25531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983BF5-4D42-442B-A90F-C5DB272B05A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0444480" y="2733040"/>
            <a:ext cx="0" cy="1056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1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382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PRS Requirements (beyond CRUD) Flow</vt:lpstr>
      <vt:lpstr>Components Break-Down by Folder</vt:lpstr>
      <vt:lpstr>User Login</vt:lpstr>
      <vt:lpstr>Adding Line Items</vt:lpstr>
      <vt:lpstr>Adding Line Items (cont)</vt:lpstr>
      <vt:lpstr>Editing / Deleting a PRLI</vt:lpstr>
      <vt:lpstr>Submit Request for Review</vt:lpstr>
      <vt:lpstr>Request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PRS Requirements (beyond CRUD) Flow</dc:title>
  <dc:creator>Sean Blessing</dc:creator>
  <cp:lastModifiedBy>Sean Blessing</cp:lastModifiedBy>
  <cp:revision>14</cp:revision>
  <dcterms:created xsi:type="dcterms:W3CDTF">2019-06-18T18:37:46Z</dcterms:created>
  <dcterms:modified xsi:type="dcterms:W3CDTF">2019-09-20T09:47:51Z</dcterms:modified>
</cp:coreProperties>
</file>