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CB17D-76F4-457F-BFEB-3932697CCE16}">
          <p14:sldIdLst>
            <p14:sldId id="257"/>
            <p14:sldId id="258"/>
            <p14:sldId id="259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C57A-831C-4FAF-B758-415237A9DF6C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BC6F5-8194-4044-9DF8-085031BB7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http://gaurav-arora.com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spider.com/member/g_arora.asp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705" y="2965409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Harlow Solid Italic" panose="04030604020F02020D02" pitchFamily="82" charset="0"/>
              </a:rPr>
              <a:t>Gaurav Kumar Arora</a:t>
            </a:r>
            <a:endParaRPr lang="en-US" sz="5400" dirty="0">
              <a:latin typeface="Harlow Solid Italic" panose="04030604020F02020D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39" y="4913973"/>
            <a:ext cx="994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@</a:t>
            </a:r>
            <a:r>
              <a:rPr lang="en-US" dirty="0" err="1" smtClean="0"/>
              <a:t>g_arora</a:t>
            </a:r>
            <a:endParaRPr lang="en-US" dirty="0" smtClean="0"/>
          </a:p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www.dotnetspider.com/member/g_arora.aspx</a:t>
            </a:r>
            <a:r>
              <a:rPr lang="en-US" dirty="0" smtClean="0"/>
              <a:t>  </a:t>
            </a:r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A technology enthusiast, trainer, inventor and a coder.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8952"/>
            <a:ext cx="10058400" cy="1108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 smtClean="0"/>
              <a:t>Test Driven Development</a:t>
            </a:r>
            <a:endParaRPr lang="en-US" sz="75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64705" y="4314423"/>
            <a:ext cx="9890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5470"/>
            <a:ext cx="10058400" cy="1929642"/>
          </a:xfrm>
        </p:spPr>
        <p:txBody>
          <a:bodyPr/>
          <a:lstStyle/>
          <a:p>
            <a:r>
              <a:rPr lang="en-US" sz="7500" dirty="0" smtClean="0"/>
              <a:t>What is TDD?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smtClean="0"/>
              <a:t>Why TDD?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As a Dev: Why should I use TDD?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Practicing TDD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Q&amp;A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Thanks to all …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46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Harlow Solid Italic</vt:lpstr>
      <vt:lpstr>Retrospect</vt:lpstr>
      <vt:lpstr>Gaurav Kumar Arora</vt:lpstr>
      <vt:lpstr>What is TDD?</vt:lpstr>
      <vt:lpstr>Why TDD?</vt:lpstr>
      <vt:lpstr>As a Dev: Why should I use TDD?</vt:lpstr>
      <vt:lpstr>Practicing TDD</vt:lpstr>
      <vt:lpstr>Q&amp;A</vt:lpstr>
      <vt:lpstr>Thanks to all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series for beginers-Part 2</dc:title>
  <dc:creator>Shuby Arora</dc:creator>
  <cp:lastModifiedBy>Gaurav Arora</cp:lastModifiedBy>
  <cp:revision>117</cp:revision>
  <dcterms:created xsi:type="dcterms:W3CDTF">2014-12-13T20:29:32Z</dcterms:created>
  <dcterms:modified xsi:type="dcterms:W3CDTF">2015-06-28T13:46:19Z</dcterms:modified>
</cp:coreProperties>
</file>