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6" r:id="rId2"/>
    <p:sldId id="256" r:id="rId3"/>
    <p:sldId id="257" r:id="rId4"/>
    <p:sldId id="275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4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-sharpcorner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-sharpcorner.com/UploadFile/g_arora/Asp-Net-mvc-series-for-beginners-part-1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3563" y="0"/>
            <a:ext cx="10198437" cy="2971801"/>
          </a:xfrm>
        </p:spPr>
        <p:txBody>
          <a:bodyPr>
            <a:normAutofit/>
          </a:bodyPr>
          <a:lstStyle/>
          <a:p>
            <a:pPr algn="r"/>
            <a:r>
              <a:rPr lang="en-US" sz="5400" cap="none" dirty="0"/>
              <a:t>Gaurav Kumar Arora</a:t>
            </a:r>
            <a:br>
              <a:rPr lang="en-US" sz="5400" dirty="0"/>
            </a:br>
            <a:r>
              <a:rPr lang="en-US" cap="none" dirty="0">
                <a:latin typeface="+mn-lt"/>
              </a:rPr>
              <a:t>Twitter - @</a:t>
            </a:r>
            <a:r>
              <a:rPr lang="en-US" cap="none" dirty="0" err="1">
                <a:latin typeface="+mn-lt"/>
              </a:rPr>
              <a:t>g_arora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3564" y="2179273"/>
            <a:ext cx="10198436" cy="1947333"/>
          </a:xfrm>
        </p:spPr>
        <p:txBody>
          <a:bodyPr/>
          <a:lstStyle/>
          <a:p>
            <a:pPr algn="r"/>
            <a:r>
              <a:rPr lang="en-US" dirty="0"/>
              <a:t>Gaurav is an enthusiast Technologist. He is an author of </a:t>
            </a:r>
          </a:p>
          <a:p>
            <a:pPr algn="r"/>
            <a:r>
              <a:rPr lang="en-US" dirty="0">
                <a:hlinkClick r:id="rId2"/>
              </a:rPr>
              <a:t>http://c-sharpcorner.com</a:t>
            </a:r>
            <a:r>
              <a:rPr lang="en-US" dirty="0"/>
              <a:t> , having more </a:t>
            </a:r>
            <a:r>
              <a:rPr lang="en-US"/>
              <a:t>than 15yrs </a:t>
            </a:r>
            <a:r>
              <a:rPr lang="en-US" dirty="0"/>
              <a:t>experience in the industry</a:t>
            </a:r>
          </a:p>
        </p:txBody>
      </p:sp>
    </p:spTree>
    <p:extLst>
      <p:ext uri="{BB962C8B-B14F-4D97-AF65-F5344CB8AC3E}">
        <p14:creationId xmlns:p14="http://schemas.microsoft.com/office/powerpoint/2010/main" val="2100687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6397"/>
            <a:ext cx="9876464" cy="1507067"/>
          </a:xfrm>
        </p:spPr>
        <p:txBody>
          <a:bodyPr/>
          <a:lstStyle/>
          <a:p>
            <a:r>
              <a:rPr lang="en-US" dirty="0"/>
              <a:t>Overview of Model View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372932"/>
            <a:ext cx="8534400" cy="36152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/>
              <a:t>Devs</a:t>
            </a:r>
            <a:r>
              <a:rPr lang="en-US" dirty="0"/>
              <a:t> we have already covered this in previous slides, lets discuss it again.</a:t>
            </a:r>
          </a:p>
        </p:txBody>
      </p:sp>
    </p:spTree>
    <p:extLst>
      <p:ext uri="{BB962C8B-B14F-4D97-AF65-F5344CB8AC3E}">
        <p14:creationId xmlns:p14="http://schemas.microsoft.com/office/powerpoint/2010/main" val="272279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6397"/>
            <a:ext cx="9876464" cy="1507067"/>
          </a:xfrm>
        </p:spPr>
        <p:txBody>
          <a:bodyPr/>
          <a:lstStyle/>
          <a:p>
            <a:r>
              <a:rPr lang="en-US" dirty="0"/>
              <a:t>Overview of Model View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372932"/>
            <a:ext cx="8534400" cy="361526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Conclusion - what we discussed (for asp.net </a:t>
            </a:r>
            <a:r>
              <a:rPr lang="en-US" dirty="0" err="1"/>
              <a:t>mvc</a:t>
            </a:r>
            <a:r>
              <a:rPr lang="en-US" dirty="0"/>
              <a:t> framework)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What is a Model?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MVC model is typically a class (of C# or VB.NET).</a:t>
            </a:r>
          </a:p>
          <a:p>
            <a:pPr algn="just"/>
            <a:r>
              <a:rPr lang="en-US" dirty="0"/>
              <a:t>Both controller and view can access model.</a:t>
            </a:r>
          </a:p>
          <a:p>
            <a:pPr algn="just"/>
            <a:r>
              <a:rPr lang="en-US" dirty="0"/>
              <a:t>A model can be used to pass data from Controller to view</a:t>
            </a:r>
          </a:p>
          <a:p>
            <a:pPr algn="just"/>
            <a:r>
              <a:rPr lang="en-US" dirty="0"/>
              <a:t>Main purpose of a view is to display data in page with the use of model.</a:t>
            </a:r>
          </a:p>
        </p:txBody>
      </p:sp>
    </p:spTree>
    <p:extLst>
      <p:ext uri="{BB962C8B-B14F-4D97-AF65-F5344CB8AC3E}">
        <p14:creationId xmlns:p14="http://schemas.microsoft.com/office/powerpoint/2010/main" val="3699059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6397"/>
            <a:ext cx="9876464" cy="1507067"/>
          </a:xfrm>
        </p:spPr>
        <p:txBody>
          <a:bodyPr/>
          <a:lstStyle/>
          <a:p>
            <a:r>
              <a:rPr lang="en-US" dirty="0"/>
              <a:t>Overview of Model View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372932"/>
            <a:ext cx="8534400" cy="36152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Conclusion - what we discussed (for asp.net </a:t>
            </a:r>
            <a:r>
              <a:rPr lang="en-US" dirty="0" err="1"/>
              <a:t>mvc</a:t>
            </a:r>
            <a:r>
              <a:rPr lang="en-US" dirty="0"/>
              <a:t> framework)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What is a View?</a:t>
            </a:r>
          </a:p>
          <a:p>
            <a:pPr algn="just"/>
            <a:r>
              <a:rPr lang="en-US" dirty="0"/>
              <a:t>View is nothing but a page you can say a web page and it is not having any code-behind</a:t>
            </a:r>
          </a:p>
          <a:p>
            <a:pPr algn="just"/>
            <a:r>
              <a:rPr lang="en-US" dirty="0"/>
              <a:t>All page specific HTML generation and formatting can be done inside view</a:t>
            </a:r>
          </a:p>
          <a:p>
            <a:pPr algn="just"/>
            <a:r>
              <a:rPr lang="en-US" dirty="0"/>
              <a:t>A request to view can be made only from a controller’s action method</a:t>
            </a:r>
          </a:p>
        </p:txBody>
      </p:sp>
    </p:spTree>
    <p:extLst>
      <p:ext uri="{BB962C8B-B14F-4D97-AF65-F5344CB8AC3E}">
        <p14:creationId xmlns:p14="http://schemas.microsoft.com/office/powerpoint/2010/main" val="3653105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6397"/>
            <a:ext cx="9876464" cy="1507067"/>
          </a:xfrm>
        </p:spPr>
        <p:txBody>
          <a:bodyPr/>
          <a:lstStyle/>
          <a:p>
            <a:r>
              <a:rPr lang="en-US" dirty="0"/>
              <a:t>Overview of Model View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372932"/>
            <a:ext cx="8534400" cy="361526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/>
              <a:t>Conclusion - what we discussed (for asp.net </a:t>
            </a:r>
            <a:r>
              <a:rPr lang="en-US" dirty="0" err="1"/>
              <a:t>mvc</a:t>
            </a:r>
            <a:r>
              <a:rPr lang="en-US" dirty="0"/>
              <a:t> framework)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What is a Controller?</a:t>
            </a:r>
          </a:p>
          <a:p>
            <a:pPr algn="just"/>
            <a:r>
              <a:rPr lang="en-US" dirty="0"/>
              <a:t>Controller is typically a class (of C# or </a:t>
            </a:r>
            <a:r>
              <a:rPr lang="en-US" dirty="0" err="1"/>
              <a:t>VB.Net</a:t>
            </a:r>
            <a:r>
              <a:rPr lang="en-US" dirty="0"/>
              <a:t>) and  inherits "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system.mvc.controller</a:t>
            </a:r>
            <a:r>
              <a:rPr lang="en-US" dirty="0"/>
              <a:t>"</a:t>
            </a:r>
          </a:p>
          <a:p>
            <a:pPr algn="just"/>
            <a:r>
              <a:rPr lang="en-US" dirty="0"/>
              <a:t>Within this class methods can be implemented and called as action methods. These are responsible for responding to browser and/or calling views.</a:t>
            </a:r>
          </a:p>
          <a:p>
            <a:pPr algn="just"/>
            <a:r>
              <a:rPr lang="en-US" dirty="0"/>
              <a:t>Controller class can access and use model class to pass data to views</a:t>
            </a:r>
          </a:p>
        </p:txBody>
      </p:sp>
    </p:spTree>
    <p:extLst>
      <p:ext uri="{BB962C8B-B14F-4D97-AF65-F5344CB8AC3E}">
        <p14:creationId xmlns:p14="http://schemas.microsoft.com/office/powerpoint/2010/main" val="3352076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6397"/>
            <a:ext cx="8534400" cy="1507067"/>
          </a:xfrm>
        </p:spPr>
        <p:txBody>
          <a:bodyPr/>
          <a:lstStyle/>
          <a:p>
            <a:r>
              <a:rPr lang="en-US" dirty="0"/>
              <a:t>Overview working of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2372932"/>
            <a:ext cx="8537061" cy="36152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In this session we are not going to cover only basic things:</a:t>
            </a:r>
          </a:p>
          <a:p>
            <a:pPr marL="0" indent="0" algn="just">
              <a:buNone/>
            </a:pPr>
            <a:r>
              <a:rPr lang="en-US" dirty="0"/>
              <a:t>High level overview says – browser sends request to </a:t>
            </a:r>
            <a:r>
              <a:rPr lang="en-US" dirty="0" err="1"/>
              <a:t>Asp.Net</a:t>
            </a:r>
            <a:r>
              <a:rPr lang="en-US" dirty="0"/>
              <a:t> MVC and it returns response back to browser [request is HTTP Request and response is HTTP response].</a:t>
            </a:r>
          </a:p>
          <a:p>
            <a:pPr marL="0" indent="0" algn="just">
              <a:buNone/>
            </a:pPr>
            <a:r>
              <a:rPr lang="en-US" dirty="0"/>
              <a:t>Lets discuss shown image: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732" y="2053464"/>
            <a:ext cx="2129709" cy="420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68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6397"/>
            <a:ext cx="8534400" cy="1507067"/>
          </a:xfrm>
        </p:spPr>
        <p:txBody>
          <a:bodyPr/>
          <a:lstStyle/>
          <a:p>
            <a:r>
              <a:rPr lang="en-US" dirty="0"/>
              <a:t>Overview working of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31780"/>
            <a:ext cx="4480217" cy="36152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In broader way – First request comes to Route Tables then passes to specific controller before interaction with Model Binding it goes through Authentication &amp; Authorization and afterwards Fires a specific Action Method and execute the results to View.</a:t>
            </a:r>
          </a:p>
          <a:p>
            <a:pPr marL="0" indent="0" algn="just">
              <a:buNone/>
            </a:pPr>
            <a:r>
              <a:rPr lang="en-US" dirty="0"/>
              <a:t>Lets take an example to discuss more.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575" y="2053464"/>
            <a:ext cx="68294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22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6397"/>
            <a:ext cx="8534400" cy="1507067"/>
          </a:xfrm>
        </p:spPr>
        <p:txBody>
          <a:bodyPr/>
          <a:lstStyle/>
          <a:p>
            <a:r>
              <a:rPr lang="en-US" dirty="0"/>
              <a:t>Overview of routes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31780"/>
            <a:ext cx="7931754" cy="401144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In simple words, routes collection (also can say Route table) is nothing but a collection of different routes. </a:t>
            </a:r>
          </a:p>
          <a:p>
            <a:pPr marL="0" indent="0" algn="just">
              <a:buNone/>
            </a:pPr>
            <a:r>
              <a:rPr lang="en-US" dirty="0"/>
              <a:t>What is route?</a:t>
            </a:r>
          </a:p>
          <a:p>
            <a:pPr marL="0" indent="0" algn="just">
              <a:buNone/>
            </a:pPr>
            <a:r>
              <a:rPr lang="en-US" dirty="0"/>
              <a:t>A system works on pattern matching mechanism. A route match incoming request to meet a specific pattern and allows once matched else denied.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What happened at runtime?</a:t>
            </a:r>
          </a:p>
          <a:p>
            <a:pPr marL="0" indent="0" algn="just">
              <a:buNone/>
            </a:pPr>
            <a:r>
              <a:rPr lang="en-US" dirty="0"/>
              <a:t>At runtime, routing engine uses route table (contains different routes) to match incoming </a:t>
            </a:r>
            <a:r>
              <a:rPr lang="en-US" dirty="0" err="1"/>
              <a:t>urls</a:t>
            </a:r>
            <a:r>
              <a:rPr lang="en-US" dirty="0"/>
              <a:t> with the defined route patterns (</a:t>
            </a:r>
            <a:r>
              <a:rPr lang="en-US" dirty="0" err="1"/>
              <a:t>url</a:t>
            </a:r>
            <a:r>
              <a:rPr lang="en-US" dirty="0"/>
              <a:t> patterns).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909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6397"/>
            <a:ext cx="8534400" cy="1507067"/>
          </a:xfrm>
        </p:spPr>
        <p:txBody>
          <a:bodyPr/>
          <a:lstStyle/>
          <a:p>
            <a:r>
              <a:rPr lang="en-US" dirty="0"/>
              <a:t>Overview of routes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4417453"/>
            <a:ext cx="7931754" cy="19060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In above image, </a:t>
            </a:r>
            <a:r>
              <a:rPr lang="en-US" dirty="0" err="1"/>
              <a:t>url</a:t>
            </a:r>
            <a:r>
              <a:rPr lang="en-US" dirty="0"/>
              <a:t> will be processed if any match found else it will throw the HTTP Status code Not Found (404 error).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857" y="2053464"/>
            <a:ext cx="7329110" cy="222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24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6397"/>
            <a:ext cx="8534400" cy="1507067"/>
          </a:xfrm>
        </p:spPr>
        <p:txBody>
          <a:bodyPr/>
          <a:lstStyle/>
          <a:p>
            <a:r>
              <a:rPr lang="en-US" dirty="0"/>
              <a:t>Revisit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812166"/>
            <a:ext cx="8534400" cy="32492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In this very first session we covered:</a:t>
            </a:r>
          </a:p>
          <a:p>
            <a:pPr algn="just"/>
            <a:r>
              <a:rPr lang="en-US" dirty="0"/>
              <a:t>Basics of MVC</a:t>
            </a:r>
          </a:p>
          <a:p>
            <a:pPr algn="just"/>
            <a:r>
              <a:rPr lang="en-US" dirty="0"/>
              <a:t>Discussed MVC pattern</a:t>
            </a:r>
          </a:p>
          <a:p>
            <a:pPr algn="just"/>
            <a:r>
              <a:rPr lang="en-US" dirty="0"/>
              <a:t>Discussed basics of MVC architecture</a:t>
            </a:r>
          </a:p>
          <a:p>
            <a:pPr algn="just"/>
            <a:r>
              <a:rPr lang="en-US" dirty="0"/>
              <a:t>Discussed basics of route collection / route table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Read here: </a:t>
            </a:r>
            <a:r>
              <a:rPr lang="en-US" dirty="0" err="1">
                <a:hlinkClick r:id="rId2" tooltip="ASP.Net MVC Series For Beginners: Part 1"/>
              </a:rPr>
              <a:t>ASP.Net</a:t>
            </a:r>
            <a:r>
              <a:rPr lang="en-US" dirty="0">
                <a:hlinkClick r:id="rId2" tooltip="ASP.Net MVC Series For Beginners: Part 1"/>
              </a:rPr>
              <a:t> MVC Series For Beginners: 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78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6397"/>
            <a:ext cx="8534400" cy="1507067"/>
          </a:xfrm>
        </p:spPr>
        <p:txBody>
          <a:bodyPr/>
          <a:lstStyle/>
          <a:p>
            <a:r>
              <a:rPr lang="en-US" dirty="0"/>
              <a:t>Question/answer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237169"/>
            <a:ext cx="8534400" cy="32492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Surely, you should have questions, it is hard to discuss all the questions, please compile your questions and shoot me an email.</a:t>
            </a:r>
          </a:p>
        </p:txBody>
      </p:sp>
    </p:spTree>
    <p:extLst>
      <p:ext uri="{BB962C8B-B14F-4D97-AF65-F5344CB8AC3E}">
        <p14:creationId xmlns:p14="http://schemas.microsoft.com/office/powerpoint/2010/main" val="200368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MVC – series for </a:t>
            </a:r>
            <a:r>
              <a:rPr lang="en-US" dirty="0" err="1"/>
              <a:t>Beginers</a:t>
            </a:r>
            <a:r>
              <a:rPr lang="en-US" dirty="0"/>
              <a:t>: Part-1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67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6397"/>
            <a:ext cx="8534400" cy="1507067"/>
          </a:xfrm>
        </p:spPr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237169"/>
            <a:ext cx="8534400" cy="32492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This is a series of sessions, today we covered very basics of asp.net </a:t>
            </a:r>
            <a:r>
              <a:rPr lang="en-US" dirty="0" err="1"/>
              <a:t>mvc</a:t>
            </a:r>
            <a:r>
              <a:rPr lang="en-US" dirty="0"/>
              <a:t> part.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In coming session we will cover new and some advanced topics.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Your feedback is very important. Provide your feedback so, I can share more </a:t>
            </a:r>
            <a:r>
              <a:rPr lang="en-US" dirty="0" err="1"/>
              <a:t>worthful</a:t>
            </a:r>
            <a:r>
              <a:rPr lang="en-US" dirty="0"/>
              <a:t> things with you.</a:t>
            </a:r>
          </a:p>
        </p:txBody>
      </p:sp>
    </p:spTree>
    <p:extLst>
      <p:ext uri="{BB962C8B-B14F-4D97-AF65-F5344CB8AC3E}">
        <p14:creationId xmlns:p14="http://schemas.microsoft.com/office/powerpoint/2010/main" val="912767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6397"/>
            <a:ext cx="8534400" cy="1507067"/>
          </a:xfrm>
        </p:spPr>
        <p:txBody>
          <a:bodyPr/>
          <a:lstStyle/>
          <a:p>
            <a:r>
              <a:rPr lang="en-US" dirty="0"/>
              <a:t>Continues…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237169"/>
            <a:ext cx="8534400" cy="32492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Lets meet in next session …</a:t>
            </a:r>
          </a:p>
        </p:txBody>
      </p:sp>
    </p:spTree>
    <p:extLst>
      <p:ext uri="{BB962C8B-B14F-4D97-AF65-F5344CB8AC3E}">
        <p14:creationId xmlns:p14="http://schemas.microsoft.com/office/powerpoint/2010/main" val="274595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6397"/>
            <a:ext cx="8534400" cy="1507067"/>
          </a:xfrm>
        </p:spPr>
        <p:txBody>
          <a:bodyPr/>
          <a:lstStyle/>
          <a:p>
            <a:r>
              <a:rPr lang="en-US" dirty="0"/>
              <a:t>Attention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372932"/>
            <a:ext cx="8534400" cy="361526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This is a first session of our Beginners series. We will discuss very basic topics in this session.</a:t>
            </a:r>
          </a:p>
          <a:p>
            <a:pPr marL="0" indent="0" algn="just">
              <a:buNone/>
            </a:pPr>
            <a:r>
              <a:rPr lang="en-US" dirty="0"/>
              <a:t>I would like to make this session more interactive, do participate and make this session more presentable.</a:t>
            </a:r>
          </a:p>
          <a:p>
            <a:pPr marL="0" indent="0" algn="just">
              <a:buNone/>
            </a:pPr>
            <a:r>
              <a:rPr lang="en-US" dirty="0"/>
              <a:t>Compile your views, which you want to add and send me I will publish all with your name.</a:t>
            </a:r>
          </a:p>
        </p:txBody>
      </p:sp>
    </p:spTree>
    <p:extLst>
      <p:ext uri="{BB962C8B-B14F-4D97-AF65-F5344CB8AC3E}">
        <p14:creationId xmlns:p14="http://schemas.microsoft.com/office/powerpoint/2010/main" val="13819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6397"/>
            <a:ext cx="8534400" cy="150706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372932"/>
            <a:ext cx="8534400" cy="3615267"/>
          </a:xfrm>
        </p:spPr>
        <p:txBody>
          <a:bodyPr/>
          <a:lstStyle/>
          <a:p>
            <a:r>
              <a:rPr lang="en-US" dirty="0"/>
              <a:t>Introduction to MVC</a:t>
            </a:r>
          </a:p>
          <a:p>
            <a:r>
              <a:rPr lang="en-US" dirty="0"/>
              <a:t>Why MVC?</a:t>
            </a:r>
          </a:p>
          <a:p>
            <a:r>
              <a:rPr lang="en-US" dirty="0"/>
              <a:t>Reason to choose MVC against asp.net web forms</a:t>
            </a:r>
          </a:p>
          <a:p>
            <a:r>
              <a:rPr lang="en-US" dirty="0"/>
              <a:t>Overview of Model View Controller</a:t>
            </a:r>
          </a:p>
          <a:p>
            <a:r>
              <a:rPr lang="en-US" dirty="0"/>
              <a:t>Overview working of MVC</a:t>
            </a:r>
          </a:p>
          <a:p>
            <a:r>
              <a:rPr lang="en-US" dirty="0"/>
              <a:t>Overview of routes collection</a:t>
            </a:r>
          </a:p>
          <a:p>
            <a:r>
              <a:rPr lang="en-US" dirty="0"/>
              <a:t>Revisiting session</a:t>
            </a:r>
          </a:p>
          <a:p>
            <a:r>
              <a:rPr lang="en-US" dirty="0"/>
              <a:t>Question / Answer / Suggestion</a:t>
            </a:r>
          </a:p>
        </p:txBody>
      </p:sp>
    </p:spTree>
    <p:extLst>
      <p:ext uri="{BB962C8B-B14F-4D97-AF65-F5344CB8AC3E}">
        <p14:creationId xmlns:p14="http://schemas.microsoft.com/office/powerpoint/2010/main" val="367783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6397"/>
            <a:ext cx="8534400" cy="1507067"/>
          </a:xfrm>
        </p:spPr>
        <p:txBody>
          <a:bodyPr/>
          <a:lstStyle/>
          <a:p>
            <a:r>
              <a:rPr lang="en-US" dirty="0"/>
              <a:t>Introduction to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372932"/>
            <a:ext cx="8534400" cy="36152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A background to </a:t>
            </a:r>
            <a:r>
              <a:rPr lang="en-US" dirty="0" err="1"/>
              <a:t>Asp.Net</a:t>
            </a:r>
            <a:r>
              <a:rPr lang="en-US" dirty="0"/>
              <a:t> MVC:</a:t>
            </a:r>
          </a:p>
          <a:p>
            <a:pPr algn="just"/>
            <a:r>
              <a:rPr lang="en-US" dirty="0"/>
              <a:t>Is based on </a:t>
            </a:r>
            <a:r>
              <a:rPr lang="en-US" dirty="0" err="1"/>
              <a:t>Asp.Net</a:t>
            </a:r>
            <a:endParaRPr lang="en-US" dirty="0"/>
          </a:p>
          <a:p>
            <a:pPr algn="just"/>
            <a:r>
              <a:rPr lang="en-US" dirty="0"/>
              <a:t>A framework for RAD (rapid application development), used to develop Web application</a:t>
            </a:r>
          </a:p>
          <a:p>
            <a:pPr algn="just"/>
            <a:r>
              <a:rPr lang="en-US" dirty="0"/>
              <a:t>Is a composition of </a:t>
            </a:r>
            <a:r>
              <a:rPr lang="en-US" b="1" dirty="0"/>
              <a:t>M</a:t>
            </a:r>
            <a:r>
              <a:rPr lang="en-US" dirty="0"/>
              <a:t>odel, </a:t>
            </a:r>
            <a:r>
              <a:rPr lang="en-US" b="1" dirty="0"/>
              <a:t>V</a:t>
            </a:r>
            <a:r>
              <a:rPr lang="en-US" dirty="0"/>
              <a:t>iew </a:t>
            </a:r>
            <a:r>
              <a:rPr lang="en-US" b="1" dirty="0"/>
              <a:t>C</a:t>
            </a:r>
            <a:r>
              <a:rPr lang="en-US" dirty="0"/>
              <a:t>ontroller</a:t>
            </a:r>
          </a:p>
          <a:p>
            <a:pPr algn="just"/>
            <a:r>
              <a:rPr lang="en-US" dirty="0"/>
              <a:t>Is an open source and code is available at </a:t>
            </a:r>
            <a:r>
              <a:rPr lang="en-US" dirty="0" err="1"/>
              <a:t>CodePlex</a:t>
            </a:r>
            <a:r>
              <a:rPr lang="en-US" dirty="0"/>
              <a:t> [In 2009 – released under Microsoft Public License and in 2012 – released under Apache License 2.0]</a:t>
            </a:r>
          </a:p>
        </p:txBody>
      </p:sp>
    </p:spTree>
    <p:extLst>
      <p:ext uri="{BB962C8B-B14F-4D97-AF65-F5344CB8AC3E}">
        <p14:creationId xmlns:p14="http://schemas.microsoft.com/office/powerpoint/2010/main" val="169554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6397"/>
            <a:ext cx="8534400" cy="1507067"/>
          </a:xfrm>
        </p:spPr>
        <p:txBody>
          <a:bodyPr/>
          <a:lstStyle/>
          <a:p>
            <a:r>
              <a:rPr lang="en-US" dirty="0"/>
              <a:t>Why MVC?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372932"/>
            <a:ext cx="8150695" cy="36152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Take a moment and think about a valuable Software Pattern  Model-view-controller. We can also predicts from the image that MVC pattern divides a software application into a three interconnected parts/components. Basically, it’s a concept of separation (here just separation of internal representation of information from ways/logics/techniques how it is being represented to the end-user)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916" y="2253803"/>
            <a:ext cx="2503735" cy="373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5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6397"/>
            <a:ext cx="8534400" cy="1507067"/>
          </a:xfrm>
        </p:spPr>
        <p:txBody>
          <a:bodyPr/>
          <a:lstStyle/>
          <a:p>
            <a:r>
              <a:rPr lang="en-US" dirty="0"/>
              <a:t>Why MVC?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237169"/>
            <a:ext cx="8534400" cy="32492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Controller</a:t>
            </a:r>
            <a:r>
              <a:rPr lang="en-US" dirty="0"/>
              <a:t> can send commands/directions to the model to update its state as well as commands over to view.</a:t>
            </a:r>
          </a:p>
          <a:p>
            <a:pPr marL="0" indent="0" algn="just">
              <a:buNone/>
            </a:pPr>
            <a:r>
              <a:rPr lang="en-US" dirty="0"/>
              <a:t>Associated views and controller get notified by </a:t>
            </a:r>
            <a:r>
              <a:rPr lang="en-US" b="1" dirty="0"/>
              <a:t>Model</a:t>
            </a:r>
            <a:r>
              <a:rPr lang="en-US" dirty="0"/>
              <a:t> as per changes of its state.</a:t>
            </a:r>
          </a:p>
          <a:p>
            <a:pPr marL="0" indent="0" algn="just">
              <a:buNone/>
            </a:pPr>
            <a:r>
              <a:rPr lang="en-US" dirty="0"/>
              <a:t>Model provides specific result as a output upon the request of </a:t>
            </a:r>
            <a:r>
              <a:rPr lang="en-US" b="1" dirty="0"/>
              <a:t>View</a:t>
            </a:r>
            <a:r>
              <a:rPr lang="en-US" dirty="0"/>
              <a:t> to represent.</a:t>
            </a:r>
          </a:p>
        </p:txBody>
      </p:sp>
    </p:spTree>
    <p:extLst>
      <p:ext uri="{BB962C8B-B14F-4D97-AF65-F5344CB8AC3E}">
        <p14:creationId xmlns:p14="http://schemas.microsoft.com/office/powerpoint/2010/main" val="1475034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6397"/>
            <a:ext cx="8534400" cy="1507067"/>
          </a:xfrm>
        </p:spPr>
        <p:txBody>
          <a:bodyPr/>
          <a:lstStyle/>
          <a:p>
            <a:r>
              <a:rPr lang="en-US" dirty="0"/>
              <a:t>Why MVC?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237168"/>
            <a:ext cx="5614987" cy="38287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Lets understand this from associated image</a:t>
            </a:r>
          </a:p>
          <a:p>
            <a:pPr marL="0" indent="0" algn="just">
              <a:buNone/>
            </a:pPr>
            <a:r>
              <a:rPr lang="en-US" dirty="0"/>
              <a:t>In simple words, we can say that MVC is providing a facility to make our layers separate which are separated and interacting with each-other.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470" y="2331076"/>
            <a:ext cx="5518283" cy="315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79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46397"/>
            <a:ext cx="9155247" cy="1507067"/>
          </a:xfrm>
        </p:spPr>
        <p:txBody>
          <a:bodyPr/>
          <a:lstStyle/>
          <a:p>
            <a:r>
              <a:rPr lang="en-US" dirty="0"/>
              <a:t>Asp.net </a:t>
            </a:r>
            <a:r>
              <a:rPr lang="en-US" dirty="0" err="1"/>
              <a:t>mvc</a:t>
            </a:r>
            <a:r>
              <a:rPr lang="en-US" dirty="0"/>
              <a:t> over asp.net </a:t>
            </a:r>
            <a:r>
              <a:rPr lang="en-US" dirty="0" err="1"/>
              <a:t>webforms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2295659"/>
            <a:ext cx="8534400" cy="36152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There are numerous reasons to choose </a:t>
            </a:r>
            <a:r>
              <a:rPr lang="en-US" dirty="0" err="1"/>
              <a:t>Asp.Net</a:t>
            </a:r>
            <a:r>
              <a:rPr lang="en-US" dirty="0"/>
              <a:t> for web development over </a:t>
            </a:r>
            <a:r>
              <a:rPr lang="en-US" dirty="0" err="1"/>
              <a:t>Asp.Net</a:t>
            </a:r>
            <a:r>
              <a:rPr lang="en-US" dirty="0"/>
              <a:t> </a:t>
            </a:r>
            <a:r>
              <a:rPr lang="en-US" dirty="0" err="1"/>
              <a:t>WebForms</a:t>
            </a:r>
            <a:r>
              <a:rPr lang="en-US" dirty="0"/>
              <a:t>:</a:t>
            </a:r>
          </a:p>
          <a:p>
            <a:pPr algn="just"/>
            <a:r>
              <a:rPr lang="en-US" dirty="0" err="1"/>
              <a:t>Asp.Net</a:t>
            </a:r>
            <a:r>
              <a:rPr lang="en-US" dirty="0"/>
              <a:t> MVC is a web framework and is based on MVC pattern</a:t>
            </a:r>
          </a:p>
          <a:p>
            <a:pPr algn="just"/>
            <a:r>
              <a:rPr lang="en-US" dirty="0"/>
              <a:t>No </a:t>
            </a:r>
            <a:r>
              <a:rPr lang="en-US" dirty="0" err="1"/>
              <a:t>viewstate</a:t>
            </a:r>
            <a:r>
              <a:rPr lang="en-US" dirty="0"/>
              <a:t> (performance is better in asp.net </a:t>
            </a:r>
            <a:r>
              <a:rPr lang="en-US" dirty="0" err="1"/>
              <a:t>mvc</a:t>
            </a:r>
            <a:r>
              <a:rPr lang="en-US" dirty="0"/>
              <a:t>)</a:t>
            </a:r>
          </a:p>
          <a:p>
            <a:pPr algn="just"/>
            <a:r>
              <a:rPr lang="en-US" dirty="0"/>
              <a:t>Completely testable</a:t>
            </a:r>
          </a:p>
          <a:p>
            <a:pPr algn="just"/>
            <a:r>
              <a:rPr lang="en-US" dirty="0"/>
              <a:t>Integration with client side (easily handshake with client side scripting like </a:t>
            </a:r>
            <a:r>
              <a:rPr lang="en-US" dirty="0" err="1"/>
              <a:t>Jquery</a:t>
            </a:r>
            <a:r>
              <a:rPr lang="en-US" dirty="0"/>
              <a:t> etc.)</a:t>
            </a:r>
          </a:p>
          <a:p>
            <a:pPr algn="just"/>
            <a:r>
              <a:rPr lang="en-US" dirty="0"/>
              <a:t>Flexibility (provides various views engines, which renders HTML – Razor View Engine is most famous)</a:t>
            </a:r>
          </a:p>
        </p:txBody>
      </p:sp>
    </p:spTree>
    <p:extLst>
      <p:ext uri="{BB962C8B-B14F-4D97-AF65-F5344CB8AC3E}">
        <p14:creationId xmlns:p14="http://schemas.microsoft.com/office/powerpoint/2010/main" val="359719183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299</TotalTime>
  <Words>1047</Words>
  <Application>Microsoft Office PowerPoint</Application>
  <PresentationFormat>Widescreen</PresentationFormat>
  <Paragraphs>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Century Gothic</vt:lpstr>
      <vt:lpstr>Wingdings 3</vt:lpstr>
      <vt:lpstr>Slice</vt:lpstr>
      <vt:lpstr>Gaurav Kumar Arora Twitter - @g_arora </vt:lpstr>
      <vt:lpstr>Asp.Net MVC – series for Beginers: Part-1</vt:lpstr>
      <vt:lpstr>Attention</vt:lpstr>
      <vt:lpstr>Agenda</vt:lpstr>
      <vt:lpstr>Introduction to MVC</vt:lpstr>
      <vt:lpstr>Why MVC?</vt:lpstr>
      <vt:lpstr>Why MVC?</vt:lpstr>
      <vt:lpstr>Why MVC?</vt:lpstr>
      <vt:lpstr>Asp.net mvc over asp.net webforms</vt:lpstr>
      <vt:lpstr>Overview of Model View Controller</vt:lpstr>
      <vt:lpstr>Overview of Model View Controller</vt:lpstr>
      <vt:lpstr>Overview of Model View Controller</vt:lpstr>
      <vt:lpstr>Overview of Model View Controller</vt:lpstr>
      <vt:lpstr>Overview working of MVC</vt:lpstr>
      <vt:lpstr>Overview working of MVC</vt:lpstr>
      <vt:lpstr>Overview of routes collection</vt:lpstr>
      <vt:lpstr>Overview of routes collection</vt:lpstr>
      <vt:lpstr>Revisit Session</vt:lpstr>
      <vt:lpstr>Question/answer</vt:lpstr>
      <vt:lpstr>Feedback</vt:lpstr>
      <vt:lpstr>Continues…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– series for Beginers: Part-1</dc:title>
  <dc:creator>Shuby Arora</dc:creator>
  <cp:lastModifiedBy>Gaurav Arora</cp:lastModifiedBy>
  <cp:revision>135</cp:revision>
  <dcterms:created xsi:type="dcterms:W3CDTF">2014-11-14T16:10:54Z</dcterms:created>
  <dcterms:modified xsi:type="dcterms:W3CDTF">2018-12-02T20:36:03Z</dcterms:modified>
</cp:coreProperties>
</file>