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CB17D-76F4-457F-BFEB-3932697CCE16}">
          <p14:sldIdLst>
            <p14:sldId id="257"/>
            <p14:sldId id="256"/>
            <p14:sldId id="258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C57A-831C-4FAF-B758-415237A9DF6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BC6F5-8194-4044-9DF8-085031BB7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default</a:t>
            </a:r>
            <a:r>
              <a:rPr lang="en-US" baseline="0" dirty="0"/>
              <a:t> asp.net </a:t>
            </a:r>
            <a:r>
              <a:rPr lang="en-US" baseline="0" dirty="0" err="1"/>
              <a:t>mvc</a:t>
            </a:r>
            <a:r>
              <a:rPr lang="en-US" baseline="0" dirty="0"/>
              <a:t> web application and discuss the different parts of application (folder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BC6F5-8194-4044-9DF8-085031BB7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default</a:t>
            </a:r>
            <a:r>
              <a:rPr lang="en-US" baseline="0" dirty="0"/>
              <a:t> asp.net </a:t>
            </a:r>
            <a:r>
              <a:rPr lang="en-US" baseline="0" dirty="0" err="1"/>
              <a:t>mvc</a:t>
            </a:r>
            <a:r>
              <a:rPr lang="en-US" baseline="0" dirty="0"/>
              <a:t> web application and discuss the different parts of application (folder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BC6F5-8194-4044-9DF8-085031BB7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default</a:t>
            </a:r>
            <a:r>
              <a:rPr lang="en-US" baseline="0" dirty="0"/>
              <a:t> asp.net </a:t>
            </a:r>
            <a:r>
              <a:rPr lang="en-US" baseline="0" dirty="0" err="1"/>
              <a:t>mvc</a:t>
            </a:r>
            <a:r>
              <a:rPr lang="en-US" baseline="0" dirty="0"/>
              <a:t> web application and discuss the different parts of application (folder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BC6F5-8194-4044-9DF8-085031BB72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default</a:t>
            </a:r>
            <a:r>
              <a:rPr lang="en-US" baseline="0" dirty="0"/>
              <a:t> asp.net </a:t>
            </a:r>
            <a:r>
              <a:rPr lang="en-US" baseline="0" dirty="0" err="1"/>
              <a:t>mvc</a:t>
            </a:r>
            <a:r>
              <a:rPr lang="en-US" baseline="0" dirty="0"/>
              <a:t> web application and discuss the different parts of application (folder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BC6F5-8194-4044-9DF8-085031BB72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default</a:t>
            </a:r>
            <a:r>
              <a:rPr lang="en-US" baseline="0" dirty="0"/>
              <a:t> asp.net </a:t>
            </a:r>
            <a:r>
              <a:rPr lang="en-US" baseline="0" dirty="0" err="1"/>
              <a:t>mvc</a:t>
            </a:r>
            <a:r>
              <a:rPr lang="en-US" baseline="0" dirty="0"/>
              <a:t> web application and discuss the different parts of application (folder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BC6F5-8194-4044-9DF8-085031BB72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default</a:t>
            </a:r>
            <a:r>
              <a:rPr lang="en-US" baseline="0" dirty="0"/>
              <a:t> asp.net </a:t>
            </a:r>
            <a:r>
              <a:rPr lang="en-US" baseline="0" dirty="0" err="1"/>
              <a:t>mvc</a:t>
            </a:r>
            <a:r>
              <a:rPr lang="en-US" baseline="0" dirty="0"/>
              <a:t> web application and discuss the different parts of application (folder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BC6F5-8194-4044-9DF8-085031BB72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1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http://gaurav-arora.com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Gaurav Kumar Arora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0614" y="1854558"/>
            <a:ext cx="994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twitter - @</a:t>
            </a:r>
            <a:r>
              <a:rPr lang="en-US" dirty="0" err="1"/>
              <a:t>g_arora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A technology enthusiast, having more </a:t>
            </a:r>
            <a:r>
              <a:rPr lang="en-US"/>
              <a:t>than 15yrs </a:t>
            </a:r>
            <a:r>
              <a:rPr lang="en-US" dirty="0"/>
              <a:t>of experience in the industry. </a:t>
            </a:r>
          </a:p>
          <a:p>
            <a:pPr algn="r"/>
            <a:r>
              <a:rPr lang="en-US" dirty="0"/>
              <a:t>An author of </a:t>
            </a:r>
            <a:r>
              <a:rPr lang="en-US" dirty="0" err="1"/>
              <a:t>CSharpCorner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24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MVC model is typically a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Both Controller and View can access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 Model can be used to pass data from Controller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2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Getting started by adding a Model</a:t>
            </a:r>
          </a:p>
        </p:txBody>
      </p:sp>
    </p:spTree>
    <p:extLst>
      <p:ext uri="{BB962C8B-B14F-4D97-AF65-F5344CB8AC3E}">
        <p14:creationId xmlns:p14="http://schemas.microsoft.com/office/powerpoint/2010/main" val="205931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8034" y="2550017"/>
            <a:ext cx="10892952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Defining Models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9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Adding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Adding attributes to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 Model can be used to pass data from Controller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8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4149"/>
            <a:ext cx="10058400" cy="1123211"/>
          </a:xfrm>
        </p:spPr>
        <p:txBody>
          <a:bodyPr/>
          <a:lstStyle/>
          <a:p>
            <a:r>
              <a:rPr lang="en-US" dirty="0"/>
              <a:t>Attributes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Main available attributes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Attributes to check </a:t>
            </a:r>
            <a:r>
              <a:rPr lang="en-US" sz="3200" dirty="0" err="1"/>
              <a:t>DataTypes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Attributes to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Attributes for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Comparison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/>
              <a:t>RegularExpression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0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8034" y="2550017"/>
            <a:ext cx="10892952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Looking into advanced Model concepts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0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4149"/>
            <a:ext cx="10058400" cy="1123211"/>
          </a:xfrm>
        </p:spPr>
        <p:txBody>
          <a:bodyPr/>
          <a:lstStyle/>
          <a:p>
            <a:r>
              <a:rPr lang="en-US" dirty="0"/>
              <a:t>Client side vs. Server side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Server side</a:t>
            </a:r>
          </a:p>
          <a:p>
            <a:pPr marL="0" indent="0">
              <a:buNone/>
            </a:pPr>
            <a:r>
              <a:rPr lang="en-US" sz="4000" dirty="0" err="1">
                <a:solidFill>
                  <a:schemeClr val="accent2"/>
                </a:solidFill>
              </a:rPr>
              <a:t>ModelState.IsValid</a:t>
            </a:r>
            <a:endParaRPr lang="en-US" sz="4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4400" dirty="0"/>
              <a:t>Client side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JQuery validation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8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awesome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Can create automatic UI</a:t>
            </a:r>
          </a:p>
        </p:txBody>
      </p:sp>
    </p:spTree>
    <p:extLst>
      <p:ext uri="{BB962C8B-B14F-4D97-AF65-F5344CB8AC3E}">
        <p14:creationId xmlns:p14="http://schemas.microsoft.com/office/powerpoint/2010/main" val="358201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Running demo app</a:t>
            </a:r>
          </a:p>
        </p:txBody>
      </p:sp>
    </p:spTree>
    <p:extLst>
      <p:ext uri="{BB962C8B-B14F-4D97-AF65-F5344CB8AC3E}">
        <p14:creationId xmlns:p14="http://schemas.microsoft.com/office/powerpoint/2010/main" val="140482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8034" y="2550017"/>
            <a:ext cx="10892952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comes next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0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MVC series for </a:t>
            </a:r>
            <a:r>
              <a:rPr lang="en-US" dirty="0" err="1"/>
              <a:t>beginers</a:t>
            </a:r>
            <a:r>
              <a:rPr lang="en-US" dirty="0"/>
              <a:t>-Part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36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Few moments for handling queries</a:t>
            </a:r>
          </a:p>
        </p:txBody>
      </p:sp>
    </p:spTree>
    <p:extLst>
      <p:ext uri="{BB962C8B-B14F-4D97-AF65-F5344CB8AC3E}">
        <p14:creationId xmlns:p14="http://schemas.microsoft.com/office/powerpoint/2010/main" val="130077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8034" y="2550017"/>
            <a:ext cx="10892952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Closing notes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206998"/>
              </p:ext>
            </p:extLst>
          </p:nvPr>
        </p:nvGraphicFramePr>
        <p:xfrm>
          <a:off x="90152" y="154548"/>
          <a:ext cx="11990232" cy="604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9518">
                <a:tc gridSpan="2">
                  <a:txBody>
                    <a:bodyPr/>
                    <a:lstStyle/>
                    <a:p>
                      <a:r>
                        <a:rPr lang="en-US" sz="3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Agenda of the day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518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 Revisiting Previous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05 Looking into advanced Model concepts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5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02 Getting started with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 simple app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06 Learn with a demo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518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Defining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07 What comes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next?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9518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04 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Lets create a Model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08 Closing 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7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5916" y="2511380"/>
            <a:ext cx="10058400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Revisiting Previous Session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in an ASP.NET 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0656" y="295888"/>
            <a:ext cx="3429997" cy="43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High level overview – how request processed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1622" y="708338"/>
            <a:ext cx="9805116" cy="32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Pictorial representation of Models, Views and Controllers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High level overview of MVC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15156" y="332436"/>
            <a:ext cx="1931830" cy="105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087932" y="3756386"/>
            <a:ext cx="2286000" cy="99946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19355" y="361479"/>
            <a:ext cx="2286000" cy="99946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7932" y="361479"/>
            <a:ext cx="2150771" cy="99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62607" y="332436"/>
            <a:ext cx="2668072" cy="105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Processed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8667480" y="1518361"/>
            <a:ext cx="991673" cy="2228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5156" y="1867437"/>
            <a:ext cx="7415523" cy="2888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 comes to Controller, it retrieves the Model to perform certain stuff which processed as a Response to View just to visually represent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8034" y="2550017"/>
            <a:ext cx="10892952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Getting started with a simple app - 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4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8034" y="2550017"/>
            <a:ext cx="10892952" cy="132523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Lets create a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162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412</Words>
  <Application>Microsoft Office PowerPoint</Application>
  <PresentationFormat>Widescreen</PresentationFormat>
  <Paragraphs>77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Segoe UI</vt:lpstr>
      <vt:lpstr>Segoe UI Light</vt:lpstr>
      <vt:lpstr>Wingdings</vt:lpstr>
      <vt:lpstr>Retrospect</vt:lpstr>
      <vt:lpstr>Gaurav Kumar Arora</vt:lpstr>
      <vt:lpstr>ASP.Net MVC series for beginers-Part 2</vt:lpstr>
      <vt:lpstr>PowerPoint Presentation</vt:lpstr>
      <vt:lpstr>PowerPoint Presentation</vt:lpstr>
      <vt:lpstr>Request/Response in an ASP.NET application</vt:lpstr>
      <vt:lpstr>Request processing</vt:lpstr>
      <vt:lpstr>Pictorial representation of Models, Views and Controllers</vt:lpstr>
      <vt:lpstr>PowerPoint Presentation</vt:lpstr>
      <vt:lpstr>PowerPoint Presentation</vt:lpstr>
      <vt:lpstr>What is a Model?</vt:lpstr>
      <vt:lpstr>Demo</vt:lpstr>
      <vt:lpstr>PowerPoint Presentation</vt:lpstr>
      <vt:lpstr>Creating a Model?</vt:lpstr>
      <vt:lpstr>Attributes at a glance</vt:lpstr>
      <vt:lpstr>PowerPoint Presentation</vt:lpstr>
      <vt:lpstr>Client side vs. Server side validations</vt:lpstr>
      <vt:lpstr>Models are awesome</vt:lpstr>
      <vt:lpstr>Demo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series for beginers-Part 2</dc:title>
  <dc:creator>Shuby Arora</dc:creator>
  <cp:lastModifiedBy>Gaurav Arora</cp:lastModifiedBy>
  <cp:revision>96</cp:revision>
  <dcterms:created xsi:type="dcterms:W3CDTF">2014-12-13T20:29:32Z</dcterms:created>
  <dcterms:modified xsi:type="dcterms:W3CDTF">2018-12-02T20:36:23Z</dcterms:modified>
</cp:coreProperties>
</file>