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F446E5-C464-4045-AC51-C50ECA363AA0}" v="1145" dt="2023-12-03T23:14:49.725"/>
    <p1510:client id="{5CD87130-5E1B-48A4-9A29-BD9875E48A9F}" v="353" dt="2023-12-04T18:46:22.498"/>
    <p1510:client id="{721ACAC6-48A3-47C0-8256-825BC58EE2C9}" v="474" dt="2023-12-04T18:32:08.166"/>
    <p1510:client id="{7290821C-E34C-4CF5-8D9F-530BDCDE6E5B}" v="18" dt="2023-12-03T22:12:25.529"/>
    <p1510:client id="{79A963F5-996D-4B70-AA0F-95B87D74F837}" v="5" dt="2023-12-04T18:37:09.701"/>
    <p1510:client id="{B6854726-48B4-4417-A9BF-27A70773DB3D}" v="1" dt="2023-12-03T22:10:15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relts, George Wilms" userId="S::garreltsg19@students.ecu.edu::ed9a8cad-ce6b-4f7e-8371-e9fceddc49be" providerId="AD" clId="Web-{5CD87130-5E1B-48A4-9A29-BD9875E48A9F}"/>
    <pc:docChg chg="modSld">
      <pc:chgData name="Garrelts, George Wilms" userId="S::garreltsg19@students.ecu.edu::ed9a8cad-ce6b-4f7e-8371-e9fceddc49be" providerId="AD" clId="Web-{5CD87130-5E1B-48A4-9A29-BD9875E48A9F}" dt="2023-12-04T18:47:47.374" v="391"/>
      <pc:docMkLst>
        <pc:docMk/>
      </pc:docMkLst>
      <pc:sldChg chg="addSp delSp modSp">
        <pc:chgData name="Garrelts, George Wilms" userId="S::garreltsg19@students.ecu.edu::ed9a8cad-ce6b-4f7e-8371-e9fceddc49be" providerId="AD" clId="Web-{5CD87130-5E1B-48A4-9A29-BD9875E48A9F}" dt="2023-12-04T18:47:17.608" v="388" actId="20577"/>
        <pc:sldMkLst>
          <pc:docMk/>
          <pc:sldMk cId="1771203350" sldId="259"/>
        </pc:sldMkLst>
        <pc:spChg chg="mod">
          <ac:chgData name="Garrelts, George Wilms" userId="S::garreltsg19@students.ecu.edu::ed9a8cad-ce6b-4f7e-8371-e9fceddc49be" providerId="AD" clId="Web-{5CD87130-5E1B-48A4-9A29-BD9875E48A9F}" dt="2023-12-04T18:46:48.670" v="365"/>
          <ac:spMkLst>
            <pc:docMk/>
            <pc:sldMk cId="1771203350" sldId="259"/>
            <ac:spMk id="2" creationId="{91DF6F4D-83E8-FFD3-189D-5AD4D55B09AF}"/>
          </ac:spMkLst>
        </pc:spChg>
        <pc:spChg chg="del mod">
          <ac:chgData name="Garrelts, George Wilms" userId="S::garreltsg19@students.ecu.edu::ed9a8cad-ce6b-4f7e-8371-e9fceddc49be" providerId="AD" clId="Web-{5CD87130-5E1B-48A4-9A29-BD9875E48A9F}" dt="2023-12-04T18:46:48.670" v="365"/>
          <ac:spMkLst>
            <pc:docMk/>
            <pc:sldMk cId="1771203350" sldId="259"/>
            <ac:spMk id="3" creationId="{150046DC-3485-13FC-A79F-091157BF5607}"/>
          </ac:spMkLst>
        </pc:spChg>
        <pc:spChg chg="add del">
          <ac:chgData name="Garrelts, George Wilms" userId="S::garreltsg19@students.ecu.edu::ed9a8cad-ce6b-4f7e-8371-e9fceddc49be" providerId="AD" clId="Web-{5CD87130-5E1B-48A4-9A29-BD9875E48A9F}" dt="2023-12-04T18:46:48.670" v="365"/>
          <ac:spMkLst>
            <pc:docMk/>
            <pc:sldMk cId="1771203350" sldId="259"/>
            <ac:spMk id="18" creationId="{10EE8294-4110-44EB-8577-6CA8DF797A49}"/>
          </ac:spMkLst>
        </pc:spChg>
        <pc:spChg chg="add del">
          <ac:chgData name="Garrelts, George Wilms" userId="S::garreltsg19@students.ecu.edu::ed9a8cad-ce6b-4f7e-8371-e9fceddc49be" providerId="AD" clId="Web-{5CD87130-5E1B-48A4-9A29-BD9875E48A9F}" dt="2023-12-04T18:46:48.670" v="365"/>
          <ac:spMkLst>
            <pc:docMk/>
            <pc:sldMk cId="1771203350" sldId="259"/>
            <ac:spMk id="20" creationId="{7C45E44A-48F0-452E-94AB-C02C0355C6C5}"/>
          </ac:spMkLst>
        </pc:spChg>
        <pc:spChg chg="add del">
          <ac:chgData name="Garrelts, George Wilms" userId="S::garreltsg19@students.ecu.edu::ed9a8cad-ce6b-4f7e-8371-e9fceddc49be" providerId="AD" clId="Web-{5CD87130-5E1B-48A4-9A29-BD9875E48A9F}" dt="2023-12-04T18:46:42.779" v="362"/>
          <ac:spMkLst>
            <pc:docMk/>
            <pc:sldMk cId="1771203350" sldId="259"/>
            <ac:spMk id="26" creationId="{4D88A92C-0BD1-4D13-9480-9CA5056B1076}"/>
          </ac:spMkLst>
        </pc:spChg>
        <pc:spChg chg="add del">
          <ac:chgData name="Garrelts, George Wilms" userId="S::garreltsg19@students.ecu.edu::ed9a8cad-ce6b-4f7e-8371-e9fceddc49be" providerId="AD" clId="Web-{5CD87130-5E1B-48A4-9A29-BD9875E48A9F}" dt="2023-12-04T18:46:42.779" v="362"/>
          <ac:spMkLst>
            <pc:docMk/>
            <pc:sldMk cId="1771203350" sldId="259"/>
            <ac:spMk id="28" creationId="{F850E0BE-0A13-43E4-9007-A06960852F21}"/>
          </ac:spMkLst>
        </pc:spChg>
        <pc:spChg chg="add del">
          <ac:chgData name="Garrelts, George Wilms" userId="S::garreltsg19@students.ecu.edu::ed9a8cad-ce6b-4f7e-8371-e9fceddc49be" providerId="AD" clId="Web-{5CD87130-5E1B-48A4-9A29-BD9875E48A9F}" dt="2023-12-04T18:46:48.639" v="364"/>
          <ac:spMkLst>
            <pc:docMk/>
            <pc:sldMk cId="1771203350" sldId="259"/>
            <ac:spMk id="30" creationId="{9D949742-730C-4F7B-88BE-E4E69F6D1C64}"/>
          </ac:spMkLst>
        </pc:spChg>
        <pc:spChg chg="add del">
          <ac:chgData name="Garrelts, George Wilms" userId="S::garreltsg19@students.ecu.edu::ed9a8cad-ce6b-4f7e-8371-e9fceddc49be" providerId="AD" clId="Web-{5CD87130-5E1B-48A4-9A29-BD9875E48A9F}" dt="2023-12-04T18:46:48.639" v="364"/>
          <ac:spMkLst>
            <pc:docMk/>
            <pc:sldMk cId="1771203350" sldId="259"/>
            <ac:spMk id="31" creationId="{DC5C0732-01DA-4A7C-ABF5-56B3C5B039CD}"/>
          </ac:spMkLst>
        </pc:spChg>
        <pc:spChg chg="add">
          <ac:chgData name="Garrelts, George Wilms" userId="S::garreltsg19@students.ecu.edu::ed9a8cad-ce6b-4f7e-8371-e9fceddc49be" providerId="AD" clId="Web-{5CD87130-5E1B-48A4-9A29-BD9875E48A9F}" dt="2023-12-04T18:46:48.670" v="365"/>
          <ac:spMkLst>
            <pc:docMk/>
            <pc:sldMk cId="1771203350" sldId="259"/>
            <ac:spMk id="34" creationId="{38E646A7-D148-4320-A501-0291AA75AC42}"/>
          </ac:spMkLst>
        </pc:spChg>
        <pc:graphicFrameChg chg="add modGraphic">
          <ac:chgData name="Garrelts, George Wilms" userId="S::garreltsg19@students.ecu.edu::ed9a8cad-ce6b-4f7e-8371-e9fceddc49be" providerId="AD" clId="Web-{5CD87130-5E1B-48A4-9A29-BD9875E48A9F}" dt="2023-12-04T18:47:17.608" v="388" actId="20577"/>
          <ac:graphicFrameMkLst>
            <pc:docMk/>
            <pc:sldMk cId="1771203350" sldId="259"/>
            <ac:graphicFrameMk id="35" creationId="{C3AFE060-F296-170E-C4BD-3AB3F1F57E43}"/>
          </ac:graphicFrameMkLst>
        </pc:graphicFrameChg>
        <pc:picChg chg="del">
          <ac:chgData name="Garrelts, George Wilms" userId="S::garreltsg19@students.ecu.edu::ed9a8cad-ce6b-4f7e-8371-e9fceddc49be" providerId="AD" clId="Web-{5CD87130-5E1B-48A4-9A29-BD9875E48A9F}" dt="2023-12-04T18:46:22.498" v="360"/>
          <ac:picMkLst>
            <pc:docMk/>
            <pc:sldMk cId="1771203350" sldId="259"/>
            <ac:picMk id="14" creationId="{1F5A8A80-707D-C852-9512-F5C98BBAE231}"/>
          </ac:picMkLst>
        </pc:picChg>
        <pc:picChg chg="add del">
          <ac:chgData name="Garrelts, George Wilms" userId="S::garreltsg19@students.ecu.edu::ed9a8cad-ce6b-4f7e-8371-e9fceddc49be" providerId="AD" clId="Web-{5CD87130-5E1B-48A4-9A29-BD9875E48A9F}" dt="2023-12-04T18:46:42.779" v="362"/>
          <ac:picMkLst>
            <pc:docMk/>
            <pc:sldMk cId="1771203350" sldId="259"/>
            <ac:picMk id="22" creationId="{5B9935DA-2EEF-C737-9EC3-4AE5A2318064}"/>
          </ac:picMkLst>
        </pc:picChg>
        <pc:picChg chg="add del">
          <ac:chgData name="Garrelts, George Wilms" userId="S::garreltsg19@students.ecu.edu::ed9a8cad-ce6b-4f7e-8371-e9fceddc49be" providerId="AD" clId="Web-{5CD87130-5E1B-48A4-9A29-BD9875E48A9F}" dt="2023-12-04T18:46:48.639" v="364"/>
          <ac:picMkLst>
            <pc:docMk/>
            <pc:sldMk cId="1771203350" sldId="259"/>
            <ac:picMk id="32" creationId="{CCAEB43C-7E36-CFC8-8590-BF822FCAB49F}"/>
          </ac:picMkLst>
        </pc:picChg>
      </pc:sldChg>
      <pc:sldChg chg="addSp delSp modSp mod setBg">
        <pc:chgData name="Garrelts, George Wilms" userId="S::garreltsg19@students.ecu.edu::ed9a8cad-ce6b-4f7e-8371-e9fceddc49be" providerId="AD" clId="Web-{5CD87130-5E1B-48A4-9A29-BD9875E48A9F}" dt="2023-12-04T18:47:47.374" v="391"/>
        <pc:sldMkLst>
          <pc:docMk/>
          <pc:sldMk cId="290213066" sldId="271"/>
        </pc:sldMkLst>
        <pc:spChg chg="mod">
          <ac:chgData name="Garrelts, George Wilms" userId="S::garreltsg19@students.ecu.edu::ed9a8cad-ce6b-4f7e-8371-e9fceddc49be" providerId="AD" clId="Web-{5CD87130-5E1B-48A4-9A29-BD9875E48A9F}" dt="2023-12-04T18:47:47.374" v="391"/>
          <ac:spMkLst>
            <pc:docMk/>
            <pc:sldMk cId="290213066" sldId="271"/>
            <ac:spMk id="2" creationId="{7CBB63BB-752D-3D98-15C2-36DC3C114DAA}"/>
          </ac:spMkLst>
        </pc:spChg>
        <pc:spChg chg="mod">
          <ac:chgData name="Garrelts, George Wilms" userId="S::garreltsg19@students.ecu.edu::ed9a8cad-ce6b-4f7e-8371-e9fceddc49be" providerId="AD" clId="Web-{5CD87130-5E1B-48A4-9A29-BD9875E48A9F}" dt="2023-12-04T18:47:47.374" v="391"/>
          <ac:spMkLst>
            <pc:docMk/>
            <pc:sldMk cId="290213066" sldId="271"/>
            <ac:spMk id="3" creationId="{B2B41299-C31A-CA2F-05F9-10108E00F04E}"/>
          </ac:spMkLst>
        </pc:spChg>
        <pc:spChg chg="add del">
          <ac:chgData name="Garrelts, George Wilms" userId="S::garreltsg19@students.ecu.edu::ed9a8cad-ce6b-4f7e-8371-e9fceddc49be" providerId="AD" clId="Web-{5CD87130-5E1B-48A4-9A29-BD9875E48A9F}" dt="2023-12-04T18:43:59.761" v="351"/>
          <ac:spMkLst>
            <pc:docMk/>
            <pc:sldMk cId="290213066" sldId="271"/>
            <ac:spMk id="8" creationId="{EFF9146B-4CCD-4CDB-AB9C-458005307E6F}"/>
          </ac:spMkLst>
        </pc:spChg>
        <pc:spChg chg="add del">
          <ac:chgData name="Garrelts, George Wilms" userId="S::garreltsg19@students.ecu.edu::ed9a8cad-ce6b-4f7e-8371-e9fceddc49be" providerId="AD" clId="Web-{5CD87130-5E1B-48A4-9A29-BD9875E48A9F}" dt="2023-12-04T18:44:10.230" v="353"/>
          <ac:spMkLst>
            <pc:docMk/>
            <pc:sldMk cId="290213066" sldId="271"/>
            <ac:spMk id="9" creationId="{10EE8294-4110-44EB-8577-6CA8DF797A49}"/>
          </ac:spMkLst>
        </pc:spChg>
        <pc:spChg chg="add del">
          <ac:chgData name="Garrelts, George Wilms" userId="S::garreltsg19@students.ecu.edu::ed9a8cad-ce6b-4f7e-8371-e9fceddc49be" providerId="AD" clId="Web-{5CD87130-5E1B-48A4-9A29-BD9875E48A9F}" dt="2023-12-04T18:43:59.761" v="351"/>
          <ac:spMkLst>
            <pc:docMk/>
            <pc:sldMk cId="290213066" sldId="271"/>
            <ac:spMk id="10" creationId="{5E1FEFA6-7D4F-4746-AE64-D4D52FE76DC2}"/>
          </ac:spMkLst>
        </pc:spChg>
        <pc:spChg chg="add del">
          <ac:chgData name="Garrelts, George Wilms" userId="S::garreltsg19@students.ecu.edu::ed9a8cad-ce6b-4f7e-8371-e9fceddc49be" providerId="AD" clId="Web-{5CD87130-5E1B-48A4-9A29-BD9875E48A9F}" dt="2023-12-04T18:44:10.230" v="353"/>
          <ac:spMkLst>
            <pc:docMk/>
            <pc:sldMk cId="290213066" sldId="271"/>
            <ac:spMk id="11" creationId="{7C45E44A-48F0-452E-94AB-C02C0355C6C5}"/>
          </ac:spMkLst>
        </pc:spChg>
        <pc:spChg chg="add del">
          <ac:chgData name="Garrelts, George Wilms" userId="S::garreltsg19@students.ecu.edu::ed9a8cad-ce6b-4f7e-8371-e9fceddc49be" providerId="AD" clId="Web-{5CD87130-5E1B-48A4-9A29-BD9875E48A9F}" dt="2023-12-04T18:43:59.761" v="351"/>
          <ac:spMkLst>
            <pc:docMk/>
            <pc:sldMk cId="290213066" sldId="271"/>
            <ac:spMk id="12" creationId="{BF8DA3CF-9D4B-403A-9AD4-BB177DAB6CC1}"/>
          </ac:spMkLst>
        </pc:spChg>
        <pc:spChg chg="add del">
          <ac:chgData name="Garrelts, George Wilms" userId="S::garreltsg19@students.ecu.edu::ed9a8cad-ce6b-4f7e-8371-e9fceddc49be" providerId="AD" clId="Web-{5CD87130-5E1B-48A4-9A29-BD9875E48A9F}" dt="2023-12-04T18:46:08.404" v="359"/>
          <ac:spMkLst>
            <pc:docMk/>
            <pc:sldMk cId="290213066" sldId="271"/>
            <ac:spMk id="13" creationId="{EFF9146B-4CCD-4CDB-AB9C-458005307E6F}"/>
          </ac:spMkLst>
        </pc:spChg>
        <pc:spChg chg="add del">
          <ac:chgData name="Garrelts, George Wilms" userId="S::garreltsg19@students.ecu.edu::ed9a8cad-ce6b-4f7e-8371-e9fceddc49be" providerId="AD" clId="Web-{5CD87130-5E1B-48A4-9A29-BD9875E48A9F}" dt="2023-12-04T18:46:08.404" v="359"/>
          <ac:spMkLst>
            <pc:docMk/>
            <pc:sldMk cId="290213066" sldId="271"/>
            <ac:spMk id="14" creationId="{5E1FEFA6-7D4F-4746-AE64-D4D52FE76DC2}"/>
          </ac:spMkLst>
        </pc:spChg>
        <pc:spChg chg="add del">
          <ac:chgData name="Garrelts, George Wilms" userId="S::garreltsg19@students.ecu.edu::ed9a8cad-ce6b-4f7e-8371-e9fceddc49be" providerId="AD" clId="Web-{5CD87130-5E1B-48A4-9A29-BD9875E48A9F}" dt="2023-12-04T18:46:08.404" v="359"/>
          <ac:spMkLst>
            <pc:docMk/>
            <pc:sldMk cId="290213066" sldId="271"/>
            <ac:spMk id="15" creationId="{BF8DA3CF-9D4B-403A-9AD4-BB177DAB6CC1}"/>
          </ac:spMkLst>
        </pc:spChg>
        <pc:spChg chg="add del">
          <ac:chgData name="Garrelts, George Wilms" userId="S::garreltsg19@students.ecu.edu::ed9a8cad-ce6b-4f7e-8371-e9fceddc49be" providerId="AD" clId="Web-{5CD87130-5E1B-48A4-9A29-BD9875E48A9F}" dt="2023-12-04T18:46:08.373" v="358"/>
          <ac:spMkLst>
            <pc:docMk/>
            <pc:sldMk cId="290213066" sldId="271"/>
            <ac:spMk id="21" creationId="{4D88A92C-0BD1-4D13-9480-9CA5056B1076}"/>
          </ac:spMkLst>
        </pc:spChg>
        <pc:spChg chg="add del">
          <ac:chgData name="Garrelts, George Wilms" userId="S::garreltsg19@students.ecu.edu::ed9a8cad-ce6b-4f7e-8371-e9fceddc49be" providerId="AD" clId="Web-{5CD87130-5E1B-48A4-9A29-BD9875E48A9F}" dt="2023-12-04T18:46:08.373" v="358"/>
          <ac:spMkLst>
            <pc:docMk/>
            <pc:sldMk cId="290213066" sldId="271"/>
            <ac:spMk id="23" creationId="{F850E0BE-0A13-43E4-9007-A06960852F21}"/>
          </ac:spMkLst>
        </pc:spChg>
        <pc:spChg chg="add del">
          <ac:chgData name="Garrelts, George Wilms" userId="S::garreltsg19@students.ecu.edu::ed9a8cad-ce6b-4f7e-8371-e9fceddc49be" providerId="AD" clId="Web-{5CD87130-5E1B-48A4-9A29-BD9875E48A9F}" dt="2023-12-04T18:47:47.374" v="391"/>
          <ac:spMkLst>
            <pc:docMk/>
            <pc:sldMk cId="290213066" sldId="271"/>
            <ac:spMk id="25" creationId="{10EE8294-4110-44EB-8577-6CA8DF797A49}"/>
          </ac:spMkLst>
        </pc:spChg>
        <pc:spChg chg="add del">
          <ac:chgData name="Garrelts, George Wilms" userId="S::garreltsg19@students.ecu.edu::ed9a8cad-ce6b-4f7e-8371-e9fceddc49be" providerId="AD" clId="Web-{5CD87130-5E1B-48A4-9A29-BD9875E48A9F}" dt="2023-12-04T18:47:47.374" v="391"/>
          <ac:spMkLst>
            <pc:docMk/>
            <pc:sldMk cId="290213066" sldId="271"/>
            <ac:spMk id="26" creationId="{7C45E44A-48F0-452E-94AB-C02C0355C6C5}"/>
          </ac:spMkLst>
        </pc:spChg>
        <pc:spChg chg="add del">
          <ac:chgData name="Garrelts, George Wilms" userId="S::garreltsg19@students.ecu.edu::ed9a8cad-ce6b-4f7e-8371-e9fceddc49be" providerId="AD" clId="Web-{5CD87130-5E1B-48A4-9A29-BD9875E48A9F}" dt="2023-12-04T18:47:47.374" v="390"/>
          <ac:spMkLst>
            <pc:docMk/>
            <pc:sldMk cId="290213066" sldId="271"/>
            <ac:spMk id="32" creationId="{3129AE00-6D8C-41D7-8B33-B44A25E0DDFD}"/>
          </ac:spMkLst>
        </pc:spChg>
        <pc:spChg chg="add del">
          <ac:chgData name="Garrelts, George Wilms" userId="S::garreltsg19@students.ecu.edu::ed9a8cad-ce6b-4f7e-8371-e9fceddc49be" providerId="AD" clId="Web-{5CD87130-5E1B-48A4-9A29-BD9875E48A9F}" dt="2023-12-04T18:47:47.374" v="390"/>
          <ac:spMkLst>
            <pc:docMk/>
            <pc:sldMk cId="290213066" sldId="271"/>
            <ac:spMk id="34" creationId="{F9E793DA-F1DD-4288-A72D-1AFC134DB256}"/>
          </ac:spMkLst>
        </pc:spChg>
        <pc:spChg chg="add">
          <ac:chgData name="Garrelts, George Wilms" userId="S::garreltsg19@students.ecu.edu::ed9a8cad-ce6b-4f7e-8371-e9fceddc49be" providerId="AD" clId="Web-{5CD87130-5E1B-48A4-9A29-BD9875E48A9F}" dt="2023-12-04T18:47:47.374" v="391"/>
          <ac:spMkLst>
            <pc:docMk/>
            <pc:sldMk cId="290213066" sldId="271"/>
            <ac:spMk id="36" creationId="{23E33EB3-397E-4C5F-B561-7FEE7C781FB7}"/>
          </ac:spMkLst>
        </pc:spChg>
        <pc:spChg chg="add">
          <ac:chgData name="Garrelts, George Wilms" userId="S::garreltsg19@students.ecu.edu::ed9a8cad-ce6b-4f7e-8371-e9fceddc49be" providerId="AD" clId="Web-{5CD87130-5E1B-48A4-9A29-BD9875E48A9F}" dt="2023-12-04T18:47:47.374" v="391"/>
          <ac:spMkLst>
            <pc:docMk/>
            <pc:sldMk cId="290213066" sldId="271"/>
            <ac:spMk id="37" creationId="{B3E5064B-BAF4-48C7-8C2C-8219FF24A7A4}"/>
          </ac:spMkLst>
        </pc:spChg>
        <pc:spChg chg="add">
          <ac:chgData name="Garrelts, George Wilms" userId="S::garreltsg19@students.ecu.edu::ed9a8cad-ce6b-4f7e-8371-e9fceddc49be" providerId="AD" clId="Web-{5CD87130-5E1B-48A4-9A29-BD9875E48A9F}" dt="2023-12-04T18:47:47.374" v="391"/>
          <ac:spMkLst>
            <pc:docMk/>
            <pc:sldMk cId="290213066" sldId="271"/>
            <ac:spMk id="38" creationId="{8A7C3535-4FB5-4E5B-BDFE-FA61877AF1A9}"/>
          </ac:spMkLst>
        </pc:spChg>
        <pc:picChg chg="add del mod">
          <ac:chgData name="Garrelts, George Wilms" userId="S::garreltsg19@students.ecu.edu::ed9a8cad-ce6b-4f7e-8371-e9fceddc49be" providerId="AD" clId="Web-{5CD87130-5E1B-48A4-9A29-BD9875E48A9F}" dt="2023-12-04T18:45:29.685" v="356"/>
          <ac:picMkLst>
            <pc:docMk/>
            <pc:sldMk cId="290213066" sldId="271"/>
            <ac:picMk id="4" creationId="{7BB6CD91-1F23-7E7E-A75E-7161E57A611F}"/>
          </ac:picMkLst>
        </pc:picChg>
        <pc:picChg chg="add del">
          <ac:chgData name="Garrelts, George Wilms" userId="S::garreltsg19@students.ecu.edu::ed9a8cad-ce6b-4f7e-8371-e9fceddc49be" providerId="AD" clId="Web-{5CD87130-5E1B-48A4-9A29-BD9875E48A9F}" dt="2023-12-04T18:44:10.230" v="353"/>
          <ac:picMkLst>
            <pc:docMk/>
            <pc:sldMk cId="290213066" sldId="271"/>
            <ac:picMk id="5" creationId="{92C851C7-11A3-ACEC-8EDD-E4E4AFFA07DA}"/>
          </ac:picMkLst>
        </pc:picChg>
        <pc:picChg chg="add del">
          <ac:chgData name="Garrelts, George Wilms" userId="S::garreltsg19@students.ecu.edu::ed9a8cad-ce6b-4f7e-8371-e9fceddc49be" providerId="AD" clId="Web-{5CD87130-5E1B-48A4-9A29-BD9875E48A9F}" dt="2023-12-04T18:46:08.373" v="358"/>
          <ac:picMkLst>
            <pc:docMk/>
            <pc:sldMk cId="290213066" sldId="271"/>
            <ac:picMk id="17" creationId="{374D4443-5383-07BF-6DF9-B9C362EC39AE}"/>
          </ac:picMkLst>
        </pc:picChg>
        <pc:picChg chg="add mod ord">
          <ac:chgData name="Garrelts, George Wilms" userId="S::garreltsg19@students.ecu.edu::ed9a8cad-ce6b-4f7e-8371-e9fceddc49be" providerId="AD" clId="Web-{5CD87130-5E1B-48A4-9A29-BD9875E48A9F}" dt="2023-12-04T18:47:47.374" v="391"/>
          <ac:picMkLst>
            <pc:docMk/>
            <pc:sldMk cId="290213066" sldId="271"/>
            <ac:picMk id="27" creationId="{57192BDB-3E43-45A7-B570-E51B6C1A1B11}"/>
          </ac:picMkLst>
        </pc:picChg>
      </pc:sldChg>
    </pc:docChg>
  </pc:docChgLst>
  <pc:docChgLst>
    <pc:chgData clId="Web-{B6854726-48B4-4417-A9BF-27A70773DB3D}"/>
    <pc:docChg chg="addSld">
      <pc:chgData name="" userId="" providerId="" clId="Web-{B6854726-48B4-4417-A9BF-27A70773DB3D}" dt="2023-12-03T22:10:15.927" v="0"/>
      <pc:docMkLst>
        <pc:docMk/>
      </pc:docMkLst>
      <pc:sldChg chg="new">
        <pc:chgData name="" userId="" providerId="" clId="Web-{B6854726-48B4-4417-A9BF-27A70773DB3D}" dt="2023-12-03T22:10:15.927" v="0"/>
        <pc:sldMkLst>
          <pc:docMk/>
          <pc:sldMk cId="2219338507" sldId="256"/>
        </pc:sldMkLst>
      </pc:sldChg>
    </pc:docChg>
  </pc:docChgLst>
  <pc:docChgLst>
    <pc:chgData name="Geter, Craig" userId="S::geterc20@students.ecu.edu::4bde1e79-f63d-42d6-84ba-ed34feaf2bc4" providerId="AD" clId="Web-{13F446E5-C464-4045-AC51-C50ECA363AA0}"/>
    <pc:docChg chg="addSld delSld modSld addMainMaster delMainMaster">
      <pc:chgData name="Geter, Craig" userId="S::geterc20@students.ecu.edu::4bde1e79-f63d-42d6-84ba-ed34feaf2bc4" providerId="AD" clId="Web-{13F446E5-C464-4045-AC51-C50ECA363AA0}" dt="2023-12-03T23:14:49.725" v="1165" actId="20577"/>
      <pc:docMkLst>
        <pc:docMk/>
      </pc:docMkLst>
      <pc:sldChg chg="addSp modSp mod setBg modClrScheme addAnim chgLayout">
        <pc:chgData name="Geter, Craig" userId="S::geterc20@students.ecu.edu::4bde1e79-f63d-42d6-84ba-ed34feaf2bc4" providerId="AD" clId="Web-{13F446E5-C464-4045-AC51-C50ECA363AA0}" dt="2023-12-03T22:13:05.226" v="4"/>
        <pc:sldMkLst>
          <pc:docMk/>
          <pc:sldMk cId="2219338507" sldId="256"/>
        </pc:sldMkLst>
        <pc:spChg chg="mod">
          <ac:chgData name="Geter, Craig" userId="S::geterc20@students.ecu.edu::4bde1e79-f63d-42d6-84ba-ed34feaf2bc4" providerId="AD" clId="Web-{13F446E5-C464-4045-AC51-C50ECA363AA0}" dt="2023-12-03T22:13:05.226" v="2"/>
          <ac:spMkLst>
            <pc:docMk/>
            <pc:sldMk cId="2219338507" sldId="256"/>
            <ac:spMk id="2" creationId="{3335EB45-79C5-7C20-2E1C-A849C8A815E6}"/>
          </ac:spMkLst>
        </pc:spChg>
        <pc:spChg chg="mod">
          <ac:chgData name="Geter, Craig" userId="S::geterc20@students.ecu.edu::4bde1e79-f63d-42d6-84ba-ed34feaf2bc4" providerId="AD" clId="Web-{13F446E5-C464-4045-AC51-C50ECA363AA0}" dt="2023-12-03T22:13:05.226" v="2"/>
          <ac:spMkLst>
            <pc:docMk/>
            <pc:sldMk cId="2219338507" sldId="256"/>
            <ac:spMk id="3" creationId="{D4756946-25F8-14BD-4CDB-AD68C92A1F7A}"/>
          </ac:spMkLst>
        </pc:spChg>
        <pc:spChg chg="add">
          <ac:chgData name="Geter, Craig" userId="S::geterc20@students.ecu.edu::4bde1e79-f63d-42d6-84ba-ed34feaf2bc4" providerId="AD" clId="Web-{13F446E5-C464-4045-AC51-C50ECA363AA0}" dt="2023-12-03T22:13:05.226" v="2"/>
          <ac:spMkLst>
            <pc:docMk/>
            <pc:sldMk cId="2219338507" sldId="256"/>
            <ac:spMk id="9" creationId="{591C9781-1BFB-4400-A1AC-1BEAE672876A}"/>
          </ac:spMkLst>
        </pc:spChg>
        <pc:spChg chg="add">
          <ac:chgData name="Geter, Craig" userId="S::geterc20@students.ecu.edu::4bde1e79-f63d-42d6-84ba-ed34feaf2bc4" providerId="AD" clId="Web-{13F446E5-C464-4045-AC51-C50ECA363AA0}" dt="2023-12-03T22:13:05.226" v="2"/>
          <ac:spMkLst>
            <pc:docMk/>
            <pc:sldMk cId="2219338507" sldId="256"/>
            <ac:spMk id="11" creationId="{CAB32CAD-5F08-4EE4-B80D-A9E62A650F9A}"/>
          </ac:spMkLst>
        </pc:spChg>
        <pc:picChg chg="add">
          <ac:chgData name="Geter, Craig" userId="S::geterc20@students.ecu.edu::4bde1e79-f63d-42d6-84ba-ed34feaf2bc4" providerId="AD" clId="Web-{13F446E5-C464-4045-AC51-C50ECA363AA0}" dt="2023-12-03T22:13:05.226" v="2"/>
          <ac:picMkLst>
            <pc:docMk/>
            <pc:sldMk cId="2219338507" sldId="256"/>
            <ac:picMk id="4" creationId="{0767AC80-9FFA-4B00-63DD-F5CC0A0C26E5}"/>
          </ac:picMkLst>
        </pc:picChg>
      </pc:sldChg>
      <pc:sldChg chg="addSp delSp modSp new mod setBg">
        <pc:chgData name="Geter, Craig" userId="S::geterc20@students.ecu.edu::4bde1e79-f63d-42d6-84ba-ed34feaf2bc4" providerId="AD" clId="Web-{13F446E5-C464-4045-AC51-C50ECA363AA0}" dt="2023-12-03T22:18:47.707" v="208"/>
        <pc:sldMkLst>
          <pc:docMk/>
          <pc:sldMk cId="2719268762" sldId="257"/>
        </pc:sldMkLst>
        <pc:spChg chg="mod">
          <ac:chgData name="Geter, Craig" userId="S::geterc20@students.ecu.edu::4bde1e79-f63d-42d6-84ba-ed34feaf2bc4" providerId="AD" clId="Web-{13F446E5-C464-4045-AC51-C50ECA363AA0}" dt="2023-12-03T22:18:47.707" v="208"/>
          <ac:spMkLst>
            <pc:docMk/>
            <pc:sldMk cId="2719268762" sldId="257"/>
            <ac:spMk id="2" creationId="{33D935C4-263B-37DF-8D54-8221B30BFD83}"/>
          </ac:spMkLst>
        </pc:spChg>
        <pc:spChg chg="del mod">
          <ac:chgData name="Geter, Craig" userId="S::geterc20@students.ecu.edu::4bde1e79-f63d-42d6-84ba-ed34feaf2bc4" providerId="AD" clId="Web-{13F446E5-C464-4045-AC51-C50ECA363AA0}" dt="2023-12-03T22:18:47.707" v="208"/>
          <ac:spMkLst>
            <pc:docMk/>
            <pc:sldMk cId="2719268762" sldId="257"/>
            <ac:spMk id="3" creationId="{D91B5FFD-FD9F-D9DD-65A8-FA1FD2A04841}"/>
          </ac:spMkLst>
        </pc:spChg>
        <pc:spChg chg="add">
          <ac:chgData name="Geter, Craig" userId="S::geterc20@students.ecu.edu::4bde1e79-f63d-42d6-84ba-ed34feaf2bc4" providerId="AD" clId="Web-{13F446E5-C464-4045-AC51-C50ECA363AA0}" dt="2023-12-03T22:18:47.707" v="208"/>
          <ac:spMkLst>
            <pc:docMk/>
            <pc:sldMk cId="2719268762" sldId="257"/>
            <ac:spMk id="9" creationId="{ECD538B8-489B-407A-A760-436DB4C563CC}"/>
          </ac:spMkLst>
        </pc:spChg>
        <pc:graphicFrameChg chg="add">
          <ac:chgData name="Geter, Craig" userId="S::geterc20@students.ecu.edu::4bde1e79-f63d-42d6-84ba-ed34feaf2bc4" providerId="AD" clId="Web-{13F446E5-C464-4045-AC51-C50ECA363AA0}" dt="2023-12-03T22:18:47.707" v="208"/>
          <ac:graphicFrameMkLst>
            <pc:docMk/>
            <pc:sldMk cId="2719268762" sldId="257"/>
            <ac:graphicFrameMk id="5" creationId="{DE58D1EA-9082-1660-03BA-A190628A7038}"/>
          </ac:graphicFrameMkLst>
        </pc:graphicFrameChg>
      </pc:sldChg>
      <pc:sldChg chg="addSp delSp modSp new mod setBg">
        <pc:chgData name="Geter, Craig" userId="S::geterc20@students.ecu.edu::4bde1e79-f63d-42d6-84ba-ed34feaf2bc4" providerId="AD" clId="Web-{13F446E5-C464-4045-AC51-C50ECA363AA0}" dt="2023-12-03T22:31:51.014" v="421" actId="20577"/>
        <pc:sldMkLst>
          <pc:docMk/>
          <pc:sldMk cId="2018691023" sldId="258"/>
        </pc:sldMkLst>
        <pc:spChg chg="mod">
          <ac:chgData name="Geter, Craig" userId="S::geterc20@students.ecu.edu::4bde1e79-f63d-42d6-84ba-ed34feaf2bc4" providerId="AD" clId="Web-{13F446E5-C464-4045-AC51-C50ECA363AA0}" dt="2023-12-03T22:30:08.667" v="368"/>
          <ac:spMkLst>
            <pc:docMk/>
            <pc:sldMk cId="2018691023" sldId="258"/>
            <ac:spMk id="2" creationId="{F4A07724-E4B2-EA4F-A064-1A75401CA790}"/>
          </ac:spMkLst>
        </pc:spChg>
        <pc:spChg chg="mod">
          <ac:chgData name="Geter, Craig" userId="S::geterc20@students.ecu.edu::4bde1e79-f63d-42d6-84ba-ed34feaf2bc4" providerId="AD" clId="Web-{13F446E5-C464-4045-AC51-C50ECA363AA0}" dt="2023-12-03T22:31:51.014" v="421" actId="20577"/>
          <ac:spMkLst>
            <pc:docMk/>
            <pc:sldMk cId="2018691023" sldId="258"/>
            <ac:spMk id="3" creationId="{8379E52B-8F3E-1027-7D64-EF52898E3D0A}"/>
          </ac:spMkLst>
        </pc:spChg>
        <pc:spChg chg="add del">
          <ac:chgData name="Geter, Craig" userId="S::geterc20@students.ecu.edu::4bde1e79-f63d-42d6-84ba-ed34feaf2bc4" providerId="AD" clId="Web-{13F446E5-C464-4045-AC51-C50ECA363AA0}" dt="2023-12-03T22:30:08.667" v="368"/>
          <ac:spMkLst>
            <pc:docMk/>
            <pc:sldMk cId="2018691023" sldId="258"/>
            <ac:spMk id="8" creationId="{EFF9146B-4CCD-4CDB-AB9C-458005307E6F}"/>
          </ac:spMkLst>
        </pc:spChg>
        <pc:spChg chg="add del">
          <ac:chgData name="Geter, Craig" userId="S::geterc20@students.ecu.edu::4bde1e79-f63d-42d6-84ba-ed34feaf2bc4" providerId="AD" clId="Web-{13F446E5-C464-4045-AC51-C50ECA363AA0}" dt="2023-12-03T22:30:08.667" v="368"/>
          <ac:spMkLst>
            <pc:docMk/>
            <pc:sldMk cId="2018691023" sldId="258"/>
            <ac:spMk id="10" creationId="{5E1FEFA6-7D4F-4746-AE64-D4D52FE76DC2}"/>
          </ac:spMkLst>
        </pc:spChg>
        <pc:spChg chg="add del">
          <ac:chgData name="Geter, Craig" userId="S::geterc20@students.ecu.edu::4bde1e79-f63d-42d6-84ba-ed34feaf2bc4" providerId="AD" clId="Web-{13F446E5-C464-4045-AC51-C50ECA363AA0}" dt="2023-12-03T22:30:08.667" v="368"/>
          <ac:spMkLst>
            <pc:docMk/>
            <pc:sldMk cId="2018691023" sldId="258"/>
            <ac:spMk id="12" creationId="{BF8DA3CF-9D4B-403A-9AD4-BB177DAB6CC1}"/>
          </ac:spMkLst>
        </pc:spChg>
        <pc:spChg chg="add del">
          <ac:chgData name="Geter, Craig" userId="S::geterc20@students.ecu.edu::4bde1e79-f63d-42d6-84ba-ed34feaf2bc4" providerId="AD" clId="Web-{13F446E5-C464-4045-AC51-C50ECA363AA0}" dt="2023-12-03T22:30:08.667" v="368"/>
          <ac:spMkLst>
            <pc:docMk/>
            <pc:sldMk cId="2018691023" sldId="258"/>
            <ac:spMk id="17" creationId="{B3E5064B-BAF4-48C7-8C2C-8219FF24A7A4}"/>
          </ac:spMkLst>
        </pc:spChg>
        <pc:spChg chg="add del">
          <ac:chgData name="Geter, Craig" userId="S::geterc20@students.ecu.edu::4bde1e79-f63d-42d6-84ba-ed34feaf2bc4" providerId="AD" clId="Web-{13F446E5-C464-4045-AC51-C50ECA363AA0}" dt="2023-12-03T22:30:08.667" v="368"/>
          <ac:spMkLst>
            <pc:docMk/>
            <pc:sldMk cId="2018691023" sldId="258"/>
            <ac:spMk id="19" creationId="{8A7C3535-4FB5-4E5B-BDFE-FA61877AF1A9}"/>
          </ac:spMkLst>
        </pc:spChg>
        <pc:spChg chg="add del">
          <ac:chgData name="Geter, Craig" userId="S::geterc20@students.ecu.edu::4bde1e79-f63d-42d6-84ba-ed34feaf2bc4" providerId="AD" clId="Web-{13F446E5-C464-4045-AC51-C50ECA363AA0}" dt="2023-12-03T22:30:08.667" v="368"/>
          <ac:spMkLst>
            <pc:docMk/>
            <pc:sldMk cId="2018691023" sldId="258"/>
            <ac:spMk id="21" creationId="{23E33EB3-397E-4C5F-B561-7FEE7C781FB7}"/>
          </ac:spMkLst>
        </pc:spChg>
        <pc:picChg chg="add del mod">
          <ac:chgData name="Geter, Craig" userId="S::geterc20@students.ecu.edu::4bde1e79-f63d-42d6-84ba-ed34feaf2bc4" providerId="AD" clId="Web-{13F446E5-C464-4045-AC51-C50ECA363AA0}" dt="2023-12-03T22:29:33.134" v="365"/>
          <ac:picMkLst>
            <pc:docMk/>
            <pc:sldMk cId="2018691023" sldId="258"/>
            <ac:picMk id="4" creationId="{C2A56C11-7AF3-E5FA-76B7-EC402C51702F}"/>
          </ac:picMkLst>
        </pc:picChg>
        <pc:picChg chg="add del mod">
          <ac:chgData name="Geter, Craig" userId="S::geterc20@students.ecu.edu::4bde1e79-f63d-42d6-84ba-ed34feaf2bc4" providerId="AD" clId="Web-{13F446E5-C464-4045-AC51-C50ECA363AA0}" dt="2023-12-03T22:30:12.011" v="369"/>
          <ac:picMkLst>
            <pc:docMk/>
            <pc:sldMk cId="2018691023" sldId="258"/>
            <ac:picMk id="5" creationId="{6A35076D-E5BB-C83B-0193-9CD6091990FE}"/>
          </ac:picMkLst>
        </pc:picChg>
      </pc:sldChg>
      <pc:sldChg chg="addSp modSp new mod setBg">
        <pc:chgData name="Geter, Craig" userId="S::geterc20@students.ecu.edu::4bde1e79-f63d-42d6-84ba-ed34feaf2bc4" providerId="AD" clId="Web-{13F446E5-C464-4045-AC51-C50ECA363AA0}" dt="2023-12-03T22:33:00.688" v="485" actId="20577"/>
        <pc:sldMkLst>
          <pc:docMk/>
          <pc:sldMk cId="1771203350" sldId="259"/>
        </pc:sldMkLst>
        <pc:spChg chg="mod">
          <ac:chgData name="Geter, Craig" userId="S::geterc20@students.ecu.edu::4bde1e79-f63d-42d6-84ba-ed34feaf2bc4" providerId="AD" clId="Web-{13F446E5-C464-4045-AC51-C50ECA363AA0}" dt="2023-12-03T22:30:46.715" v="378" actId="20577"/>
          <ac:spMkLst>
            <pc:docMk/>
            <pc:sldMk cId="1771203350" sldId="259"/>
            <ac:spMk id="2" creationId="{91DF6F4D-83E8-FFD3-189D-5AD4D55B09AF}"/>
          </ac:spMkLst>
        </pc:spChg>
        <pc:spChg chg="mod">
          <ac:chgData name="Geter, Craig" userId="S::geterc20@students.ecu.edu::4bde1e79-f63d-42d6-84ba-ed34feaf2bc4" providerId="AD" clId="Web-{13F446E5-C464-4045-AC51-C50ECA363AA0}" dt="2023-12-03T22:33:00.688" v="485" actId="20577"/>
          <ac:spMkLst>
            <pc:docMk/>
            <pc:sldMk cId="1771203350" sldId="259"/>
            <ac:spMk id="3" creationId="{150046DC-3485-13FC-A79F-091157BF5607}"/>
          </ac:spMkLst>
        </pc:spChg>
        <pc:spChg chg="add">
          <ac:chgData name="Geter, Craig" userId="S::geterc20@students.ecu.edu::4bde1e79-f63d-42d6-84ba-ed34feaf2bc4" providerId="AD" clId="Web-{13F446E5-C464-4045-AC51-C50ECA363AA0}" dt="2023-12-03T22:28:23.538" v="359"/>
          <ac:spMkLst>
            <pc:docMk/>
            <pc:sldMk cId="1771203350" sldId="259"/>
            <ac:spMk id="8" creationId="{EFF9146B-4CCD-4CDB-AB9C-458005307E6F}"/>
          </ac:spMkLst>
        </pc:spChg>
        <pc:spChg chg="add">
          <ac:chgData name="Geter, Craig" userId="S::geterc20@students.ecu.edu::4bde1e79-f63d-42d6-84ba-ed34feaf2bc4" providerId="AD" clId="Web-{13F446E5-C464-4045-AC51-C50ECA363AA0}" dt="2023-12-03T22:28:23.538" v="359"/>
          <ac:spMkLst>
            <pc:docMk/>
            <pc:sldMk cId="1771203350" sldId="259"/>
            <ac:spMk id="10" creationId="{5E1FEFA6-7D4F-4746-AE64-D4D52FE76DC2}"/>
          </ac:spMkLst>
        </pc:spChg>
        <pc:spChg chg="add">
          <ac:chgData name="Geter, Craig" userId="S::geterc20@students.ecu.edu::4bde1e79-f63d-42d6-84ba-ed34feaf2bc4" providerId="AD" clId="Web-{13F446E5-C464-4045-AC51-C50ECA363AA0}" dt="2023-12-03T22:28:23.538" v="359"/>
          <ac:spMkLst>
            <pc:docMk/>
            <pc:sldMk cId="1771203350" sldId="259"/>
            <ac:spMk id="12" creationId="{BF8DA3CF-9D4B-403A-9AD4-BB177DAB6CC1}"/>
          </ac:spMkLst>
        </pc:spChg>
      </pc:sldChg>
      <pc:sldChg chg="addSp modSp new del mod setBg">
        <pc:chgData name="Geter, Craig" userId="S::geterc20@students.ecu.edu::4bde1e79-f63d-42d6-84ba-ed34feaf2bc4" providerId="AD" clId="Web-{13F446E5-C464-4045-AC51-C50ECA363AA0}" dt="2023-12-03T22:37:51.401" v="551"/>
        <pc:sldMkLst>
          <pc:docMk/>
          <pc:sldMk cId="2693289148" sldId="260"/>
        </pc:sldMkLst>
        <pc:spChg chg="mod">
          <ac:chgData name="Geter, Craig" userId="S::geterc20@students.ecu.edu::4bde1e79-f63d-42d6-84ba-ed34feaf2bc4" providerId="AD" clId="Web-{13F446E5-C464-4045-AC51-C50ECA363AA0}" dt="2023-12-03T22:35:53.257" v="490"/>
          <ac:spMkLst>
            <pc:docMk/>
            <pc:sldMk cId="2693289148" sldId="260"/>
            <ac:spMk id="2" creationId="{765DE699-766A-2598-8B31-28D9EF2AF7ED}"/>
          </ac:spMkLst>
        </pc:spChg>
        <pc:spChg chg="mod">
          <ac:chgData name="Geter, Craig" userId="S::geterc20@students.ecu.edu::4bde1e79-f63d-42d6-84ba-ed34feaf2bc4" providerId="AD" clId="Web-{13F446E5-C464-4045-AC51-C50ECA363AA0}" dt="2023-12-03T22:35:53.257" v="490"/>
          <ac:spMkLst>
            <pc:docMk/>
            <pc:sldMk cId="2693289148" sldId="260"/>
            <ac:spMk id="3" creationId="{8039EFBA-F16D-A979-3BCC-E44E6D8C2814}"/>
          </ac:spMkLst>
        </pc:spChg>
        <pc:spChg chg="add">
          <ac:chgData name="Geter, Craig" userId="S::geterc20@students.ecu.edu::4bde1e79-f63d-42d6-84ba-ed34feaf2bc4" providerId="AD" clId="Web-{13F446E5-C464-4045-AC51-C50ECA363AA0}" dt="2023-12-03T22:35:53.257" v="490"/>
          <ac:spMkLst>
            <pc:docMk/>
            <pc:sldMk cId="2693289148" sldId="260"/>
            <ac:spMk id="8" creationId="{EFF9146B-4CCD-4CDB-AB9C-458005307E6F}"/>
          </ac:spMkLst>
        </pc:spChg>
        <pc:spChg chg="add">
          <ac:chgData name="Geter, Craig" userId="S::geterc20@students.ecu.edu::4bde1e79-f63d-42d6-84ba-ed34feaf2bc4" providerId="AD" clId="Web-{13F446E5-C464-4045-AC51-C50ECA363AA0}" dt="2023-12-03T22:35:53.257" v="490"/>
          <ac:spMkLst>
            <pc:docMk/>
            <pc:sldMk cId="2693289148" sldId="260"/>
            <ac:spMk id="10" creationId="{5E1FEFA6-7D4F-4746-AE64-D4D52FE76DC2}"/>
          </ac:spMkLst>
        </pc:spChg>
        <pc:spChg chg="add">
          <ac:chgData name="Geter, Craig" userId="S::geterc20@students.ecu.edu::4bde1e79-f63d-42d6-84ba-ed34feaf2bc4" providerId="AD" clId="Web-{13F446E5-C464-4045-AC51-C50ECA363AA0}" dt="2023-12-03T22:35:53.257" v="490"/>
          <ac:spMkLst>
            <pc:docMk/>
            <pc:sldMk cId="2693289148" sldId="260"/>
            <ac:spMk id="12" creationId="{BF8DA3CF-9D4B-403A-9AD4-BB177DAB6CC1}"/>
          </ac:spMkLst>
        </pc:spChg>
      </pc:sldChg>
      <pc:sldChg chg="addSp delSp modSp new mod setBg">
        <pc:chgData name="Geter, Craig" userId="S::geterc20@students.ecu.edu::4bde1e79-f63d-42d6-84ba-ed34feaf2bc4" providerId="AD" clId="Web-{13F446E5-C464-4045-AC51-C50ECA363AA0}" dt="2023-12-03T22:50:30.052" v="735" actId="1076"/>
        <pc:sldMkLst>
          <pc:docMk/>
          <pc:sldMk cId="3777098758" sldId="261"/>
        </pc:sldMkLst>
        <pc:spChg chg="mod">
          <ac:chgData name="Geter, Craig" userId="S::geterc20@students.ecu.edu::4bde1e79-f63d-42d6-84ba-ed34feaf2bc4" providerId="AD" clId="Web-{13F446E5-C464-4045-AC51-C50ECA363AA0}" dt="2023-12-03T22:42:24.317" v="582"/>
          <ac:spMkLst>
            <pc:docMk/>
            <pc:sldMk cId="3777098758" sldId="261"/>
            <ac:spMk id="2" creationId="{06E9311D-1B6B-2AA4-65FB-21DC16CCFEC6}"/>
          </ac:spMkLst>
        </pc:spChg>
        <pc:spChg chg="add del mod">
          <ac:chgData name="Geter, Craig" userId="S::geterc20@students.ecu.edu::4bde1e79-f63d-42d6-84ba-ed34feaf2bc4" providerId="AD" clId="Web-{13F446E5-C464-4045-AC51-C50ECA363AA0}" dt="2023-12-03T22:42:27.895" v="583" actId="20577"/>
          <ac:spMkLst>
            <pc:docMk/>
            <pc:sldMk cId="3777098758" sldId="261"/>
            <ac:spMk id="3" creationId="{E63198C4-64D7-769C-4A59-B049CFB9FEB7}"/>
          </ac:spMkLst>
        </pc:spChg>
        <pc:spChg chg="add del">
          <ac:chgData name="Geter, Craig" userId="S::geterc20@students.ecu.edu::4bde1e79-f63d-42d6-84ba-ed34feaf2bc4" providerId="AD" clId="Web-{13F446E5-C464-4045-AC51-C50ECA363AA0}" dt="2023-12-03T22:42:24.317" v="582"/>
          <ac:spMkLst>
            <pc:docMk/>
            <pc:sldMk cId="3777098758" sldId="261"/>
            <ac:spMk id="8" creationId="{EFF9146B-4CCD-4CDB-AB9C-458005307E6F}"/>
          </ac:spMkLst>
        </pc:spChg>
        <pc:spChg chg="add del">
          <ac:chgData name="Geter, Craig" userId="S::geterc20@students.ecu.edu::4bde1e79-f63d-42d6-84ba-ed34feaf2bc4" providerId="AD" clId="Web-{13F446E5-C464-4045-AC51-C50ECA363AA0}" dt="2023-12-03T22:42:24.317" v="582"/>
          <ac:spMkLst>
            <pc:docMk/>
            <pc:sldMk cId="3777098758" sldId="261"/>
            <ac:spMk id="10" creationId="{5E1FEFA6-7D4F-4746-AE64-D4D52FE76DC2}"/>
          </ac:spMkLst>
        </pc:spChg>
        <pc:spChg chg="add del">
          <ac:chgData name="Geter, Craig" userId="S::geterc20@students.ecu.edu::4bde1e79-f63d-42d6-84ba-ed34feaf2bc4" providerId="AD" clId="Web-{13F446E5-C464-4045-AC51-C50ECA363AA0}" dt="2023-12-03T22:42:24.317" v="582"/>
          <ac:spMkLst>
            <pc:docMk/>
            <pc:sldMk cId="3777098758" sldId="261"/>
            <ac:spMk id="12" creationId="{BF8DA3CF-9D4B-403A-9AD4-BB177DAB6CC1}"/>
          </ac:spMkLst>
        </pc:spChg>
        <pc:spChg chg="add del">
          <ac:chgData name="Geter, Craig" userId="S::geterc20@students.ecu.edu::4bde1e79-f63d-42d6-84ba-ed34feaf2bc4" providerId="AD" clId="Web-{13F446E5-C464-4045-AC51-C50ECA363AA0}" dt="2023-12-03T22:42:24.317" v="582"/>
          <ac:spMkLst>
            <pc:docMk/>
            <pc:sldMk cId="3777098758" sldId="261"/>
            <ac:spMk id="18" creationId="{38E646A7-D148-4320-A501-0291AA75AC42}"/>
          </ac:spMkLst>
        </pc:spChg>
        <pc:spChg chg="add mod">
          <ac:chgData name="Geter, Craig" userId="S::geterc20@students.ecu.edu::4bde1e79-f63d-42d6-84ba-ed34feaf2bc4" providerId="AD" clId="Web-{13F446E5-C464-4045-AC51-C50ECA363AA0}" dt="2023-12-03T22:50:14.129" v="733" actId="20577"/>
          <ac:spMkLst>
            <pc:docMk/>
            <pc:sldMk cId="3777098758" sldId="261"/>
            <ac:spMk id="508" creationId="{FB692A76-D0A2-CA19-5D1A-2FDD5A6D60B3}"/>
          </ac:spMkLst>
        </pc:spChg>
        <pc:graphicFrameChg chg="add del">
          <ac:chgData name="Geter, Craig" userId="S::geterc20@students.ecu.edu::4bde1e79-f63d-42d6-84ba-ed34feaf2bc4" providerId="AD" clId="Web-{13F446E5-C464-4045-AC51-C50ECA363AA0}" dt="2023-12-03T22:42:24.317" v="582"/>
          <ac:graphicFrameMkLst>
            <pc:docMk/>
            <pc:sldMk cId="3777098758" sldId="261"/>
            <ac:graphicFrameMk id="14" creationId="{D5374595-A14E-DCD3-7EB7-FFB7F329A825}"/>
          </ac:graphicFrameMkLst>
        </pc:graphicFrameChg>
        <pc:graphicFrameChg chg="add mod modGraphic">
          <ac:chgData name="Geter, Craig" userId="S::geterc20@students.ecu.edu::4bde1e79-f63d-42d6-84ba-ed34feaf2bc4" providerId="AD" clId="Web-{13F446E5-C464-4045-AC51-C50ECA363AA0}" dt="2023-12-03T22:50:30.052" v="735" actId="1076"/>
          <ac:graphicFrameMkLst>
            <pc:docMk/>
            <pc:sldMk cId="3777098758" sldId="261"/>
            <ac:graphicFrameMk id="22" creationId="{486C32D4-5613-68D7-9D5C-A4378D1CAEF1}"/>
          </ac:graphicFrameMkLst>
        </pc:graphicFrameChg>
      </pc:sldChg>
      <pc:sldChg chg="addSp delSp modSp new mod setBg">
        <pc:chgData name="Geter, Craig" userId="S::geterc20@students.ecu.edu::4bde1e79-f63d-42d6-84ba-ed34feaf2bc4" providerId="AD" clId="Web-{13F446E5-C464-4045-AC51-C50ECA363AA0}" dt="2023-12-03T22:49:06.908" v="717"/>
        <pc:sldMkLst>
          <pc:docMk/>
          <pc:sldMk cId="3729348349" sldId="262"/>
        </pc:sldMkLst>
        <pc:spChg chg="mod">
          <ac:chgData name="Geter, Craig" userId="S::geterc20@students.ecu.edu::4bde1e79-f63d-42d6-84ba-ed34feaf2bc4" providerId="AD" clId="Web-{13F446E5-C464-4045-AC51-C50ECA363AA0}" dt="2023-12-03T22:49:06.908" v="717"/>
          <ac:spMkLst>
            <pc:docMk/>
            <pc:sldMk cId="3729348349" sldId="262"/>
            <ac:spMk id="2" creationId="{C31A6558-577B-0145-6FDB-520031C963BA}"/>
          </ac:spMkLst>
        </pc:spChg>
        <pc:spChg chg="del mod">
          <ac:chgData name="Geter, Craig" userId="S::geterc20@students.ecu.edu::4bde1e79-f63d-42d6-84ba-ed34feaf2bc4" providerId="AD" clId="Web-{13F446E5-C464-4045-AC51-C50ECA363AA0}" dt="2023-12-03T22:49:06.908" v="717"/>
          <ac:spMkLst>
            <pc:docMk/>
            <pc:sldMk cId="3729348349" sldId="262"/>
            <ac:spMk id="3" creationId="{9ACE201A-8C5D-82CF-B758-EAADB0B248FC}"/>
          </ac:spMkLst>
        </pc:spChg>
        <pc:spChg chg="add del">
          <ac:chgData name="Geter, Craig" userId="S::geterc20@students.ecu.edu::4bde1e79-f63d-42d6-84ba-ed34feaf2bc4" providerId="AD" clId="Web-{13F446E5-C464-4045-AC51-C50ECA363AA0}" dt="2023-12-03T22:49:06.893" v="716"/>
          <ac:spMkLst>
            <pc:docMk/>
            <pc:sldMk cId="3729348349" sldId="262"/>
            <ac:spMk id="8" creationId="{EFF9146B-4CCD-4CDB-AB9C-458005307E6F}"/>
          </ac:spMkLst>
        </pc:spChg>
        <pc:spChg chg="add">
          <ac:chgData name="Geter, Craig" userId="S::geterc20@students.ecu.edu::4bde1e79-f63d-42d6-84ba-ed34feaf2bc4" providerId="AD" clId="Web-{13F446E5-C464-4045-AC51-C50ECA363AA0}" dt="2023-12-03T22:49:06.908" v="717"/>
          <ac:spMkLst>
            <pc:docMk/>
            <pc:sldMk cId="3729348349" sldId="262"/>
            <ac:spMk id="9" creationId="{ECD538B8-489B-407A-A760-436DB4C563CC}"/>
          </ac:spMkLst>
        </pc:spChg>
        <pc:spChg chg="add del">
          <ac:chgData name="Geter, Craig" userId="S::geterc20@students.ecu.edu::4bde1e79-f63d-42d6-84ba-ed34feaf2bc4" providerId="AD" clId="Web-{13F446E5-C464-4045-AC51-C50ECA363AA0}" dt="2023-12-03T22:49:06.893" v="716"/>
          <ac:spMkLst>
            <pc:docMk/>
            <pc:sldMk cId="3729348349" sldId="262"/>
            <ac:spMk id="10" creationId="{5E1FEFA6-7D4F-4746-AE64-D4D52FE76DC2}"/>
          </ac:spMkLst>
        </pc:spChg>
        <pc:spChg chg="add del">
          <ac:chgData name="Geter, Craig" userId="S::geterc20@students.ecu.edu::4bde1e79-f63d-42d6-84ba-ed34feaf2bc4" providerId="AD" clId="Web-{13F446E5-C464-4045-AC51-C50ECA363AA0}" dt="2023-12-03T22:49:06.893" v="716"/>
          <ac:spMkLst>
            <pc:docMk/>
            <pc:sldMk cId="3729348349" sldId="262"/>
            <ac:spMk id="12" creationId="{BF8DA3CF-9D4B-403A-9AD4-BB177DAB6CC1}"/>
          </ac:spMkLst>
        </pc:spChg>
        <pc:graphicFrameChg chg="add">
          <ac:chgData name="Geter, Craig" userId="S::geterc20@students.ecu.edu::4bde1e79-f63d-42d6-84ba-ed34feaf2bc4" providerId="AD" clId="Web-{13F446E5-C464-4045-AC51-C50ECA363AA0}" dt="2023-12-03T22:49:06.908" v="717"/>
          <ac:graphicFrameMkLst>
            <pc:docMk/>
            <pc:sldMk cId="3729348349" sldId="262"/>
            <ac:graphicFrameMk id="5" creationId="{C25AB225-3025-B9F8-6326-A982A4B4D1C1}"/>
          </ac:graphicFrameMkLst>
        </pc:graphicFrameChg>
      </pc:sldChg>
      <pc:sldChg chg="addSp modSp new mod setBg">
        <pc:chgData name="Geter, Craig" userId="S::geterc20@students.ecu.edu::4bde1e79-f63d-42d6-84ba-ed34feaf2bc4" providerId="AD" clId="Web-{13F446E5-C464-4045-AC51-C50ECA363AA0}" dt="2023-12-03T22:56:59.127" v="888" actId="20577"/>
        <pc:sldMkLst>
          <pc:docMk/>
          <pc:sldMk cId="3210184756" sldId="263"/>
        </pc:sldMkLst>
        <pc:spChg chg="mod">
          <ac:chgData name="Geter, Craig" userId="S::geterc20@students.ecu.edu::4bde1e79-f63d-42d6-84ba-ed34feaf2bc4" providerId="AD" clId="Web-{13F446E5-C464-4045-AC51-C50ECA363AA0}" dt="2023-12-03T22:51:00.599" v="749"/>
          <ac:spMkLst>
            <pc:docMk/>
            <pc:sldMk cId="3210184756" sldId="263"/>
            <ac:spMk id="2" creationId="{4F3B0C25-2CDA-D92D-5A92-63DB0155E60F}"/>
          </ac:spMkLst>
        </pc:spChg>
        <pc:spChg chg="mod">
          <ac:chgData name="Geter, Craig" userId="S::geterc20@students.ecu.edu::4bde1e79-f63d-42d6-84ba-ed34feaf2bc4" providerId="AD" clId="Web-{13F446E5-C464-4045-AC51-C50ECA363AA0}" dt="2023-12-03T22:56:59.127" v="888" actId="20577"/>
          <ac:spMkLst>
            <pc:docMk/>
            <pc:sldMk cId="3210184756" sldId="263"/>
            <ac:spMk id="3" creationId="{00EBD03C-4C83-A260-8C10-882C2A4B50C3}"/>
          </ac:spMkLst>
        </pc:spChg>
        <pc:spChg chg="add">
          <ac:chgData name="Geter, Craig" userId="S::geterc20@students.ecu.edu::4bde1e79-f63d-42d6-84ba-ed34feaf2bc4" providerId="AD" clId="Web-{13F446E5-C464-4045-AC51-C50ECA363AA0}" dt="2023-12-03T22:51:00.599" v="749"/>
          <ac:spMkLst>
            <pc:docMk/>
            <pc:sldMk cId="3210184756" sldId="263"/>
            <ac:spMk id="8" creationId="{8BBC959F-CAB6-4E23-81DE-E0BBF2B7E073}"/>
          </ac:spMkLst>
        </pc:spChg>
        <pc:spChg chg="add">
          <ac:chgData name="Geter, Craig" userId="S::geterc20@students.ecu.edu::4bde1e79-f63d-42d6-84ba-ed34feaf2bc4" providerId="AD" clId="Web-{13F446E5-C464-4045-AC51-C50ECA363AA0}" dt="2023-12-03T22:51:00.599" v="749"/>
          <ac:spMkLst>
            <pc:docMk/>
            <pc:sldMk cId="3210184756" sldId="263"/>
            <ac:spMk id="10" creationId="{7A94DEED-5E0F-4E41-A445-58C14864C34A}"/>
          </ac:spMkLst>
        </pc:spChg>
        <pc:spChg chg="add">
          <ac:chgData name="Geter, Craig" userId="S::geterc20@students.ecu.edu::4bde1e79-f63d-42d6-84ba-ed34feaf2bc4" providerId="AD" clId="Web-{13F446E5-C464-4045-AC51-C50ECA363AA0}" dt="2023-12-03T22:51:00.599" v="749"/>
          <ac:spMkLst>
            <pc:docMk/>
            <pc:sldMk cId="3210184756" sldId="263"/>
            <ac:spMk id="12" creationId="{5E1FEFA6-7D4F-4746-AE64-D4D52FE76DC2}"/>
          </ac:spMkLst>
        </pc:spChg>
      </pc:sldChg>
      <pc:sldChg chg="addSp delSp modSp new mod setBg">
        <pc:chgData name="Geter, Craig" userId="S::geterc20@students.ecu.edu::4bde1e79-f63d-42d6-84ba-ed34feaf2bc4" providerId="AD" clId="Web-{13F446E5-C464-4045-AC51-C50ECA363AA0}" dt="2023-12-03T23:02:38.310" v="955" actId="20577"/>
        <pc:sldMkLst>
          <pc:docMk/>
          <pc:sldMk cId="2589721498" sldId="264"/>
        </pc:sldMkLst>
        <pc:spChg chg="mod ord">
          <ac:chgData name="Geter, Craig" userId="S::geterc20@students.ecu.edu::4bde1e79-f63d-42d6-84ba-ed34feaf2bc4" providerId="AD" clId="Web-{13F446E5-C464-4045-AC51-C50ECA363AA0}" dt="2023-12-03T23:02:38.310" v="955" actId="20577"/>
          <ac:spMkLst>
            <pc:docMk/>
            <pc:sldMk cId="2589721498" sldId="264"/>
            <ac:spMk id="2" creationId="{0B18FC5E-CF13-6535-30D2-0FDB6C98B8A3}"/>
          </ac:spMkLst>
        </pc:spChg>
        <pc:spChg chg="del">
          <ac:chgData name="Geter, Craig" userId="S::geterc20@students.ecu.edu::4bde1e79-f63d-42d6-84ba-ed34feaf2bc4" providerId="AD" clId="Web-{13F446E5-C464-4045-AC51-C50ECA363AA0}" dt="2023-12-03T22:58:17.864" v="893"/>
          <ac:spMkLst>
            <pc:docMk/>
            <pc:sldMk cId="2589721498" sldId="264"/>
            <ac:spMk id="3" creationId="{5E4E69BE-1C0E-843D-AA11-049E821A708A}"/>
          </ac:spMkLst>
        </pc:spChg>
        <pc:spChg chg="add">
          <ac:chgData name="Geter, Craig" userId="S::geterc20@students.ecu.edu::4bde1e79-f63d-42d6-84ba-ed34feaf2bc4" providerId="AD" clId="Web-{13F446E5-C464-4045-AC51-C50ECA363AA0}" dt="2023-12-03T23:00:18.321" v="913"/>
          <ac:spMkLst>
            <pc:docMk/>
            <pc:sldMk cId="2589721498" sldId="264"/>
            <ac:spMk id="6" creationId="{61FB7DE9-F562-4290-99B7-8C2189D61165}"/>
          </ac:spMkLst>
        </pc:spChg>
        <pc:spChg chg="add">
          <ac:chgData name="Geter, Craig" userId="S::geterc20@students.ecu.edu::4bde1e79-f63d-42d6-84ba-ed34feaf2bc4" providerId="AD" clId="Web-{13F446E5-C464-4045-AC51-C50ECA363AA0}" dt="2023-12-03T23:00:18.321" v="913"/>
          <ac:spMkLst>
            <pc:docMk/>
            <pc:sldMk cId="2589721498" sldId="264"/>
            <ac:spMk id="7" creationId="{8337CC61-9E93-4D80-9F1C-12CE9A0C07F6}"/>
          </ac:spMkLst>
        </pc:spChg>
        <pc:spChg chg="add del">
          <ac:chgData name="Geter, Craig" userId="S::geterc20@students.ecu.edu::4bde1e79-f63d-42d6-84ba-ed34feaf2bc4" providerId="AD" clId="Web-{13F446E5-C464-4045-AC51-C50ECA363AA0}" dt="2023-12-03T23:00:05.961" v="912"/>
          <ac:spMkLst>
            <pc:docMk/>
            <pc:sldMk cId="2589721498" sldId="264"/>
            <ac:spMk id="8" creationId="{1549D335-34E1-7FC9-B256-9A181FC823CE}"/>
          </ac:spMkLst>
        </pc:spChg>
        <pc:spChg chg="add del">
          <ac:chgData name="Geter, Craig" userId="S::geterc20@students.ecu.edu::4bde1e79-f63d-42d6-84ba-ed34feaf2bc4" providerId="AD" clId="Web-{13F446E5-C464-4045-AC51-C50ECA363AA0}" dt="2023-12-03T22:59:47.086" v="908"/>
          <ac:spMkLst>
            <pc:docMk/>
            <pc:sldMk cId="2589721498" sldId="264"/>
            <ac:spMk id="9" creationId="{61FB7DE9-F562-4290-99B7-8C2189D61165}"/>
          </ac:spMkLst>
        </pc:spChg>
        <pc:spChg chg="add">
          <ac:chgData name="Geter, Craig" userId="S::geterc20@students.ecu.edu::4bde1e79-f63d-42d6-84ba-ed34feaf2bc4" providerId="AD" clId="Web-{13F446E5-C464-4045-AC51-C50ECA363AA0}" dt="2023-12-03T23:00:18.321" v="913"/>
          <ac:spMkLst>
            <pc:docMk/>
            <pc:sldMk cId="2589721498" sldId="264"/>
            <ac:spMk id="10" creationId="{B354F8A8-7D5A-4944-8B6C-36BBF5C0FAFB}"/>
          </ac:spMkLst>
        </pc:spChg>
        <pc:spChg chg="add del">
          <ac:chgData name="Geter, Craig" userId="S::geterc20@students.ecu.edu::4bde1e79-f63d-42d6-84ba-ed34feaf2bc4" providerId="AD" clId="Web-{13F446E5-C464-4045-AC51-C50ECA363AA0}" dt="2023-12-03T22:59:47.086" v="908"/>
          <ac:spMkLst>
            <pc:docMk/>
            <pc:sldMk cId="2589721498" sldId="264"/>
            <ac:spMk id="11" creationId="{8337CC61-9E93-4D80-9F1C-12CE9A0C07F6}"/>
          </ac:spMkLst>
        </pc:spChg>
        <pc:spChg chg="add del">
          <ac:chgData name="Geter, Craig" userId="S::geterc20@students.ecu.edu::4bde1e79-f63d-42d6-84ba-ed34feaf2bc4" providerId="AD" clId="Web-{13F446E5-C464-4045-AC51-C50ECA363AA0}" dt="2023-12-03T22:59:47.086" v="908"/>
          <ac:spMkLst>
            <pc:docMk/>
            <pc:sldMk cId="2589721498" sldId="264"/>
            <ac:spMk id="13" creationId="{B354F8A8-7D5A-4944-8B6C-36BBF5C0FAFB}"/>
          </ac:spMkLst>
        </pc:spChg>
        <pc:spChg chg="add del">
          <ac:chgData name="Geter, Craig" userId="S::geterc20@students.ecu.edu::4bde1e79-f63d-42d6-84ba-ed34feaf2bc4" providerId="AD" clId="Web-{13F446E5-C464-4045-AC51-C50ECA363AA0}" dt="2023-12-03T22:59:49.789" v="910"/>
          <ac:spMkLst>
            <pc:docMk/>
            <pc:sldMk cId="2589721498" sldId="264"/>
            <ac:spMk id="15" creationId="{9E433CB3-EAB2-4842-A1DD-7BC051B55670}"/>
          </ac:spMkLst>
        </pc:spChg>
        <pc:spChg chg="add del">
          <ac:chgData name="Geter, Craig" userId="S::geterc20@students.ecu.edu::4bde1e79-f63d-42d6-84ba-ed34feaf2bc4" providerId="AD" clId="Web-{13F446E5-C464-4045-AC51-C50ECA363AA0}" dt="2023-12-03T22:59:49.789" v="910"/>
          <ac:spMkLst>
            <pc:docMk/>
            <pc:sldMk cId="2589721498" sldId="264"/>
            <ac:spMk id="16" creationId="{6FAF9F3F-2AF9-4108-A33C-05E0835A98AF}"/>
          </ac:spMkLst>
        </pc:spChg>
        <pc:spChg chg="add del">
          <ac:chgData name="Geter, Craig" userId="S::geterc20@students.ecu.edu::4bde1e79-f63d-42d6-84ba-ed34feaf2bc4" providerId="AD" clId="Web-{13F446E5-C464-4045-AC51-C50ECA363AA0}" dt="2023-12-03T22:59:49.789" v="910"/>
          <ac:spMkLst>
            <pc:docMk/>
            <pc:sldMk cId="2589721498" sldId="264"/>
            <ac:spMk id="17" creationId="{F776B0B4-EBCF-4292-BACF-A789A13BBF20}"/>
          </ac:spMkLst>
        </pc:spChg>
        <pc:spChg chg="add del">
          <ac:chgData name="Geter, Craig" userId="S::geterc20@students.ecu.edu::4bde1e79-f63d-42d6-84ba-ed34feaf2bc4" providerId="AD" clId="Web-{13F446E5-C464-4045-AC51-C50ECA363AA0}" dt="2023-12-03T23:00:05.961" v="912"/>
          <ac:spMkLst>
            <pc:docMk/>
            <pc:sldMk cId="2589721498" sldId="264"/>
            <ac:spMk id="19" creationId="{D6753ACD-8389-4A4D-8E6D-14DCDB250C92}"/>
          </ac:spMkLst>
        </pc:spChg>
        <pc:spChg chg="add del">
          <ac:chgData name="Geter, Craig" userId="S::geterc20@students.ecu.edu::4bde1e79-f63d-42d6-84ba-ed34feaf2bc4" providerId="AD" clId="Web-{13F446E5-C464-4045-AC51-C50ECA363AA0}" dt="2023-12-03T23:00:05.961" v="912"/>
          <ac:spMkLst>
            <pc:docMk/>
            <pc:sldMk cId="2589721498" sldId="264"/>
            <ac:spMk id="20" creationId="{8A7C3535-4FB5-4E5B-BDFE-FA61877AF1A9}"/>
          </ac:spMkLst>
        </pc:spChg>
        <pc:picChg chg="add mod ord">
          <ac:chgData name="Geter, Craig" userId="S::geterc20@students.ecu.edu::4bde1e79-f63d-42d6-84ba-ed34feaf2bc4" providerId="AD" clId="Web-{13F446E5-C464-4045-AC51-C50ECA363AA0}" dt="2023-12-03T23:00:18.321" v="913"/>
          <ac:picMkLst>
            <pc:docMk/>
            <pc:sldMk cId="2589721498" sldId="264"/>
            <ac:picMk id="4" creationId="{3E72A71D-4F85-56DD-6147-EC3BC6C63D06}"/>
          </ac:picMkLst>
        </pc:picChg>
      </pc:sldChg>
      <pc:sldChg chg="addSp delSp modSp new mod setBg">
        <pc:chgData name="Geter, Craig" userId="S::geterc20@students.ecu.edu::4bde1e79-f63d-42d6-84ba-ed34feaf2bc4" providerId="AD" clId="Web-{13F446E5-C464-4045-AC51-C50ECA363AA0}" dt="2023-12-03T23:02:41.982" v="956" actId="20577"/>
        <pc:sldMkLst>
          <pc:docMk/>
          <pc:sldMk cId="3510241809" sldId="265"/>
        </pc:sldMkLst>
        <pc:spChg chg="add del mod ord">
          <ac:chgData name="Geter, Craig" userId="S::geterc20@students.ecu.edu::4bde1e79-f63d-42d6-84ba-ed34feaf2bc4" providerId="AD" clId="Web-{13F446E5-C464-4045-AC51-C50ECA363AA0}" dt="2023-12-03T23:02:41.982" v="956" actId="20577"/>
          <ac:spMkLst>
            <pc:docMk/>
            <pc:sldMk cId="3510241809" sldId="265"/>
            <ac:spMk id="2" creationId="{F0DB4F75-C106-BE98-7D92-6F078712F0AF}"/>
          </ac:spMkLst>
        </pc:spChg>
        <pc:spChg chg="del">
          <ac:chgData name="Geter, Craig" userId="S::geterc20@students.ecu.edu::4bde1e79-f63d-42d6-84ba-ed34feaf2bc4" providerId="AD" clId="Web-{13F446E5-C464-4045-AC51-C50ECA363AA0}" dt="2023-12-03T23:00:49.416" v="919"/>
          <ac:spMkLst>
            <pc:docMk/>
            <pc:sldMk cId="3510241809" sldId="265"/>
            <ac:spMk id="3" creationId="{70B8FB20-C5F9-D47E-7DFE-28BC7B33DC04}"/>
          </ac:spMkLst>
        </pc:spChg>
        <pc:spChg chg="add">
          <ac:chgData name="Geter, Craig" userId="S::geterc20@students.ecu.edu::4bde1e79-f63d-42d6-84ba-ed34feaf2bc4" providerId="AD" clId="Web-{13F446E5-C464-4045-AC51-C50ECA363AA0}" dt="2023-12-03T23:02:04.590" v="943"/>
          <ac:spMkLst>
            <pc:docMk/>
            <pc:sldMk cId="3510241809" sldId="265"/>
            <ac:spMk id="6" creationId="{1F57B0F3-A8E0-41BC-8EE0-80EDA7439452}"/>
          </ac:spMkLst>
        </pc:spChg>
        <pc:spChg chg="add">
          <ac:chgData name="Geter, Craig" userId="S::geterc20@students.ecu.edu::4bde1e79-f63d-42d6-84ba-ed34feaf2bc4" providerId="AD" clId="Web-{13F446E5-C464-4045-AC51-C50ECA363AA0}" dt="2023-12-03T23:02:04.590" v="943"/>
          <ac:spMkLst>
            <pc:docMk/>
            <pc:sldMk cId="3510241809" sldId="265"/>
            <ac:spMk id="7" creationId="{042BD0CA-AB68-4EF2-9E2A-C4E24BD45B77}"/>
          </ac:spMkLst>
        </pc:spChg>
        <pc:spChg chg="add del">
          <ac:chgData name="Geter, Craig" userId="S::geterc20@students.ecu.edu::4bde1e79-f63d-42d6-84ba-ed34feaf2bc4" providerId="AD" clId="Web-{13F446E5-C464-4045-AC51-C50ECA363AA0}" dt="2023-12-03T23:01:07.464" v="923"/>
          <ac:spMkLst>
            <pc:docMk/>
            <pc:sldMk cId="3510241809" sldId="265"/>
            <ac:spMk id="9" creationId="{3F5ED762-87A9-4432-9372-C63D1D399981}"/>
          </ac:spMkLst>
        </pc:spChg>
        <pc:spChg chg="add del">
          <ac:chgData name="Geter, Craig" userId="S::geterc20@students.ecu.edu::4bde1e79-f63d-42d6-84ba-ed34feaf2bc4" providerId="AD" clId="Web-{13F446E5-C464-4045-AC51-C50ECA363AA0}" dt="2023-12-03T23:01:07.464" v="923"/>
          <ac:spMkLst>
            <pc:docMk/>
            <pc:sldMk cId="3510241809" sldId="265"/>
            <ac:spMk id="11" creationId="{C227E7CE-3860-417D-BFB8-9C0D915E124A}"/>
          </ac:spMkLst>
        </pc:spChg>
        <pc:spChg chg="add del">
          <ac:chgData name="Geter, Craig" userId="S::geterc20@students.ecu.edu::4bde1e79-f63d-42d6-84ba-ed34feaf2bc4" providerId="AD" clId="Web-{13F446E5-C464-4045-AC51-C50ECA363AA0}" dt="2023-12-03T23:01:07.464" v="923"/>
          <ac:spMkLst>
            <pc:docMk/>
            <pc:sldMk cId="3510241809" sldId="265"/>
            <ac:spMk id="13" creationId="{80A728F4-0AE8-41AC-91AF-ECA038ACF695}"/>
          </ac:spMkLst>
        </pc:spChg>
        <pc:spChg chg="add del">
          <ac:chgData name="Geter, Craig" userId="S::geterc20@students.ecu.edu::4bde1e79-f63d-42d6-84ba-ed34feaf2bc4" providerId="AD" clId="Web-{13F446E5-C464-4045-AC51-C50ECA363AA0}" dt="2023-12-03T23:01:06.323" v="922"/>
          <ac:spMkLst>
            <pc:docMk/>
            <pc:sldMk cId="3510241809" sldId="265"/>
            <ac:spMk id="18" creationId="{3F5ED762-87A9-4432-9372-C63D1D399981}"/>
          </ac:spMkLst>
        </pc:spChg>
        <pc:spChg chg="add del">
          <ac:chgData name="Geter, Craig" userId="S::geterc20@students.ecu.edu::4bde1e79-f63d-42d6-84ba-ed34feaf2bc4" providerId="AD" clId="Web-{13F446E5-C464-4045-AC51-C50ECA363AA0}" dt="2023-12-03T23:01:06.323" v="922"/>
          <ac:spMkLst>
            <pc:docMk/>
            <pc:sldMk cId="3510241809" sldId="265"/>
            <ac:spMk id="20" creationId="{C227E7CE-3860-417D-BFB8-9C0D915E124A}"/>
          </ac:spMkLst>
        </pc:spChg>
        <pc:spChg chg="add del">
          <ac:chgData name="Geter, Craig" userId="S::geterc20@students.ecu.edu::4bde1e79-f63d-42d6-84ba-ed34feaf2bc4" providerId="AD" clId="Web-{13F446E5-C464-4045-AC51-C50ECA363AA0}" dt="2023-12-03T23:01:06.323" v="922"/>
          <ac:spMkLst>
            <pc:docMk/>
            <pc:sldMk cId="3510241809" sldId="265"/>
            <ac:spMk id="22" creationId="{80A728F4-0AE8-41AC-91AF-ECA038ACF695}"/>
          </ac:spMkLst>
        </pc:spChg>
        <pc:picChg chg="add mod ord modCrop">
          <ac:chgData name="Geter, Craig" userId="S::geterc20@students.ecu.edu::4bde1e79-f63d-42d6-84ba-ed34feaf2bc4" providerId="AD" clId="Web-{13F446E5-C464-4045-AC51-C50ECA363AA0}" dt="2023-12-03T23:02:30.451" v="954" actId="1076"/>
          <ac:picMkLst>
            <pc:docMk/>
            <pc:sldMk cId="3510241809" sldId="265"/>
            <ac:picMk id="4" creationId="{19A40627-A2B1-32C2-D5D3-09311A0956C0}"/>
          </ac:picMkLst>
        </pc:picChg>
      </pc:sldChg>
      <pc:sldChg chg="addSp delSp modSp new del mod setBg">
        <pc:chgData name="Geter, Craig" userId="S::geterc20@students.ecu.edu::4bde1e79-f63d-42d6-84ba-ed34feaf2bc4" providerId="AD" clId="Web-{13F446E5-C464-4045-AC51-C50ECA363AA0}" dt="2023-12-03T23:03:38.094" v="969"/>
        <pc:sldMkLst>
          <pc:docMk/>
          <pc:sldMk cId="4213324234" sldId="266"/>
        </pc:sldMkLst>
        <pc:spChg chg="add del">
          <ac:chgData name="Geter, Craig" userId="S::geterc20@students.ecu.edu::4bde1e79-f63d-42d6-84ba-ed34feaf2bc4" providerId="AD" clId="Web-{13F446E5-C464-4045-AC51-C50ECA363AA0}" dt="2023-12-03T23:03:18.890" v="964"/>
          <ac:spMkLst>
            <pc:docMk/>
            <pc:sldMk cId="4213324234" sldId="266"/>
            <ac:spMk id="2" creationId="{A049C16B-3448-51CC-F0B7-209750AB935D}"/>
          </ac:spMkLst>
        </pc:spChg>
        <pc:spChg chg="del">
          <ac:chgData name="Geter, Craig" userId="S::geterc20@students.ecu.edu::4bde1e79-f63d-42d6-84ba-ed34feaf2bc4" providerId="AD" clId="Web-{13F446E5-C464-4045-AC51-C50ECA363AA0}" dt="2023-12-03T23:02:59.514" v="957"/>
          <ac:spMkLst>
            <pc:docMk/>
            <pc:sldMk cId="4213324234" sldId="266"/>
            <ac:spMk id="3" creationId="{B1A5A904-F897-6614-57F6-C2FE9C71FB1F}"/>
          </ac:spMkLst>
        </pc:spChg>
        <pc:spChg chg="add del">
          <ac:chgData name="Geter, Craig" userId="S::geterc20@students.ecu.edu::4bde1e79-f63d-42d6-84ba-ed34feaf2bc4" providerId="AD" clId="Web-{13F446E5-C464-4045-AC51-C50ECA363AA0}" dt="2023-12-03T23:03:18.890" v="963"/>
          <ac:spMkLst>
            <pc:docMk/>
            <pc:sldMk cId="4213324234" sldId="266"/>
            <ac:spMk id="8" creationId="{0DD6F8A5-DE8A-37F1-F64F-68CAF4451B24}"/>
          </ac:spMkLst>
        </pc:spChg>
        <pc:spChg chg="add del">
          <ac:chgData name="Geter, Craig" userId="S::geterc20@students.ecu.edu::4bde1e79-f63d-42d6-84ba-ed34feaf2bc4" providerId="AD" clId="Web-{13F446E5-C464-4045-AC51-C50ECA363AA0}" dt="2023-12-03T23:03:05.921" v="959"/>
          <ac:spMkLst>
            <pc:docMk/>
            <pc:sldMk cId="4213324234" sldId="266"/>
            <ac:spMk id="9" creationId="{F9F810E4-139D-4D0F-A81C-2783F58690D1}"/>
          </ac:spMkLst>
        </pc:spChg>
        <pc:spChg chg="add del">
          <ac:chgData name="Geter, Craig" userId="S::geterc20@students.ecu.edu::4bde1e79-f63d-42d6-84ba-ed34feaf2bc4" providerId="AD" clId="Web-{13F446E5-C464-4045-AC51-C50ECA363AA0}" dt="2023-12-03T23:03:05.921" v="959"/>
          <ac:spMkLst>
            <pc:docMk/>
            <pc:sldMk cId="4213324234" sldId="266"/>
            <ac:spMk id="11" creationId="{2F9488A2-8E53-4B40-81EA-EF0126290E98}"/>
          </ac:spMkLst>
        </pc:spChg>
        <pc:spChg chg="add del">
          <ac:chgData name="Geter, Craig" userId="S::geterc20@students.ecu.edu::4bde1e79-f63d-42d6-84ba-ed34feaf2bc4" providerId="AD" clId="Web-{13F446E5-C464-4045-AC51-C50ECA363AA0}" dt="2023-12-03T23:03:06.405" v="961"/>
          <ac:spMkLst>
            <pc:docMk/>
            <pc:sldMk cId="4213324234" sldId="266"/>
            <ac:spMk id="13" creationId="{97C478F1-26B5-44C9-823B-523B85B112F6}"/>
          </ac:spMkLst>
        </pc:spChg>
        <pc:spChg chg="add del">
          <ac:chgData name="Geter, Craig" userId="S::geterc20@students.ecu.edu::4bde1e79-f63d-42d6-84ba-ed34feaf2bc4" providerId="AD" clId="Web-{13F446E5-C464-4045-AC51-C50ECA363AA0}" dt="2023-12-03T23:03:06.405" v="961"/>
          <ac:spMkLst>
            <pc:docMk/>
            <pc:sldMk cId="4213324234" sldId="266"/>
            <ac:spMk id="14" creationId="{8337CC61-9E93-4D80-9F1C-12CE9A0C07F6}"/>
          </ac:spMkLst>
        </pc:spChg>
        <pc:spChg chg="add del">
          <ac:chgData name="Geter, Craig" userId="S::geterc20@students.ecu.edu::4bde1e79-f63d-42d6-84ba-ed34feaf2bc4" providerId="AD" clId="Web-{13F446E5-C464-4045-AC51-C50ECA363AA0}" dt="2023-12-03T23:03:06.405" v="961"/>
          <ac:spMkLst>
            <pc:docMk/>
            <pc:sldMk cId="4213324234" sldId="266"/>
            <ac:spMk id="15" creationId="{A049C16B-3448-51CC-F0B7-209750AB935D}"/>
          </ac:spMkLst>
        </pc:spChg>
        <pc:spChg chg="add del">
          <ac:chgData name="Geter, Craig" userId="S::geterc20@students.ecu.edu::4bde1e79-f63d-42d6-84ba-ed34feaf2bc4" providerId="AD" clId="Web-{13F446E5-C464-4045-AC51-C50ECA363AA0}" dt="2023-12-03T23:03:18.890" v="963"/>
          <ac:spMkLst>
            <pc:docMk/>
            <pc:sldMk cId="4213324234" sldId="266"/>
            <ac:spMk id="17" creationId="{C1CA7196-CAF1-4234-8849-E335F0BCA3E8}"/>
          </ac:spMkLst>
        </pc:spChg>
        <pc:spChg chg="add del">
          <ac:chgData name="Geter, Craig" userId="S::geterc20@students.ecu.edu::4bde1e79-f63d-42d6-84ba-ed34feaf2bc4" providerId="AD" clId="Web-{13F446E5-C464-4045-AC51-C50ECA363AA0}" dt="2023-12-03T23:03:18.890" v="963"/>
          <ac:spMkLst>
            <pc:docMk/>
            <pc:sldMk cId="4213324234" sldId="266"/>
            <ac:spMk id="18" creationId="{8A7C3535-4FB5-4E5B-BDFE-FA61877AF1A9}"/>
          </ac:spMkLst>
        </pc:spChg>
        <pc:spChg chg="add del">
          <ac:chgData name="Geter, Craig" userId="S::geterc20@students.ecu.edu::4bde1e79-f63d-42d6-84ba-ed34feaf2bc4" providerId="AD" clId="Web-{13F446E5-C464-4045-AC51-C50ECA363AA0}" dt="2023-12-03T23:03:18.890" v="963"/>
          <ac:spMkLst>
            <pc:docMk/>
            <pc:sldMk cId="4213324234" sldId="266"/>
            <ac:spMk id="19" creationId="{A049C16B-3448-51CC-F0B7-209750AB935D}"/>
          </ac:spMkLst>
        </pc:spChg>
        <pc:spChg chg="add del">
          <ac:chgData name="Geter, Craig" userId="S::geterc20@students.ecu.edu::4bde1e79-f63d-42d6-84ba-ed34feaf2bc4" providerId="AD" clId="Web-{13F446E5-C464-4045-AC51-C50ECA363AA0}" dt="2023-12-03T23:03:28.546" v="967"/>
          <ac:spMkLst>
            <pc:docMk/>
            <pc:sldMk cId="4213324234" sldId="266"/>
            <ac:spMk id="21" creationId="{F9F810E4-139D-4D0F-A81C-2783F58690D1}"/>
          </ac:spMkLst>
        </pc:spChg>
        <pc:spChg chg="add del">
          <ac:chgData name="Geter, Craig" userId="S::geterc20@students.ecu.edu::4bde1e79-f63d-42d6-84ba-ed34feaf2bc4" providerId="AD" clId="Web-{13F446E5-C464-4045-AC51-C50ECA363AA0}" dt="2023-12-03T23:03:28.546" v="967"/>
          <ac:spMkLst>
            <pc:docMk/>
            <pc:sldMk cId="4213324234" sldId="266"/>
            <ac:spMk id="22" creationId="{2F9488A2-8E53-4B40-81EA-EF0126290E98}"/>
          </ac:spMkLst>
        </pc:spChg>
        <pc:spChg chg="add">
          <ac:chgData name="Geter, Craig" userId="S::geterc20@students.ecu.edu::4bde1e79-f63d-42d6-84ba-ed34feaf2bc4" providerId="AD" clId="Web-{13F446E5-C464-4045-AC51-C50ECA363AA0}" dt="2023-12-03T23:03:28.546" v="967"/>
          <ac:spMkLst>
            <pc:docMk/>
            <pc:sldMk cId="4213324234" sldId="266"/>
            <ac:spMk id="26" creationId="{A26D7BFB-F243-C57C-F719-562A7D456E45}"/>
          </ac:spMkLst>
        </pc:spChg>
        <pc:spChg chg="add">
          <ac:chgData name="Geter, Craig" userId="S::geterc20@students.ecu.edu::4bde1e79-f63d-42d6-84ba-ed34feaf2bc4" providerId="AD" clId="Web-{13F446E5-C464-4045-AC51-C50ECA363AA0}" dt="2023-12-03T23:03:28.546" v="967"/>
          <ac:spMkLst>
            <pc:docMk/>
            <pc:sldMk cId="4213324234" sldId="266"/>
            <ac:spMk id="29" creationId="{9D949742-730C-4F7B-88BE-E4E69F6D1C64}"/>
          </ac:spMkLst>
        </pc:spChg>
        <pc:spChg chg="add">
          <ac:chgData name="Geter, Craig" userId="S::geterc20@students.ecu.edu::4bde1e79-f63d-42d6-84ba-ed34feaf2bc4" providerId="AD" clId="Web-{13F446E5-C464-4045-AC51-C50ECA363AA0}" dt="2023-12-03T23:03:28.546" v="967"/>
          <ac:spMkLst>
            <pc:docMk/>
            <pc:sldMk cId="4213324234" sldId="266"/>
            <ac:spMk id="31" creationId="{DC5C0732-01DA-4A7C-ABF5-56B3C5B039CD}"/>
          </ac:spMkLst>
        </pc:spChg>
        <pc:picChg chg="add del mod ord modCrop">
          <ac:chgData name="Geter, Craig" userId="S::geterc20@students.ecu.edu::4bde1e79-f63d-42d6-84ba-ed34feaf2bc4" providerId="AD" clId="Web-{13F446E5-C464-4045-AC51-C50ECA363AA0}" dt="2023-12-03T23:03:35.906" v="968"/>
          <ac:picMkLst>
            <pc:docMk/>
            <pc:sldMk cId="4213324234" sldId="266"/>
            <ac:picMk id="4" creationId="{986B926D-A8FE-5CC5-5D96-535FFD8250D5}"/>
          </ac:picMkLst>
        </pc:picChg>
      </pc:sldChg>
      <pc:sldChg chg="addSp delSp modSp new mod setBg">
        <pc:chgData name="Geter, Craig" userId="S::geterc20@students.ecu.edu::4bde1e79-f63d-42d6-84ba-ed34feaf2bc4" providerId="AD" clId="Web-{13F446E5-C464-4045-AC51-C50ECA363AA0}" dt="2023-12-03T23:09:59.778" v="1038"/>
        <pc:sldMkLst>
          <pc:docMk/>
          <pc:sldMk cId="2584345269" sldId="267"/>
        </pc:sldMkLst>
        <pc:spChg chg="mod">
          <ac:chgData name="Geter, Craig" userId="S::geterc20@students.ecu.edu::4bde1e79-f63d-42d6-84ba-ed34feaf2bc4" providerId="AD" clId="Web-{13F446E5-C464-4045-AC51-C50ECA363AA0}" dt="2023-12-03T23:05:18.113" v="1017" actId="20577"/>
          <ac:spMkLst>
            <pc:docMk/>
            <pc:sldMk cId="2584345269" sldId="267"/>
            <ac:spMk id="2" creationId="{D7F02514-DA92-9AD7-40A7-89933C9F3CF6}"/>
          </ac:spMkLst>
        </pc:spChg>
        <pc:spChg chg="del">
          <ac:chgData name="Geter, Craig" userId="S::geterc20@students.ecu.edu::4bde1e79-f63d-42d6-84ba-ed34feaf2bc4" providerId="AD" clId="Web-{13F446E5-C464-4045-AC51-C50ECA363AA0}" dt="2023-12-03T23:03:41.750" v="970"/>
          <ac:spMkLst>
            <pc:docMk/>
            <pc:sldMk cId="2584345269" sldId="267"/>
            <ac:spMk id="3" creationId="{88CB205F-C8A8-82DD-E878-D5D433276D6B}"/>
          </ac:spMkLst>
        </pc:spChg>
        <pc:spChg chg="add del">
          <ac:chgData name="Geter, Craig" userId="S::geterc20@students.ecu.edu::4bde1e79-f63d-42d6-84ba-ed34feaf2bc4" providerId="AD" clId="Web-{13F446E5-C464-4045-AC51-C50ECA363AA0}" dt="2023-12-03T23:04:12.439" v="978"/>
          <ac:spMkLst>
            <pc:docMk/>
            <pc:sldMk cId="2584345269" sldId="267"/>
            <ac:spMk id="8" creationId="{CF39C32F-25B0-A82C-202D-8178FE7AC745}"/>
          </ac:spMkLst>
        </pc:spChg>
        <pc:spChg chg="add del">
          <ac:chgData name="Geter, Craig" userId="S::geterc20@students.ecu.edu::4bde1e79-f63d-42d6-84ba-ed34feaf2bc4" providerId="AD" clId="Web-{13F446E5-C464-4045-AC51-C50ECA363AA0}" dt="2023-12-03T23:04:12.439" v="978"/>
          <ac:spMkLst>
            <pc:docMk/>
            <pc:sldMk cId="2584345269" sldId="267"/>
            <ac:spMk id="11" creationId="{C1CA7196-CAF1-4234-8849-E335F0BCA3E8}"/>
          </ac:spMkLst>
        </pc:spChg>
        <pc:spChg chg="add del">
          <ac:chgData name="Geter, Craig" userId="S::geterc20@students.ecu.edu::4bde1e79-f63d-42d6-84ba-ed34feaf2bc4" providerId="AD" clId="Web-{13F446E5-C464-4045-AC51-C50ECA363AA0}" dt="2023-12-03T23:04:12.439" v="978"/>
          <ac:spMkLst>
            <pc:docMk/>
            <pc:sldMk cId="2584345269" sldId="267"/>
            <ac:spMk id="13" creationId="{8A7C3535-4FB5-4E5B-BDFE-FA61877AF1A9}"/>
          </ac:spMkLst>
        </pc:spChg>
        <pc:spChg chg="add">
          <ac:chgData name="Geter, Craig" userId="S::geterc20@students.ecu.edu::4bde1e79-f63d-42d6-84ba-ed34feaf2bc4" providerId="AD" clId="Web-{13F446E5-C464-4045-AC51-C50ECA363AA0}" dt="2023-12-03T23:04:12.439" v="978"/>
          <ac:spMkLst>
            <pc:docMk/>
            <pc:sldMk cId="2584345269" sldId="267"/>
            <ac:spMk id="18" creationId="{97C478F1-26B5-44C9-823B-523B85B112F6}"/>
          </ac:spMkLst>
        </pc:spChg>
        <pc:spChg chg="add">
          <ac:chgData name="Geter, Craig" userId="S::geterc20@students.ecu.edu::4bde1e79-f63d-42d6-84ba-ed34feaf2bc4" providerId="AD" clId="Web-{13F446E5-C464-4045-AC51-C50ECA363AA0}" dt="2023-12-03T23:04:12.439" v="978"/>
          <ac:spMkLst>
            <pc:docMk/>
            <pc:sldMk cId="2584345269" sldId="267"/>
            <ac:spMk id="20" creationId="{8337CC61-9E93-4D80-9F1C-12CE9A0C07F6}"/>
          </ac:spMkLst>
        </pc:spChg>
        <pc:picChg chg="add mod ord modCrop">
          <ac:chgData name="Geter, Craig" userId="S::geterc20@students.ecu.edu::4bde1e79-f63d-42d6-84ba-ed34feaf2bc4" providerId="AD" clId="Web-{13F446E5-C464-4045-AC51-C50ECA363AA0}" dt="2023-12-03T23:09:59.778" v="1038"/>
          <ac:picMkLst>
            <pc:docMk/>
            <pc:sldMk cId="2584345269" sldId="267"/>
            <ac:picMk id="4" creationId="{689C9AAA-9393-9FF7-83EA-6A4E90200BBD}"/>
          </ac:picMkLst>
        </pc:picChg>
      </pc:sldChg>
      <pc:sldChg chg="addSp delSp modSp new mod setBg">
        <pc:chgData name="Geter, Craig" userId="S::geterc20@students.ecu.edu::4bde1e79-f63d-42d6-84ba-ed34feaf2bc4" providerId="AD" clId="Web-{13F446E5-C464-4045-AC51-C50ECA363AA0}" dt="2023-12-03T23:09:08.198" v="1027"/>
        <pc:sldMkLst>
          <pc:docMk/>
          <pc:sldMk cId="2429503701" sldId="268"/>
        </pc:sldMkLst>
        <pc:spChg chg="del">
          <ac:chgData name="Geter, Craig" userId="S::geterc20@students.ecu.edu::4bde1e79-f63d-42d6-84ba-ed34feaf2bc4" providerId="AD" clId="Web-{13F446E5-C464-4045-AC51-C50ECA363AA0}" dt="2023-12-03T23:08:54.464" v="1025"/>
          <ac:spMkLst>
            <pc:docMk/>
            <pc:sldMk cId="2429503701" sldId="268"/>
            <ac:spMk id="2" creationId="{901E2A8A-3A6C-E6BA-941D-D0EBFFAC6352}"/>
          </ac:spMkLst>
        </pc:spChg>
        <pc:spChg chg="del">
          <ac:chgData name="Geter, Craig" userId="S::geterc20@students.ecu.edu::4bde1e79-f63d-42d6-84ba-ed34feaf2bc4" providerId="AD" clId="Web-{13F446E5-C464-4045-AC51-C50ECA363AA0}" dt="2023-12-03T23:08:51.588" v="1024"/>
          <ac:spMkLst>
            <pc:docMk/>
            <pc:sldMk cId="2429503701" sldId="268"/>
            <ac:spMk id="3" creationId="{9094F063-83EB-0C04-BB67-7CA3FFBAF738}"/>
          </ac:spMkLst>
        </pc:spChg>
        <pc:spChg chg="add">
          <ac:chgData name="Geter, Craig" userId="S::geterc20@students.ecu.edu::4bde1e79-f63d-42d6-84ba-ed34feaf2bc4" providerId="AD" clId="Web-{13F446E5-C464-4045-AC51-C50ECA363AA0}" dt="2023-12-03T23:08:54.464" v="1025"/>
          <ac:spMkLst>
            <pc:docMk/>
            <pc:sldMk cId="2429503701" sldId="268"/>
            <ac:spMk id="9" creationId="{F9F810E4-139D-4D0F-A81C-2783F58690D1}"/>
          </ac:spMkLst>
        </pc:spChg>
        <pc:spChg chg="add">
          <ac:chgData name="Geter, Craig" userId="S::geterc20@students.ecu.edu::4bde1e79-f63d-42d6-84ba-ed34feaf2bc4" providerId="AD" clId="Web-{13F446E5-C464-4045-AC51-C50ECA363AA0}" dt="2023-12-03T23:08:54.464" v="1025"/>
          <ac:spMkLst>
            <pc:docMk/>
            <pc:sldMk cId="2429503701" sldId="268"/>
            <ac:spMk id="11" creationId="{2F9488A2-8E53-4B40-81EA-EF0126290E98}"/>
          </ac:spMkLst>
        </pc:spChg>
        <pc:picChg chg="add mod ord modCrop">
          <ac:chgData name="Geter, Craig" userId="S::geterc20@students.ecu.edu::4bde1e79-f63d-42d6-84ba-ed34feaf2bc4" providerId="AD" clId="Web-{13F446E5-C464-4045-AC51-C50ECA363AA0}" dt="2023-12-03T23:09:08.198" v="1027"/>
          <ac:picMkLst>
            <pc:docMk/>
            <pc:sldMk cId="2429503701" sldId="268"/>
            <ac:picMk id="4" creationId="{A74510AE-4E91-6851-E72C-49FE4EFED08B}"/>
          </ac:picMkLst>
        </pc:picChg>
      </pc:sldChg>
      <pc:sldChg chg="addSp delSp modSp new mod setBg">
        <pc:chgData name="Geter, Craig" userId="S::geterc20@students.ecu.edu::4bde1e79-f63d-42d6-84ba-ed34feaf2bc4" providerId="AD" clId="Web-{13F446E5-C464-4045-AC51-C50ECA363AA0}" dt="2023-12-03T23:08:11.650" v="1023"/>
        <pc:sldMkLst>
          <pc:docMk/>
          <pc:sldMk cId="2501480945" sldId="269"/>
        </pc:sldMkLst>
        <pc:spChg chg="del">
          <ac:chgData name="Geter, Craig" userId="S::geterc20@students.ecu.edu::4bde1e79-f63d-42d6-84ba-ed34feaf2bc4" providerId="AD" clId="Web-{13F446E5-C464-4045-AC51-C50ECA363AA0}" dt="2023-12-03T23:08:05.306" v="1021"/>
          <ac:spMkLst>
            <pc:docMk/>
            <pc:sldMk cId="2501480945" sldId="269"/>
            <ac:spMk id="2" creationId="{2686C483-CC7C-ED6B-046C-2C41AF05BE8D}"/>
          </ac:spMkLst>
        </pc:spChg>
        <pc:spChg chg="del">
          <ac:chgData name="Geter, Craig" userId="S::geterc20@students.ecu.edu::4bde1e79-f63d-42d6-84ba-ed34feaf2bc4" providerId="AD" clId="Web-{13F446E5-C464-4045-AC51-C50ECA363AA0}" dt="2023-12-03T23:08:00.931" v="1020"/>
          <ac:spMkLst>
            <pc:docMk/>
            <pc:sldMk cId="2501480945" sldId="269"/>
            <ac:spMk id="3" creationId="{9D918C47-9D6B-682F-D3CC-2DECC45B5388}"/>
          </ac:spMkLst>
        </pc:spChg>
        <pc:spChg chg="add">
          <ac:chgData name="Geter, Craig" userId="S::geterc20@students.ecu.edu::4bde1e79-f63d-42d6-84ba-ed34feaf2bc4" providerId="AD" clId="Web-{13F446E5-C464-4045-AC51-C50ECA363AA0}" dt="2023-12-03T23:08:11.650" v="1023"/>
          <ac:spMkLst>
            <pc:docMk/>
            <pc:sldMk cId="2501480945" sldId="269"/>
            <ac:spMk id="9" creationId="{3F5ED762-87A9-4432-9372-C63D1D399981}"/>
          </ac:spMkLst>
        </pc:spChg>
        <pc:spChg chg="add">
          <ac:chgData name="Geter, Craig" userId="S::geterc20@students.ecu.edu::4bde1e79-f63d-42d6-84ba-ed34feaf2bc4" providerId="AD" clId="Web-{13F446E5-C464-4045-AC51-C50ECA363AA0}" dt="2023-12-03T23:08:11.650" v="1023"/>
          <ac:spMkLst>
            <pc:docMk/>
            <pc:sldMk cId="2501480945" sldId="269"/>
            <ac:spMk id="11" creationId="{C227E7CE-3860-417D-BFB8-9C0D915E124A}"/>
          </ac:spMkLst>
        </pc:spChg>
        <pc:spChg chg="add">
          <ac:chgData name="Geter, Craig" userId="S::geterc20@students.ecu.edu::4bde1e79-f63d-42d6-84ba-ed34feaf2bc4" providerId="AD" clId="Web-{13F446E5-C464-4045-AC51-C50ECA363AA0}" dt="2023-12-03T23:08:11.650" v="1023"/>
          <ac:spMkLst>
            <pc:docMk/>
            <pc:sldMk cId="2501480945" sldId="269"/>
            <ac:spMk id="13" creationId="{80A728F4-0AE8-41AC-91AF-ECA038ACF695}"/>
          </ac:spMkLst>
        </pc:spChg>
        <pc:picChg chg="add mod ord">
          <ac:chgData name="Geter, Craig" userId="S::geterc20@students.ecu.edu::4bde1e79-f63d-42d6-84ba-ed34feaf2bc4" providerId="AD" clId="Web-{13F446E5-C464-4045-AC51-C50ECA363AA0}" dt="2023-12-03T23:08:11.650" v="1023"/>
          <ac:picMkLst>
            <pc:docMk/>
            <pc:sldMk cId="2501480945" sldId="269"/>
            <ac:picMk id="4" creationId="{8C14A37B-CD53-4A9F-E7F8-8224693FE0BF}"/>
          </ac:picMkLst>
        </pc:picChg>
      </pc:sldChg>
      <pc:sldChg chg="addSp delSp modSp new mod setBg">
        <pc:chgData name="Geter, Craig" userId="S::geterc20@students.ecu.edu::4bde1e79-f63d-42d6-84ba-ed34feaf2bc4" providerId="AD" clId="Web-{13F446E5-C464-4045-AC51-C50ECA363AA0}" dt="2023-12-03T23:14:29.053" v="1139" actId="1076"/>
        <pc:sldMkLst>
          <pc:docMk/>
          <pc:sldMk cId="1294046114" sldId="270"/>
        </pc:sldMkLst>
        <pc:spChg chg="mod">
          <ac:chgData name="Geter, Craig" userId="S::geterc20@students.ecu.edu::4bde1e79-f63d-42d6-84ba-ed34feaf2bc4" providerId="AD" clId="Web-{13F446E5-C464-4045-AC51-C50ECA363AA0}" dt="2023-12-03T23:14:29.053" v="1139" actId="1076"/>
          <ac:spMkLst>
            <pc:docMk/>
            <pc:sldMk cId="1294046114" sldId="270"/>
            <ac:spMk id="2" creationId="{14EB1A1D-828F-E504-2330-48B8147410FE}"/>
          </ac:spMkLst>
        </pc:spChg>
        <pc:spChg chg="del mod">
          <ac:chgData name="Geter, Craig" userId="S::geterc20@students.ecu.edu::4bde1e79-f63d-42d6-84ba-ed34feaf2bc4" providerId="AD" clId="Web-{13F446E5-C464-4045-AC51-C50ECA363AA0}" dt="2023-12-03T23:14:02.365" v="1135"/>
          <ac:spMkLst>
            <pc:docMk/>
            <pc:sldMk cId="1294046114" sldId="270"/>
            <ac:spMk id="3" creationId="{DF3E2AEF-E89F-AE18-904E-17895D3FA4EA}"/>
          </ac:spMkLst>
        </pc:spChg>
        <pc:spChg chg="add">
          <ac:chgData name="Geter, Craig" userId="S::geterc20@students.ecu.edu::4bde1e79-f63d-42d6-84ba-ed34feaf2bc4" providerId="AD" clId="Web-{13F446E5-C464-4045-AC51-C50ECA363AA0}" dt="2023-12-03T23:14:02.365" v="1135"/>
          <ac:spMkLst>
            <pc:docMk/>
            <pc:sldMk cId="1294046114" sldId="270"/>
            <ac:spMk id="9" creationId="{ECD538B8-489B-407A-A760-436DB4C563CC}"/>
          </ac:spMkLst>
        </pc:spChg>
        <pc:graphicFrameChg chg="add">
          <ac:chgData name="Geter, Craig" userId="S::geterc20@students.ecu.edu::4bde1e79-f63d-42d6-84ba-ed34feaf2bc4" providerId="AD" clId="Web-{13F446E5-C464-4045-AC51-C50ECA363AA0}" dt="2023-12-03T23:14:02.365" v="1135"/>
          <ac:graphicFrameMkLst>
            <pc:docMk/>
            <pc:sldMk cId="1294046114" sldId="270"/>
            <ac:graphicFrameMk id="5" creationId="{3761E1C5-CDA2-6DEE-0B97-E05D395ED1ED}"/>
          </ac:graphicFrameMkLst>
        </pc:graphicFrameChg>
      </pc:sldChg>
      <pc:sldChg chg="modSp new">
        <pc:chgData name="Geter, Craig" userId="S::geterc20@students.ecu.edu::4bde1e79-f63d-42d6-84ba-ed34feaf2bc4" providerId="AD" clId="Web-{13F446E5-C464-4045-AC51-C50ECA363AA0}" dt="2023-12-03T23:14:49.725" v="1165" actId="20577"/>
        <pc:sldMkLst>
          <pc:docMk/>
          <pc:sldMk cId="290213066" sldId="271"/>
        </pc:sldMkLst>
        <pc:spChg chg="mod">
          <ac:chgData name="Geter, Craig" userId="S::geterc20@students.ecu.edu::4bde1e79-f63d-42d6-84ba-ed34feaf2bc4" providerId="AD" clId="Web-{13F446E5-C464-4045-AC51-C50ECA363AA0}" dt="2023-12-03T23:14:39.428" v="1148" actId="20577"/>
          <ac:spMkLst>
            <pc:docMk/>
            <pc:sldMk cId="290213066" sldId="271"/>
            <ac:spMk id="2" creationId="{7CBB63BB-752D-3D98-15C2-36DC3C114DAA}"/>
          </ac:spMkLst>
        </pc:spChg>
        <pc:spChg chg="mod">
          <ac:chgData name="Geter, Craig" userId="S::geterc20@students.ecu.edu::4bde1e79-f63d-42d6-84ba-ed34feaf2bc4" providerId="AD" clId="Web-{13F446E5-C464-4045-AC51-C50ECA363AA0}" dt="2023-12-03T23:14:49.725" v="1165" actId="20577"/>
          <ac:spMkLst>
            <pc:docMk/>
            <pc:sldMk cId="290213066" sldId="271"/>
            <ac:spMk id="3" creationId="{B2B41299-C31A-CA2F-05F9-10108E00F04E}"/>
          </ac:spMkLst>
        </pc:spChg>
      </pc:sldChg>
      <pc:sldMasterChg chg="del delSldLayout">
        <pc:chgData name="Geter, Craig" userId="S::geterc20@students.ecu.edu::4bde1e79-f63d-42d6-84ba-ed34feaf2bc4" providerId="AD" clId="Web-{13F446E5-C464-4045-AC51-C50ECA363AA0}" dt="2023-12-03T22:13:05.226" v="2"/>
        <pc:sldMasterMkLst>
          <pc:docMk/>
          <pc:sldMasterMk cId="2460954070" sldId="2147483660"/>
        </pc:sldMasterMkLst>
        <pc:sldLayoutChg chg="del">
          <pc:chgData name="Geter, Craig" userId="S::geterc20@students.ecu.edu::4bde1e79-f63d-42d6-84ba-ed34feaf2bc4" providerId="AD" clId="Web-{13F446E5-C464-4045-AC51-C50ECA363AA0}" dt="2023-12-03T22:13:05.226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Geter, Craig" userId="S::geterc20@students.ecu.edu::4bde1e79-f63d-42d6-84ba-ed34feaf2bc4" providerId="AD" clId="Web-{13F446E5-C464-4045-AC51-C50ECA363AA0}" dt="2023-12-03T22:13:05.226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Geter, Craig" userId="S::geterc20@students.ecu.edu::4bde1e79-f63d-42d6-84ba-ed34feaf2bc4" providerId="AD" clId="Web-{13F446E5-C464-4045-AC51-C50ECA363AA0}" dt="2023-12-03T22:13:05.226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Geter, Craig" userId="S::geterc20@students.ecu.edu::4bde1e79-f63d-42d6-84ba-ed34feaf2bc4" providerId="AD" clId="Web-{13F446E5-C464-4045-AC51-C50ECA363AA0}" dt="2023-12-03T22:13:05.226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Geter, Craig" userId="S::geterc20@students.ecu.edu::4bde1e79-f63d-42d6-84ba-ed34feaf2bc4" providerId="AD" clId="Web-{13F446E5-C464-4045-AC51-C50ECA363AA0}" dt="2023-12-03T22:13:05.226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Geter, Craig" userId="S::geterc20@students.ecu.edu::4bde1e79-f63d-42d6-84ba-ed34feaf2bc4" providerId="AD" clId="Web-{13F446E5-C464-4045-AC51-C50ECA363AA0}" dt="2023-12-03T22:13:05.226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Geter, Craig" userId="S::geterc20@students.ecu.edu::4bde1e79-f63d-42d6-84ba-ed34feaf2bc4" providerId="AD" clId="Web-{13F446E5-C464-4045-AC51-C50ECA363AA0}" dt="2023-12-03T22:13:05.226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Geter, Craig" userId="S::geterc20@students.ecu.edu::4bde1e79-f63d-42d6-84ba-ed34feaf2bc4" providerId="AD" clId="Web-{13F446E5-C464-4045-AC51-C50ECA363AA0}" dt="2023-12-03T22:13:05.226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Geter, Craig" userId="S::geterc20@students.ecu.edu::4bde1e79-f63d-42d6-84ba-ed34feaf2bc4" providerId="AD" clId="Web-{13F446E5-C464-4045-AC51-C50ECA363AA0}" dt="2023-12-03T22:13:05.226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Geter, Craig" userId="S::geterc20@students.ecu.edu::4bde1e79-f63d-42d6-84ba-ed34feaf2bc4" providerId="AD" clId="Web-{13F446E5-C464-4045-AC51-C50ECA363AA0}" dt="2023-12-03T22:13:05.226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Geter, Craig" userId="S::geterc20@students.ecu.edu::4bde1e79-f63d-42d6-84ba-ed34feaf2bc4" providerId="AD" clId="Web-{13F446E5-C464-4045-AC51-C50ECA363AA0}" dt="2023-12-03T22:13:05.226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replId addSldLayout">
        <pc:chgData name="Geter, Craig" userId="S::geterc20@students.ecu.edu::4bde1e79-f63d-42d6-84ba-ed34feaf2bc4" providerId="AD" clId="Web-{13F446E5-C464-4045-AC51-C50ECA363AA0}" dt="2023-12-03T22:13:05.226" v="2"/>
        <pc:sldMasterMkLst>
          <pc:docMk/>
          <pc:sldMasterMk cId="113150338" sldId="2147483672"/>
        </pc:sldMasterMkLst>
        <pc:sldLayoutChg chg="add">
          <pc:chgData name="Geter, Craig" userId="S::geterc20@students.ecu.edu::4bde1e79-f63d-42d6-84ba-ed34feaf2bc4" providerId="AD" clId="Web-{13F446E5-C464-4045-AC51-C50ECA363AA0}" dt="2023-12-03T22:13:05.226" v="2"/>
          <pc:sldLayoutMkLst>
            <pc:docMk/>
            <pc:sldMasterMk cId="113150338" sldId="2147483672"/>
            <pc:sldLayoutMk cId="473344707" sldId="2147483673"/>
          </pc:sldLayoutMkLst>
        </pc:sldLayoutChg>
        <pc:sldLayoutChg chg="add replId">
          <pc:chgData name="Geter, Craig" userId="S::geterc20@students.ecu.edu::4bde1e79-f63d-42d6-84ba-ed34feaf2bc4" providerId="AD" clId="Web-{13F446E5-C464-4045-AC51-C50ECA363AA0}" dt="2023-12-03T22:13:05.226" v="2"/>
          <pc:sldLayoutMkLst>
            <pc:docMk/>
            <pc:sldMasterMk cId="113150338" sldId="2147483672"/>
            <pc:sldLayoutMk cId="666680284" sldId="2147483674"/>
          </pc:sldLayoutMkLst>
        </pc:sldLayoutChg>
        <pc:sldLayoutChg chg="add replId">
          <pc:chgData name="Geter, Craig" userId="S::geterc20@students.ecu.edu::4bde1e79-f63d-42d6-84ba-ed34feaf2bc4" providerId="AD" clId="Web-{13F446E5-C464-4045-AC51-C50ECA363AA0}" dt="2023-12-03T22:13:05.226" v="2"/>
          <pc:sldLayoutMkLst>
            <pc:docMk/>
            <pc:sldMasterMk cId="113150338" sldId="2147483672"/>
            <pc:sldLayoutMk cId="858777557" sldId="2147483675"/>
          </pc:sldLayoutMkLst>
        </pc:sldLayoutChg>
        <pc:sldLayoutChg chg="add replId">
          <pc:chgData name="Geter, Craig" userId="S::geterc20@students.ecu.edu::4bde1e79-f63d-42d6-84ba-ed34feaf2bc4" providerId="AD" clId="Web-{13F446E5-C464-4045-AC51-C50ECA363AA0}" dt="2023-12-03T22:13:05.226" v="2"/>
          <pc:sldLayoutMkLst>
            <pc:docMk/>
            <pc:sldMasterMk cId="113150338" sldId="2147483672"/>
            <pc:sldLayoutMk cId="1925524362" sldId="2147483676"/>
          </pc:sldLayoutMkLst>
        </pc:sldLayoutChg>
        <pc:sldLayoutChg chg="add replId">
          <pc:chgData name="Geter, Craig" userId="S::geterc20@students.ecu.edu::4bde1e79-f63d-42d6-84ba-ed34feaf2bc4" providerId="AD" clId="Web-{13F446E5-C464-4045-AC51-C50ECA363AA0}" dt="2023-12-03T22:13:05.226" v="2"/>
          <pc:sldLayoutMkLst>
            <pc:docMk/>
            <pc:sldMasterMk cId="113150338" sldId="2147483672"/>
            <pc:sldLayoutMk cId="2270897916" sldId="2147483677"/>
          </pc:sldLayoutMkLst>
        </pc:sldLayoutChg>
        <pc:sldLayoutChg chg="add replId">
          <pc:chgData name="Geter, Craig" userId="S::geterc20@students.ecu.edu::4bde1e79-f63d-42d6-84ba-ed34feaf2bc4" providerId="AD" clId="Web-{13F446E5-C464-4045-AC51-C50ECA363AA0}" dt="2023-12-03T22:13:05.226" v="2"/>
          <pc:sldLayoutMkLst>
            <pc:docMk/>
            <pc:sldMasterMk cId="113150338" sldId="2147483672"/>
            <pc:sldLayoutMk cId="2795194857" sldId="2147483678"/>
          </pc:sldLayoutMkLst>
        </pc:sldLayoutChg>
        <pc:sldLayoutChg chg="add replId">
          <pc:chgData name="Geter, Craig" userId="S::geterc20@students.ecu.edu::4bde1e79-f63d-42d6-84ba-ed34feaf2bc4" providerId="AD" clId="Web-{13F446E5-C464-4045-AC51-C50ECA363AA0}" dt="2023-12-03T22:13:05.226" v="2"/>
          <pc:sldLayoutMkLst>
            <pc:docMk/>
            <pc:sldMasterMk cId="113150338" sldId="2147483672"/>
            <pc:sldLayoutMk cId="3656018815" sldId="2147483679"/>
          </pc:sldLayoutMkLst>
        </pc:sldLayoutChg>
        <pc:sldLayoutChg chg="add replId">
          <pc:chgData name="Geter, Craig" userId="S::geterc20@students.ecu.edu::4bde1e79-f63d-42d6-84ba-ed34feaf2bc4" providerId="AD" clId="Web-{13F446E5-C464-4045-AC51-C50ECA363AA0}" dt="2023-12-03T22:13:05.226" v="2"/>
          <pc:sldLayoutMkLst>
            <pc:docMk/>
            <pc:sldMasterMk cId="113150338" sldId="2147483672"/>
            <pc:sldLayoutMk cId="2064189257" sldId="2147483680"/>
          </pc:sldLayoutMkLst>
        </pc:sldLayoutChg>
        <pc:sldLayoutChg chg="add replId">
          <pc:chgData name="Geter, Craig" userId="S::geterc20@students.ecu.edu::4bde1e79-f63d-42d6-84ba-ed34feaf2bc4" providerId="AD" clId="Web-{13F446E5-C464-4045-AC51-C50ECA363AA0}" dt="2023-12-03T22:13:05.226" v="2"/>
          <pc:sldLayoutMkLst>
            <pc:docMk/>
            <pc:sldMasterMk cId="113150338" sldId="2147483672"/>
            <pc:sldLayoutMk cId="3178237088" sldId="2147483681"/>
          </pc:sldLayoutMkLst>
        </pc:sldLayoutChg>
        <pc:sldLayoutChg chg="add replId">
          <pc:chgData name="Geter, Craig" userId="S::geterc20@students.ecu.edu::4bde1e79-f63d-42d6-84ba-ed34feaf2bc4" providerId="AD" clId="Web-{13F446E5-C464-4045-AC51-C50ECA363AA0}" dt="2023-12-03T22:13:05.226" v="2"/>
          <pc:sldLayoutMkLst>
            <pc:docMk/>
            <pc:sldMasterMk cId="113150338" sldId="2147483672"/>
            <pc:sldLayoutMk cId="3002565807" sldId="2147483682"/>
          </pc:sldLayoutMkLst>
        </pc:sldLayoutChg>
        <pc:sldLayoutChg chg="add replId">
          <pc:chgData name="Geter, Craig" userId="S::geterc20@students.ecu.edu::4bde1e79-f63d-42d6-84ba-ed34feaf2bc4" providerId="AD" clId="Web-{13F446E5-C464-4045-AC51-C50ECA363AA0}" dt="2023-12-03T22:13:05.226" v="2"/>
          <pc:sldLayoutMkLst>
            <pc:docMk/>
            <pc:sldMasterMk cId="113150338" sldId="2147483672"/>
            <pc:sldLayoutMk cId="2897832773" sldId="2147483683"/>
          </pc:sldLayoutMkLst>
        </pc:sldLayoutChg>
      </pc:sldMasterChg>
    </pc:docChg>
  </pc:docChgLst>
  <pc:docChgLst>
    <pc:chgData name="Garrelts, George Wilms" userId="S::garreltsg19@students.ecu.edu::ed9a8cad-ce6b-4f7e-8371-e9fceddc49be" providerId="AD" clId="Web-{CB527BB2-C362-4C9E-8FE9-C533BCB6B318}"/>
    <pc:docChg chg="modSld">
      <pc:chgData name="Garrelts, George Wilms" userId="S::garreltsg19@students.ecu.edu::ed9a8cad-ce6b-4f7e-8371-e9fceddc49be" providerId="AD" clId="Web-{CB527BB2-C362-4C9E-8FE9-C533BCB6B318}" dt="2023-12-04T17:10:15.677" v="1" actId="20577"/>
      <pc:docMkLst>
        <pc:docMk/>
      </pc:docMkLst>
      <pc:sldChg chg="modSp">
        <pc:chgData name="Garrelts, George Wilms" userId="S::garreltsg19@students.ecu.edu::ed9a8cad-ce6b-4f7e-8371-e9fceddc49be" providerId="AD" clId="Web-{CB527BB2-C362-4C9E-8FE9-C533BCB6B318}" dt="2023-12-04T17:10:15.677" v="1" actId="20577"/>
        <pc:sldMkLst>
          <pc:docMk/>
          <pc:sldMk cId="2719268762" sldId="257"/>
        </pc:sldMkLst>
        <pc:graphicFrameChg chg="modGraphic">
          <ac:chgData name="Garrelts, George Wilms" userId="S::garreltsg19@students.ecu.edu::ed9a8cad-ce6b-4f7e-8371-e9fceddc49be" providerId="AD" clId="Web-{CB527BB2-C362-4C9E-8FE9-C533BCB6B318}" dt="2023-12-04T17:10:15.677" v="1" actId="20577"/>
          <ac:graphicFrameMkLst>
            <pc:docMk/>
            <pc:sldMk cId="2719268762" sldId="257"/>
            <ac:graphicFrameMk id="5" creationId="{DE58D1EA-9082-1660-03BA-A190628A7038}"/>
          </ac:graphicFrameMkLst>
        </pc:graphicFrameChg>
      </pc:sldChg>
    </pc:docChg>
  </pc:docChgLst>
  <pc:docChgLst>
    <pc:chgData name="Garrelts, George Wilms" userId="S::garreltsg19@students.ecu.edu::ed9a8cad-ce6b-4f7e-8371-e9fceddc49be" providerId="AD" clId="Web-{721ACAC6-48A3-47C0-8256-825BC58EE2C9}"/>
    <pc:docChg chg="modSld">
      <pc:chgData name="Garrelts, George Wilms" userId="S::garreltsg19@students.ecu.edu::ed9a8cad-ce6b-4f7e-8371-e9fceddc49be" providerId="AD" clId="Web-{721ACAC6-48A3-47C0-8256-825BC58EE2C9}" dt="2023-12-04T18:32:08.166" v="1560" actId="20577"/>
      <pc:docMkLst>
        <pc:docMk/>
      </pc:docMkLst>
      <pc:sldChg chg="addSp delSp modSp">
        <pc:chgData name="Garrelts, George Wilms" userId="S::garreltsg19@students.ecu.edu::ed9a8cad-ce6b-4f7e-8371-e9fceddc49be" providerId="AD" clId="Web-{721ACAC6-48A3-47C0-8256-825BC58EE2C9}" dt="2023-12-04T18:26:29.673" v="1470" actId="20577"/>
        <pc:sldMkLst>
          <pc:docMk/>
          <pc:sldMk cId="2719268762" sldId="257"/>
        </pc:sldMkLst>
        <pc:spChg chg="mod">
          <ac:chgData name="Garrelts, George Wilms" userId="S::garreltsg19@students.ecu.edu::ed9a8cad-ce6b-4f7e-8371-e9fceddc49be" providerId="AD" clId="Web-{721ACAC6-48A3-47C0-8256-825BC58EE2C9}" dt="2023-12-04T18:26:06.688" v="1461"/>
          <ac:spMkLst>
            <pc:docMk/>
            <pc:sldMk cId="2719268762" sldId="257"/>
            <ac:spMk id="2" creationId="{33D935C4-263B-37DF-8D54-8221B30BFD83}"/>
          </ac:spMkLst>
        </pc:spChg>
        <pc:spChg chg="del">
          <ac:chgData name="Garrelts, George Wilms" userId="S::garreltsg19@students.ecu.edu::ed9a8cad-ce6b-4f7e-8371-e9fceddc49be" providerId="AD" clId="Web-{721ACAC6-48A3-47C0-8256-825BC58EE2C9}" dt="2023-12-04T18:26:06.688" v="1461"/>
          <ac:spMkLst>
            <pc:docMk/>
            <pc:sldMk cId="2719268762" sldId="257"/>
            <ac:spMk id="9" creationId="{ECD538B8-489B-407A-A760-436DB4C563CC}"/>
          </ac:spMkLst>
        </pc:spChg>
        <pc:spChg chg="add">
          <ac:chgData name="Garrelts, George Wilms" userId="S::garreltsg19@students.ecu.edu::ed9a8cad-ce6b-4f7e-8371-e9fceddc49be" providerId="AD" clId="Web-{721ACAC6-48A3-47C0-8256-825BC58EE2C9}" dt="2023-12-04T18:26:06.688" v="1461"/>
          <ac:spMkLst>
            <pc:docMk/>
            <pc:sldMk cId="2719268762" sldId="257"/>
            <ac:spMk id="14" creationId="{38E646A7-D148-4320-A501-0291AA75AC42}"/>
          </ac:spMkLst>
        </pc:spChg>
        <pc:graphicFrameChg chg="mod modGraphic">
          <ac:chgData name="Garrelts, George Wilms" userId="S::garreltsg19@students.ecu.edu::ed9a8cad-ce6b-4f7e-8371-e9fceddc49be" providerId="AD" clId="Web-{721ACAC6-48A3-47C0-8256-825BC58EE2C9}" dt="2023-12-04T18:26:29.673" v="1470" actId="20577"/>
          <ac:graphicFrameMkLst>
            <pc:docMk/>
            <pc:sldMk cId="2719268762" sldId="257"/>
            <ac:graphicFrameMk id="5" creationId="{DE58D1EA-9082-1660-03BA-A190628A7038}"/>
          </ac:graphicFrameMkLst>
        </pc:graphicFrameChg>
      </pc:sldChg>
      <pc:sldChg chg="modSp">
        <pc:chgData name="Garrelts, George Wilms" userId="S::garreltsg19@students.ecu.edu::ed9a8cad-ce6b-4f7e-8371-e9fceddc49be" providerId="AD" clId="Web-{721ACAC6-48A3-47C0-8256-825BC58EE2C9}" dt="2023-12-04T18:14:18.247" v="1228" actId="20577"/>
        <pc:sldMkLst>
          <pc:docMk/>
          <pc:sldMk cId="2018691023" sldId="258"/>
        </pc:sldMkLst>
        <pc:spChg chg="mod">
          <ac:chgData name="Garrelts, George Wilms" userId="S::garreltsg19@students.ecu.edu::ed9a8cad-ce6b-4f7e-8371-e9fceddc49be" providerId="AD" clId="Web-{721ACAC6-48A3-47C0-8256-825BC58EE2C9}" dt="2023-12-04T18:14:18.247" v="1228" actId="20577"/>
          <ac:spMkLst>
            <pc:docMk/>
            <pc:sldMk cId="2018691023" sldId="258"/>
            <ac:spMk id="3" creationId="{8379E52B-8F3E-1027-7D64-EF52898E3D0A}"/>
          </ac:spMkLst>
        </pc:spChg>
      </pc:sldChg>
      <pc:sldChg chg="addSp delSp modSp">
        <pc:chgData name="Garrelts, George Wilms" userId="S::garreltsg19@students.ecu.edu::ed9a8cad-ce6b-4f7e-8371-e9fceddc49be" providerId="AD" clId="Web-{721ACAC6-48A3-47C0-8256-825BC58EE2C9}" dt="2023-12-04T18:32:08.166" v="1560" actId="20577"/>
        <pc:sldMkLst>
          <pc:docMk/>
          <pc:sldMk cId="1771203350" sldId="259"/>
        </pc:sldMkLst>
        <pc:spChg chg="mod">
          <ac:chgData name="Garrelts, George Wilms" userId="S::garreltsg19@students.ecu.edu::ed9a8cad-ce6b-4f7e-8371-e9fceddc49be" providerId="AD" clId="Web-{721ACAC6-48A3-47C0-8256-825BC58EE2C9}" dt="2023-12-04T18:27:14.736" v="1471"/>
          <ac:spMkLst>
            <pc:docMk/>
            <pc:sldMk cId="1771203350" sldId="259"/>
            <ac:spMk id="2" creationId="{91DF6F4D-83E8-FFD3-189D-5AD4D55B09AF}"/>
          </ac:spMkLst>
        </pc:spChg>
        <pc:spChg chg="mod">
          <ac:chgData name="Garrelts, George Wilms" userId="S::garreltsg19@students.ecu.edu::ed9a8cad-ce6b-4f7e-8371-e9fceddc49be" providerId="AD" clId="Web-{721ACAC6-48A3-47C0-8256-825BC58EE2C9}" dt="2023-12-04T18:32:08.166" v="1560" actId="20577"/>
          <ac:spMkLst>
            <pc:docMk/>
            <pc:sldMk cId="1771203350" sldId="259"/>
            <ac:spMk id="3" creationId="{150046DC-3485-13FC-A79F-091157BF5607}"/>
          </ac:spMkLst>
        </pc:spChg>
        <pc:spChg chg="del">
          <ac:chgData name="Garrelts, George Wilms" userId="S::garreltsg19@students.ecu.edu::ed9a8cad-ce6b-4f7e-8371-e9fceddc49be" providerId="AD" clId="Web-{721ACAC6-48A3-47C0-8256-825BC58EE2C9}" dt="2023-12-04T18:27:14.736" v="1471"/>
          <ac:spMkLst>
            <pc:docMk/>
            <pc:sldMk cId="1771203350" sldId="259"/>
            <ac:spMk id="8" creationId="{EFF9146B-4CCD-4CDB-AB9C-458005307E6F}"/>
          </ac:spMkLst>
        </pc:spChg>
        <pc:spChg chg="del">
          <ac:chgData name="Garrelts, George Wilms" userId="S::garreltsg19@students.ecu.edu::ed9a8cad-ce6b-4f7e-8371-e9fceddc49be" providerId="AD" clId="Web-{721ACAC6-48A3-47C0-8256-825BC58EE2C9}" dt="2023-12-04T18:27:14.736" v="1471"/>
          <ac:spMkLst>
            <pc:docMk/>
            <pc:sldMk cId="1771203350" sldId="259"/>
            <ac:spMk id="10" creationId="{5E1FEFA6-7D4F-4746-AE64-D4D52FE76DC2}"/>
          </ac:spMkLst>
        </pc:spChg>
        <pc:spChg chg="del">
          <ac:chgData name="Garrelts, George Wilms" userId="S::garreltsg19@students.ecu.edu::ed9a8cad-ce6b-4f7e-8371-e9fceddc49be" providerId="AD" clId="Web-{721ACAC6-48A3-47C0-8256-825BC58EE2C9}" dt="2023-12-04T18:27:14.736" v="1471"/>
          <ac:spMkLst>
            <pc:docMk/>
            <pc:sldMk cId="1771203350" sldId="259"/>
            <ac:spMk id="12" creationId="{BF8DA3CF-9D4B-403A-9AD4-BB177DAB6CC1}"/>
          </ac:spMkLst>
        </pc:spChg>
        <pc:spChg chg="add">
          <ac:chgData name="Garrelts, George Wilms" userId="S::garreltsg19@students.ecu.edu::ed9a8cad-ce6b-4f7e-8371-e9fceddc49be" providerId="AD" clId="Web-{721ACAC6-48A3-47C0-8256-825BC58EE2C9}" dt="2023-12-04T18:27:14.736" v="1471"/>
          <ac:spMkLst>
            <pc:docMk/>
            <pc:sldMk cId="1771203350" sldId="259"/>
            <ac:spMk id="18" creationId="{10EE8294-4110-44EB-8577-6CA8DF797A49}"/>
          </ac:spMkLst>
        </pc:spChg>
        <pc:spChg chg="add">
          <ac:chgData name="Garrelts, George Wilms" userId="S::garreltsg19@students.ecu.edu::ed9a8cad-ce6b-4f7e-8371-e9fceddc49be" providerId="AD" clId="Web-{721ACAC6-48A3-47C0-8256-825BC58EE2C9}" dt="2023-12-04T18:27:14.736" v="1471"/>
          <ac:spMkLst>
            <pc:docMk/>
            <pc:sldMk cId="1771203350" sldId="259"/>
            <ac:spMk id="20" creationId="{7C45E44A-48F0-452E-94AB-C02C0355C6C5}"/>
          </ac:spMkLst>
        </pc:spChg>
        <pc:picChg chg="add">
          <ac:chgData name="Garrelts, George Wilms" userId="S::garreltsg19@students.ecu.edu::ed9a8cad-ce6b-4f7e-8371-e9fceddc49be" providerId="AD" clId="Web-{721ACAC6-48A3-47C0-8256-825BC58EE2C9}" dt="2023-12-04T18:27:14.736" v="1471"/>
          <ac:picMkLst>
            <pc:docMk/>
            <pc:sldMk cId="1771203350" sldId="259"/>
            <ac:picMk id="14" creationId="{1F5A8A80-707D-C852-9512-F5C98BBAE231}"/>
          </ac:picMkLst>
        </pc:picChg>
      </pc:sldChg>
      <pc:sldChg chg="modSp">
        <pc:chgData name="Garrelts, George Wilms" userId="S::garreltsg19@students.ecu.edu::ed9a8cad-ce6b-4f7e-8371-e9fceddc49be" providerId="AD" clId="Web-{721ACAC6-48A3-47C0-8256-825BC58EE2C9}" dt="2023-12-04T18:24:21.107" v="1458" actId="20577"/>
        <pc:sldMkLst>
          <pc:docMk/>
          <pc:sldMk cId="3777098758" sldId="261"/>
        </pc:sldMkLst>
        <pc:spChg chg="mod">
          <ac:chgData name="Garrelts, George Wilms" userId="S::garreltsg19@students.ecu.edu::ed9a8cad-ce6b-4f7e-8371-e9fceddc49be" providerId="AD" clId="Web-{721ACAC6-48A3-47C0-8256-825BC58EE2C9}" dt="2023-12-04T18:24:21.107" v="1458" actId="20577"/>
          <ac:spMkLst>
            <pc:docMk/>
            <pc:sldMk cId="3777098758" sldId="261"/>
            <ac:spMk id="508" creationId="{FB692A76-D0A2-CA19-5D1A-2FDD5A6D60B3}"/>
          </ac:spMkLst>
        </pc:spChg>
        <pc:graphicFrameChg chg="mod modGraphic">
          <ac:chgData name="Garrelts, George Wilms" userId="S::garreltsg19@students.ecu.edu::ed9a8cad-ce6b-4f7e-8371-e9fceddc49be" providerId="AD" clId="Web-{721ACAC6-48A3-47C0-8256-825BC58EE2C9}" dt="2023-12-04T18:24:10.888" v="1449" actId="1076"/>
          <ac:graphicFrameMkLst>
            <pc:docMk/>
            <pc:sldMk cId="3777098758" sldId="261"/>
            <ac:graphicFrameMk id="22" creationId="{486C32D4-5613-68D7-9D5C-A4378D1CAEF1}"/>
          </ac:graphicFrameMkLst>
        </pc:graphicFrameChg>
      </pc:sldChg>
      <pc:sldChg chg="addSp delSp modSp">
        <pc:chgData name="Garrelts, George Wilms" userId="S::garreltsg19@students.ecu.edu::ed9a8cad-ce6b-4f7e-8371-e9fceddc49be" providerId="AD" clId="Web-{721ACAC6-48A3-47C0-8256-825BC58EE2C9}" dt="2023-12-04T18:29:19.255" v="1516" actId="20577"/>
        <pc:sldMkLst>
          <pc:docMk/>
          <pc:sldMk cId="3729348349" sldId="262"/>
        </pc:sldMkLst>
        <pc:spChg chg="del">
          <ac:chgData name="Garrelts, George Wilms" userId="S::garreltsg19@students.ecu.edu::ed9a8cad-ce6b-4f7e-8371-e9fceddc49be" providerId="AD" clId="Web-{721ACAC6-48A3-47C0-8256-825BC58EE2C9}" dt="2023-12-04T18:27:31.815" v="1472"/>
          <ac:spMkLst>
            <pc:docMk/>
            <pc:sldMk cId="3729348349" sldId="262"/>
            <ac:spMk id="9" creationId="{ECD538B8-489B-407A-A760-436DB4C563CC}"/>
          </ac:spMkLst>
        </pc:spChg>
        <pc:spChg chg="add">
          <ac:chgData name="Garrelts, George Wilms" userId="S::garreltsg19@students.ecu.edu::ed9a8cad-ce6b-4f7e-8371-e9fceddc49be" providerId="AD" clId="Web-{721ACAC6-48A3-47C0-8256-825BC58EE2C9}" dt="2023-12-04T18:27:31.815" v="1472"/>
          <ac:spMkLst>
            <pc:docMk/>
            <pc:sldMk cId="3729348349" sldId="262"/>
            <ac:spMk id="14" creationId="{ECD538B8-489B-407A-A760-436DB4C563CC}"/>
          </ac:spMkLst>
        </pc:spChg>
        <pc:graphicFrameChg chg="mod modGraphic">
          <ac:chgData name="Garrelts, George Wilms" userId="S::garreltsg19@students.ecu.edu::ed9a8cad-ce6b-4f7e-8371-e9fceddc49be" providerId="AD" clId="Web-{721ACAC6-48A3-47C0-8256-825BC58EE2C9}" dt="2023-12-04T18:29:19.255" v="1516" actId="20577"/>
          <ac:graphicFrameMkLst>
            <pc:docMk/>
            <pc:sldMk cId="3729348349" sldId="262"/>
            <ac:graphicFrameMk id="5" creationId="{C25AB225-3025-B9F8-6326-A982A4B4D1C1}"/>
          </ac:graphicFrameMkLst>
        </pc:graphicFrameChg>
      </pc:sldChg>
    </pc:docChg>
  </pc:docChgLst>
  <pc:docChgLst>
    <pc:chgData clId="Web-{7290821C-E34C-4CF5-8D9F-530BDCDE6E5B}"/>
    <pc:docChg chg="modSld">
      <pc:chgData name="" userId="" providerId="" clId="Web-{7290821C-E34C-4CF5-8D9F-530BDCDE6E5B}" dt="2023-12-03T22:12:12.794" v="5" actId="20577"/>
      <pc:docMkLst>
        <pc:docMk/>
      </pc:docMkLst>
      <pc:sldChg chg="modSp">
        <pc:chgData name="" userId="" providerId="" clId="Web-{7290821C-E34C-4CF5-8D9F-530BDCDE6E5B}" dt="2023-12-03T22:12:12.794" v="5" actId="20577"/>
        <pc:sldMkLst>
          <pc:docMk/>
          <pc:sldMk cId="2219338507" sldId="256"/>
        </pc:sldMkLst>
        <pc:spChg chg="mod">
          <ac:chgData name="" userId="" providerId="" clId="Web-{7290821C-E34C-4CF5-8D9F-530BDCDE6E5B}" dt="2023-12-03T22:12:12.794" v="5" actId="20577"/>
          <ac:spMkLst>
            <pc:docMk/>
            <pc:sldMk cId="2219338507" sldId="256"/>
            <ac:spMk id="2" creationId="{3335EB45-79C5-7C20-2E1C-A849C8A815E6}"/>
          </ac:spMkLst>
        </pc:spChg>
      </pc:sldChg>
    </pc:docChg>
  </pc:docChgLst>
  <pc:docChgLst>
    <pc:chgData name="Geter, Craig" userId="S::geterc20@students.ecu.edu::4bde1e79-f63d-42d6-84ba-ed34feaf2bc4" providerId="AD" clId="Web-{79A963F5-996D-4B70-AA0F-95B87D74F837}"/>
    <pc:docChg chg="addSld delSld modSld">
      <pc:chgData name="Geter, Craig" userId="S::geterc20@students.ecu.edu::4bde1e79-f63d-42d6-84ba-ed34feaf2bc4" providerId="AD" clId="Web-{79A963F5-996D-4B70-AA0F-95B87D74F837}" dt="2023-12-04T18:37:09.092" v="2"/>
      <pc:docMkLst>
        <pc:docMk/>
      </pc:docMkLst>
      <pc:sldChg chg="modSp add del">
        <pc:chgData name="Geter, Craig" userId="S::geterc20@students.ecu.edu::4bde1e79-f63d-42d6-84ba-ed34feaf2bc4" providerId="AD" clId="Web-{79A963F5-996D-4B70-AA0F-95B87D74F837}" dt="2023-12-04T18:37:09.092" v="2"/>
        <pc:sldMkLst>
          <pc:docMk/>
          <pc:sldMk cId="290213066" sldId="271"/>
        </pc:sldMkLst>
        <pc:spChg chg="mod">
          <ac:chgData name="Geter, Craig" userId="S::geterc20@students.ecu.edu::4bde1e79-f63d-42d6-84ba-ed34feaf2bc4" providerId="AD" clId="Web-{79A963F5-996D-4B70-AA0F-95B87D74F837}" dt="2023-12-04T18:35:04.370" v="0" actId="20577"/>
          <ac:spMkLst>
            <pc:docMk/>
            <pc:sldMk cId="290213066" sldId="271"/>
            <ac:spMk id="3" creationId="{B2B41299-C31A-CA2F-05F9-10108E00F04E}"/>
          </ac:spMkLst>
        </pc:spChg>
      </pc:sldChg>
    </pc:docChg>
  </pc:docChgLst>
  <pc:docChgLst>
    <pc:chgData clId="Web-{13F446E5-C464-4045-AC51-C50ECA363AA0}"/>
    <pc:docChg chg="modSld">
      <pc:chgData name="" userId="" providerId="" clId="Web-{13F446E5-C464-4045-AC51-C50ECA363AA0}" dt="2023-12-03T22:12:52.460" v="2" actId="20577"/>
      <pc:docMkLst>
        <pc:docMk/>
      </pc:docMkLst>
      <pc:sldChg chg="modSp">
        <pc:chgData name="" userId="" providerId="" clId="Web-{13F446E5-C464-4045-AC51-C50ECA363AA0}" dt="2023-12-03T22:12:52.460" v="2" actId="20577"/>
        <pc:sldMkLst>
          <pc:docMk/>
          <pc:sldMk cId="2219338507" sldId="256"/>
        </pc:sldMkLst>
        <pc:spChg chg="mod">
          <ac:chgData name="" userId="" providerId="" clId="Web-{13F446E5-C464-4045-AC51-C50ECA363AA0}" dt="2023-12-03T22:12:52.460" v="2" actId="20577"/>
          <ac:spMkLst>
            <pc:docMk/>
            <pc:sldMk cId="2219338507" sldId="256"/>
            <ac:spMk id="3" creationId="{D4756946-25F8-14BD-4CDB-AD68C92A1F7A}"/>
          </ac:spMkLst>
        </pc:spChg>
      </pc:sldChg>
    </pc:docChg>
  </pc:docChgLst>
  <pc:docChgLst>
    <pc:chgData name="Geter, Craig" userId="S::geterc20@students.ecu.edu::4bde1e79-f63d-42d6-84ba-ed34feaf2bc4" providerId="AD" clId="Web-{7290821C-E34C-4CF5-8D9F-530BDCDE6E5B}"/>
    <pc:docChg chg="modSld">
      <pc:chgData name="Geter, Craig" userId="S::geterc20@students.ecu.edu::4bde1e79-f63d-42d6-84ba-ed34feaf2bc4" providerId="AD" clId="Web-{7290821C-E34C-4CF5-8D9F-530BDCDE6E5B}" dt="2023-12-03T22:12:25.529" v="10" actId="20577"/>
      <pc:docMkLst>
        <pc:docMk/>
      </pc:docMkLst>
      <pc:sldChg chg="modSp">
        <pc:chgData name="Geter, Craig" userId="S::geterc20@students.ecu.edu::4bde1e79-f63d-42d6-84ba-ed34feaf2bc4" providerId="AD" clId="Web-{7290821C-E34C-4CF5-8D9F-530BDCDE6E5B}" dt="2023-12-03T22:12:25.529" v="10" actId="20577"/>
        <pc:sldMkLst>
          <pc:docMk/>
          <pc:sldMk cId="2219338507" sldId="256"/>
        </pc:sldMkLst>
        <pc:spChg chg="mod">
          <ac:chgData name="Geter, Craig" userId="S::geterc20@students.ecu.edu::4bde1e79-f63d-42d6-84ba-ed34feaf2bc4" providerId="AD" clId="Web-{7290821C-E34C-4CF5-8D9F-530BDCDE6E5B}" dt="2023-12-03T22:12:17.028" v="2" actId="20577"/>
          <ac:spMkLst>
            <pc:docMk/>
            <pc:sldMk cId="2219338507" sldId="256"/>
            <ac:spMk id="2" creationId="{3335EB45-79C5-7C20-2E1C-A849C8A815E6}"/>
          </ac:spMkLst>
        </pc:spChg>
        <pc:spChg chg="mod">
          <ac:chgData name="Geter, Craig" userId="S::geterc20@students.ecu.edu::4bde1e79-f63d-42d6-84ba-ed34feaf2bc4" providerId="AD" clId="Web-{7290821C-E34C-4CF5-8D9F-530BDCDE6E5B}" dt="2023-12-03T22:12:25.529" v="10" actId="20577"/>
          <ac:spMkLst>
            <pc:docMk/>
            <pc:sldMk cId="2219338507" sldId="256"/>
            <ac:spMk id="3" creationId="{D4756946-25F8-14BD-4CDB-AD68C92A1F7A}"/>
          </ac:spMkLst>
        </pc:spChg>
      </pc:sldChg>
    </pc:docChg>
  </pc:docChgLst>
  <pc:docChgLst>
    <pc:chgData name="Garrelts, George Wilms" userId="S::garreltsg19@students.ecu.edu::ed9a8cad-ce6b-4f7e-8371-e9fceddc49be" providerId="AD" clId="Web-{2C3EAEFF-149E-4B52-8139-1D26D73DF526}"/>
    <pc:docChg chg="modSld">
      <pc:chgData name="Garrelts, George Wilms" userId="S::garreltsg19@students.ecu.edu::ed9a8cad-ce6b-4f7e-8371-e9fceddc49be" providerId="AD" clId="Web-{2C3EAEFF-149E-4B52-8139-1D26D73DF526}" dt="2023-12-04T19:06:56.883" v="381" actId="20577"/>
      <pc:docMkLst>
        <pc:docMk/>
      </pc:docMkLst>
      <pc:sldChg chg="modSp">
        <pc:chgData name="Garrelts, George Wilms" userId="S::garreltsg19@students.ecu.edu::ed9a8cad-ce6b-4f7e-8371-e9fceddc49be" providerId="AD" clId="Web-{2C3EAEFF-149E-4B52-8139-1D26D73DF526}" dt="2023-12-04T19:06:56.883" v="381" actId="20577"/>
        <pc:sldMkLst>
          <pc:docMk/>
          <pc:sldMk cId="3729348349" sldId="262"/>
        </pc:sldMkLst>
        <pc:graphicFrameChg chg="modGraphic">
          <ac:chgData name="Garrelts, George Wilms" userId="S::garreltsg19@students.ecu.edu::ed9a8cad-ce6b-4f7e-8371-e9fceddc49be" providerId="AD" clId="Web-{2C3EAEFF-149E-4B52-8139-1D26D73DF526}" dt="2023-12-04T19:06:56.883" v="381" actId="20577"/>
          <ac:graphicFrameMkLst>
            <pc:docMk/>
            <pc:sldMk cId="3729348349" sldId="262"/>
            <ac:graphicFrameMk id="5" creationId="{C25AB225-3025-B9F8-6326-A982A4B4D1C1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B1AC49-C567-46FB-8DCB-E875E82F737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6244FC2-DA77-4A85-9D47-022740AA5CB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Overview:</a:t>
          </a:r>
          <a:r>
            <a:rPr lang="en-US">
              <a:latin typeface="Goudy Old Style"/>
            </a:rPr>
            <a:t> Performed a Thorough Analysis for a Large Dataset consisting of over 185,000 rows of Problematic Sales Data</a:t>
          </a:r>
        </a:p>
      </dgm:t>
    </dgm:pt>
    <dgm:pt modelId="{E362A271-EEC5-45A8-8840-18FB4EA5C616}" type="parTrans" cxnId="{89F703D5-9938-43D8-879E-E1A683ECE950}">
      <dgm:prSet/>
      <dgm:spPr/>
      <dgm:t>
        <a:bodyPr/>
        <a:lstStyle/>
        <a:p>
          <a:endParaRPr lang="en-US"/>
        </a:p>
      </dgm:t>
    </dgm:pt>
    <dgm:pt modelId="{907827E5-296F-4782-8BA5-EFD5D67A678E}" type="sibTrans" cxnId="{89F703D5-9938-43D8-879E-E1A683ECE950}">
      <dgm:prSet/>
      <dgm:spPr/>
      <dgm:t>
        <a:bodyPr/>
        <a:lstStyle/>
        <a:p>
          <a:endParaRPr lang="en-US"/>
        </a:p>
      </dgm:t>
    </dgm:pt>
    <dgm:pt modelId="{6B083F25-1B58-4033-9FA2-789374FFF3A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Purpose: </a:t>
          </a:r>
          <a:r>
            <a:rPr lang="en-US">
              <a:latin typeface="Goudy Old Style"/>
            </a:rPr>
            <a:t>Transform Cleaned Data into Meaningful Visualizations to Present Meaningful Sales and Performance Insights</a:t>
          </a:r>
          <a:endParaRPr lang="en-US"/>
        </a:p>
      </dgm:t>
    </dgm:pt>
    <dgm:pt modelId="{EC4729F0-C64C-48C4-82D8-532374172D71}" type="parTrans" cxnId="{7E935B54-B2D1-4632-8D84-F0156A43C593}">
      <dgm:prSet/>
      <dgm:spPr/>
      <dgm:t>
        <a:bodyPr/>
        <a:lstStyle/>
        <a:p>
          <a:endParaRPr lang="en-US"/>
        </a:p>
      </dgm:t>
    </dgm:pt>
    <dgm:pt modelId="{74FA3EF0-33F0-485F-A66B-A57301379ED5}" type="sibTrans" cxnId="{7E935B54-B2D1-4632-8D84-F0156A43C593}">
      <dgm:prSet/>
      <dgm:spPr/>
      <dgm:t>
        <a:bodyPr/>
        <a:lstStyle/>
        <a:p>
          <a:endParaRPr lang="en-US"/>
        </a:p>
      </dgm:t>
    </dgm:pt>
    <dgm:pt modelId="{D1415C16-D0BC-4E20-8653-76069F85C2E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Goal: </a:t>
          </a:r>
          <a:r>
            <a:rPr lang="en-US">
              <a:latin typeface="Goudy Old Style"/>
            </a:rPr>
            <a:t>To Leverage Analytical Insights to develop data-driven marketing strategies for further growth</a:t>
          </a:r>
          <a:endParaRPr lang="en-US"/>
        </a:p>
      </dgm:t>
    </dgm:pt>
    <dgm:pt modelId="{A196584E-3B4E-44C3-9E3F-A52E4800820A}" type="parTrans" cxnId="{6DB51C9D-3420-492B-9FB1-A15580B0D010}">
      <dgm:prSet/>
      <dgm:spPr/>
      <dgm:t>
        <a:bodyPr/>
        <a:lstStyle/>
        <a:p>
          <a:endParaRPr lang="en-US"/>
        </a:p>
      </dgm:t>
    </dgm:pt>
    <dgm:pt modelId="{33061500-5981-474D-9A8F-516E815A6235}" type="sibTrans" cxnId="{6DB51C9D-3420-492B-9FB1-A15580B0D010}">
      <dgm:prSet/>
      <dgm:spPr/>
      <dgm:t>
        <a:bodyPr/>
        <a:lstStyle/>
        <a:p>
          <a:endParaRPr lang="en-US"/>
        </a:p>
      </dgm:t>
    </dgm:pt>
    <dgm:pt modelId="{04AB5784-8933-4F39-8026-BEB983C55F7C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Goudy Old Style"/>
            </a:rPr>
            <a:t> Methodology: </a:t>
          </a:r>
          <a:r>
            <a:rPr lang="en-US" b="0">
              <a:latin typeface="Goudy Old Style"/>
            </a:rPr>
            <a:t>Utilized Python  for Data Cleaning/Validation Processes</a:t>
          </a:r>
          <a:endParaRPr lang="en-US">
            <a:latin typeface="Goudy Old Style"/>
          </a:endParaRPr>
        </a:p>
      </dgm:t>
    </dgm:pt>
    <dgm:pt modelId="{D90F6723-B3BF-4EE9-82BD-A119EA880C1C}" type="parTrans" cxnId="{F7AA9DD4-5AD7-49CF-963F-E3E2AA1D7C8F}">
      <dgm:prSet/>
      <dgm:spPr/>
    </dgm:pt>
    <dgm:pt modelId="{12448CBA-B84E-4E2D-90E3-E78B1ECF6C11}" type="sibTrans" cxnId="{F7AA9DD4-5AD7-49CF-963F-E3E2AA1D7C8F}">
      <dgm:prSet/>
      <dgm:spPr/>
    </dgm:pt>
    <dgm:pt modelId="{E698EE7D-F11C-4B8D-9108-7386E543650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oudy Old Style"/>
            </a:rPr>
            <a:t>Primarily focusing on resolving all data inconsistencies first to ensure a reliable Analysis and Visualizations</a:t>
          </a:r>
          <a:endParaRPr lang="en-US"/>
        </a:p>
      </dgm:t>
    </dgm:pt>
    <dgm:pt modelId="{ACECDA5D-BEB8-4091-880B-D64EAB4850E7}" type="parTrans" cxnId="{C15543D0-79BE-4374-9C5C-2AB72B770F1B}">
      <dgm:prSet/>
      <dgm:spPr/>
    </dgm:pt>
    <dgm:pt modelId="{06C21926-9E2C-4944-8256-4C00F1768C07}" type="sibTrans" cxnId="{C15543D0-79BE-4374-9C5C-2AB72B770F1B}">
      <dgm:prSet/>
      <dgm:spPr/>
    </dgm:pt>
    <dgm:pt modelId="{A59D0A37-48A2-4D33-8B85-D51BEDD9E53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oudy Old Style"/>
            </a:rPr>
            <a:t> Tableau for Insightful Visualizations</a:t>
          </a:r>
          <a:endParaRPr lang="en-US"/>
        </a:p>
      </dgm:t>
    </dgm:pt>
    <dgm:pt modelId="{94BC847E-8294-4EB6-869D-23C420AD54BC}" type="parTrans" cxnId="{2278B23F-18B1-4DD0-A8BD-39775C7D6736}">
      <dgm:prSet/>
      <dgm:spPr/>
    </dgm:pt>
    <dgm:pt modelId="{A5B1F454-BE0B-4166-B601-7E35DCA383B2}" type="sibTrans" cxnId="{2278B23F-18B1-4DD0-A8BD-39775C7D6736}">
      <dgm:prSet/>
      <dgm:spPr/>
    </dgm:pt>
    <dgm:pt modelId="{4A553FBE-3270-45CF-B6CC-422FA48CCA40}" type="pres">
      <dgm:prSet presAssocID="{E9B1AC49-C567-46FB-8DCB-E875E82F7373}" presName="root" presStyleCnt="0">
        <dgm:presLayoutVars>
          <dgm:dir/>
          <dgm:resizeHandles val="exact"/>
        </dgm:presLayoutVars>
      </dgm:prSet>
      <dgm:spPr/>
    </dgm:pt>
    <dgm:pt modelId="{BE05EC3D-2ED1-48C2-9D7A-958460F2E04C}" type="pres">
      <dgm:prSet presAssocID="{E6244FC2-DA77-4A85-9D47-022740AA5CB7}" presName="compNode" presStyleCnt="0"/>
      <dgm:spPr/>
    </dgm:pt>
    <dgm:pt modelId="{65CDCC5D-14C3-4C4A-9FCF-E714F94E13F4}" type="pres">
      <dgm:prSet presAssocID="{E6244FC2-DA77-4A85-9D47-022740AA5CB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6B908B8-3BBC-4AE2-BBB7-67A890C8AE37}" type="pres">
      <dgm:prSet presAssocID="{E6244FC2-DA77-4A85-9D47-022740AA5CB7}" presName="iconSpace" presStyleCnt="0"/>
      <dgm:spPr/>
    </dgm:pt>
    <dgm:pt modelId="{98C893CE-EE5D-4F2D-8BF6-7BB0652D22E7}" type="pres">
      <dgm:prSet presAssocID="{E6244FC2-DA77-4A85-9D47-022740AA5CB7}" presName="parTx" presStyleLbl="revTx" presStyleIdx="0" presStyleCnt="8">
        <dgm:presLayoutVars>
          <dgm:chMax val="0"/>
          <dgm:chPref val="0"/>
        </dgm:presLayoutVars>
      </dgm:prSet>
      <dgm:spPr/>
    </dgm:pt>
    <dgm:pt modelId="{E6F1FC7D-37D0-44C0-9C05-300C7637C9A5}" type="pres">
      <dgm:prSet presAssocID="{E6244FC2-DA77-4A85-9D47-022740AA5CB7}" presName="txSpace" presStyleCnt="0"/>
      <dgm:spPr/>
    </dgm:pt>
    <dgm:pt modelId="{6A76ED1C-DF1A-40F0-9E63-0832CDA8278A}" type="pres">
      <dgm:prSet presAssocID="{E6244FC2-DA77-4A85-9D47-022740AA5CB7}" presName="desTx" presStyleLbl="revTx" presStyleIdx="1" presStyleCnt="8">
        <dgm:presLayoutVars/>
      </dgm:prSet>
      <dgm:spPr/>
    </dgm:pt>
    <dgm:pt modelId="{CA81A376-F9E9-47B9-8569-73701C0C9430}" type="pres">
      <dgm:prSet presAssocID="{907827E5-296F-4782-8BA5-EFD5D67A678E}" presName="sibTrans" presStyleCnt="0"/>
      <dgm:spPr/>
    </dgm:pt>
    <dgm:pt modelId="{1CC64E81-F78E-458B-921F-79CECF355ABC}" type="pres">
      <dgm:prSet presAssocID="{6B083F25-1B58-4033-9FA2-789374FFF3A9}" presName="compNode" presStyleCnt="0"/>
      <dgm:spPr/>
    </dgm:pt>
    <dgm:pt modelId="{DE18143F-A39B-4A75-B90B-772EF125EEE8}" type="pres">
      <dgm:prSet presAssocID="{6B083F25-1B58-4033-9FA2-789374FFF3A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4F7ADD5-6E51-455B-A924-C8708F1FE17A}" type="pres">
      <dgm:prSet presAssocID="{6B083F25-1B58-4033-9FA2-789374FFF3A9}" presName="iconSpace" presStyleCnt="0"/>
      <dgm:spPr/>
    </dgm:pt>
    <dgm:pt modelId="{009AF222-8D79-42FB-ABA4-02C7608FBB3D}" type="pres">
      <dgm:prSet presAssocID="{6B083F25-1B58-4033-9FA2-789374FFF3A9}" presName="parTx" presStyleLbl="revTx" presStyleIdx="2" presStyleCnt="8">
        <dgm:presLayoutVars>
          <dgm:chMax val="0"/>
          <dgm:chPref val="0"/>
        </dgm:presLayoutVars>
      </dgm:prSet>
      <dgm:spPr/>
    </dgm:pt>
    <dgm:pt modelId="{C7EB3510-F562-4257-B7E9-6E0E275966BD}" type="pres">
      <dgm:prSet presAssocID="{6B083F25-1B58-4033-9FA2-789374FFF3A9}" presName="txSpace" presStyleCnt="0"/>
      <dgm:spPr/>
    </dgm:pt>
    <dgm:pt modelId="{2903C76D-3F6B-46DE-9C51-92A5455B158A}" type="pres">
      <dgm:prSet presAssocID="{6B083F25-1B58-4033-9FA2-789374FFF3A9}" presName="desTx" presStyleLbl="revTx" presStyleIdx="3" presStyleCnt="8">
        <dgm:presLayoutVars/>
      </dgm:prSet>
      <dgm:spPr/>
    </dgm:pt>
    <dgm:pt modelId="{36D228CE-9411-4288-990F-8D3A7B82D81D}" type="pres">
      <dgm:prSet presAssocID="{74FA3EF0-33F0-485F-A66B-A57301379ED5}" presName="sibTrans" presStyleCnt="0"/>
      <dgm:spPr/>
    </dgm:pt>
    <dgm:pt modelId="{E7FBE890-6E8A-46C0-A672-95F437FB0196}" type="pres">
      <dgm:prSet presAssocID="{D1415C16-D0BC-4E20-8653-76069F85C2E4}" presName="compNode" presStyleCnt="0"/>
      <dgm:spPr/>
    </dgm:pt>
    <dgm:pt modelId="{98BA68AA-E69A-4491-89A7-67EA90A67FFA}" type="pres">
      <dgm:prSet presAssocID="{D1415C16-D0BC-4E20-8653-76069F85C2E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EA2CF6A-C6A2-4108-A183-3767BC83D394}" type="pres">
      <dgm:prSet presAssocID="{D1415C16-D0BC-4E20-8653-76069F85C2E4}" presName="iconSpace" presStyleCnt="0"/>
      <dgm:spPr/>
    </dgm:pt>
    <dgm:pt modelId="{70D80E8D-49EE-4AFD-8C31-804A6CC7FD87}" type="pres">
      <dgm:prSet presAssocID="{D1415C16-D0BC-4E20-8653-76069F85C2E4}" presName="parTx" presStyleLbl="revTx" presStyleIdx="4" presStyleCnt="8">
        <dgm:presLayoutVars>
          <dgm:chMax val="0"/>
          <dgm:chPref val="0"/>
        </dgm:presLayoutVars>
      </dgm:prSet>
      <dgm:spPr/>
    </dgm:pt>
    <dgm:pt modelId="{9D74CF47-A60D-49E5-9213-E42E11F5C7F6}" type="pres">
      <dgm:prSet presAssocID="{D1415C16-D0BC-4E20-8653-76069F85C2E4}" presName="txSpace" presStyleCnt="0"/>
      <dgm:spPr/>
    </dgm:pt>
    <dgm:pt modelId="{39C6D5AC-22A7-4EE4-9E7A-AE26BF239639}" type="pres">
      <dgm:prSet presAssocID="{D1415C16-D0BC-4E20-8653-76069F85C2E4}" presName="desTx" presStyleLbl="revTx" presStyleIdx="5" presStyleCnt="8">
        <dgm:presLayoutVars/>
      </dgm:prSet>
      <dgm:spPr/>
    </dgm:pt>
    <dgm:pt modelId="{C30D71FD-FC20-4619-AC3E-96FD104CD3BB}" type="pres">
      <dgm:prSet presAssocID="{33061500-5981-474D-9A8F-516E815A6235}" presName="sibTrans" presStyleCnt="0"/>
      <dgm:spPr/>
    </dgm:pt>
    <dgm:pt modelId="{E6454AE6-CB32-4A68-8CF7-DFF3EF8D4490}" type="pres">
      <dgm:prSet presAssocID="{04AB5784-8933-4F39-8026-BEB983C55F7C}" presName="compNode" presStyleCnt="0"/>
      <dgm:spPr/>
    </dgm:pt>
    <dgm:pt modelId="{B9999297-DE7C-4E51-9AFE-C2F3D660F469}" type="pres">
      <dgm:prSet presAssocID="{04AB5784-8933-4F39-8026-BEB983C55F7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69BB101A-0E90-45F8-AFDC-5013BA293AE5}" type="pres">
      <dgm:prSet presAssocID="{04AB5784-8933-4F39-8026-BEB983C55F7C}" presName="iconSpace" presStyleCnt="0"/>
      <dgm:spPr/>
    </dgm:pt>
    <dgm:pt modelId="{61328B18-D47C-4891-B4E8-794DCF2887AD}" type="pres">
      <dgm:prSet presAssocID="{04AB5784-8933-4F39-8026-BEB983C55F7C}" presName="parTx" presStyleLbl="revTx" presStyleIdx="6" presStyleCnt="8">
        <dgm:presLayoutVars>
          <dgm:chMax val="0"/>
          <dgm:chPref val="0"/>
        </dgm:presLayoutVars>
      </dgm:prSet>
      <dgm:spPr/>
    </dgm:pt>
    <dgm:pt modelId="{00E95D92-6D33-46C2-8F9E-55881BCE7296}" type="pres">
      <dgm:prSet presAssocID="{04AB5784-8933-4F39-8026-BEB983C55F7C}" presName="txSpace" presStyleCnt="0"/>
      <dgm:spPr/>
    </dgm:pt>
    <dgm:pt modelId="{BF131109-2DF1-4FED-B538-A2642751F56A}" type="pres">
      <dgm:prSet presAssocID="{04AB5784-8933-4F39-8026-BEB983C55F7C}" presName="desTx" presStyleLbl="revTx" presStyleIdx="7" presStyleCnt="8">
        <dgm:presLayoutVars/>
      </dgm:prSet>
      <dgm:spPr/>
    </dgm:pt>
  </dgm:ptLst>
  <dgm:cxnLst>
    <dgm:cxn modelId="{C5692812-E6EE-4EA7-8C48-FAA7D23CFFA3}" type="presOf" srcId="{E698EE7D-F11C-4B8D-9108-7386E543650F}" destId="{6A76ED1C-DF1A-40F0-9E63-0832CDA8278A}" srcOrd="0" destOrd="0" presId="urn:microsoft.com/office/officeart/2018/5/layout/CenteredIconLabelDescriptionList"/>
    <dgm:cxn modelId="{2278B23F-18B1-4DD0-A8BD-39775C7D6736}" srcId="{04AB5784-8933-4F39-8026-BEB983C55F7C}" destId="{A59D0A37-48A2-4D33-8B85-D51BEDD9E53E}" srcOrd="0" destOrd="0" parTransId="{94BC847E-8294-4EB6-869D-23C420AD54BC}" sibTransId="{A5B1F454-BE0B-4166-B601-7E35DCA383B2}"/>
    <dgm:cxn modelId="{1A9E475C-676B-49D0-91D2-2EF6A22E4C89}" type="presOf" srcId="{A59D0A37-48A2-4D33-8B85-D51BEDD9E53E}" destId="{BF131109-2DF1-4FED-B538-A2642751F56A}" srcOrd="0" destOrd="0" presId="urn:microsoft.com/office/officeart/2018/5/layout/CenteredIconLabelDescriptionList"/>
    <dgm:cxn modelId="{8FA80953-6F80-4CE4-B99A-DE21EE0CE7C5}" type="presOf" srcId="{04AB5784-8933-4F39-8026-BEB983C55F7C}" destId="{61328B18-D47C-4891-B4E8-794DCF2887AD}" srcOrd="0" destOrd="0" presId="urn:microsoft.com/office/officeart/2018/5/layout/CenteredIconLabelDescriptionList"/>
    <dgm:cxn modelId="{7E935B54-B2D1-4632-8D84-F0156A43C593}" srcId="{E9B1AC49-C567-46FB-8DCB-E875E82F7373}" destId="{6B083F25-1B58-4033-9FA2-789374FFF3A9}" srcOrd="1" destOrd="0" parTransId="{EC4729F0-C64C-48C4-82D8-532374172D71}" sibTransId="{74FA3EF0-33F0-485F-A66B-A57301379ED5}"/>
    <dgm:cxn modelId="{10214687-21CF-4A00-92C1-3613B4B3ACD6}" type="presOf" srcId="{6B083F25-1B58-4033-9FA2-789374FFF3A9}" destId="{009AF222-8D79-42FB-ABA4-02C7608FBB3D}" srcOrd="0" destOrd="0" presId="urn:microsoft.com/office/officeart/2018/5/layout/CenteredIconLabelDescriptionList"/>
    <dgm:cxn modelId="{6DB51C9D-3420-492B-9FB1-A15580B0D010}" srcId="{E9B1AC49-C567-46FB-8DCB-E875E82F7373}" destId="{D1415C16-D0BC-4E20-8653-76069F85C2E4}" srcOrd="2" destOrd="0" parTransId="{A196584E-3B4E-44C3-9E3F-A52E4800820A}" sibTransId="{33061500-5981-474D-9A8F-516E815A6235}"/>
    <dgm:cxn modelId="{6C0241C6-B322-4E6F-8358-7FBD50C63E70}" type="presOf" srcId="{E9B1AC49-C567-46FB-8DCB-E875E82F7373}" destId="{4A553FBE-3270-45CF-B6CC-422FA48CCA40}" srcOrd="0" destOrd="0" presId="urn:microsoft.com/office/officeart/2018/5/layout/CenteredIconLabelDescriptionList"/>
    <dgm:cxn modelId="{C15543D0-79BE-4374-9C5C-2AB72B770F1B}" srcId="{E6244FC2-DA77-4A85-9D47-022740AA5CB7}" destId="{E698EE7D-F11C-4B8D-9108-7386E543650F}" srcOrd="0" destOrd="0" parTransId="{ACECDA5D-BEB8-4091-880B-D64EAB4850E7}" sibTransId="{06C21926-9E2C-4944-8256-4C00F1768C07}"/>
    <dgm:cxn modelId="{F7AA9DD4-5AD7-49CF-963F-E3E2AA1D7C8F}" srcId="{E9B1AC49-C567-46FB-8DCB-E875E82F7373}" destId="{04AB5784-8933-4F39-8026-BEB983C55F7C}" srcOrd="3" destOrd="0" parTransId="{D90F6723-B3BF-4EE9-82BD-A119EA880C1C}" sibTransId="{12448CBA-B84E-4E2D-90E3-E78B1ECF6C11}"/>
    <dgm:cxn modelId="{89F703D5-9938-43D8-879E-E1A683ECE950}" srcId="{E9B1AC49-C567-46FB-8DCB-E875E82F7373}" destId="{E6244FC2-DA77-4A85-9D47-022740AA5CB7}" srcOrd="0" destOrd="0" parTransId="{E362A271-EEC5-45A8-8840-18FB4EA5C616}" sibTransId="{907827E5-296F-4782-8BA5-EFD5D67A678E}"/>
    <dgm:cxn modelId="{499B0ADA-7227-4A7C-9EE5-AB0154B00022}" type="presOf" srcId="{E6244FC2-DA77-4A85-9D47-022740AA5CB7}" destId="{98C893CE-EE5D-4F2D-8BF6-7BB0652D22E7}" srcOrd="0" destOrd="0" presId="urn:microsoft.com/office/officeart/2018/5/layout/CenteredIconLabelDescriptionList"/>
    <dgm:cxn modelId="{BD5141E1-06FE-4775-A0D5-2D4CC1BB52A6}" type="presOf" srcId="{D1415C16-D0BC-4E20-8653-76069F85C2E4}" destId="{70D80E8D-49EE-4AFD-8C31-804A6CC7FD87}" srcOrd="0" destOrd="0" presId="urn:microsoft.com/office/officeart/2018/5/layout/CenteredIconLabelDescriptionList"/>
    <dgm:cxn modelId="{6DD72C07-F49A-4B2C-B718-D6323BA827E7}" type="presParOf" srcId="{4A553FBE-3270-45CF-B6CC-422FA48CCA40}" destId="{BE05EC3D-2ED1-48C2-9D7A-958460F2E04C}" srcOrd="0" destOrd="0" presId="urn:microsoft.com/office/officeart/2018/5/layout/CenteredIconLabelDescriptionList"/>
    <dgm:cxn modelId="{F2521651-E35B-48A1-91B2-EAE0EC889688}" type="presParOf" srcId="{BE05EC3D-2ED1-48C2-9D7A-958460F2E04C}" destId="{65CDCC5D-14C3-4C4A-9FCF-E714F94E13F4}" srcOrd="0" destOrd="0" presId="urn:microsoft.com/office/officeart/2018/5/layout/CenteredIconLabelDescriptionList"/>
    <dgm:cxn modelId="{E4C4DF37-EC93-41BC-862A-308F34B49E7A}" type="presParOf" srcId="{BE05EC3D-2ED1-48C2-9D7A-958460F2E04C}" destId="{C6B908B8-3BBC-4AE2-BBB7-67A890C8AE37}" srcOrd="1" destOrd="0" presId="urn:microsoft.com/office/officeart/2018/5/layout/CenteredIconLabelDescriptionList"/>
    <dgm:cxn modelId="{4FEDC424-76D8-4132-B735-EF2AA10B11FD}" type="presParOf" srcId="{BE05EC3D-2ED1-48C2-9D7A-958460F2E04C}" destId="{98C893CE-EE5D-4F2D-8BF6-7BB0652D22E7}" srcOrd="2" destOrd="0" presId="urn:microsoft.com/office/officeart/2018/5/layout/CenteredIconLabelDescriptionList"/>
    <dgm:cxn modelId="{7006A01F-ECA5-4374-B081-907D76524AF5}" type="presParOf" srcId="{BE05EC3D-2ED1-48C2-9D7A-958460F2E04C}" destId="{E6F1FC7D-37D0-44C0-9C05-300C7637C9A5}" srcOrd="3" destOrd="0" presId="urn:microsoft.com/office/officeart/2018/5/layout/CenteredIconLabelDescriptionList"/>
    <dgm:cxn modelId="{A5924DCA-DEDB-44EC-9661-4BF45736AD87}" type="presParOf" srcId="{BE05EC3D-2ED1-48C2-9D7A-958460F2E04C}" destId="{6A76ED1C-DF1A-40F0-9E63-0832CDA8278A}" srcOrd="4" destOrd="0" presId="urn:microsoft.com/office/officeart/2018/5/layout/CenteredIconLabelDescriptionList"/>
    <dgm:cxn modelId="{B05F8930-7BEC-4CB0-BA05-A571D7A329DB}" type="presParOf" srcId="{4A553FBE-3270-45CF-B6CC-422FA48CCA40}" destId="{CA81A376-F9E9-47B9-8569-73701C0C9430}" srcOrd="1" destOrd="0" presId="urn:microsoft.com/office/officeart/2018/5/layout/CenteredIconLabelDescriptionList"/>
    <dgm:cxn modelId="{1E618921-29D9-4B63-8870-16B9512685A9}" type="presParOf" srcId="{4A553FBE-3270-45CF-B6CC-422FA48CCA40}" destId="{1CC64E81-F78E-458B-921F-79CECF355ABC}" srcOrd="2" destOrd="0" presId="urn:microsoft.com/office/officeart/2018/5/layout/CenteredIconLabelDescriptionList"/>
    <dgm:cxn modelId="{F2D190DF-F0DC-4D48-91D5-33E77789AF6D}" type="presParOf" srcId="{1CC64E81-F78E-458B-921F-79CECF355ABC}" destId="{DE18143F-A39B-4A75-B90B-772EF125EEE8}" srcOrd="0" destOrd="0" presId="urn:microsoft.com/office/officeart/2018/5/layout/CenteredIconLabelDescriptionList"/>
    <dgm:cxn modelId="{772D9DF7-D688-4E64-82B3-F847EA3E3A46}" type="presParOf" srcId="{1CC64E81-F78E-458B-921F-79CECF355ABC}" destId="{E4F7ADD5-6E51-455B-A924-C8708F1FE17A}" srcOrd="1" destOrd="0" presId="urn:microsoft.com/office/officeart/2018/5/layout/CenteredIconLabelDescriptionList"/>
    <dgm:cxn modelId="{F89FBCF4-CC37-4549-92C1-8204303B109D}" type="presParOf" srcId="{1CC64E81-F78E-458B-921F-79CECF355ABC}" destId="{009AF222-8D79-42FB-ABA4-02C7608FBB3D}" srcOrd="2" destOrd="0" presId="urn:microsoft.com/office/officeart/2018/5/layout/CenteredIconLabelDescriptionList"/>
    <dgm:cxn modelId="{C6C85DAE-50E0-44D1-B7E9-1E412A63272D}" type="presParOf" srcId="{1CC64E81-F78E-458B-921F-79CECF355ABC}" destId="{C7EB3510-F562-4257-B7E9-6E0E275966BD}" srcOrd="3" destOrd="0" presId="urn:microsoft.com/office/officeart/2018/5/layout/CenteredIconLabelDescriptionList"/>
    <dgm:cxn modelId="{3E25AB7A-06E4-4B51-87FB-6B76109FB6B5}" type="presParOf" srcId="{1CC64E81-F78E-458B-921F-79CECF355ABC}" destId="{2903C76D-3F6B-46DE-9C51-92A5455B158A}" srcOrd="4" destOrd="0" presId="urn:microsoft.com/office/officeart/2018/5/layout/CenteredIconLabelDescriptionList"/>
    <dgm:cxn modelId="{04AF1997-B161-47CC-A09C-0BE336FD7EBC}" type="presParOf" srcId="{4A553FBE-3270-45CF-B6CC-422FA48CCA40}" destId="{36D228CE-9411-4288-990F-8D3A7B82D81D}" srcOrd="3" destOrd="0" presId="urn:microsoft.com/office/officeart/2018/5/layout/CenteredIconLabelDescriptionList"/>
    <dgm:cxn modelId="{2C8EE909-C99C-46E1-AA81-8B630ACF09CD}" type="presParOf" srcId="{4A553FBE-3270-45CF-B6CC-422FA48CCA40}" destId="{E7FBE890-6E8A-46C0-A672-95F437FB0196}" srcOrd="4" destOrd="0" presId="urn:microsoft.com/office/officeart/2018/5/layout/CenteredIconLabelDescriptionList"/>
    <dgm:cxn modelId="{DD8AC13C-1B94-4EC1-939F-FA17F432E297}" type="presParOf" srcId="{E7FBE890-6E8A-46C0-A672-95F437FB0196}" destId="{98BA68AA-E69A-4491-89A7-67EA90A67FFA}" srcOrd="0" destOrd="0" presId="urn:microsoft.com/office/officeart/2018/5/layout/CenteredIconLabelDescriptionList"/>
    <dgm:cxn modelId="{6B05A791-1DBD-44E6-BE00-0E7ABC7DAFA5}" type="presParOf" srcId="{E7FBE890-6E8A-46C0-A672-95F437FB0196}" destId="{5EA2CF6A-C6A2-4108-A183-3767BC83D394}" srcOrd="1" destOrd="0" presId="urn:microsoft.com/office/officeart/2018/5/layout/CenteredIconLabelDescriptionList"/>
    <dgm:cxn modelId="{B9C3C3AB-1F2B-4109-89A7-9444B673EFAA}" type="presParOf" srcId="{E7FBE890-6E8A-46C0-A672-95F437FB0196}" destId="{70D80E8D-49EE-4AFD-8C31-804A6CC7FD87}" srcOrd="2" destOrd="0" presId="urn:microsoft.com/office/officeart/2018/5/layout/CenteredIconLabelDescriptionList"/>
    <dgm:cxn modelId="{30F5A1F8-54F7-4D07-94E3-A649EC4C8C9C}" type="presParOf" srcId="{E7FBE890-6E8A-46C0-A672-95F437FB0196}" destId="{9D74CF47-A60D-49E5-9213-E42E11F5C7F6}" srcOrd="3" destOrd="0" presId="urn:microsoft.com/office/officeart/2018/5/layout/CenteredIconLabelDescriptionList"/>
    <dgm:cxn modelId="{0E273BD5-0602-4396-B6E1-3A177CA70C46}" type="presParOf" srcId="{E7FBE890-6E8A-46C0-A672-95F437FB0196}" destId="{39C6D5AC-22A7-4EE4-9E7A-AE26BF239639}" srcOrd="4" destOrd="0" presId="urn:microsoft.com/office/officeart/2018/5/layout/CenteredIconLabelDescriptionList"/>
    <dgm:cxn modelId="{7C890264-93E4-46F9-8B65-3CF7C6BFBFB7}" type="presParOf" srcId="{4A553FBE-3270-45CF-B6CC-422FA48CCA40}" destId="{C30D71FD-FC20-4619-AC3E-96FD104CD3BB}" srcOrd="5" destOrd="0" presId="urn:microsoft.com/office/officeart/2018/5/layout/CenteredIconLabelDescriptionList"/>
    <dgm:cxn modelId="{5B7D09B8-D254-4082-9EE8-CADD2DA6ADE7}" type="presParOf" srcId="{4A553FBE-3270-45CF-B6CC-422FA48CCA40}" destId="{E6454AE6-CB32-4A68-8CF7-DFF3EF8D4490}" srcOrd="6" destOrd="0" presId="urn:microsoft.com/office/officeart/2018/5/layout/CenteredIconLabelDescriptionList"/>
    <dgm:cxn modelId="{1864B2A8-3538-43D9-AE95-6EC23DAB8351}" type="presParOf" srcId="{E6454AE6-CB32-4A68-8CF7-DFF3EF8D4490}" destId="{B9999297-DE7C-4E51-9AFE-C2F3D660F469}" srcOrd="0" destOrd="0" presId="urn:microsoft.com/office/officeart/2018/5/layout/CenteredIconLabelDescriptionList"/>
    <dgm:cxn modelId="{5861A0B4-3D48-4E1B-94EB-90F901B3D605}" type="presParOf" srcId="{E6454AE6-CB32-4A68-8CF7-DFF3EF8D4490}" destId="{69BB101A-0E90-45F8-AFDC-5013BA293AE5}" srcOrd="1" destOrd="0" presId="urn:microsoft.com/office/officeart/2018/5/layout/CenteredIconLabelDescriptionList"/>
    <dgm:cxn modelId="{A30B898E-4A16-4019-B508-80ADDB9431C8}" type="presParOf" srcId="{E6454AE6-CB32-4A68-8CF7-DFF3EF8D4490}" destId="{61328B18-D47C-4891-B4E8-794DCF2887AD}" srcOrd="2" destOrd="0" presId="urn:microsoft.com/office/officeart/2018/5/layout/CenteredIconLabelDescriptionList"/>
    <dgm:cxn modelId="{5B6E5C04-BC5A-4813-A1F3-2242DD4B91A3}" type="presParOf" srcId="{E6454AE6-CB32-4A68-8CF7-DFF3EF8D4490}" destId="{00E95D92-6D33-46C2-8F9E-55881BCE7296}" srcOrd="3" destOrd="0" presId="urn:microsoft.com/office/officeart/2018/5/layout/CenteredIconLabelDescriptionList"/>
    <dgm:cxn modelId="{15C265A9-74BE-41BC-A16B-6A1220E0A553}" type="presParOf" srcId="{E6454AE6-CB32-4A68-8CF7-DFF3EF8D4490}" destId="{BF131109-2DF1-4FED-B538-A2642751F56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EEA212-5C33-42A6-B5FE-ED39C05F037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E667799-054F-4EB9-B3B6-EEB7F7578E2B}">
      <dgm:prSet/>
      <dgm:spPr/>
      <dgm:t>
        <a:bodyPr/>
        <a:lstStyle/>
        <a:p>
          <a:pPr>
            <a:defRPr b="1"/>
          </a:pPr>
          <a:r>
            <a:rPr lang="en-US"/>
            <a:t>Central Problem: Understanding Sales Trends across various geographical regions</a:t>
          </a:r>
        </a:p>
      </dgm:t>
    </dgm:pt>
    <dgm:pt modelId="{AD7FB97C-381C-4311-A8A6-2CE2D3B042ED}" type="parTrans" cxnId="{2FDBF5B9-7CB2-416E-8036-887D573BA900}">
      <dgm:prSet/>
      <dgm:spPr/>
      <dgm:t>
        <a:bodyPr/>
        <a:lstStyle/>
        <a:p>
          <a:endParaRPr lang="en-US"/>
        </a:p>
      </dgm:t>
    </dgm:pt>
    <dgm:pt modelId="{7FED4DB3-8988-4AF6-B3DD-347535F0BB68}" type="sibTrans" cxnId="{2FDBF5B9-7CB2-416E-8036-887D573BA900}">
      <dgm:prSet/>
      <dgm:spPr/>
      <dgm:t>
        <a:bodyPr/>
        <a:lstStyle/>
        <a:p>
          <a:endParaRPr lang="en-US"/>
        </a:p>
      </dgm:t>
    </dgm:pt>
    <dgm:pt modelId="{056E7D1F-F631-439F-AE2E-504968655289}">
      <dgm:prSet/>
      <dgm:spPr/>
      <dgm:t>
        <a:bodyPr/>
        <a:lstStyle/>
        <a:p>
          <a:r>
            <a:rPr lang="en-US"/>
            <a:t>Focused Research on California – Top State for Sales Revenue</a:t>
          </a:r>
        </a:p>
      </dgm:t>
    </dgm:pt>
    <dgm:pt modelId="{26991293-0D58-4C03-A283-407E302C379C}" type="parTrans" cxnId="{D331C18E-5A26-42A5-AECC-08F83498C074}">
      <dgm:prSet/>
      <dgm:spPr/>
      <dgm:t>
        <a:bodyPr/>
        <a:lstStyle/>
        <a:p>
          <a:endParaRPr lang="en-US"/>
        </a:p>
      </dgm:t>
    </dgm:pt>
    <dgm:pt modelId="{F180BDA4-B018-4557-952A-0CCAD5E6D16D}" type="sibTrans" cxnId="{D331C18E-5A26-42A5-AECC-08F83498C074}">
      <dgm:prSet/>
      <dgm:spPr/>
      <dgm:t>
        <a:bodyPr/>
        <a:lstStyle/>
        <a:p>
          <a:endParaRPr lang="en-US"/>
        </a:p>
      </dgm:t>
    </dgm:pt>
    <dgm:pt modelId="{757DC000-A1A7-4481-A608-51544909804A}">
      <dgm:prSet/>
      <dgm:spPr/>
      <dgm:t>
        <a:bodyPr/>
        <a:lstStyle/>
        <a:p>
          <a:r>
            <a:rPr lang="en-US"/>
            <a:t>Identified Top Cities &amp; Best Selling Products</a:t>
          </a:r>
        </a:p>
      </dgm:t>
    </dgm:pt>
    <dgm:pt modelId="{7A82B875-6D12-41C4-A392-120105090CE7}" type="parTrans" cxnId="{ACA4CC23-99FB-4841-B689-EFD725FDAB66}">
      <dgm:prSet/>
      <dgm:spPr/>
      <dgm:t>
        <a:bodyPr/>
        <a:lstStyle/>
        <a:p>
          <a:endParaRPr lang="en-US"/>
        </a:p>
      </dgm:t>
    </dgm:pt>
    <dgm:pt modelId="{EBBD62B9-6912-463E-A0D6-117DC85D9B39}" type="sibTrans" cxnId="{ACA4CC23-99FB-4841-B689-EFD725FDAB66}">
      <dgm:prSet/>
      <dgm:spPr/>
      <dgm:t>
        <a:bodyPr/>
        <a:lstStyle/>
        <a:p>
          <a:endParaRPr lang="en-US"/>
        </a:p>
      </dgm:t>
    </dgm:pt>
    <dgm:pt modelId="{4490537C-85BA-4A88-A6DF-404F27CEAC44}">
      <dgm:prSet/>
      <dgm:spPr/>
      <dgm:t>
        <a:bodyPr/>
        <a:lstStyle/>
        <a:p>
          <a:r>
            <a:rPr lang="en-US"/>
            <a:t>Utilized Time Analysis </a:t>
          </a:r>
        </a:p>
      </dgm:t>
    </dgm:pt>
    <dgm:pt modelId="{83327500-AB01-4FE1-AB23-BE3FCFF1422B}" type="parTrans" cxnId="{979038C7-3F75-476C-AC6E-543B7B49609B}">
      <dgm:prSet/>
      <dgm:spPr/>
      <dgm:t>
        <a:bodyPr/>
        <a:lstStyle/>
        <a:p>
          <a:endParaRPr lang="en-US"/>
        </a:p>
      </dgm:t>
    </dgm:pt>
    <dgm:pt modelId="{A3EE6BBF-AFF0-4102-B02C-2CBA57C7BDE7}" type="sibTrans" cxnId="{979038C7-3F75-476C-AC6E-543B7B49609B}">
      <dgm:prSet/>
      <dgm:spPr/>
      <dgm:t>
        <a:bodyPr/>
        <a:lstStyle/>
        <a:p>
          <a:endParaRPr lang="en-US"/>
        </a:p>
      </dgm:t>
    </dgm:pt>
    <dgm:pt modelId="{855A2584-D4B9-402F-B49E-0FE18E95287D}">
      <dgm:prSet/>
      <dgm:spPr/>
      <dgm:t>
        <a:bodyPr/>
        <a:lstStyle/>
        <a:p>
          <a:pPr rtl="0"/>
          <a:r>
            <a:rPr lang="en-US"/>
            <a:t>Analyzed</a:t>
          </a:r>
          <a:r>
            <a:rPr lang="en-US">
              <a:latin typeface="Goudy Old Style"/>
            </a:rPr>
            <a:t> Further</a:t>
          </a:r>
          <a:r>
            <a:rPr lang="en-US"/>
            <a:t> Trends and Patterns </a:t>
          </a:r>
        </a:p>
      </dgm:t>
    </dgm:pt>
    <dgm:pt modelId="{5CDCADA5-F6AF-4267-A528-A7D4CB67439C}" type="parTrans" cxnId="{D988FEA5-CDB7-4773-99B7-9F0D4424C2F0}">
      <dgm:prSet/>
      <dgm:spPr/>
      <dgm:t>
        <a:bodyPr/>
        <a:lstStyle/>
        <a:p>
          <a:endParaRPr lang="en-US"/>
        </a:p>
      </dgm:t>
    </dgm:pt>
    <dgm:pt modelId="{D409ADE1-B5D3-47F4-99F5-AD1C7E2DB2D0}" type="sibTrans" cxnId="{D988FEA5-CDB7-4773-99B7-9F0D4424C2F0}">
      <dgm:prSet/>
      <dgm:spPr/>
      <dgm:t>
        <a:bodyPr/>
        <a:lstStyle/>
        <a:p>
          <a:endParaRPr lang="en-US"/>
        </a:p>
      </dgm:t>
    </dgm:pt>
    <dgm:pt modelId="{E8BB15CE-D2CC-4D5B-BDA2-92AD62A7D80F}">
      <dgm:prSet/>
      <dgm:spPr/>
      <dgm:t>
        <a:bodyPr/>
        <a:lstStyle/>
        <a:p>
          <a:pPr>
            <a:defRPr b="1"/>
          </a:pPr>
          <a:r>
            <a:rPr lang="en-US"/>
            <a:t>Data used to develop marketing strategies and improve Profitability and Revenue</a:t>
          </a:r>
        </a:p>
      </dgm:t>
    </dgm:pt>
    <dgm:pt modelId="{67D38D97-BBDA-4E0C-A71A-3180B08BC8D5}" type="parTrans" cxnId="{A4A09223-D21A-4979-B263-340C7D81BDE4}">
      <dgm:prSet/>
      <dgm:spPr/>
      <dgm:t>
        <a:bodyPr/>
        <a:lstStyle/>
        <a:p>
          <a:endParaRPr lang="en-US"/>
        </a:p>
      </dgm:t>
    </dgm:pt>
    <dgm:pt modelId="{3B93B3EB-DCF1-4AE7-8D24-A9ABF2B4AEEA}" type="sibTrans" cxnId="{A4A09223-D21A-4979-B263-340C7D81BDE4}">
      <dgm:prSet/>
      <dgm:spPr/>
      <dgm:t>
        <a:bodyPr/>
        <a:lstStyle/>
        <a:p>
          <a:endParaRPr lang="en-US"/>
        </a:p>
      </dgm:t>
    </dgm:pt>
    <dgm:pt modelId="{985EBBFE-5803-4565-84A4-F3A8FCE4C712}" type="pres">
      <dgm:prSet presAssocID="{A9EEA212-5C33-42A6-B5FE-ED39C05F0370}" presName="root" presStyleCnt="0">
        <dgm:presLayoutVars>
          <dgm:dir/>
          <dgm:resizeHandles val="exact"/>
        </dgm:presLayoutVars>
      </dgm:prSet>
      <dgm:spPr/>
    </dgm:pt>
    <dgm:pt modelId="{17A5C6ED-ABE4-4C5E-874B-DC75FE1B7340}" type="pres">
      <dgm:prSet presAssocID="{FE667799-054F-4EB9-B3B6-EEB7F7578E2B}" presName="compNode" presStyleCnt="0"/>
      <dgm:spPr/>
    </dgm:pt>
    <dgm:pt modelId="{2558BB38-D14B-4A84-A931-25002585A095}" type="pres">
      <dgm:prSet presAssocID="{FE667799-054F-4EB9-B3B6-EEB7F7578E2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C93E3C8F-BA79-4FE0-B061-D33C4EA6C490}" type="pres">
      <dgm:prSet presAssocID="{FE667799-054F-4EB9-B3B6-EEB7F7578E2B}" presName="iconSpace" presStyleCnt="0"/>
      <dgm:spPr/>
    </dgm:pt>
    <dgm:pt modelId="{B0308148-5F88-4CF3-9AB1-3155056672EB}" type="pres">
      <dgm:prSet presAssocID="{FE667799-054F-4EB9-B3B6-EEB7F7578E2B}" presName="parTx" presStyleLbl="revTx" presStyleIdx="0" presStyleCnt="4">
        <dgm:presLayoutVars>
          <dgm:chMax val="0"/>
          <dgm:chPref val="0"/>
        </dgm:presLayoutVars>
      </dgm:prSet>
      <dgm:spPr/>
    </dgm:pt>
    <dgm:pt modelId="{401BBCB2-1DEB-426E-B028-6EE8375DD005}" type="pres">
      <dgm:prSet presAssocID="{FE667799-054F-4EB9-B3B6-EEB7F7578E2B}" presName="txSpace" presStyleCnt="0"/>
      <dgm:spPr/>
    </dgm:pt>
    <dgm:pt modelId="{4867DD63-8BC8-4570-B172-B1F7A1A58578}" type="pres">
      <dgm:prSet presAssocID="{FE667799-054F-4EB9-B3B6-EEB7F7578E2B}" presName="desTx" presStyleLbl="revTx" presStyleIdx="1" presStyleCnt="4">
        <dgm:presLayoutVars/>
      </dgm:prSet>
      <dgm:spPr/>
    </dgm:pt>
    <dgm:pt modelId="{30CA4E3E-F06E-41B3-91B5-3043320B964B}" type="pres">
      <dgm:prSet presAssocID="{7FED4DB3-8988-4AF6-B3DD-347535F0BB68}" presName="sibTrans" presStyleCnt="0"/>
      <dgm:spPr/>
    </dgm:pt>
    <dgm:pt modelId="{CEC5EF46-FA33-4C2E-BAC7-95C38E385CF7}" type="pres">
      <dgm:prSet presAssocID="{E8BB15CE-D2CC-4D5B-BDA2-92AD62A7D80F}" presName="compNode" presStyleCnt="0"/>
      <dgm:spPr/>
    </dgm:pt>
    <dgm:pt modelId="{A57AFEDF-0EE0-4FDD-95FF-9B8893A4AFFF}" type="pres">
      <dgm:prSet presAssocID="{E8BB15CE-D2CC-4D5B-BDA2-92AD62A7D80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F23F2B5-F641-4021-8A86-3F63EE9029A4}" type="pres">
      <dgm:prSet presAssocID="{E8BB15CE-D2CC-4D5B-BDA2-92AD62A7D80F}" presName="iconSpace" presStyleCnt="0"/>
      <dgm:spPr/>
    </dgm:pt>
    <dgm:pt modelId="{4D17C937-0414-4A58-9675-5ECD4BCCB365}" type="pres">
      <dgm:prSet presAssocID="{E8BB15CE-D2CC-4D5B-BDA2-92AD62A7D80F}" presName="parTx" presStyleLbl="revTx" presStyleIdx="2" presStyleCnt="4">
        <dgm:presLayoutVars>
          <dgm:chMax val="0"/>
          <dgm:chPref val="0"/>
        </dgm:presLayoutVars>
      </dgm:prSet>
      <dgm:spPr/>
    </dgm:pt>
    <dgm:pt modelId="{9FDD250E-1795-47AA-BCEB-E5A0B3662F1A}" type="pres">
      <dgm:prSet presAssocID="{E8BB15CE-D2CC-4D5B-BDA2-92AD62A7D80F}" presName="txSpace" presStyleCnt="0"/>
      <dgm:spPr/>
    </dgm:pt>
    <dgm:pt modelId="{FA78D43F-7A1D-42EA-8061-CA69BAC20D05}" type="pres">
      <dgm:prSet presAssocID="{E8BB15CE-D2CC-4D5B-BDA2-92AD62A7D80F}" presName="desTx" presStyleLbl="revTx" presStyleIdx="3" presStyleCnt="4">
        <dgm:presLayoutVars/>
      </dgm:prSet>
      <dgm:spPr/>
    </dgm:pt>
  </dgm:ptLst>
  <dgm:cxnLst>
    <dgm:cxn modelId="{A4A09223-D21A-4979-B263-340C7D81BDE4}" srcId="{A9EEA212-5C33-42A6-B5FE-ED39C05F0370}" destId="{E8BB15CE-D2CC-4D5B-BDA2-92AD62A7D80F}" srcOrd="1" destOrd="0" parTransId="{67D38D97-BBDA-4E0C-A71A-3180B08BC8D5}" sibTransId="{3B93B3EB-DCF1-4AE7-8D24-A9ABF2B4AEEA}"/>
    <dgm:cxn modelId="{ACA4CC23-99FB-4841-B689-EFD725FDAB66}" srcId="{056E7D1F-F631-439F-AE2E-504968655289}" destId="{757DC000-A1A7-4481-A608-51544909804A}" srcOrd="0" destOrd="0" parTransId="{7A82B875-6D12-41C4-A392-120105090CE7}" sibTransId="{EBBD62B9-6912-463E-A0D6-117DC85D9B39}"/>
    <dgm:cxn modelId="{E097343C-2143-41B6-8DA3-762EF904FEA3}" type="presOf" srcId="{E8BB15CE-D2CC-4D5B-BDA2-92AD62A7D80F}" destId="{4D17C937-0414-4A58-9675-5ECD4BCCB365}" srcOrd="0" destOrd="0" presId="urn:microsoft.com/office/officeart/2018/2/layout/IconLabelDescriptionList"/>
    <dgm:cxn modelId="{CC7C4D6B-D5A9-4C13-A7C3-9D320641CA09}" type="presOf" srcId="{FE667799-054F-4EB9-B3B6-EEB7F7578E2B}" destId="{B0308148-5F88-4CF3-9AB1-3155056672EB}" srcOrd="0" destOrd="0" presId="urn:microsoft.com/office/officeart/2018/2/layout/IconLabelDescriptionList"/>
    <dgm:cxn modelId="{3A9D6453-E414-42CC-937C-51F3C22F12C1}" type="presOf" srcId="{056E7D1F-F631-439F-AE2E-504968655289}" destId="{4867DD63-8BC8-4570-B172-B1F7A1A58578}" srcOrd="0" destOrd="0" presId="urn:microsoft.com/office/officeart/2018/2/layout/IconLabelDescriptionList"/>
    <dgm:cxn modelId="{AFF0D577-154A-481D-9CB9-1CBDAE43F0DA}" type="presOf" srcId="{4490537C-85BA-4A88-A6DF-404F27CEAC44}" destId="{4867DD63-8BC8-4570-B172-B1F7A1A58578}" srcOrd="0" destOrd="2" presId="urn:microsoft.com/office/officeart/2018/2/layout/IconLabelDescriptionList"/>
    <dgm:cxn modelId="{D331C18E-5A26-42A5-AECC-08F83498C074}" srcId="{FE667799-054F-4EB9-B3B6-EEB7F7578E2B}" destId="{056E7D1F-F631-439F-AE2E-504968655289}" srcOrd="0" destOrd="0" parTransId="{26991293-0D58-4C03-A283-407E302C379C}" sibTransId="{F180BDA4-B018-4557-952A-0CCAD5E6D16D}"/>
    <dgm:cxn modelId="{D988FEA5-CDB7-4773-99B7-9F0D4424C2F0}" srcId="{056E7D1F-F631-439F-AE2E-504968655289}" destId="{855A2584-D4B9-402F-B49E-0FE18E95287D}" srcOrd="2" destOrd="0" parTransId="{5CDCADA5-F6AF-4267-A528-A7D4CB67439C}" sibTransId="{D409ADE1-B5D3-47F4-99F5-AD1C7E2DB2D0}"/>
    <dgm:cxn modelId="{2FDBF5B9-7CB2-416E-8036-887D573BA900}" srcId="{A9EEA212-5C33-42A6-B5FE-ED39C05F0370}" destId="{FE667799-054F-4EB9-B3B6-EEB7F7578E2B}" srcOrd="0" destOrd="0" parTransId="{AD7FB97C-381C-4311-A8A6-2CE2D3B042ED}" sibTransId="{7FED4DB3-8988-4AF6-B3DD-347535F0BB68}"/>
    <dgm:cxn modelId="{979038C7-3F75-476C-AC6E-543B7B49609B}" srcId="{056E7D1F-F631-439F-AE2E-504968655289}" destId="{4490537C-85BA-4A88-A6DF-404F27CEAC44}" srcOrd="1" destOrd="0" parTransId="{83327500-AB01-4FE1-AB23-BE3FCFF1422B}" sibTransId="{A3EE6BBF-AFF0-4102-B02C-2CBA57C7BDE7}"/>
    <dgm:cxn modelId="{AE96DCCF-B5E4-460E-B178-DD3DAED53B3F}" type="presOf" srcId="{757DC000-A1A7-4481-A608-51544909804A}" destId="{4867DD63-8BC8-4570-B172-B1F7A1A58578}" srcOrd="0" destOrd="1" presId="urn:microsoft.com/office/officeart/2018/2/layout/IconLabelDescriptionList"/>
    <dgm:cxn modelId="{CE79B7D1-DD9F-4AC5-8748-C0F0F2C805E3}" type="presOf" srcId="{855A2584-D4B9-402F-B49E-0FE18E95287D}" destId="{4867DD63-8BC8-4570-B172-B1F7A1A58578}" srcOrd="0" destOrd="3" presId="urn:microsoft.com/office/officeart/2018/2/layout/IconLabelDescriptionList"/>
    <dgm:cxn modelId="{D4DFAFD7-ED1C-441D-9412-1611645BB637}" type="presOf" srcId="{A9EEA212-5C33-42A6-B5FE-ED39C05F0370}" destId="{985EBBFE-5803-4565-84A4-F3A8FCE4C712}" srcOrd="0" destOrd="0" presId="urn:microsoft.com/office/officeart/2018/2/layout/IconLabelDescriptionList"/>
    <dgm:cxn modelId="{98543498-761A-4268-B358-2EEE20C34662}" type="presParOf" srcId="{985EBBFE-5803-4565-84A4-F3A8FCE4C712}" destId="{17A5C6ED-ABE4-4C5E-874B-DC75FE1B7340}" srcOrd="0" destOrd="0" presId="urn:microsoft.com/office/officeart/2018/2/layout/IconLabelDescriptionList"/>
    <dgm:cxn modelId="{90C548A7-F8A6-4407-A01E-1BFA55403928}" type="presParOf" srcId="{17A5C6ED-ABE4-4C5E-874B-DC75FE1B7340}" destId="{2558BB38-D14B-4A84-A931-25002585A095}" srcOrd="0" destOrd="0" presId="urn:microsoft.com/office/officeart/2018/2/layout/IconLabelDescriptionList"/>
    <dgm:cxn modelId="{5F2894C0-1BDA-4BC6-8730-61A1D627222A}" type="presParOf" srcId="{17A5C6ED-ABE4-4C5E-874B-DC75FE1B7340}" destId="{C93E3C8F-BA79-4FE0-B061-D33C4EA6C490}" srcOrd="1" destOrd="0" presId="urn:microsoft.com/office/officeart/2018/2/layout/IconLabelDescriptionList"/>
    <dgm:cxn modelId="{0FB1AD5B-7FAD-4D35-8659-01E7A7160162}" type="presParOf" srcId="{17A5C6ED-ABE4-4C5E-874B-DC75FE1B7340}" destId="{B0308148-5F88-4CF3-9AB1-3155056672EB}" srcOrd="2" destOrd="0" presId="urn:microsoft.com/office/officeart/2018/2/layout/IconLabelDescriptionList"/>
    <dgm:cxn modelId="{3D09D526-A033-4A18-8D10-97319AEA5AD0}" type="presParOf" srcId="{17A5C6ED-ABE4-4C5E-874B-DC75FE1B7340}" destId="{401BBCB2-1DEB-426E-B028-6EE8375DD005}" srcOrd="3" destOrd="0" presId="urn:microsoft.com/office/officeart/2018/2/layout/IconLabelDescriptionList"/>
    <dgm:cxn modelId="{652A629A-0A9C-4572-B8C9-3E3D7F447B13}" type="presParOf" srcId="{17A5C6ED-ABE4-4C5E-874B-DC75FE1B7340}" destId="{4867DD63-8BC8-4570-B172-B1F7A1A58578}" srcOrd="4" destOrd="0" presId="urn:microsoft.com/office/officeart/2018/2/layout/IconLabelDescriptionList"/>
    <dgm:cxn modelId="{365219AF-F7ED-443A-BB77-1B863EB8BD6B}" type="presParOf" srcId="{985EBBFE-5803-4565-84A4-F3A8FCE4C712}" destId="{30CA4E3E-F06E-41B3-91B5-3043320B964B}" srcOrd="1" destOrd="0" presId="urn:microsoft.com/office/officeart/2018/2/layout/IconLabelDescriptionList"/>
    <dgm:cxn modelId="{5222B80E-5F7D-4FBB-84A2-08ED4A2E0B0C}" type="presParOf" srcId="{985EBBFE-5803-4565-84A4-F3A8FCE4C712}" destId="{CEC5EF46-FA33-4C2E-BAC7-95C38E385CF7}" srcOrd="2" destOrd="0" presId="urn:microsoft.com/office/officeart/2018/2/layout/IconLabelDescriptionList"/>
    <dgm:cxn modelId="{67B33673-05BC-494A-9991-ADAC7339C40A}" type="presParOf" srcId="{CEC5EF46-FA33-4C2E-BAC7-95C38E385CF7}" destId="{A57AFEDF-0EE0-4FDD-95FF-9B8893A4AFFF}" srcOrd="0" destOrd="0" presId="urn:microsoft.com/office/officeart/2018/2/layout/IconLabelDescriptionList"/>
    <dgm:cxn modelId="{EA6EFC4F-621A-484F-83CD-E70E71CFD3D2}" type="presParOf" srcId="{CEC5EF46-FA33-4C2E-BAC7-95C38E385CF7}" destId="{0F23F2B5-F641-4021-8A86-3F63EE9029A4}" srcOrd="1" destOrd="0" presId="urn:microsoft.com/office/officeart/2018/2/layout/IconLabelDescriptionList"/>
    <dgm:cxn modelId="{094D579E-9ED7-4154-A4F4-88E02223AAC9}" type="presParOf" srcId="{CEC5EF46-FA33-4C2E-BAC7-95C38E385CF7}" destId="{4D17C937-0414-4A58-9675-5ECD4BCCB365}" srcOrd="2" destOrd="0" presId="urn:microsoft.com/office/officeart/2018/2/layout/IconLabelDescriptionList"/>
    <dgm:cxn modelId="{78FAED30-8679-4F64-B7C5-4A887043F375}" type="presParOf" srcId="{CEC5EF46-FA33-4C2E-BAC7-95C38E385CF7}" destId="{9FDD250E-1795-47AA-BCEB-E5A0B3662F1A}" srcOrd="3" destOrd="0" presId="urn:microsoft.com/office/officeart/2018/2/layout/IconLabelDescriptionList"/>
    <dgm:cxn modelId="{1DB4BD23-A2BF-4675-9A59-CB95D96AD4C7}" type="presParOf" srcId="{CEC5EF46-FA33-4C2E-BAC7-95C38E385CF7}" destId="{FA78D43F-7A1D-42EA-8061-CA69BAC20D0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F51807-19EA-4F7C-A8A9-158B25E5549C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FE91151-8473-4878-ACAA-D9554BB51D6B}">
      <dgm:prSet/>
      <dgm:spPr/>
      <dgm:t>
        <a:bodyPr/>
        <a:lstStyle/>
        <a:p>
          <a:r>
            <a:rPr lang="en-US"/>
            <a:t>Steps:</a:t>
          </a:r>
        </a:p>
      </dgm:t>
    </dgm:pt>
    <dgm:pt modelId="{40C0151C-A028-4192-9371-25254EEAAC8A}" type="parTrans" cxnId="{B9776EA0-470E-47D6-8274-390C46119FBA}">
      <dgm:prSet/>
      <dgm:spPr/>
      <dgm:t>
        <a:bodyPr/>
        <a:lstStyle/>
        <a:p>
          <a:endParaRPr lang="en-US"/>
        </a:p>
      </dgm:t>
    </dgm:pt>
    <dgm:pt modelId="{1DA8A4BF-3697-406E-A47A-7FF75B50CC37}" type="sibTrans" cxnId="{B9776EA0-470E-47D6-8274-390C46119FBA}">
      <dgm:prSet/>
      <dgm:spPr/>
      <dgm:t>
        <a:bodyPr/>
        <a:lstStyle/>
        <a:p>
          <a:endParaRPr lang="en-US"/>
        </a:p>
      </dgm:t>
    </dgm:pt>
    <dgm:pt modelId="{4B369770-6A40-4213-B921-DBA4F03DCB60}">
      <dgm:prSet/>
      <dgm:spPr/>
      <dgm:t>
        <a:bodyPr/>
        <a:lstStyle/>
        <a:p>
          <a:pPr rtl="0"/>
          <a:r>
            <a:rPr lang="en-US">
              <a:latin typeface="Goudy Old Style"/>
            </a:rPr>
            <a:t>Revised Column Names for Enhanced Comprehension (</a:t>
          </a:r>
          <a:r>
            <a:rPr lang="en-US">
              <a:solidFill>
                <a:srgbClr val="374151"/>
              </a:solidFill>
            </a:rPr>
            <a:t>e.g., 'Product_ean' to 'product_id</a:t>
          </a:r>
          <a:r>
            <a:rPr lang="en-US">
              <a:solidFill>
                <a:srgbClr val="374151"/>
              </a:solidFill>
              <a:latin typeface="Goudy Old Style"/>
            </a:rPr>
            <a:t>'.)</a:t>
          </a:r>
          <a:endParaRPr lang="en-US">
            <a:solidFill>
              <a:srgbClr val="374151"/>
            </a:solidFill>
          </a:endParaRPr>
        </a:p>
      </dgm:t>
    </dgm:pt>
    <dgm:pt modelId="{BBADC7B2-2C99-4F40-8899-9E591F794BAC}" type="parTrans" cxnId="{8C4A6C83-D702-468A-9122-3F4C609C6483}">
      <dgm:prSet/>
      <dgm:spPr/>
      <dgm:t>
        <a:bodyPr/>
        <a:lstStyle/>
        <a:p>
          <a:endParaRPr lang="en-US"/>
        </a:p>
      </dgm:t>
    </dgm:pt>
    <dgm:pt modelId="{8CD88BD0-6B75-4615-9036-C3B62D9514A7}" type="sibTrans" cxnId="{8C4A6C83-D702-468A-9122-3F4C609C6483}">
      <dgm:prSet/>
      <dgm:spPr/>
      <dgm:t>
        <a:bodyPr/>
        <a:lstStyle/>
        <a:p>
          <a:endParaRPr lang="en-US"/>
        </a:p>
      </dgm:t>
    </dgm:pt>
    <dgm:pt modelId="{BDD4FC29-42B3-477A-8E53-FE41B96C640C}">
      <dgm:prSet/>
      <dgm:spPr/>
      <dgm:t>
        <a:bodyPr/>
        <a:lstStyle/>
        <a:p>
          <a:pPr rtl="0"/>
          <a:r>
            <a:rPr lang="en-US"/>
            <a:t>Recategorization of product values</a:t>
          </a:r>
          <a:r>
            <a:rPr lang="en-US">
              <a:latin typeface="Goudy Old Style"/>
            </a:rPr>
            <a:t> from invalid French categories to English</a:t>
          </a:r>
          <a:endParaRPr lang="en-US"/>
        </a:p>
      </dgm:t>
    </dgm:pt>
    <dgm:pt modelId="{B7DC4B5F-D9BE-4955-89BB-F8D1CD6540EB}" type="parTrans" cxnId="{90D29BA8-4132-4693-A9E3-35B73C25A798}">
      <dgm:prSet/>
      <dgm:spPr/>
      <dgm:t>
        <a:bodyPr/>
        <a:lstStyle/>
        <a:p>
          <a:endParaRPr lang="en-US"/>
        </a:p>
      </dgm:t>
    </dgm:pt>
    <dgm:pt modelId="{99706486-80E3-48F4-8137-172E3550DB3F}" type="sibTrans" cxnId="{90D29BA8-4132-4693-A9E3-35B73C25A798}">
      <dgm:prSet/>
      <dgm:spPr/>
      <dgm:t>
        <a:bodyPr/>
        <a:lstStyle/>
        <a:p>
          <a:endParaRPr lang="en-US"/>
        </a:p>
      </dgm:t>
    </dgm:pt>
    <dgm:pt modelId="{ACFD588C-28E1-45D2-A3B4-B626AD0D7FC2}">
      <dgm:prSet/>
      <dgm:spPr/>
      <dgm:t>
        <a:bodyPr/>
        <a:lstStyle/>
        <a:p>
          <a:pPr rtl="0"/>
          <a:r>
            <a:rPr lang="en-US">
              <a:latin typeface="Goudy Old Style"/>
            </a:rPr>
            <a:t>Split</a:t>
          </a:r>
          <a:r>
            <a:rPr lang="en-US"/>
            <a:t> </a:t>
          </a:r>
          <a:r>
            <a:rPr lang="en-US">
              <a:latin typeface="Goudy Old Style"/>
            </a:rPr>
            <a:t>'</a:t>
          </a:r>
          <a:r>
            <a:rPr lang="en-US" err="1">
              <a:latin typeface="Goudy Old Style"/>
            </a:rPr>
            <a:t>Purchase</a:t>
          </a:r>
          <a:r>
            <a:rPr lang="en-US" err="1"/>
            <a:t>_Address</a:t>
          </a:r>
          <a:r>
            <a:rPr lang="en-US"/>
            <a:t>' column</a:t>
          </a:r>
          <a:r>
            <a:rPr lang="en-US">
              <a:latin typeface="Goudy Old Style"/>
            </a:rPr>
            <a:t> for enhanced geograpical analysis</a:t>
          </a:r>
          <a:endParaRPr lang="en-US"/>
        </a:p>
      </dgm:t>
    </dgm:pt>
    <dgm:pt modelId="{58BE6C2A-863D-483C-8079-D8045E400DB5}" type="parTrans" cxnId="{F27702F7-EDA3-49A0-87BB-CD552EB1CEE6}">
      <dgm:prSet/>
      <dgm:spPr/>
      <dgm:t>
        <a:bodyPr/>
        <a:lstStyle/>
        <a:p>
          <a:endParaRPr lang="en-US"/>
        </a:p>
      </dgm:t>
    </dgm:pt>
    <dgm:pt modelId="{82ACB94A-7553-4399-8D01-389C5A94FD16}" type="sibTrans" cxnId="{F27702F7-EDA3-49A0-87BB-CD552EB1CEE6}">
      <dgm:prSet/>
      <dgm:spPr/>
      <dgm:t>
        <a:bodyPr/>
        <a:lstStyle/>
        <a:p>
          <a:endParaRPr lang="en-US"/>
        </a:p>
      </dgm:t>
    </dgm:pt>
    <dgm:pt modelId="{15850EEB-4D14-4366-82EE-2A45D50088C8}">
      <dgm:prSet/>
      <dgm:spPr/>
      <dgm:t>
        <a:bodyPr/>
        <a:lstStyle/>
        <a:p>
          <a:pPr rtl="0"/>
          <a:r>
            <a:rPr lang="en-US">
              <a:latin typeface="Goudy Old Style"/>
            </a:rPr>
            <a:t>Checked for any Null Values to ensure Data Integrity</a:t>
          </a:r>
          <a:endParaRPr lang="en-US"/>
        </a:p>
      </dgm:t>
    </dgm:pt>
    <dgm:pt modelId="{2F5ACFAA-5393-40C1-BCD8-CC31E40DB420}" type="parTrans" cxnId="{5E2F6107-8CEB-4114-B682-4AFBAD5ADCB2}">
      <dgm:prSet/>
      <dgm:spPr/>
      <dgm:t>
        <a:bodyPr/>
        <a:lstStyle/>
        <a:p>
          <a:endParaRPr lang="en-US"/>
        </a:p>
      </dgm:t>
    </dgm:pt>
    <dgm:pt modelId="{A535106D-7D61-412B-A88B-42428F2861A7}" type="sibTrans" cxnId="{5E2F6107-8CEB-4114-B682-4AFBAD5ADCB2}">
      <dgm:prSet/>
      <dgm:spPr/>
      <dgm:t>
        <a:bodyPr/>
        <a:lstStyle/>
        <a:p>
          <a:endParaRPr lang="en-US"/>
        </a:p>
      </dgm:t>
    </dgm:pt>
    <dgm:pt modelId="{537685B4-E45B-4B04-9D6D-348489A8CD14}">
      <dgm:prSet phldr="0"/>
      <dgm:spPr/>
      <dgm:t>
        <a:bodyPr/>
        <a:lstStyle/>
        <a:p>
          <a:pPr rtl="0"/>
          <a:r>
            <a:rPr lang="en-US">
              <a:latin typeface="Goudy Old Style"/>
            </a:rPr>
            <a:t>Converted Columns to appropriate data types</a:t>
          </a:r>
        </a:p>
      </dgm:t>
    </dgm:pt>
    <dgm:pt modelId="{BE06807D-0AC4-4F38-A059-020FA306B17B}" type="parTrans" cxnId="{B017C505-2CA4-4233-9B09-75BD11CDF347}">
      <dgm:prSet/>
      <dgm:spPr/>
    </dgm:pt>
    <dgm:pt modelId="{50FBA49F-C6D8-4942-B060-723D4A6B7F8F}" type="sibTrans" cxnId="{B017C505-2CA4-4233-9B09-75BD11CDF347}">
      <dgm:prSet/>
      <dgm:spPr/>
    </dgm:pt>
    <dgm:pt modelId="{4F62BE65-F616-45F7-8788-3FDA97D9C74E}" type="pres">
      <dgm:prSet presAssocID="{48F51807-19EA-4F7C-A8A9-158B25E5549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21CBE59-2740-44C2-ACD7-FB10167D6A2C}" type="pres">
      <dgm:prSet presAssocID="{EFE91151-8473-4878-ACAA-D9554BB51D6B}" presName="hierRoot1" presStyleCnt="0"/>
      <dgm:spPr/>
    </dgm:pt>
    <dgm:pt modelId="{0E7FAF83-1CE0-4BF7-8B08-7B1C5BE23D35}" type="pres">
      <dgm:prSet presAssocID="{EFE91151-8473-4878-ACAA-D9554BB51D6B}" presName="composite" presStyleCnt="0"/>
      <dgm:spPr/>
    </dgm:pt>
    <dgm:pt modelId="{AA5B83A6-4DD2-4393-89CF-198021378CE0}" type="pres">
      <dgm:prSet presAssocID="{EFE91151-8473-4878-ACAA-D9554BB51D6B}" presName="background" presStyleLbl="node0" presStyleIdx="0" presStyleCnt="1"/>
      <dgm:spPr/>
    </dgm:pt>
    <dgm:pt modelId="{A46309EC-6167-4FC8-8114-84CE6D858498}" type="pres">
      <dgm:prSet presAssocID="{EFE91151-8473-4878-ACAA-D9554BB51D6B}" presName="text" presStyleLbl="fgAcc0" presStyleIdx="0" presStyleCnt="1">
        <dgm:presLayoutVars>
          <dgm:chPref val="3"/>
        </dgm:presLayoutVars>
      </dgm:prSet>
      <dgm:spPr/>
    </dgm:pt>
    <dgm:pt modelId="{C7964B17-D585-426B-802B-93574936BBD6}" type="pres">
      <dgm:prSet presAssocID="{EFE91151-8473-4878-ACAA-D9554BB51D6B}" presName="hierChild2" presStyleCnt="0"/>
      <dgm:spPr/>
    </dgm:pt>
    <dgm:pt modelId="{B2E97893-E531-44CA-956E-3C830B30F2A0}" type="pres">
      <dgm:prSet presAssocID="{BBADC7B2-2C99-4F40-8899-9E591F794BAC}" presName="Name10" presStyleLbl="parChTrans1D2" presStyleIdx="0" presStyleCnt="5"/>
      <dgm:spPr/>
    </dgm:pt>
    <dgm:pt modelId="{E0904512-8ECF-48DB-B539-A2DFF395280D}" type="pres">
      <dgm:prSet presAssocID="{4B369770-6A40-4213-B921-DBA4F03DCB60}" presName="hierRoot2" presStyleCnt="0"/>
      <dgm:spPr/>
    </dgm:pt>
    <dgm:pt modelId="{CF0AD3F3-E9CA-47DC-A13C-B758FB9BCF81}" type="pres">
      <dgm:prSet presAssocID="{4B369770-6A40-4213-B921-DBA4F03DCB60}" presName="composite2" presStyleCnt="0"/>
      <dgm:spPr/>
    </dgm:pt>
    <dgm:pt modelId="{1E243C8C-C716-4BFD-A2FE-9175C15A5238}" type="pres">
      <dgm:prSet presAssocID="{4B369770-6A40-4213-B921-DBA4F03DCB60}" presName="background2" presStyleLbl="node2" presStyleIdx="0" presStyleCnt="5"/>
      <dgm:spPr/>
    </dgm:pt>
    <dgm:pt modelId="{12CF3CF5-342B-44AD-8B25-0916776F4059}" type="pres">
      <dgm:prSet presAssocID="{4B369770-6A40-4213-B921-DBA4F03DCB60}" presName="text2" presStyleLbl="fgAcc2" presStyleIdx="0" presStyleCnt="5">
        <dgm:presLayoutVars>
          <dgm:chPref val="3"/>
        </dgm:presLayoutVars>
      </dgm:prSet>
      <dgm:spPr/>
    </dgm:pt>
    <dgm:pt modelId="{12E3F8B0-13A9-4D99-94B9-0798ADEFC83D}" type="pres">
      <dgm:prSet presAssocID="{4B369770-6A40-4213-B921-DBA4F03DCB60}" presName="hierChild3" presStyleCnt="0"/>
      <dgm:spPr/>
    </dgm:pt>
    <dgm:pt modelId="{020B7D44-98FB-4BA8-9ACB-0552A7AA2715}" type="pres">
      <dgm:prSet presAssocID="{B7DC4B5F-D9BE-4955-89BB-F8D1CD6540EB}" presName="Name10" presStyleLbl="parChTrans1D2" presStyleIdx="1" presStyleCnt="5"/>
      <dgm:spPr/>
    </dgm:pt>
    <dgm:pt modelId="{10A9EA94-074F-44E0-8043-7C440A843187}" type="pres">
      <dgm:prSet presAssocID="{BDD4FC29-42B3-477A-8E53-FE41B96C640C}" presName="hierRoot2" presStyleCnt="0"/>
      <dgm:spPr/>
    </dgm:pt>
    <dgm:pt modelId="{D1DF32F4-586A-4296-B762-8B2566BC8FD0}" type="pres">
      <dgm:prSet presAssocID="{BDD4FC29-42B3-477A-8E53-FE41B96C640C}" presName="composite2" presStyleCnt="0"/>
      <dgm:spPr/>
    </dgm:pt>
    <dgm:pt modelId="{9C7E0908-3E8A-4E17-9A3B-FA0EFE14D7DC}" type="pres">
      <dgm:prSet presAssocID="{BDD4FC29-42B3-477A-8E53-FE41B96C640C}" presName="background2" presStyleLbl="node2" presStyleIdx="1" presStyleCnt="5"/>
      <dgm:spPr/>
    </dgm:pt>
    <dgm:pt modelId="{0C90A409-B345-477A-8A34-9B900B951A3F}" type="pres">
      <dgm:prSet presAssocID="{BDD4FC29-42B3-477A-8E53-FE41B96C640C}" presName="text2" presStyleLbl="fgAcc2" presStyleIdx="1" presStyleCnt="5">
        <dgm:presLayoutVars>
          <dgm:chPref val="3"/>
        </dgm:presLayoutVars>
      </dgm:prSet>
      <dgm:spPr/>
    </dgm:pt>
    <dgm:pt modelId="{D37A1AE8-987C-4C14-BC08-A856D2EAFB84}" type="pres">
      <dgm:prSet presAssocID="{BDD4FC29-42B3-477A-8E53-FE41B96C640C}" presName="hierChild3" presStyleCnt="0"/>
      <dgm:spPr/>
    </dgm:pt>
    <dgm:pt modelId="{6DAEA5B5-47CF-400B-B908-61B37EF38CA2}" type="pres">
      <dgm:prSet presAssocID="{58BE6C2A-863D-483C-8079-D8045E400DB5}" presName="Name10" presStyleLbl="parChTrans1D2" presStyleIdx="2" presStyleCnt="5"/>
      <dgm:spPr/>
    </dgm:pt>
    <dgm:pt modelId="{4BEC35F1-394C-4B24-9DC3-D9E68E32CB1B}" type="pres">
      <dgm:prSet presAssocID="{ACFD588C-28E1-45D2-A3B4-B626AD0D7FC2}" presName="hierRoot2" presStyleCnt="0"/>
      <dgm:spPr/>
    </dgm:pt>
    <dgm:pt modelId="{14D243DB-22CD-414E-BD32-4A33BFBCA71D}" type="pres">
      <dgm:prSet presAssocID="{ACFD588C-28E1-45D2-A3B4-B626AD0D7FC2}" presName="composite2" presStyleCnt="0"/>
      <dgm:spPr/>
    </dgm:pt>
    <dgm:pt modelId="{8A520A41-91D5-4403-B553-477E2987D98D}" type="pres">
      <dgm:prSet presAssocID="{ACFD588C-28E1-45D2-A3B4-B626AD0D7FC2}" presName="background2" presStyleLbl="node2" presStyleIdx="2" presStyleCnt="5"/>
      <dgm:spPr/>
    </dgm:pt>
    <dgm:pt modelId="{AE5819A1-48BE-44B2-8B30-4AB1530E3511}" type="pres">
      <dgm:prSet presAssocID="{ACFD588C-28E1-45D2-A3B4-B626AD0D7FC2}" presName="text2" presStyleLbl="fgAcc2" presStyleIdx="2" presStyleCnt="5">
        <dgm:presLayoutVars>
          <dgm:chPref val="3"/>
        </dgm:presLayoutVars>
      </dgm:prSet>
      <dgm:spPr/>
    </dgm:pt>
    <dgm:pt modelId="{D717FFDC-ABC3-47C8-AE2A-448935926239}" type="pres">
      <dgm:prSet presAssocID="{ACFD588C-28E1-45D2-A3B4-B626AD0D7FC2}" presName="hierChild3" presStyleCnt="0"/>
      <dgm:spPr/>
    </dgm:pt>
    <dgm:pt modelId="{225AA5C2-B9CC-498C-876B-7E0C837A805F}" type="pres">
      <dgm:prSet presAssocID="{BE06807D-0AC4-4F38-A059-020FA306B17B}" presName="Name10" presStyleLbl="parChTrans1D2" presStyleIdx="3" presStyleCnt="5"/>
      <dgm:spPr/>
    </dgm:pt>
    <dgm:pt modelId="{2E5E674E-18F7-412C-8D5D-968DE5364614}" type="pres">
      <dgm:prSet presAssocID="{537685B4-E45B-4B04-9D6D-348489A8CD14}" presName="hierRoot2" presStyleCnt="0"/>
      <dgm:spPr/>
    </dgm:pt>
    <dgm:pt modelId="{83BDA713-C74C-4256-AF61-BE1D38D70244}" type="pres">
      <dgm:prSet presAssocID="{537685B4-E45B-4B04-9D6D-348489A8CD14}" presName="composite2" presStyleCnt="0"/>
      <dgm:spPr/>
    </dgm:pt>
    <dgm:pt modelId="{453E1418-71C5-4090-B20A-45657AF83DE1}" type="pres">
      <dgm:prSet presAssocID="{537685B4-E45B-4B04-9D6D-348489A8CD14}" presName="background2" presStyleLbl="node2" presStyleIdx="3" presStyleCnt="5"/>
      <dgm:spPr/>
    </dgm:pt>
    <dgm:pt modelId="{772A4EA5-FE22-4A2B-B1B7-E45E5E520D40}" type="pres">
      <dgm:prSet presAssocID="{537685B4-E45B-4B04-9D6D-348489A8CD14}" presName="text2" presStyleLbl="fgAcc2" presStyleIdx="3" presStyleCnt="5">
        <dgm:presLayoutVars>
          <dgm:chPref val="3"/>
        </dgm:presLayoutVars>
      </dgm:prSet>
      <dgm:spPr/>
    </dgm:pt>
    <dgm:pt modelId="{C48E8697-BAB2-4ABF-80A9-18B11E1FEF28}" type="pres">
      <dgm:prSet presAssocID="{537685B4-E45B-4B04-9D6D-348489A8CD14}" presName="hierChild3" presStyleCnt="0"/>
      <dgm:spPr/>
    </dgm:pt>
    <dgm:pt modelId="{04640B77-7E35-4CCA-A978-E036A649B8F9}" type="pres">
      <dgm:prSet presAssocID="{2F5ACFAA-5393-40C1-BCD8-CC31E40DB420}" presName="Name10" presStyleLbl="parChTrans1D2" presStyleIdx="4" presStyleCnt="5"/>
      <dgm:spPr/>
    </dgm:pt>
    <dgm:pt modelId="{0DED61D6-5383-4ADB-BF48-4E59D370A242}" type="pres">
      <dgm:prSet presAssocID="{15850EEB-4D14-4366-82EE-2A45D50088C8}" presName="hierRoot2" presStyleCnt="0"/>
      <dgm:spPr/>
    </dgm:pt>
    <dgm:pt modelId="{CE6788D4-2DA8-4ECE-AE09-AFE20D25814F}" type="pres">
      <dgm:prSet presAssocID="{15850EEB-4D14-4366-82EE-2A45D50088C8}" presName="composite2" presStyleCnt="0"/>
      <dgm:spPr/>
    </dgm:pt>
    <dgm:pt modelId="{99E20388-AC62-4D73-8408-15502C65E9AC}" type="pres">
      <dgm:prSet presAssocID="{15850EEB-4D14-4366-82EE-2A45D50088C8}" presName="background2" presStyleLbl="node2" presStyleIdx="4" presStyleCnt="5"/>
      <dgm:spPr/>
    </dgm:pt>
    <dgm:pt modelId="{C0A3AAD1-1874-4B76-8D28-224F04C68F94}" type="pres">
      <dgm:prSet presAssocID="{15850EEB-4D14-4366-82EE-2A45D50088C8}" presName="text2" presStyleLbl="fgAcc2" presStyleIdx="4" presStyleCnt="5">
        <dgm:presLayoutVars>
          <dgm:chPref val="3"/>
        </dgm:presLayoutVars>
      </dgm:prSet>
      <dgm:spPr/>
    </dgm:pt>
    <dgm:pt modelId="{E997AEF5-E610-47F2-AB8F-88267F32D840}" type="pres">
      <dgm:prSet presAssocID="{15850EEB-4D14-4366-82EE-2A45D50088C8}" presName="hierChild3" presStyleCnt="0"/>
      <dgm:spPr/>
    </dgm:pt>
  </dgm:ptLst>
  <dgm:cxnLst>
    <dgm:cxn modelId="{B017C505-2CA4-4233-9B09-75BD11CDF347}" srcId="{EFE91151-8473-4878-ACAA-D9554BB51D6B}" destId="{537685B4-E45B-4B04-9D6D-348489A8CD14}" srcOrd="3" destOrd="0" parTransId="{BE06807D-0AC4-4F38-A059-020FA306B17B}" sibTransId="{50FBA49F-C6D8-4942-B060-723D4A6B7F8F}"/>
    <dgm:cxn modelId="{5E2F6107-8CEB-4114-B682-4AFBAD5ADCB2}" srcId="{EFE91151-8473-4878-ACAA-D9554BB51D6B}" destId="{15850EEB-4D14-4366-82EE-2A45D50088C8}" srcOrd="4" destOrd="0" parTransId="{2F5ACFAA-5393-40C1-BCD8-CC31E40DB420}" sibTransId="{A535106D-7D61-412B-A88B-42428F2861A7}"/>
    <dgm:cxn modelId="{ACD96509-1A9A-4F30-83BB-6F723ABB5C08}" type="presOf" srcId="{BE06807D-0AC4-4F38-A059-020FA306B17B}" destId="{225AA5C2-B9CC-498C-876B-7E0C837A805F}" srcOrd="0" destOrd="0" presId="urn:microsoft.com/office/officeart/2005/8/layout/hierarchy1"/>
    <dgm:cxn modelId="{28039A33-E574-4AC0-BCDE-1EF96EF0175E}" type="presOf" srcId="{48F51807-19EA-4F7C-A8A9-158B25E5549C}" destId="{4F62BE65-F616-45F7-8788-3FDA97D9C74E}" srcOrd="0" destOrd="0" presId="urn:microsoft.com/office/officeart/2005/8/layout/hierarchy1"/>
    <dgm:cxn modelId="{FED1F53F-4E1E-44F3-9D13-8A3A6D919A4F}" type="presOf" srcId="{2F5ACFAA-5393-40C1-BCD8-CC31E40DB420}" destId="{04640B77-7E35-4CCA-A978-E036A649B8F9}" srcOrd="0" destOrd="0" presId="urn:microsoft.com/office/officeart/2005/8/layout/hierarchy1"/>
    <dgm:cxn modelId="{65E08251-8920-4D3D-AE0F-33DBDDA372C6}" type="presOf" srcId="{BDD4FC29-42B3-477A-8E53-FE41B96C640C}" destId="{0C90A409-B345-477A-8A34-9B900B951A3F}" srcOrd="0" destOrd="0" presId="urn:microsoft.com/office/officeart/2005/8/layout/hierarchy1"/>
    <dgm:cxn modelId="{598BF277-46AE-44C4-88CC-0D0567AAE801}" type="presOf" srcId="{EFE91151-8473-4878-ACAA-D9554BB51D6B}" destId="{A46309EC-6167-4FC8-8114-84CE6D858498}" srcOrd="0" destOrd="0" presId="urn:microsoft.com/office/officeart/2005/8/layout/hierarchy1"/>
    <dgm:cxn modelId="{8C4A6C83-D702-468A-9122-3F4C609C6483}" srcId="{EFE91151-8473-4878-ACAA-D9554BB51D6B}" destId="{4B369770-6A40-4213-B921-DBA4F03DCB60}" srcOrd="0" destOrd="0" parTransId="{BBADC7B2-2C99-4F40-8899-9E591F794BAC}" sibTransId="{8CD88BD0-6B75-4615-9036-C3B62D9514A7}"/>
    <dgm:cxn modelId="{8DFB4A92-8787-4488-B02D-D8D8D6FACA61}" type="presOf" srcId="{15850EEB-4D14-4366-82EE-2A45D50088C8}" destId="{C0A3AAD1-1874-4B76-8D28-224F04C68F94}" srcOrd="0" destOrd="0" presId="urn:microsoft.com/office/officeart/2005/8/layout/hierarchy1"/>
    <dgm:cxn modelId="{83B15099-9580-4CFF-9488-235FB5B574E5}" type="presOf" srcId="{58BE6C2A-863D-483C-8079-D8045E400DB5}" destId="{6DAEA5B5-47CF-400B-B908-61B37EF38CA2}" srcOrd="0" destOrd="0" presId="urn:microsoft.com/office/officeart/2005/8/layout/hierarchy1"/>
    <dgm:cxn modelId="{B9776EA0-470E-47D6-8274-390C46119FBA}" srcId="{48F51807-19EA-4F7C-A8A9-158B25E5549C}" destId="{EFE91151-8473-4878-ACAA-D9554BB51D6B}" srcOrd="0" destOrd="0" parTransId="{40C0151C-A028-4192-9371-25254EEAAC8A}" sibTransId="{1DA8A4BF-3697-406E-A47A-7FF75B50CC37}"/>
    <dgm:cxn modelId="{90D29BA8-4132-4693-A9E3-35B73C25A798}" srcId="{EFE91151-8473-4878-ACAA-D9554BB51D6B}" destId="{BDD4FC29-42B3-477A-8E53-FE41B96C640C}" srcOrd="1" destOrd="0" parTransId="{B7DC4B5F-D9BE-4955-89BB-F8D1CD6540EB}" sibTransId="{99706486-80E3-48F4-8137-172E3550DB3F}"/>
    <dgm:cxn modelId="{3258DAAB-B2FA-4A37-A551-9C4FF84A9C4D}" type="presOf" srcId="{B7DC4B5F-D9BE-4955-89BB-F8D1CD6540EB}" destId="{020B7D44-98FB-4BA8-9ACB-0552A7AA2715}" srcOrd="0" destOrd="0" presId="urn:microsoft.com/office/officeart/2005/8/layout/hierarchy1"/>
    <dgm:cxn modelId="{92E92CB6-135E-46F4-BC2F-881B5704A58D}" type="presOf" srcId="{537685B4-E45B-4B04-9D6D-348489A8CD14}" destId="{772A4EA5-FE22-4A2B-B1B7-E45E5E520D40}" srcOrd="0" destOrd="0" presId="urn:microsoft.com/office/officeart/2005/8/layout/hierarchy1"/>
    <dgm:cxn modelId="{62592BD7-5296-438D-B82F-D125DE58C627}" type="presOf" srcId="{4B369770-6A40-4213-B921-DBA4F03DCB60}" destId="{12CF3CF5-342B-44AD-8B25-0916776F4059}" srcOrd="0" destOrd="0" presId="urn:microsoft.com/office/officeart/2005/8/layout/hierarchy1"/>
    <dgm:cxn modelId="{BB070EDB-1FB2-4E0A-9A34-9EA75D24B6D3}" type="presOf" srcId="{ACFD588C-28E1-45D2-A3B4-B626AD0D7FC2}" destId="{AE5819A1-48BE-44B2-8B30-4AB1530E3511}" srcOrd="0" destOrd="0" presId="urn:microsoft.com/office/officeart/2005/8/layout/hierarchy1"/>
    <dgm:cxn modelId="{F27702F7-EDA3-49A0-87BB-CD552EB1CEE6}" srcId="{EFE91151-8473-4878-ACAA-D9554BB51D6B}" destId="{ACFD588C-28E1-45D2-A3B4-B626AD0D7FC2}" srcOrd="2" destOrd="0" parTransId="{58BE6C2A-863D-483C-8079-D8045E400DB5}" sibTransId="{82ACB94A-7553-4399-8D01-389C5A94FD16}"/>
    <dgm:cxn modelId="{A58699FB-0E83-4C30-AB6E-E4087F86930D}" type="presOf" srcId="{BBADC7B2-2C99-4F40-8899-9E591F794BAC}" destId="{B2E97893-E531-44CA-956E-3C830B30F2A0}" srcOrd="0" destOrd="0" presId="urn:microsoft.com/office/officeart/2005/8/layout/hierarchy1"/>
    <dgm:cxn modelId="{303839DB-8711-4B41-9287-7C1236F48650}" type="presParOf" srcId="{4F62BE65-F616-45F7-8788-3FDA97D9C74E}" destId="{721CBE59-2740-44C2-ACD7-FB10167D6A2C}" srcOrd="0" destOrd="0" presId="urn:microsoft.com/office/officeart/2005/8/layout/hierarchy1"/>
    <dgm:cxn modelId="{E4FDEA1D-D3DF-4EF5-A601-67CF5B2928BC}" type="presParOf" srcId="{721CBE59-2740-44C2-ACD7-FB10167D6A2C}" destId="{0E7FAF83-1CE0-4BF7-8B08-7B1C5BE23D35}" srcOrd="0" destOrd="0" presId="urn:microsoft.com/office/officeart/2005/8/layout/hierarchy1"/>
    <dgm:cxn modelId="{03CFA6A4-2C19-498A-8FDE-AA1FA6E0E497}" type="presParOf" srcId="{0E7FAF83-1CE0-4BF7-8B08-7B1C5BE23D35}" destId="{AA5B83A6-4DD2-4393-89CF-198021378CE0}" srcOrd="0" destOrd="0" presId="urn:microsoft.com/office/officeart/2005/8/layout/hierarchy1"/>
    <dgm:cxn modelId="{8B364DA8-B4EF-4206-8EFA-37F3D28B5816}" type="presParOf" srcId="{0E7FAF83-1CE0-4BF7-8B08-7B1C5BE23D35}" destId="{A46309EC-6167-4FC8-8114-84CE6D858498}" srcOrd="1" destOrd="0" presId="urn:microsoft.com/office/officeart/2005/8/layout/hierarchy1"/>
    <dgm:cxn modelId="{6755ECDB-8551-4888-A915-24DF7BBEC67D}" type="presParOf" srcId="{721CBE59-2740-44C2-ACD7-FB10167D6A2C}" destId="{C7964B17-D585-426B-802B-93574936BBD6}" srcOrd="1" destOrd="0" presId="urn:microsoft.com/office/officeart/2005/8/layout/hierarchy1"/>
    <dgm:cxn modelId="{BF765FDE-07E5-463E-9F73-0F2B2CBEE59B}" type="presParOf" srcId="{C7964B17-D585-426B-802B-93574936BBD6}" destId="{B2E97893-E531-44CA-956E-3C830B30F2A0}" srcOrd="0" destOrd="0" presId="urn:microsoft.com/office/officeart/2005/8/layout/hierarchy1"/>
    <dgm:cxn modelId="{20388BEE-54C3-4634-85A1-770000CD3E62}" type="presParOf" srcId="{C7964B17-D585-426B-802B-93574936BBD6}" destId="{E0904512-8ECF-48DB-B539-A2DFF395280D}" srcOrd="1" destOrd="0" presId="urn:microsoft.com/office/officeart/2005/8/layout/hierarchy1"/>
    <dgm:cxn modelId="{79478F24-56FD-41C0-B701-381E19E25F8D}" type="presParOf" srcId="{E0904512-8ECF-48DB-B539-A2DFF395280D}" destId="{CF0AD3F3-E9CA-47DC-A13C-B758FB9BCF81}" srcOrd="0" destOrd="0" presId="urn:microsoft.com/office/officeart/2005/8/layout/hierarchy1"/>
    <dgm:cxn modelId="{B2C5F266-589C-4B54-B8F3-A03CACF93C10}" type="presParOf" srcId="{CF0AD3F3-E9CA-47DC-A13C-B758FB9BCF81}" destId="{1E243C8C-C716-4BFD-A2FE-9175C15A5238}" srcOrd="0" destOrd="0" presId="urn:microsoft.com/office/officeart/2005/8/layout/hierarchy1"/>
    <dgm:cxn modelId="{F6A15BE7-9BD1-48CF-BED1-473EA27C253B}" type="presParOf" srcId="{CF0AD3F3-E9CA-47DC-A13C-B758FB9BCF81}" destId="{12CF3CF5-342B-44AD-8B25-0916776F4059}" srcOrd="1" destOrd="0" presId="urn:microsoft.com/office/officeart/2005/8/layout/hierarchy1"/>
    <dgm:cxn modelId="{E48AF1BB-7A0E-4696-8271-529C2DEAB78A}" type="presParOf" srcId="{E0904512-8ECF-48DB-B539-A2DFF395280D}" destId="{12E3F8B0-13A9-4D99-94B9-0798ADEFC83D}" srcOrd="1" destOrd="0" presId="urn:microsoft.com/office/officeart/2005/8/layout/hierarchy1"/>
    <dgm:cxn modelId="{88FE9092-A9D6-45C2-ADDC-43F9969FE997}" type="presParOf" srcId="{C7964B17-D585-426B-802B-93574936BBD6}" destId="{020B7D44-98FB-4BA8-9ACB-0552A7AA2715}" srcOrd="2" destOrd="0" presId="urn:microsoft.com/office/officeart/2005/8/layout/hierarchy1"/>
    <dgm:cxn modelId="{85A7232A-D4D1-43D2-BC49-ADDB40E3FCEB}" type="presParOf" srcId="{C7964B17-D585-426B-802B-93574936BBD6}" destId="{10A9EA94-074F-44E0-8043-7C440A843187}" srcOrd="3" destOrd="0" presId="urn:microsoft.com/office/officeart/2005/8/layout/hierarchy1"/>
    <dgm:cxn modelId="{31F9B4E2-8C13-470D-8434-7125A740381B}" type="presParOf" srcId="{10A9EA94-074F-44E0-8043-7C440A843187}" destId="{D1DF32F4-586A-4296-B762-8B2566BC8FD0}" srcOrd="0" destOrd="0" presId="urn:microsoft.com/office/officeart/2005/8/layout/hierarchy1"/>
    <dgm:cxn modelId="{6BE47DFA-C20A-4581-937D-18FCEFF3ECE3}" type="presParOf" srcId="{D1DF32F4-586A-4296-B762-8B2566BC8FD0}" destId="{9C7E0908-3E8A-4E17-9A3B-FA0EFE14D7DC}" srcOrd="0" destOrd="0" presId="urn:microsoft.com/office/officeart/2005/8/layout/hierarchy1"/>
    <dgm:cxn modelId="{1ABAC125-F3E7-4C44-A53C-7816DC818FF0}" type="presParOf" srcId="{D1DF32F4-586A-4296-B762-8B2566BC8FD0}" destId="{0C90A409-B345-477A-8A34-9B900B951A3F}" srcOrd="1" destOrd="0" presId="urn:microsoft.com/office/officeart/2005/8/layout/hierarchy1"/>
    <dgm:cxn modelId="{9A710DF2-71FE-4277-A391-7064A89B8D10}" type="presParOf" srcId="{10A9EA94-074F-44E0-8043-7C440A843187}" destId="{D37A1AE8-987C-4C14-BC08-A856D2EAFB84}" srcOrd="1" destOrd="0" presId="urn:microsoft.com/office/officeart/2005/8/layout/hierarchy1"/>
    <dgm:cxn modelId="{4D50CF75-1C51-49A1-BC39-C51290D5EEEB}" type="presParOf" srcId="{C7964B17-D585-426B-802B-93574936BBD6}" destId="{6DAEA5B5-47CF-400B-B908-61B37EF38CA2}" srcOrd="4" destOrd="0" presId="urn:microsoft.com/office/officeart/2005/8/layout/hierarchy1"/>
    <dgm:cxn modelId="{06AA10B6-78B2-4129-93E5-833099AA4C91}" type="presParOf" srcId="{C7964B17-D585-426B-802B-93574936BBD6}" destId="{4BEC35F1-394C-4B24-9DC3-D9E68E32CB1B}" srcOrd="5" destOrd="0" presId="urn:microsoft.com/office/officeart/2005/8/layout/hierarchy1"/>
    <dgm:cxn modelId="{137493CD-86C5-4890-B89F-9E2F3CBBE448}" type="presParOf" srcId="{4BEC35F1-394C-4B24-9DC3-D9E68E32CB1B}" destId="{14D243DB-22CD-414E-BD32-4A33BFBCA71D}" srcOrd="0" destOrd="0" presId="urn:microsoft.com/office/officeart/2005/8/layout/hierarchy1"/>
    <dgm:cxn modelId="{EDE3ECF2-F69A-4138-8CDF-32C2FF6D4813}" type="presParOf" srcId="{14D243DB-22CD-414E-BD32-4A33BFBCA71D}" destId="{8A520A41-91D5-4403-B553-477E2987D98D}" srcOrd="0" destOrd="0" presId="urn:microsoft.com/office/officeart/2005/8/layout/hierarchy1"/>
    <dgm:cxn modelId="{0CCA0292-6325-4B56-A669-EB89508465A8}" type="presParOf" srcId="{14D243DB-22CD-414E-BD32-4A33BFBCA71D}" destId="{AE5819A1-48BE-44B2-8B30-4AB1530E3511}" srcOrd="1" destOrd="0" presId="urn:microsoft.com/office/officeart/2005/8/layout/hierarchy1"/>
    <dgm:cxn modelId="{4660BD19-EAB3-46A6-A518-001C8C9CB09A}" type="presParOf" srcId="{4BEC35F1-394C-4B24-9DC3-D9E68E32CB1B}" destId="{D717FFDC-ABC3-47C8-AE2A-448935926239}" srcOrd="1" destOrd="0" presId="urn:microsoft.com/office/officeart/2005/8/layout/hierarchy1"/>
    <dgm:cxn modelId="{C97D0187-0901-4FD2-A019-E767BE60C162}" type="presParOf" srcId="{C7964B17-D585-426B-802B-93574936BBD6}" destId="{225AA5C2-B9CC-498C-876B-7E0C837A805F}" srcOrd="6" destOrd="0" presId="urn:microsoft.com/office/officeart/2005/8/layout/hierarchy1"/>
    <dgm:cxn modelId="{373FF13B-540F-4D52-8A5C-288C53BF0FB4}" type="presParOf" srcId="{C7964B17-D585-426B-802B-93574936BBD6}" destId="{2E5E674E-18F7-412C-8D5D-968DE5364614}" srcOrd="7" destOrd="0" presId="urn:microsoft.com/office/officeart/2005/8/layout/hierarchy1"/>
    <dgm:cxn modelId="{4A05CCBB-5AB2-4187-BD71-7148187C007B}" type="presParOf" srcId="{2E5E674E-18F7-412C-8D5D-968DE5364614}" destId="{83BDA713-C74C-4256-AF61-BE1D38D70244}" srcOrd="0" destOrd="0" presId="urn:microsoft.com/office/officeart/2005/8/layout/hierarchy1"/>
    <dgm:cxn modelId="{7E79E7A2-114F-471E-AAD8-CD18C0019C53}" type="presParOf" srcId="{83BDA713-C74C-4256-AF61-BE1D38D70244}" destId="{453E1418-71C5-4090-B20A-45657AF83DE1}" srcOrd="0" destOrd="0" presId="urn:microsoft.com/office/officeart/2005/8/layout/hierarchy1"/>
    <dgm:cxn modelId="{59642D10-6674-40B6-8015-991FB5391B29}" type="presParOf" srcId="{83BDA713-C74C-4256-AF61-BE1D38D70244}" destId="{772A4EA5-FE22-4A2B-B1B7-E45E5E520D40}" srcOrd="1" destOrd="0" presId="urn:microsoft.com/office/officeart/2005/8/layout/hierarchy1"/>
    <dgm:cxn modelId="{52A4312A-B6C1-42A0-9799-ACA4DF111F94}" type="presParOf" srcId="{2E5E674E-18F7-412C-8D5D-968DE5364614}" destId="{C48E8697-BAB2-4ABF-80A9-18B11E1FEF28}" srcOrd="1" destOrd="0" presId="urn:microsoft.com/office/officeart/2005/8/layout/hierarchy1"/>
    <dgm:cxn modelId="{622CFE75-9ECD-44B3-B5A7-0182A198373F}" type="presParOf" srcId="{C7964B17-D585-426B-802B-93574936BBD6}" destId="{04640B77-7E35-4CCA-A978-E036A649B8F9}" srcOrd="8" destOrd="0" presId="urn:microsoft.com/office/officeart/2005/8/layout/hierarchy1"/>
    <dgm:cxn modelId="{803A0B6E-1154-483B-BD19-59B320EF48BA}" type="presParOf" srcId="{C7964B17-D585-426B-802B-93574936BBD6}" destId="{0DED61D6-5383-4ADB-BF48-4E59D370A242}" srcOrd="9" destOrd="0" presId="urn:microsoft.com/office/officeart/2005/8/layout/hierarchy1"/>
    <dgm:cxn modelId="{B3039AA5-4946-44A4-82FB-567A833FB717}" type="presParOf" srcId="{0DED61D6-5383-4ADB-BF48-4E59D370A242}" destId="{CE6788D4-2DA8-4ECE-AE09-AFE20D25814F}" srcOrd="0" destOrd="0" presId="urn:microsoft.com/office/officeart/2005/8/layout/hierarchy1"/>
    <dgm:cxn modelId="{22D68056-661B-4035-B120-27CCBEC69009}" type="presParOf" srcId="{CE6788D4-2DA8-4ECE-AE09-AFE20D25814F}" destId="{99E20388-AC62-4D73-8408-15502C65E9AC}" srcOrd="0" destOrd="0" presId="urn:microsoft.com/office/officeart/2005/8/layout/hierarchy1"/>
    <dgm:cxn modelId="{35AB8436-AA32-4271-97B4-FB28953CB50E}" type="presParOf" srcId="{CE6788D4-2DA8-4ECE-AE09-AFE20D25814F}" destId="{C0A3AAD1-1874-4B76-8D28-224F04C68F94}" srcOrd="1" destOrd="0" presId="urn:microsoft.com/office/officeart/2005/8/layout/hierarchy1"/>
    <dgm:cxn modelId="{D2DEF847-A42B-444E-AAF8-7BB70B84C388}" type="presParOf" srcId="{0DED61D6-5383-4ADB-BF48-4E59D370A242}" destId="{E997AEF5-E610-47F2-AB8F-88267F32D8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11DD27-53E5-4E83-9388-1956637E8B2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8E2BFD5-D3A3-482D-92EA-6BF122675F04}">
      <dgm:prSet/>
      <dgm:spPr/>
      <dgm:t>
        <a:bodyPr/>
        <a:lstStyle/>
        <a:p>
          <a:pPr>
            <a:defRPr b="1"/>
          </a:pPr>
          <a:r>
            <a:rPr lang="en-US" b="0"/>
            <a:t>Reinforcing data integrity</a:t>
          </a:r>
        </a:p>
      </dgm:t>
    </dgm:pt>
    <dgm:pt modelId="{A668CF54-4E18-4B02-9CD1-BE6D3BA2D16B}" type="parTrans" cxnId="{60649DA6-DD7A-49AE-B788-7F4350A907F0}">
      <dgm:prSet/>
      <dgm:spPr/>
      <dgm:t>
        <a:bodyPr/>
        <a:lstStyle/>
        <a:p>
          <a:endParaRPr lang="en-US"/>
        </a:p>
      </dgm:t>
    </dgm:pt>
    <dgm:pt modelId="{8EE70AB7-4869-4EE8-BCC9-8A205660F2C9}" type="sibTrans" cxnId="{60649DA6-DD7A-49AE-B788-7F4350A907F0}">
      <dgm:prSet/>
      <dgm:spPr/>
      <dgm:t>
        <a:bodyPr/>
        <a:lstStyle/>
        <a:p>
          <a:endParaRPr lang="en-US"/>
        </a:p>
      </dgm:t>
    </dgm:pt>
    <dgm:pt modelId="{A3632CC6-0FCF-4609-BF5E-BA541DD422F2}">
      <dgm:prSet/>
      <dgm:spPr/>
      <dgm:t>
        <a:bodyPr/>
        <a:lstStyle/>
        <a:p>
          <a:pPr>
            <a:defRPr b="1"/>
          </a:pPr>
          <a:r>
            <a:rPr lang="en-US" b="0"/>
            <a:t>Steps:</a:t>
          </a:r>
        </a:p>
      </dgm:t>
    </dgm:pt>
    <dgm:pt modelId="{EB6828A8-086B-4083-80BC-14B345C27F6C}" type="parTrans" cxnId="{BF93C23E-D217-448D-BA6A-E0BCA9D94F54}">
      <dgm:prSet/>
      <dgm:spPr/>
      <dgm:t>
        <a:bodyPr/>
        <a:lstStyle/>
        <a:p>
          <a:endParaRPr lang="en-US"/>
        </a:p>
      </dgm:t>
    </dgm:pt>
    <dgm:pt modelId="{73F5F662-97F4-472B-870B-81F675DD1833}" type="sibTrans" cxnId="{BF93C23E-D217-448D-BA6A-E0BCA9D94F54}">
      <dgm:prSet/>
      <dgm:spPr/>
      <dgm:t>
        <a:bodyPr/>
        <a:lstStyle/>
        <a:p>
          <a:endParaRPr lang="en-US"/>
        </a:p>
      </dgm:t>
    </dgm:pt>
    <dgm:pt modelId="{A5DB298D-3164-4E0C-A62E-9A7E1C5B960C}">
      <dgm:prSet/>
      <dgm:spPr/>
      <dgm:t>
        <a:bodyPr/>
        <a:lstStyle/>
        <a:p>
          <a:pPr rtl="0"/>
          <a:r>
            <a:rPr lang="en-US" b="0">
              <a:latin typeface="Goudy Old Style"/>
            </a:rPr>
            <a:t>Finding &amp; Removing</a:t>
          </a:r>
          <a:r>
            <a:rPr lang="en-US" b="0"/>
            <a:t> </a:t>
          </a:r>
          <a:r>
            <a:rPr lang="en-US" b="0">
              <a:latin typeface="Goudy Old Style"/>
            </a:rPr>
            <a:t>any </a:t>
          </a:r>
          <a:r>
            <a:rPr lang="en-US" b="0"/>
            <a:t>duplicate rows</a:t>
          </a:r>
          <a:r>
            <a:rPr lang="en-US" b="0">
              <a:latin typeface="Goudy Old Style"/>
            </a:rPr>
            <a:t> to eliminate redundant data</a:t>
          </a:r>
          <a:endParaRPr lang="en-US" b="0"/>
        </a:p>
      </dgm:t>
    </dgm:pt>
    <dgm:pt modelId="{870DFA66-CDF6-4456-AEC3-7930D840C207}" type="parTrans" cxnId="{96F619DC-8080-48D2-8EFD-B6A1E1DFBCFD}">
      <dgm:prSet/>
      <dgm:spPr/>
      <dgm:t>
        <a:bodyPr/>
        <a:lstStyle/>
        <a:p>
          <a:endParaRPr lang="en-US"/>
        </a:p>
      </dgm:t>
    </dgm:pt>
    <dgm:pt modelId="{C00C1844-B985-49B0-A8DF-466E8204E26A}" type="sibTrans" cxnId="{96F619DC-8080-48D2-8EFD-B6A1E1DFBCFD}">
      <dgm:prSet/>
      <dgm:spPr/>
      <dgm:t>
        <a:bodyPr/>
        <a:lstStyle/>
        <a:p>
          <a:endParaRPr lang="en-US"/>
        </a:p>
      </dgm:t>
    </dgm:pt>
    <dgm:pt modelId="{11882CF5-684B-4639-B10C-4D00AB1835EA}">
      <dgm:prSet/>
      <dgm:spPr/>
      <dgm:t>
        <a:bodyPr/>
        <a:lstStyle/>
        <a:p>
          <a:pPr rtl="0"/>
          <a:r>
            <a:rPr lang="en-US" b="0">
              <a:latin typeface="Goudy Old Style"/>
            </a:rPr>
            <a:t>Reviewed</a:t>
          </a:r>
          <a:r>
            <a:rPr lang="en-US" b="0" i="1" u="sng">
              <a:latin typeface="Goudy Old Style"/>
            </a:rPr>
            <a:t> calculated columns</a:t>
          </a:r>
          <a:r>
            <a:rPr lang="en-US" b="0">
              <a:latin typeface="Goudy Old Style"/>
            </a:rPr>
            <a:t> for any inconsistencies (</a:t>
          </a:r>
          <a:r>
            <a:rPr lang="en-US" b="0" err="1">
              <a:latin typeface="Goudy Old Style"/>
            </a:rPr>
            <a:t>eg.</a:t>
          </a:r>
          <a:r>
            <a:rPr lang="en-US" b="0">
              <a:latin typeface="Goudy Old Style"/>
            </a:rPr>
            <a:t> 'revenue' and 'profit_margin'</a:t>
          </a:r>
          <a:endParaRPr lang="en-US" b="0"/>
        </a:p>
      </dgm:t>
    </dgm:pt>
    <dgm:pt modelId="{BFE25D32-9331-45DD-A749-648D56444821}" type="parTrans" cxnId="{15D49820-3F0E-4D48-ACEF-67559A3FCE58}">
      <dgm:prSet/>
      <dgm:spPr/>
      <dgm:t>
        <a:bodyPr/>
        <a:lstStyle/>
        <a:p>
          <a:endParaRPr lang="en-US"/>
        </a:p>
      </dgm:t>
    </dgm:pt>
    <dgm:pt modelId="{813B9966-024A-49C2-8EF0-C00D6EC00F71}" type="sibTrans" cxnId="{15D49820-3F0E-4D48-ACEF-67559A3FCE58}">
      <dgm:prSet/>
      <dgm:spPr/>
      <dgm:t>
        <a:bodyPr/>
        <a:lstStyle/>
        <a:p>
          <a:endParaRPr lang="en-US"/>
        </a:p>
      </dgm:t>
    </dgm:pt>
    <dgm:pt modelId="{14996BC7-C8DB-463A-9597-A6B44C427618}">
      <dgm:prSet/>
      <dgm:spPr/>
      <dgm:t>
        <a:bodyPr/>
        <a:lstStyle/>
        <a:p>
          <a:r>
            <a:rPr lang="en-US" b="0"/>
            <a:t>Addressing 'floating-point-rounding-error'</a:t>
          </a:r>
        </a:p>
      </dgm:t>
    </dgm:pt>
    <dgm:pt modelId="{8CF8DBF5-103A-4D44-A7F1-B6EC8558C836}" type="parTrans" cxnId="{E3EA8F95-CEFA-4752-B9C8-14517D48D8E1}">
      <dgm:prSet/>
      <dgm:spPr/>
      <dgm:t>
        <a:bodyPr/>
        <a:lstStyle/>
        <a:p>
          <a:endParaRPr lang="en-US"/>
        </a:p>
      </dgm:t>
    </dgm:pt>
    <dgm:pt modelId="{62773432-3A4F-4B21-AFC8-DBB0C61DFACE}" type="sibTrans" cxnId="{E3EA8F95-CEFA-4752-B9C8-14517D48D8E1}">
      <dgm:prSet/>
      <dgm:spPr/>
      <dgm:t>
        <a:bodyPr/>
        <a:lstStyle/>
        <a:p>
          <a:endParaRPr lang="en-US"/>
        </a:p>
      </dgm:t>
    </dgm:pt>
    <dgm:pt modelId="{4387077C-0811-4307-84A3-DBB3D5FABC97}">
      <dgm:prSet/>
      <dgm:spPr/>
      <dgm:t>
        <a:bodyPr/>
        <a:lstStyle/>
        <a:p>
          <a:pPr rtl="0"/>
          <a:r>
            <a:rPr lang="en-US" b="0"/>
            <a:t>Identifying </a:t>
          </a:r>
          <a:r>
            <a:rPr lang="en-US" b="0">
              <a:latin typeface="Goudy Old Style"/>
            </a:rPr>
            <a:t>and Understanding outliers using statistical summary </a:t>
          </a:r>
          <a:endParaRPr lang="en-US" b="0"/>
        </a:p>
      </dgm:t>
    </dgm:pt>
    <dgm:pt modelId="{EBCE4F36-9654-4767-9931-F860D82A4A00}" type="parTrans" cxnId="{B05E576F-E922-4C3F-B3AC-6127F48D6DFD}">
      <dgm:prSet/>
      <dgm:spPr/>
      <dgm:t>
        <a:bodyPr/>
        <a:lstStyle/>
        <a:p>
          <a:endParaRPr lang="en-US"/>
        </a:p>
      </dgm:t>
    </dgm:pt>
    <dgm:pt modelId="{7A527F56-BCBF-41E1-B170-4E345E3A7536}" type="sibTrans" cxnId="{B05E576F-E922-4C3F-B3AC-6127F48D6DFD}">
      <dgm:prSet/>
      <dgm:spPr/>
      <dgm:t>
        <a:bodyPr/>
        <a:lstStyle/>
        <a:p>
          <a:endParaRPr lang="en-US"/>
        </a:p>
      </dgm:t>
    </dgm:pt>
    <dgm:pt modelId="{4DE432E8-6B4C-4860-BBC5-FBE8A586DA72}">
      <dgm:prSet/>
      <dgm:spPr/>
      <dgm:t>
        <a:bodyPr/>
        <a:lstStyle/>
        <a:p>
          <a:pPr rtl="0"/>
          <a:r>
            <a:rPr lang="en-US" b="0"/>
            <a:t>Exporting</a:t>
          </a:r>
          <a:r>
            <a:rPr lang="en-US" b="0">
              <a:latin typeface="Goudy Old Style"/>
            </a:rPr>
            <a:t> revised cleaned</a:t>
          </a:r>
          <a:r>
            <a:rPr lang="en-US" b="0"/>
            <a:t> data</a:t>
          </a:r>
          <a:r>
            <a:rPr lang="en-US" b="0">
              <a:latin typeface="Goudy Old Style"/>
            </a:rPr>
            <a:t> </a:t>
          </a:r>
          <a:endParaRPr lang="en-US" b="0"/>
        </a:p>
      </dgm:t>
    </dgm:pt>
    <dgm:pt modelId="{BB7274D0-85DF-4AF2-A3D2-AE0E9446456E}" type="parTrans" cxnId="{B7993410-5947-46A0-8991-94CF62AD1241}">
      <dgm:prSet/>
      <dgm:spPr/>
      <dgm:t>
        <a:bodyPr/>
        <a:lstStyle/>
        <a:p>
          <a:endParaRPr lang="en-US"/>
        </a:p>
      </dgm:t>
    </dgm:pt>
    <dgm:pt modelId="{5FCAD3D6-EFA1-47A0-A9D0-5882B159A4EC}" type="sibTrans" cxnId="{B7993410-5947-46A0-8991-94CF62AD1241}">
      <dgm:prSet/>
      <dgm:spPr/>
      <dgm:t>
        <a:bodyPr/>
        <a:lstStyle/>
        <a:p>
          <a:endParaRPr lang="en-US"/>
        </a:p>
      </dgm:t>
    </dgm:pt>
    <dgm:pt modelId="{83CD1F73-3F0C-4127-ACC5-CDE756E58933}">
      <dgm:prSet phldr="0"/>
      <dgm:spPr/>
      <dgm:t>
        <a:bodyPr/>
        <a:lstStyle/>
        <a:p>
          <a:pPr rtl="0"/>
          <a:r>
            <a:rPr lang="en-US" b="0">
              <a:latin typeface="Goudy Old Style"/>
            </a:rPr>
            <a:t>Fixed by Incorporating a smaller margin of error (tolerance) of 1e-6 to ensure better calculation accuracy </a:t>
          </a:r>
        </a:p>
      </dgm:t>
    </dgm:pt>
    <dgm:pt modelId="{EE5B6EA3-714F-4510-A3C3-353ABCBB0C86}" type="parTrans" cxnId="{6D0F1266-99E4-4A5B-BCDB-080912D45D61}">
      <dgm:prSet/>
      <dgm:spPr/>
    </dgm:pt>
    <dgm:pt modelId="{E555E117-2916-4968-BF67-3BE45C34B8C3}" type="sibTrans" cxnId="{6D0F1266-99E4-4A5B-BCDB-080912D45D61}">
      <dgm:prSet/>
      <dgm:spPr/>
    </dgm:pt>
    <dgm:pt modelId="{6B250337-3458-4A06-8FA8-88B1096DA466}">
      <dgm:prSet phldr="0"/>
      <dgm:spPr/>
      <dgm:t>
        <a:bodyPr/>
        <a:lstStyle/>
        <a:p>
          <a:pPr rtl="0"/>
          <a:r>
            <a:rPr lang="en-US" b="0">
              <a:latin typeface="Goudy Old Style"/>
            </a:rPr>
            <a:t>Calculation Error that Computers with inadequate make when dealing with Big Data and Large Numbers</a:t>
          </a:r>
        </a:p>
      </dgm:t>
    </dgm:pt>
    <dgm:pt modelId="{1875E70C-DB8C-4934-8041-10F79C96EE62}" type="parTrans" cxnId="{88787869-7E9A-492F-980D-498DDD3475BE}">
      <dgm:prSet/>
      <dgm:spPr/>
    </dgm:pt>
    <dgm:pt modelId="{FA644934-E183-4AEE-AF3D-406030038EC1}" type="sibTrans" cxnId="{88787869-7E9A-492F-980D-498DDD3475BE}">
      <dgm:prSet/>
      <dgm:spPr/>
    </dgm:pt>
    <dgm:pt modelId="{E0BAB2EA-CF4B-4D7E-B7F8-19964662E6F6}" type="pres">
      <dgm:prSet presAssocID="{1011DD27-53E5-4E83-9388-1956637E8B24}" presName="linear" presStyleCnt="0">
        <dgm:presLayoutVars>
          <dgm:animLvl val="lvl"/>
          <dgm:resizeHandles val="exact"/>
        </dgm:presLayoutVars>
      </dgm:prSet>
      <dgm:spPr/>
    </dgm:pt>
    <dgm:pt modelId="{5B187A3A-A613-4462-A20B-8CA3D27217B0}" type="pres">
      <dgm:prSet presAssocID="{78E2BFD5-D3A3-482D-92EA-6BF122675F0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2032897-5FE4-4150-9503-EACD20EC0339}" type="pres">
      <dgm:prSet presAssocID="{8EE70AB7-4869-4EE8-BCC9-8A205660F2C9}" presName="spacer" presStyleCnt="0"/>
      <dgm:spPr/>
    </dgm:pt>
    <dgm:pt modelId="{708B4A90-F8DC-4421-AFED-8D77B186AB24}" type="pres">
      <dgm:prSet presAssocID="{A3632CC6-0FCF-4609-BF5E-BA541DD422F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F50B1C4-22C1-4915-A025-1C822571BCA2}" type="pres">
      <dgm:prSet presAssocID="{A3632CC6-0FCF-4609-BF5E-BA541DD422F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3B75207-74C8-4C98-8A16-316D173952F0}" type="presOf" srcId="{4387077C-0811-4307-84A3-DBB3D5FABC97}" destId="{2F50B1C4-22C1-4915-A025-1C822571BCA2}" srcOrd="0" destOrd="5" presId="urn:microsoft.com/office/officeart/2005/8/layout/vList2"/>
    <dgm:cxn modelId="{CC4A7C0F-2DD3-4EF6-A545-0AE4180993C3}" type="presOf" srcId="{A3632CC6-0FCF-4609-BF5E-BA541DD422F2}" destId="{708B4A90-F8DC-4421-AFED-8D77B186AB24}" srcOrd="0" destOrd="0" presId="urn:microsoft.com/office/officeart/2005/8/layout/vList2"/>
    <dgm:cxn modelId="{B7993410-5947-46A0-8991-94CF62AD1241}" srcId="{A3632CC6-0FCF-4609-BF5E-BA541DD422F2}" destId="{4DE432E8-6B4C-4860-BBC5-FBE8A586DA72}" srcOrd="4" destOrd="0" parTransId="{BB7274D0-85DF-4AF2-A3D2-AE0E9446456E}" sibTransId="{5FCAD3D6-EFA1-47A0-A9D0-5882B159A4EC}"/>
    <dgm:cxn modelId="{0BBC8A10-EEEA-4B60-A73B-C453E4CD1963}" type="presOf" srcId="{1011DD27-53E5-4E83-9388-1956637E8B24}" destId="{E0BAB2EA-CF4B-4D7E-B7F8-19964662E6F6}" srcOrd="0" destOrd="0" presId="urn:microsoft.com/office/officeart/2005/8/layout/vList2"/>
    <dgm:cxn modelId="{15D49820-3F0E-4D48-ACEF-67559A3FCE58}" srcId="{A3632CC6-0FCF-4609-BF5E-BA541DD422F2}" destId="{11882CF5-684B-4639-B10C-4D00AB1835EA}" srcOrd="1" destOrd="0" parTransId="{BFE25D32-9331-45DD-A749-648D56444821}" sibTransId="{813B9966-024A-49C2-8EF0-C00D6EC00F71}"/>
    <dgm:cxn modelId="{FDB03A25-9E09-4E99-8ABA-F54DBBBCFBC2}" type="presOf" srcId="{4DE432E8-6B4C-4860-BBC5-FBE8A586DA72}" destId="{2F50B1C4-22C1-4915-A025-1C822571BCA2}" srcOrd="0" destOrd="6" presId="urn:microsoft.com/office/officeart/2005/8/layout/vList2"/>
    <dgm:cxn modelId="{BF93C23E-D217-448D-BA6A-E0BCA9D94F54}" srcId="{1011DD27-53E5-4E83-9388-1956637E8B24}" destId="{A3632CC6-0FCF-4609-BF5E-BA541DD422F2}" srcOrd="1" destOrd="0" parTransId="{EB6828A8-086B-4083-80BC-14B345C27F6C}" sibTransId="{73F5F662-97F4-472B-870B-81F675DD1833}"/>
    <dgm:cxn modelId="{C520175D-9D2E-4EA2-AEFF-9A52957D88CD}" type="presOf" srcId="{6B250337-3458-4A06-8FA8-88B1096DA466}" destId="{2F50B1C4-22C1-4915-A025-1C822571BCA2}" srcOrd="0" destOrd="3" presId="urn:microsoft.com/office/officeart/2005/8/layout/vList2"/>
    <dgm:cxn modelId="{8A9EDE60-5D75-4CA1-9251-ED0737E3E955}" type="presOf" srcId="{78E2BFD5-D3A3-482D-92EA-6BF122675F04}" destId="{5B187A3A-A613-4462-A20B-8CA3D27217B0}" srcOrd="0" destOrd="0" presId="urn:microsoft.com/office/officeart/2005/8/layout/vList2"/>
    <dgm:cxn modelId="{6D0F1266-99E4-4A5B-BCDB-080912D45D61}" srcId="{14996BC7-C8DB-463A-9597-A6B44C427618}" destId="{83CD1F73-3F0C-4127-ACC5-CDE756E58933}" srcOrd="1" destOrd="0" parTransId="{EE5B6EA3-714F-4510-A3C3-353ABCBB0C86}" sibTransId="{E555E117-2916-4968-BF67-3BE45C34B8C3}"/>
    <dgm:cxn modelId="{88787869-7E9A-492F-980D-498DDD3475BE}" srcId="{14996BC7-C8DB-463A-9597-A6B44C427618}" destId="{6B250337-3458-4A06-8FA8-88B1096DA466}" srcOrd="0" destOrd="0" parTransId="{1875E70C-DB8C-4934-8041-10F79C96EE62}" sibTransId="{FA644934-E183-4AEE-AF3D-406030038EC1}"/>
    <dgm:cxn modelId="{B05E576F-E922-4C3F-B3AC-6127F48D6DFD}" srcId="{A3632CC6-0FCF-4609-BF5E-BA541DD422F2}" destId="{4387077C-0811-4307-84A3-DBB3D5FABC97}" srcOrd="3" destOrd="0" parTransId="{EBCE4F36-9654-4767-9931-F860D82A4A00}" sibTransId="{7A527F56-BCBF-41E1-B170-4E345E3A7536}"/>
    <dgm:cxn modelId="{6AE8E053-A117-491E-A5D0-30E3E0D499F6}" type="presOf" srcId="{A5DB298D-3164-4E0C-A62E-9A7E1C5B960C}" destId="{2F50B1C4-22C1-4915-A025-1C822571BCA2}" srcOrd="0" destOrd="0" presId="urn:microsoft.com/office/officeart/2005/8/layout/vList2"/>
    <dgm:cxn modelId="{DBA27378-8884-40F3-9A59-72CF2377C172}" type="presOf" srcId="{11882CF5-684B-4639-B10C-4D00AB1835EA}" destId="{2F50B1C4-22C1-4915-A025-1C822571BCA2}" srcOrd="0" destOrd="1" presId="urn:microsoft.com/office/officeart/2005/8/layout/vList2"/>
    <dgm:cxn modelId="{E3EA8F95-CEFA-4752-B9C8-14517D48D8E1}" srcId="{A3632CC6-0FCF-4609-BF5E-BA541DD422F2}" destId="{14996BC7-C8DB-463A-9597-A6B44C427618}" srcOrd="2" destOrd="0" parTransId="{8CF8DBF5-103A-4D44-A7F1-B6EC8558C836}" sibTransId="{62773432-3A4F-4B21-AFC8-DBB0C61DFACE}"/>
    <dgm:cxn modelId="{60649DA6-DD7A-49AE-B788-7F4350A907F0}" srcId="{1011DD27-53E5-4E83-9388-1956637E8B24}" destId="{78E2BFD5-D3A3-482D-92EA-6BF122675F04}" srcOrd="0" destOrd="0" parTransId="{A668CF54-4E18-4B02-9CD1-BE6D3BA2D16B}" sibTransId="{8EE70AB7-4869-4EE8-BCC9-8A205660F2C9}"/>
    <dgm:cxn modelId="{D2FA4BC8-EAB9-4D88-AAA7-696639A3F404}" type="presOf" srcId="{83CD1F73-3F0C-4127-ACC5-CDE756E58933}" destId="{2F50B1C4-22C1-4915-A025-1C822571BCA2}" srcOrd="0" destOrd="4" presId="urn:microsoft.com/office/officeart/2005/8/layout/vList2"/>
    <dgm:cxn modelId="{96F619DC-8080-48D2-8EFD-B6A1E1DFBCFD}" srcId="{A3632CC6-0FCF-4609-BF5E-BA541DD422F2}" destId="{A5DB298D-3164-4E0C-A62E-9A7E1C5B960C}" srcOrd="0" destOrd="0" parTransId="{870DFA66-CDF6-4456-AEC3-7930D840C207}" sibTransId="{C00C1844-B985-49B0-A8DF-466E8204E26A}"/>
    <dgm:cxn modelId="{FD41E2E7-2C35-4A2E-9905-07D7506A90A3}" type="presOf" srcId="{14996BC7-C8DB-463A-9597-A6B44C427618}" destId="{2F50B1C4-22C1-4915-A025-1C822571BCA2}" srcOrd="0" destOrd="2" presId="urn:microsoft.com/office/officeart/2005/8/layout/vList2"/>
    <dgm:cxn modelId="{F4DFADF2-C05D-417B-A264-AFA0F3011EF2}" type="presParOf" srcId="{E0BAB2EA-CF4B-4D7E-B7F8-19964662E6F6}" destId="{5B187A3A-A613-4462-A20B-8CA3D27217B0}" srcOrd="0" destOrd="0" presId="urn:microsoft.com/office/officeart/2005/8/layout/vList2"/>
    <dgm:cxn modelId="{F2C05F3D-C3FF-41C1-8D91-D9878A8F8C84}" type="presParOf" srcId="{E0BAB2EA-CF4B-4D7E-B7F8-19964662E6F6}" destId="{C2032897-5FE4-4150-9503-EACD20EC0339}" srcOrd="1" destOrd="0" presId="urn:microsoft.com/office/officeart/2005/8/layout/vList2"/>
    <dgm:cxn modelId="{AD328063-A74B-42F1-9425-F6FE882AAC76}" type="presParOf" srcId="{E0BAB2EA-CF4B-4D7E-B7F8-19964662E6F6}" destId="{708B4A90-F8DC-4421-AFED-8D77B186AB24}" srcOrd="2" destOrd="0" presId="urn:microsoft.com/office/officeart/2005/8/layout/vList2"/>
    <dgm:cxn modelId="{31FBE7A2-7B4A-4C3C-8268-DF8C7F016932}" type="presParOf" srcId="{E0BAB2EA-CF4B-4D7E-B7F8-19964662E6F6}" destId="{2F50B1C4-22C1-4915-A025-1C822571BCA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DE956B-3AFC-460F-B9FC-A8276DA0880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1AB1F2-3C91-4E28-B90D-666D44598E05}">
      <dgm:prSet/>
      <dgm:spPr/>
      <dgm:t>
        <a:bodyPr/>
        <a:lstStyle/>
        <a:p>
          <a:r>
            <a:rPr lang="en-US"/>
            <a:t>Focus on San Francisco: Top products- iPhone, Mac Book Laptop, and Think Pad</a:t>
          </a:r>
        </a:p>
      </dgm:t>
    </dgm:pt>
    <dgm:pt modelId="{375C0AFD-AA51-4896-98A2-CFD664EF96BE}" type="parTrans" cxnId="{B9F10154-6D23-4B9A-9375-D89AC40BD603}">
      <dgm:prSet/>
      <dgm:spPr/>
      <dgm:t>
        <a:bodyPr/>
        <a:lstStyle/>
        <a:p>
          <a:endParaRPr lang="en-US"/>
        </a:p>
      </dgm:t>
    </dgm:pt>
    <dgm:pt modelId="{6AA112B8-803E-4300-8047-C1793C143022}" type="sibTrans" cxnId="{B9F10154-6D23-4B9A-9375-D89AC40BD603}">
      <dgm:prSet/>
      <dgm:spPr/>
      <dgm:t>
        <a:bodyPr/>
        <a:lstStyle/>
        <a:p>
          <a:endParaRPr lang="en-US"/>
        </a:p>
      </dgm:t>
    </dgm:pt>
    <dgm:pt modelId="{2B2DA19A-4101-4A2A-BAAC-93EE34777EA2}">
      <dgm:prSet/>
      <dgm:spPr/>
      <dgm:t>
        <a:bodyPr/>
        <a:lstStyle/>
        <a:p>
          <a:r>
            <a:rPr lang="en-US"/>
            <a:t>Seasonality and marketing correlation</a:t>
          </a:r>
        </a:p>
      </dgm:t>
    </dgm:pt>
    <dgm:pt modelId="{2A707935-FB10-40A3-89A2-0B4254ACEF68}" type="parTrans" cxnId="{5157E2D2-99ED-4A7B-BE8C-06CB74A6F993}">
      <dgm:prSet/>
      <dgm:spPr/>
      <dgm:t>
        <a:bodyPr/>
        <a:lstStyle/>
        <a:p>
          <a:endParaRPr lang="en-US"/>
        </a:p>
      </dgm:t>
    </dgm:pt>
    <dgm:pt modelId="{1CF8F745-CE84-4C33-911B-D6F62AE5B97C}" type="sibTrans" cxnId="{5157E2D2-99ED-4A7B-BE8C-06CB74A6F993}">
      <dgm:prSet/>
      <dgm:spPr/>
      <dgm:t>
        <a:bodyPr/>
        <a:lstStyle/>
        <a:p>
          <a:endParaRPr lang="en-US"/>
        </a:p>
      </dgm:t>
    </dgm:pt>
    <dgm:pt modelId="{40FDED3F-F94D-4F99-B366-6FADB3F27C42}">
      <dgm:prSet/>
      <dgm:spPr/>
      <dgm:t>
        <a:bodyPr/>
        <a:lstStyle/>
        <a:p>
          <a:r>
            <a:rPr lang="en-US"/>
            <a:t>Promotional tactics </a:t>
          </a:r>
        </a:p>
      </dgm:t>
    </dgm:pt>
    <dgm:pt modelId="{D1905F70-E8D5-47C9-9545-93BE943C6731}" type="parTrans" cxnId="{662DED7C-C5F8-4BC6-9CB3-ACA91DB05EDA}">
      <dgm:prSet/>
      <dgm:spPr/>
      <dgm:t>
        <a:bodyPr/>
        <a:lstStyle/>
        <a:p>
          <a:endParaRPr lang="en-US"/>
        </a:p>
      </dgm:t>
    </dgm:pt>
    <dgm:pt modelId="{23E49520-04DD-4C4D-A672-E9E448D519FE}" type="sibTrans" cxnId="{662DED7C-C5F8-4BC6-9CB3-ACA91DB05EDA}">
      <dgm:prSet/>
      <dgm:spPr/>
      <dgm:t>
        <a:bodyPr/>
        <a:lstStyle/>
        <a:p>
          <a:endParaRPr lang="en-US"/>
        </a:p>
      </dgm:t>
    </dgm:pt>
    <dgm:pt modelId="{8491410F-5BF1-4AE1-A10C-A50707A4B943}" type="pres">
      <dgm:prSet presAssocID="{7FDE956B-3AFC-460F-B9FC-A8276DA08806}" presName="root" presStyleCnt="0">
        <dgm:presLayoutVars>
          <dgm:dir/>
          <dgm:resizeHandles val="exact"/>
        </dgm:presLayoutVars>
      </dgm:prSet>
      <dgm:spPr/>
    </dgm:pt>
    <dgm:pt modelId="{ECBB6C7E-F10B-445A-B115-0C58FFECE7FC}" type="pres">
      <dgm:prSet presAssocID="{B61AB1F2-3C91-4E28-B90D-666D44598E05}" presName="compNode" presStyleCnt="0"/>
      <dgm:spPr/>
    </dgm:pt>
    <dgm:pt modelId="{91E71D81-2D8C-42D4-9E1D-5FD8B77519D0}" type="pres">
      <dgm:prSet presAssocID="{B61AB1F2-3C91-4E28-B90D-666D44598E0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94B5A03-F252-43F2-BAC4-2E421D11245B}" type="pres">
      <dgm:prSet presAssocID="{B61AB1F2-3C91-4E28-B90D-666D44598E05}" presName="spaceRect" presStyleCnt="0"/>
      <dgm:spPr/>
    </dgm:pt>
    <dgm:pt modelId="{6087D1BF-C688-4B92-AEDD-ABE578357500}" type="pres">
      <dgm:prSet presAssocID="{B61AB1F2-3C91-4E28-B90D-666D44598E05}" presName="textRect" presStyleLbl="revTx" presStyleIdx="0" presStyleCnt="3">
        <dgm:presLayoutVars>
          <dgm:chMax val="1"/>
          <dgm:chPref val="1"/>
        </dgm:presLayoutVars>
      </dgm:prSet>
      <dgm:spPr/>
    </dgm:pt>
    <dgm:pt modelId="{ACDE1AB6-B4CE-4B5E-B362-FD477F5696BF}" type="pres">
      <dgm:prSet presAssocID="{6AA112B8-803E-4300-8047-C1793C143022}" presName="sibTrans" presStyleCnt="0"/>
      <dgm:spPr/>
    </dgm:pt>
    <dgm:pt modelId="{9FDBE9ED-581B-4157-AB43-96DF17E3B0F9}" type="pres">
      <dgm:prSet presAssocID="{2B2DA19A-4101-4A2A-BAAC-93EE34777EA2}" presName="compNode" presStyleCnt="0"/>
      <dgm:spPr/>
    </dgm:pt>
    <dgm:pt modelId="{DF47E1A6-E138-4D0B-B577-2316A076D70E}" type="pres">
      <dgm:prSet presAssocID="{2B2DA19A-4101-4A2A-BAAC-93EE34777E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91F0F96-F412-43A4-8459-C541A08AE661}" type="pres">
      <dgm:prSet presAssocID="{2B2DA19A-4101-4A2A-BAAC-93EE34777EA2}" presName="spaceRect" presStyleCnt="0"/>
      <dgm:spPr/>
    </dgm:pt>
    <dgm:pt modelId="{98982493-C55A-4B66-9E29-2FFD89BECAA3}" type="pres">
      <dgm:prSet presAssocID="{2B2DA19A-4101-4A2A-BAAC-93EE34777EA2}" presName="textRect" presStyleLbl="revTx" presStyleIdx="1" presStyleCnt="3">
        <dgm:presLayoutVars>
          <dgm:chMax val="1"/>
          <dgm:chPref val="1"/>
        </dgm:presLayoutVars>
      </dgm:prSet>
      <dgm:spPr/>
    </dgm:pt>
    <dgm:pt modelId="{B9D9C298-DBAA-4E38-A059-291C24DFF014}" type="pres">
      <dgm:prSet presAssocID="{1CF8F745-CE84-4C33-911B-D6F62AE5B97C}" presName="sibTrans" presStyleCnt="0"/>
      <dgm:spPr/>
    </dgm:pt>
    <dgm:pt modelId="{11BC5331-58B1-47F5-873F-7272DC41042B}" type="pres">
      <dgm:prSet presAssocID="{40FDED3F-F94D-4F99-B366-6FADB3F27C42}" presName="compNode" presStyleCnt="0"/>
      <dgm:spPr/>
    </dgm:pt>
    <dgm:pt modelId="{D70F46A5-8EBB-4A98-B3A8-0A46BA08281B}" type="pres">
      <dgm:prSet presAssocID="{40FDED3F-F94D-4F99-B366-6FADB3F27C4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59DEE640-53FC-4149-A2F7-9169D4A041A9}" type="pres">
      <dgm:prSet presAssocID="{40FDED3F-F94D-4F99-B366-6FADB3F27C42}" presName="spaceRect" presStyleCnt="0"/>
      <dgm:spPr/>
    </dgm:pt>
    <dgm:pt modelId="{78D90393-E246-4C90-B148-42C05D03C7B3}" type="pres">
      <dgm:prSet presAssocID="{40FDED3F-F94D-4F99-B366-6FADB3F27C4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C83E508-8951-4184-9936-30973188BB7B}" type="presOf" srcId="{40FDED3F-F94D-4F99-B366-6FADB3F27C42}" destId="{78D90393-E246-4C90-B148-42C05D03C7B3}" srcOrd="0" destOrd="0" presId="urn:microsoft.com/office/officeart/2018/2/layout/IconLabelList"/>
    <dgm:cxn modelId="{B6C77366-6998-4779-A588-FE38CB55F90A}" type="presOf" srcId="{7FDE956B-3AFC-460F-B9FC-A8276DA08806}" destId="{8491410F-5BF1-4AE1-A10C-A50707A4B943}" srcOrd="0" destOrd="0" presId="urn:microsoft.com/office/officeart/2018/2/layout/IconLabelList"/>
    <dgm:cxn modelId="{B9F10154-6D23-4B9A-9375-D89AC40BD603}" srcId="{7FDE956B-3AFC-460F-B9FC-A8276DA08806}" destId="{B61AB1F2-3C91-4E28-B90D-666D44598E05}" srcOrd="0" destOrd="0" parTransId="{375C0AFD-AA51-4896-98A2-CFD664EF96BE}" sibTransId="{6AA112B8-803E-4300-8047-C1793C143022}"/>
    <dgm:cxn modelId="{662DED7C-C5F8-4BC6-9CB3-ACA91DB05EDA}" srcId="{7FDE956B-3AFC-460F-B9FC-A8276DA08806}" destId="{40FDED3F-F94D-4F99-B366-6FADB3F27C42}" srcOrd="2" destOrd="0" parTransId="{D1905F70-E8D5-47C9-9545-93BE943C6731}" sibTransId="{23E49520-04DD-4C4D-A672-E9E448D519FE}"/>
    <dgm:cxn modelId="{1DC9C784-D68F-4512-A0D6-6E0E0047CF58}" type="presOf" srcId="{2B2DA19A-4101-4A2A-BAAC-93EE34777EA2}" destId="{98982493-C55A-4B66-9E29-2FFD89BECAA3}" srcOrd="0" destOrd="0" presId="urn:microsoft.com/office/officeart/2018/2/layout/IconLabelList"/>
    <dgm:cxn modelId="{5157E2D2-99ED-4A7B-BE8C-06CB74A6F993}" srcId="{7FDE956B-3AFC-460F-B9FC-A8276DA08806}" destId="{2B2DA19A-4101-4A2A-BAAC-93EE34777EA2}" srcOrd="1" destOrd="0" parTransId="{2A707935-FB10-40A3-89A2-0B4254ACEF68}" sibTransId="{1CF8F745-CE84-4C33-911B-D6F62AE5B97C}"/>
    <dgm:cxn modelId="{B9680DDF-F8A6-4B5A-8BB2-50BD345BA03B}" type="presOf" srcId="{B61AB1F2-3C91-4E28-B90D-666D44598E05}" destId="{6087D1BF-C688-4B92-AEDD-ABE578357500}" srcOrd="0" destOrd="0" presId="urn:microsoft.com/office/officeart/2018/2/layout/IconLabelList"/>
    <dgm:cxn modelId="{C2994135-CBE9-4F05-BD9D-387797DF6AA2}" type="presParOf" srcId="{8491410F-5BF1-4AE1-A10C-A50707A4B943}" destId="{ECBB6C7E-F10B-445A-B115-0C58FFECE7FC}" srcOrd="0" destOrd="0" presId="urn:microsoft.com/office/officeart/2018/2/layout/IconLabelList"/>
    <dgm:cxn modelId="{FC6FBC8A-E580-40FC-9BCB-2F1EE10F8A69}" type="presParOf" srcId="{ECBB6C7E-F10B-445A-B115-0C58FFECE7FC}" destId="{91E71D81-2D8C-42D4-9E1D-5FD8B77519D0}" srcOrd="0" destOrd="0" presId="urn:microsoft.com/office/officeart/2018/2/layout/IconLabelList"/>
    <dgm:cxn modelId="{C3B2FC4B-55CB-4E30-9C22-58578F1C663E}" type="presParOf" srcId="{ECBB6C7E-F10B-445A-B115-0C58FFECE7FC}" destId="{494B5A03-F252-43F2-BAC4-2E421D11245B}" srcOrd="1" destOrd="0" presId="urn:microsoft.com/office/officeart/2018/2/layout/IconLabelList"/>
    <dgm:cxn modelId="{563D811C-0968-4454-812C-B28B5379D538}" type="presParOf" srcId="{ECBB6C7E-F10B-445A-B115-0C58FFECE7FC}" destId="{6087D1BF-C688-4B92-AEDD-ABE578357500}" srcOrd="2" destOrd="0" presId="urn:microsoft.com/office/officeart/2018/2/layout/IconLabelList"/>
    <dgm:cxn modelId="{B7AA44B4-4A25-4834-B1E0-60A50147CD64}" type="presParOf" srcId="{8491410F-5BF1-4AE1-A10C-A50707A4B943}" destId="{ACDE1AB6-B4CE-4B5E-B362-FD477F5696BF}" srcOrd="1" destOrd="0" presId="urn:microsoft.com/office/officeart/2018/2/layout/IconLabelList"/>
    <dgm:cxn modelId="{207F6B44-0D11-43EB-82C6-DDE68F585F53}" type="presParOf" srcId="{8491410F-5BF1-4AE1-A10C-A50707A4B943}" destId="{9FDBE9ED-581B-4157-AB43-96DF17E3B0F9}" srcOrd="2" destOrd="0" presId="urn:microsoft.com/office/officeart/2018/2/layout/IconLabelList"/>
    <dgm:cxn modelId="{2B00608C-A50C-4895-B4F4-9BBF1C82C00A}" type="presParOf" srcId="{9FDBE9ED-581B-4157-AB43-96DF17E3B0F9}" destId="{DF47E1A6-E138-4D0B-B577-2316A076D70E}" srcOrd="0" destOrd="0" presId="urn:microsoft.com/office/officeart/2018/2/layout/IconLabelList"/>
    <dgm:cxn modelId="{6DFA5DB8-FC78-4964-9994-716BD2ACADF8}" type="presParOf" srcId="{9FDBE9ED-581B-4157-AB43-96DF17E3B0F9}" destId="{F91F0F96-F412-43A4-8459-C541A08AE661}" srcOrd="1" destOrd="0" presId="urn:microsoft.com/office/officeart/2018/2/layout/IconLabelList"/>
    <dgm:cxn modelId="{43A2D507-BED7-49CF-9224-B1375050CEDB}" type="presParOf" srcId="{9FDBE9ED-581B-4157-AB43-96DF17E3B0F9}" destId="{98982493-C55A-4B66-9E29-2FFD89BECAA3}" srcOrd="2" destOrd="0" presId="urn:microsoft.com/office/officeart/2018/2/layout/IconLabelList"/>
    <dgm:cxn modelId="{C632B502-93DB-43CC-9CC0-BDAAF3977497}" type="presParOf" srcId="{8491410F-5BF1-4AE1-A10C-A50707A4B943}" destId="{B9D9C298-DBAA-4E38-A059-291C24DFF014}" srcOrd="3" destOrd="0" presId="urn:microsoft.com/office/officeart/2018/2/layout/IconLabelList"/>
    <dgm:cxn modelId="{01979125-0514-4B96-B7B3-56DE9C703CBE}" type="presParOf" srcId="{8491410F-5BF1-4AE1-A10C-A50707A4B943}" destId="{11BC5331-58B1-47F5-873F-7272DC41042B}" srcOrd="4" destOrd="0" presId="urn:microsoft.com/office/officeart/2018/2/layout/IconLabelList"/>
    <dgm:cxn modelId="{4C7821C9-3F45-434F-A0AF-84DD59E9F230}" type="presParOf" srcId="{11BC5331-58B1-47F5-873F-7272DC41042B}" destId="{D70F46A5-8EBB-4A98-B3A8-0A46BA08281B}" srcOrd="0" destOrd="0" presId="urn:microsoft.com/office/officeart/2018/2/layout/IconLabelList"/>
    <dgm:cxn modelId="{3A73BC65-10D1-45CC-BBAB-893B871AE23C}" type="presParOf" srcId="{11BC5331-58B1-47F5-873F-7272DC41042B}" destId="{59DEE640-53FC-4149-A2F7-9169D4A041A9}" srcOrd="1" destOrd="0" presId="urn:microsoft.com/office/officeart/2018/2/layout/IconLabelList"/>
    <dgm:cxn modelId="{13FADF15-D619-4D79-B84D-41E597F962CC}" type="presParOf" srcId="{11BC5331-58B1-47F5-873F-7272DC41042B}" destId="{78D90393-E246-4C90-B148-42C05D03C7B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DCC5D-14C3-4C4A-9FCF-E714F94E13F4}">
      <dsp:nvSpPr>
        <dsp:cNvPr id="0" name=""/>
        <dsp:cNvSpPr/>
      </dsp:nvSpPr>
      <dsp:spPr>
        <a:xfrm>
          <a:off x="783813" y="488457"/>
          <a:ext cx="835734" cy="8357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893CE-EE5D-4F2D-8BF6-7BB0652D22E7}">
      <dsp:nvSpPr>
        <dsp:cNvPr id="0" name=""/>
        <dsp:cNvSpPr/>
      </dsp:nvSpPr>
      <dsp:spPr>
        <a:xfrm>
          <a:off x="7774" y="1431648"/>
          <a:ext cx="2387812" cy="1029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Overview:</a:t>
          </a:r>
          <a:r>
            <a:rPr lang="en-US" sz="1400" kern="1200">
              <a:latin typeface="Goudy Old Style"/>
            </a:rPr>
            <a:t> Performed a Thorough Analysis for a Large Dataset consisting of over 185,000 rows of Problematic Sales Data</a:t>
          </a:r>
        </a:p>
      </dsp:txBody>
      <dsp:txXfrm>
        <a:off x="7774" y="1431648"/>
        <a:ext cx="2387812" cy="1029744"/>
      </dsp:txXfrm>
    </dsp:sp>
    <dsp:sp modelId="{6A76ED1C-DF1A-40F0-9E63-0832CDA8278A}">
      <dsp:nvSpPr>
        <dsp:cNvPr id="0" name=""/>
        <dsp:cNvSpPr/>
      </dsp:nvSpPr>
      <dsp:spPr>
        <a:xfrm>
          <a:off x="7774" y="2511371"/>
          <a:ext cx="2387812" cy="47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Goudy Old Style"/>
            </a:rPr>
            <a:t>Primarily focusing on resolving all data inconsistencies first to ensure a reliable Analysis and Visualizations</a:t>
          </a:r>
          <a:endParaRPr lang="en-US" sz="1100" kern="1200"/>
        </a:p>
      </dsp:txBody>
      <dsp:txXfrm>
        <a:off x="7774" y="2511371"/>
        <a:ext cx="2387812" cy="476062"/>
      </dsp:txXfrm>
    </dsp:sp>
    <dsp:sp modelId="{DE18143F-A39B-4A75-B90B-772EF125EEE8}">
      <dsp:nvSpPr>
        <dsp:cNvPr id="0" name=""/>
        <dsp:cNvSpPr/>
      </dsp:nvSpPr>
      <dsp:spPr>
        <a:xfrm>
          <a:off x="3589492" y="488457"/>
          <a:ext cx="835734" cy="8357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9AF222-8D79-42FB-ABA4-02C7608FBB3D}">
      <dsp:nvSpPr>
        <dsp:cNvPr id="0" name=""/>
        <dsp:cNvSpPr/>
      </dsp:nvSpPr>
      <dsp:spPr>
        <a:xfrm>
          <a:off x="2813453" y="1431648"/>
          <a:ext cx="2387812" cy="1029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Purpose: </a:t>
          </a:r>
          <a:r>
            <a:rPr lang="en-US" sz="1400" kern="1200">
              <a:latin typeface="Goudy Old Style"/>
            </a:rPr>
            <a:t>Transform Cleaned Data into Meaningful Visualizations to Present Meaningful Sales and Performance Insights</a:t>
          </a:r>
          <a:endParaRPr lang="en-US" sz="1400" kern="1200"/>
        </a:p>
      </dsp:txBody>
      <dsp:txXfrm>
        <a:off x="2813453" y="1431648"/>
        <a:ext cx="2387812" cy="1029744"/>
      </dsp:txXfrm>
    </dsp:sp>
    <dsp:sp modelId="{2903C76D-3F6B-46DE-9C51-92A5455B158A}">
      <dsp:nvSpPr>
        <dsp:cNvPr id="0" name=""/>
        <dsp:cNvSpPr/>
      </dsp:nvSpPr>
      <dsp:spPr>
        <a:xfrm>
          <a:off x="2813453" y="2511371"/>
          <a:ext cx="2387812" cy="47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A68AA-E69A-4491-89A7-67EA90A67FFA}">
      <dsp:nvSpPr>
        <dsp:cNvPr id="0" name=""/>
        <dsp:cNvSpPr/>
      </dsp:nvSpPr>
      <dsp:spPr>
        <a:xfrm>
          <a:off x="6395172" y="488457"/>
          <a:ext cx="835734" cy="8357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80E8D-49EE-4AFD-8C31-804A6CC7FD87}">
      <dsp:nvSpPr>
        <dsp:cNvPr id="0" name=""/>
        <dsp:cNvSpPr/>
      </dsp:nvSpPr>
      <dsp:spPr>
        <a:xfrm>
          <a:off x="5619133" y="1431648"/>
          <a:ext cx="2387812" cy="1029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Goal: </a:t>
          </a:r>
          <a:r>
            <a:rPr lang="en-US" sz="1400" kern="1200">
              <a:latin typeface="Goudy Old Style"/>
            </a:rPr>
            <a:t>To Leverage Analytical Insights to develop data-driven marketing strategies for further growth</a:t>
          </a:r>
          <a:endParaRPr lang="en-US" sz="1400" kern="1200"/>
        </a:p>
      </dsp:txBody>
      <dsp:txXfrm>
        <a:off x="5619133" y="1431648"/>
        <a:ext cx="2387812" cy="1029744"/>
      </dsp:txXfrm>
    </dsp:sp>
    <dsp:sp modelId="{39C6D5AC-22A7-4EE4-9E7A-AE26BF239639}">
      <dsp:nvSpPr>
        <dsp:cNvPr id="0" name=""/>
        <dsp:cNvSpPr/>
      </dsp:nvSpPr>
      <dsp:spPr>
        <a:xfrm>
          <a:off x="5619133" y="2511371"/>
          <a:ext cx="2387812" cy="47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999297-DE7C-4E51-9AFE-C2F3D660F469}">
      <dsp:nvSpPr>
        <dsp:cNvPr id="0" name=""/>
        <dsp:cNvSpPr/>
      </dsp:nvSpPr>
      <dsp:spPr>
        <a:xfrm>
          <a:off x="9200852" y="488457"/>
          <a:ext cx="835734" cy="8357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28B18-D47C-4891-B4E8-794DCF2887AD}">
      <dsp:nvSpPr>
        <dsp:cNvPr id="0" name=""/>
        <dsp:cNvSpPr/>
      </dsp:nvSpPr>
      <dsp:spPr>
        <a:xfrm>
          <a:off x="8424813" y="1431648"/>
          <a:ext cx="2387812" cy="1029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>
              <a:latin typeface="Goudy Old Style"/>
            </a:rPr>
            <a:t> Methodology: </a:t>
          </a:r>
          <a:r>
            <a:rPr lang="en-US" sz="1400" b="0" kern="1200">
              <a:latin typeface="Goudy Old Style"/>
            </a:rPr>
            <a:t>Utilized Python  for Data Cleaning/Validation Processes</a:t>
          </a:r>
          <a:endParaRPr lang="en-US" sz="1400" kern="1200">
            <a:latin typeface="Goudy Old Style"/>
          </a:endParaRPr>
        </a:p>
      </dsp:txBody>
      <dsp:txXfrm>
        <a:off x="8424813" y="1431648"/>
        <a:ext cx="2387812" cy="1029744"/>
      </dsp:txXfrm>
    </dsp:sp>
    <dsp:sp modelId="{BF131109-2DF1-4FED-B538-A2642751F56A}">
      <dsp:nvSpPr>
        <dsp:cNvPr id="0" name=""/>
        <dsp:cNvSpPr/>
      </dsp:nvSpPr>
      <dsp:spPr>
        <a:xfrm>
          <a:off x="8424813" y="2511371"/>
          <a:ext cx="2387812" cy="47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Goudy Old Style"/>
            </a:rPr>
            <a:t> Tableau for Insightful Visualizations</a:t>
          </a:r>
          <a:endParaRPr lang="en-US" sz="1100" kern="1200"/>
        </a:p>
      </dsp:txBody>
      <dsp:txXfrm>
        <a:off x="8424813" y="2511371"/>
        <a:ext cx="2387812" cy="476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8BB38-D14B-4A84-A931-25002585A095}">
      <dsp:nvSpPr>
        <dsp:cNvPr id="0" name=""/>
        <dsp:cNvSpPr/>
      </dsp:nvSpPr>
      <dsp:spPr>
        <a:xfrm>
          <a:off x="712199" y="14477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08148-5F88-4CF3-9AB1-3155056672EB}">
      <dsp:nvSpPr>
        <dsp:cNvPr id="0" name=""/>
        <dsp:cNvSpPr/>
      </dsp:nvSpPr>
      <dsp:spPr>
        <a:xfrm>
          <a:off x="712199" y="179378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Central Problem: Understanding Sales Trends across various geographical regions</a:t>
          </a:r>
        </a:p>
      </dsp:txBody>
      <dsp:txXfrm>
        <a:off x="712199" y="1793785"/>
        <a:ext cx="4320000" cy="648000"/>
      </dsp:txXfrm>
    </dsp:sp>
    <dsp:sp modelId="{4867DD63-8BC8-4570-B172-B1F7A1A58578}">
      <dsp:nvSpPr>
        <dsp:cNvPr id="0" name=""/>
        <dsp:cNvSpPr/>
      </dsp:nvSpPr>
      <dsp:spPr>
        <a:xfrm>
          <a:off x="712199" y="2505512"/>
          <a:ext cx="4320000" cy="825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Focused Research on California – Top State for Sales Revenue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Identified Top Cities &amp; Best Selling Products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Utilized Time Analysis 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Analyzed</a:t>
          </a:r>
          <a:r>
            <a:rPr lang="en-US" sz="1300" kern="1200">
              <a:latin typeface="Goudy Old Style"/>
            </a:rPr>
            <a:t> Further</a:t>
          </a:r>
          <a:r>
            <a:rPr lang="en-US" sz="1300" kern="1200"/>
            <a:t> Trends and Patterns </a:t>
          </a:r>
        </a:p>
      </dsp:txBody>
      <dsp:txXfrm>
        <a:off x="712199" y="2505512"/>
        <a:ext cx="4320000" cy="825607"/>
      </dsp:txXfrm>
    </dsp:sp>
    <dsp:sp modelId="{A57AFEDF-0EE0-4FDD-95FF-9B8893A4AFFF}">
      <dsp:nvSpPr>
        <dsp:cNvPr id="0" name=""/>
        <dsp:cNvSpPr/>
      </dsp:nvSpPr>
      <dsp:spPr>
        <a:xfrm>
          <a:off x="5788200" y="14477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17C937-0414-4A58-9675-5ECD4BCCB365}">
      <dsp:nvSpPr>
        <dsp:cNvPr id="0" name=""/>
        <dsp:cNvSpPr/>
      </dsp:nvSpPr>
      <dsp:spPr>
        <a:xfrm>
          <a:off x="5788200" y="179378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Data used to develop marketing strategies and improve Profitability and Revenue</a:t>
          </a:r>
        </a:p>
      </dsp:txBody>
      <dsp:txXfrm>
        <a:off x="5788200" y="1793785"/>
        <a:ext cx="4320000" cy="648000"/>
      </dsp:txXfrm>
    </dsp:sp>
    <dsp:sp modelId="{FA78D43F-7A1D-42EA-8061-CA69BAC20D05}">
      <dsp:nvSpPr>
        <dsp:cNvPr id="0" name=""/>
        <dsp:cNvSpPr/>
      </dsp:nvSpPr>
      <dsp:spPr>
        <a:xfrm>
          <a:off x="5788200" y="2505512"/>
          <a:ext cx="4320000" cy="825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40B77-7E35-4CCA-A978-E036A649B8F9}">
      <dsp:nvSpPr>
        <dsp:cNvPr id="0" name=""/>
        <dsp:cNvSpPr/>
      </dsp:nvSpPr>
      <dsp:spPr>
        <a:xfrm>
          <a:off x="6312751" y="1034599"/>
          <a:ext cx="3975679" cy="473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346"/>
              </a:lnTo>
              <a:lnTo>
                <a:pt x="3975679" y="322346"/>
              </a:lnTo>
              <a:lnTo>
                <a:pt x="3975679" y="47301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AA5C2-B9CC-498C-876B-7E0C837A805F}">
      <dsp:nvSpPr>
        <dsp:cNvPr id="0" name=""/>
        <dsp:cNvSpPr/>
      </dsp:nvSpPr>
      <dsp:spPr>
        <a:xfrm>
          <a:off x="6312751" y="1034599"/>
          <a:ext cx="1987839" cy="473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346"/>
              </a:lnTo>
              <a:lnTo>
                <a:pt x="1987839" y="322346"/>
              </a:lnTo>
              <a:lnTo>
                <a:pt x="1987839" y="47301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AEA5B5-47CF-400B-B908-61B37EF38CA2}">
      <dsp:nvSpPr>
        <dsp:cNvPr id="0" name=""/>
        <dsp:cNvSpPr/>
      </dsp:nvSpPr>
      <dsp:spPr>
        <a:xfrm>
          <a:off x="6267031" y="1034599"/>
          <a:ext cx="91440" cy="4730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301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B7D44-98FB-4BA8-9ACB-0552A7AA2715}">
      <dsp:nvSpPr>
        <dsp:cNvPr id="0" name=""/>
        <dsp:cNvSpPr/>
      </dsp:nvSpPr>
      <dsp:spPr>
        <a:xfrm>
          <a:off x="4324911" y="1034599"/>
          <a:ext cx="1987839" cy="473015"/>
        </a:xfrm>
        <a:custGeom>
          <a:avLst/>
          <a:gdLst/>
          <a:ahLst/>
          <a:cxnLst/>
          <a:rect l="0" t="0" r="0" b="0"/>
          <a:pathLst>
            <a:path>
              <a:moveTo>
                <a:pt x="1987839" y="0"/>
              </a:moveTo>
              <a:lnTo>
                <a:pt x="1987839" y="322346"/>
              </a:lnTo>
              <a:lnTo>
                <a:pt x="0" y="322346"/>
              </a:lnTo>
              <a:lnTo>
                <a:pt x="0" y="47301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97893-E531-44CA-956E-3C830B30F2A0}">
      <dsp:nvSpPr>
        <dsp:cNvPr id="0" name=""/>
        <dsp:cNvSpPr/>
      </dsp:nvSpPr>
      <dsp:spPr>
        <a:xfrm>
          <a:off x="2337071" y="1034599"/>
          <a:ext cx="3975679" cy="473015"/>
        </a:xfrm>
        <a:custGeom>
          <a:avLst/>
          <a:gdLst/>
          <a:ahLst/>
          <a:cxnLst/>
          <a:rect l="0" t="0" r="0" b="0"/>
          <a:pathLst>
            <a:path>
              <a:moveTo>
                <a:pt x="3975679" y="0"/>
              </a:moveTo>
              <a:lnTo>
                <a:pt x="3975679" y="322346"/>
              </a:lnTo>
              <a:lnTo>
                <a:pt x="0" y="322346"/>
              </a:lnTo>
              <a:lnTo>
                <a:pt x="0" y="47301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5B83A6-4DD2-4393-89CF-198021378CE0}">
      <dsp:nvSpPr>
        <dsp:cNvPr id="0" name=""/>
        <dsp:cNvSpPr/>
      </dsp:nvSpPr>
      <dsp:spPr>
        <a:xfrm>
          <a:off x="5499544" y="1826"/>
          <a:ext cx="1626414" cy="10327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309EC-6167-4FC8-8114-84CE6D858498}">
      <dsp:nvSpPr>
        <dsp:cNvPr id="0" name=""/>
        <dsp:cNvSpPr/>
      </dsp:nvSpPr>
      <dsp:spPr>
        <a:xfrm>
          <a:off x="5680257" y="173503"/>
          <a:ext cx="1626414" cy="10327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Steps:</a:t>
          </a:r>
        </a:p>
      </dsp:txBody>
      <dsp:txXfrm>
        <a:off x="5710506" y="203752"/>
        <a:ext cx="1565916" cy="972275"/>
      </dsp:txXfrm>
    </dsp:sp>
    <dsp:sp modelId="{1E243C8C-C716-4BFD-A2FE-9175C15A5238}">
      <dsp:nvSpPr>
        <dsp:cNvPr id="0" name=""/>
        <dsp:cNvSpPr/>
      </dsp:nvSpPr>
      <dsp:spPr>
        <a:xfrm>
          <a:off x="1523864" y="1507615"/>
          <a:ext cx="1626414" cy="10327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F3CF5-342B-44AD-8B25-0916776F4059}">
      <dsp:nvSpPr>
        <dsp:cNvPr id="0" name=""/>
        <dsp:cNvSpPr/>
      </dsp:nvSpPr>
      <dsp:spPr>
        <a:xfrm>
          <a:off x="1704577" y="1679292"/>
          <a:ext cx="1626414" cy="10327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Goudy Old Style"/>
            </a:rPr>
            <a:t>Revised Column Names for Enhanced Comprehension (</a:t>
          </a:r>
          <a:r>
            <a:rPr lang="en-US" sz="1200" kern="1200">
              <a:solidFill>
                <a:srgbClr val="374151"/>
              </a:solidFill>
            </a:rPr>
            <a:t>e.g., 'Product_ean' to 'product_id</a:t>
          </a:r>
          <a:r>
            <a:rPr lang="en-US" sz="1200" kern="1200">
              <a:solidFill>
                <a:srgbClr val="374151"/>
              </a:solidFill>
              <a:latin typeface="Goudy Old Style"/>
            </a:rPr>
            <a:t>'.)</a:t>
          </a:r>
          <a:endParaRPr lang="en-US" sz="1200" kern="1200">
            <a:solidFill>
              <a:srgbClr val="374151"/>
            </a:solidFill>
          </a:endParaRPr>
        </a:p>
      </dsp:txBody>
      <dsp:txXfrm>
        <a:off x="1734826" y="1709541"/>
        <a:ext cx="1565916" cy="972275"/>
      </dsp:txXfrm>
    </dsp:sp>
    <dsp:sp modelId="{9C7E0908-3E8A-4E17-9A3B-FA0EFE14D7DC}">
      <dsp:nvSpPr>
        <dsp:cNvPr id="0" name=""/>
        <dsp:cNvSpPr/>
      </dsp:nvSpPr>
      <dsp:spPr>
        <a:xfrm>
          <a:off x="3511704" y="1507615"/>
          <a:ext cx="1626414" cy="10327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0A409-B345-477A-8A34-9B900B951A3F}">
      <dsp:nvSpPr>
        <dsp:cNvPr id="0" name=""/>
        <dsp:cNvSpPr/>
      </dsp:nvSpPr>
      <dsp:spPr>
        <a:xfrm>
          <a:off x="3692417" y="1679292"/>
          <a:ext cx="1626414" cy="10327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Recategorization of product values</a:t>
          </a:r>
          <a:r>
            <a:rPr lang="en-US" sz="1200" kern="1200">
              <a:latin typeface="Goudy Old Style"/>
            </a:rPr>
            <a:t> from invalid French categories to English</a:t>
          </a:r>
          <a:endParaRPr lang="en-US" sz="1200" kern="1200"/>
        </a:p>
      </dsp:txBody>
      <dsp:txXfrm>
        <a:off x="3722666" y="1709541"/>
        <a:ext cx="1565916" cy="972275"/>
      </dsp:txXfrm>
    </dsp:sp>
    <dsp:sp modelId="{8A520A41-91D5-4403-B553-477E2987D98D}">
      <dsp:nvSpPr>
        <dsp:cNvPr id="0" name=""/>
        <dsp:cNvSpPr/>
      </dsp:nvSpPr>
      <dsp:spPr>
        <a:xfrm>
          <a:off x="5499544" y="1507615"/>
          <a:ext cx="1626414" cy="10327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819A1-48BE-44B2-8B30-4AB1530E3511}">
      <dsp:nvSpPr>
        <dsp:cNvPr id="0" name=""/>
        <dsp:cNvSpPr/>
      </dsp:nvSpPr>
      <dsp:spPr>
        <a:xfrm>
          <a:off x="5680257" y="1679292"/>
          <a:ext cx="1626414" cy="10327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Goudy Old Style"/>
            </a:rPr>
            <a:t>Split</a:t>
          </a:r>
          <a:r>
            <a:rPr lang="en-US" sz="1200" kern="1200"/>
            <a:t> </a:t>
          </a:r>
          <a:r>
            <a:rPr lang="en-US" sz="1200" kern="1200">
              <a:latin typeface="Goudy Old Style"/>
            </a:rPr>
            <a:t>'</a:t>
          </a:r>
          <a:r>
            <a:rPr lang="en-US" sz="1200" kern="1200" err="1">
              <a:latin typeface="Goudy Old Style"/>
            </a:rPr>
            <a:t>Purchase</a:t>
          </a:r>
          <a:r>
            <a:rPr lang="en-US" sz="1200" kern="1200" err="1"/>
            <a:t>_Address</a:t>
          </a:r>
          <a:r>
            <a:rPr lang="en-US" sz="1200" kern="1200"/>
            <a:t>' column</a:t>
          </a:r>
          <a:r>
            <a:rPr lang="en-US" sz="1200" kern="1200">
              <a:latin typeface="Goudy Old Style"/>
            </a:rPr>
            <a:t> for enhanced geograpical analysis</a:t>
          </a:r>
          <a:endParaRPr lang="en-US" sz="1200" kern="1200"/>
        </a:p>
      </dsp:txBody>
      <dsp:txXfrm>
        <a:off x="5710506" y="1709541"/>
        <a:ext cx="1565916" cy="972275"/>
      </dsp:txXfrm>
    </dsp:sp>
    <dsp:sp modelId="{453E1418-71C5-4090-B20A-45657AF83DE1}">
      <dsp:nvSpPr>
        <dsp:cNvPr id="0" name=""/>
        <dsp:cNvSpPr/>
      </dsp:nvSpPr>
      <dsp:spPr>
        <a:xfrm>
          <a:off x="7487384" y="1507615"/>
          <a:ext cx="1626414" cy="10327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A4EA5-FE22-4A2B-B1B7-E45E5E520D40}">
      <dsp:nvSpPr>
        <dsp:cNvPr id="0" name=""/>
        <dsp:cNvSpPr/>
      </dsp:nvSpPr>
      <dsp:spPr>
        <a:xfrm>
          <a:off x="7668097" y="1679292"/>
          <a:ext cx="1626414" cy="10327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Goudy Old Style"/>
            </a:rPr>
            <a:t>Converted Columns to appropriate data types</a:t>
          </a:r>
        </a:p>
      </dsp:txBody>
      <dsp:txXfrm>
        <a:off x="7698346" y="1709541"/>
        <a:ext cx="1565916" cy="972275"/>
      </dsp:txXfrm>
    </dsp:sp>
    <dsp:sp modelId="{99E20388-AC62-4D73-8408-15502C65E9AC}">
      <dsp:nvSpPr>
        <dsp:cNvPr id="0" name=""/>
        <dsp:cNvSpPr/>
      </dsp:nvSpPr>
      <dsp:spPr>
        <a:xfrm>
          <a:off x="9475224" y="1507615"/>
          <a:ext cx="1626414" cy="10327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3AAD1-1874-4B76-8D28-224F04C68F94}">
      <dsp:nvSpPr>
        <dsp:cNvPr id="0" name=""/>
        <dsp:cNvSpPr/>
      </dsp:nvSpPr>
      <dsp:spPr>
        <a:xfrm>
          <a:off x="9655936" y="1679292"/>
          <a:ext cx="1626414" cy="10327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Goudy Old Style"/>
            </a:rPr>
            <a:t>Checked for any Null Values to ensure Data Integrity</a:t>
          </a:r>
          <a:endParaRPr lang="en-US" sz="1200" kern="1200"/>
        </a:p>
      </dsp:txBody>
      <dsp:txXfrm>
        <a:off x="9686185" y="1709541"/>
        <a:ext cx="1565916" cy="9722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187A3A-A613-4462-A20B-8CA3D27217B0}">
      <dsp:nvSpPr>
        <dsp:cNvPr id="0" name=""/>
        <dsp:cNvSpPr/>
      </dsp:nvSpPr>
      <dsp:spPr>
        <a:xfrm>
          <a:off x="0" y="52199"/>
          <a:ext cx="6096000" cy="608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0" kern="1200"/>
            <a:t>Reinforcing data integrity</a:t>
          </a:r>
        </a:p>
      </dsp:txBody>
      <dsp:txXfrm>
        <a:off x="29700" y="81899"/>
        <a:ext cx="6036600" cy="549000"/>
      </dsp:txXfrm>
    </dsp:sp>
    <dsp:sp modelId="{708B4A90-F8DC-4421-AFED-8D77B186AB24}">
      <dsp:nvSpPr>
        <dsp:cNvPr id="0" name=""/>
        <dsp:cNvSpPr/>
      </dsp:nvSpPr>
      <dsp:spPr>
        <a:xfrm>
          <a:off x="0" y="735479"/>
          <a:ext cx="6096000" cy="608400"/>
        </a:xfrm>
        <a:prstGeom prst="roundRect">
          <a:avLst/>
        </a:prstGeom>
        <a:solidFill>
          <a:schemeClr val="accent2">
            <a:hueOff val="-1494793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0" kern="1200"/>
            <a:t>Steps:</a:t>
          </a:r>
        </a:p>
      </dsp:txBody>
      <dsp:txXfrm>
        <a:off x="29700" y="765179"/>
        <a:ext cx="6036600" cy="549000"/>
      </dsp:txXfrm>
    </dsp:sp>
    <dsp:sp modelId="{2F50B1C4-22C1-4915-A025-1C822571BCA2}">
      <dsp:nvSpPr>
        <dsp:cNvPr id="0" name=""/>
        <dsp:cNvSpPr/>
      </dsp:nvSpPr>
      <dsp:spPr>
        <a:xfrm>
          <a:off x="0" y="1343880"/>
          <a:ext cx="6096000" cy="4090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kern="1200">
              <a:latin typeface="Goudy Old Style"/>
            </a:rPr>
            <a:t>Finding &amp; Removing</a:t>
          </a:r>
          <a:r>
            <a:rPr lang="en-US" sz="2000" b="0" kern="1200"/>
            <a:t> </a:t>
          </a:r>
          <a:r>
            <a:rPr lang="en-US" sz="2000" b="0" kern="1200">
              <a:latin typeface="Goudy Old Style"/>
            </a:rPr>
            <a:t>any </a:t>
          </a:r>
          <a:r>
            <a:rPr lang="en-US" sz="2000" b="0" kern="1200"/>
            <a:t>duplicate rows</a:t>
          </a:r>
          <a:r>
            <a:rPr lang="en-US" sz="2000" b="0" kern="1200">
              <a:latin typeface="Goudy Old Style"/>
            </a:rPr>
            <a:t> to eliminate redundant data</a:t>
          </a:r>
          <a:endParaRPr lang="en-US" sz="2000" b="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kern="1200">
              <a:latin typeface="Goudy Old Style"/>
            </a:rPr>
            <a:t>Reviewed</a:t>
          </a:r>
          <a:r>
            <a:rPr lang="en-US" sz="2000" b="0" i="1" u="sng" kern="1200">
              <a:latin typeface="Goudy Old Style"/>
            </a:rPr>
            <a:t> calculated columns</a:t>
          </a:r>
          <a:r>
            <a:rPr lang="en-US" sz="2000" b="0" kern="1200">
              <a:latin typeface="Goudy Old Style"/>
            </a:rPr>
            <a:t> for any inconsistencies (</a:t>
          </a:r>
          <a:r>
            <a:rPr lang="en-US" sz="2000" b="0" kern="1200" err="1">
              <a:latin typeface="Goudy Old Style"/>
            </a:rPr>
            <a:t>eg.</a:t>
          </a:r>
          <a:r>
            <a:rPr lang="en-US" sz="2000" b="0" kern="1200">
              <a:latin typeface="Goudy Old Style"/>
            </a:rPr>
            <a:t> 'revenue' and 'profit_margin'</a:t>
          </a:r>
          <a:endParaRPr lang="en-US" sz="2000" b="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kern="1200"/>
            <a:t>Addressing 'floating-point-rounding-error'</a:t>
          </a:r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kern="1200">
              <a:latin typeface="Goudy Old Style"/>
            </a:rPr>
            <a:t>Calculation Error that Computers with inadequate make when dealing with Big Data and Large Numbers</a:t>
          </a:r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kern="1200">
              <a:latin typeface="Goudy Old Style"/>
            </a:rPr>
            <a:t>Fixed by Incorporating a smaller margin of error (tolerance) of 1e-6 to ensure better calculation accuracy 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kern="1200"/>
            <a:t>Identifying </a:t>
          </a:r>
          <a:r>
            <a:rPr lang="en-US" sz="2000" b="0" kern="1200">
              <a:latin typeface="Goudy Old Style"/>
            </a:rPr>
            <a:t>and Understanding outliers using statistical summary </a:t>
          </a:r>
          <a:endParaRPr lang="en-US" sz="2000" b="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kern="1200"/>
            <a:t>Exporting</a:t>
          </a:r>
          <a:r>
            <a:rPr lang="en-US" sz="2000" b="0" kern="1200">
              <a:latin typeface="Goudy Old Style"/>
            </a:rPr>
            <a:t> revised cleaned</a:t>
          </a:r>
          <a:r>
            <a:rPr lang="en-US" sz="2000" b="0" kern="1200"/>
            <a:t> data</a:t>
          </a:r>
          <a:r>
            <a:rPr lang="en-US" sz="2000" b="0" kern="1200">
              <a:latin typeface="Goudy Old Style"/>
            </a:rPr>
            <a:t> </a:t>
          </a:r>
          <a:endParaRPr lang="en-US" sz="2000" b="0" kern="1200"/>
        </a:p>
      </dsp:txBody>
      <dsp:txXfrm>
        <a:off x="0" y="1343880"/>
        <a:ext cx="6096000" cy="40903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71D81-2D8C-42D4-9E1D-5FD8B77519D0}">
      <dsp:nvSpPr>
        <dsp:cNvPr id="0" name=""/>
        <dsp:cNvSpPr/>
      </dsp:nvSpPr>
      <dsp:spPr>
        <a:xfrm>
          <a:off x="1149187" y="350240"/>
          <a:ext cx="1051650" cy="1051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7D1BF-C688-4B92-AEDD-ABE578357500}">
      <dsp:nvSpPr>
        <dsp:cNvPr id="0" name=""/>
        <dsp:cNvSpPr/>
      </dsp:nvSpPr>
      <dsp:spPr>
        <a:xfrm>
          <a:off x="506512" y="1731075"/>
          <a:ext cx="2337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Focus on San Francisco: Top products- iPhone, Mac Book Laptop, and Think Pad</a:t>
          </a:r>
        </a:p>
      </dsp:txBody>
      <dsp:txXfrm>
        <a:off x="506512" y="1731075"/>
        <a:ext cx="2337000" cy="720000"/>
      </dsp:txXfrm>
    </dsp:sp>
    <dsp:sp modelId="{DF47E1A6-E138-4D0B-B577-2316A076D70E}">
      <dsp:nvSpPr>
        <dsp:cNvPr id="0" name=""/>
        <dsp:cNvSpPr/>
      </dsp:nvSpPr>
      <dsp:spPr>
        <a:xfrm>
          <a:off x="3895162" y="350240"/>
          <a:ext cx="1051650" cy="1051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82493-C55A-4B66-9E29-2FFD89BECAA3}">
      <dsp:nvSpPr>
        <dsp:cNvPr id="0" name=""/>
        <dsp:cNvSpPr/>
      </dsp:nvSpPr>
      <dsp:spPr>
        <a:xfrm>
          <a:off x="3252487" y="1731075"/>
          <a:ext cx="2337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Seasonality and marketing correlation</a:t>
          </a:r>
        </a:p>
      </dsp:txBody>
      <dsp:txXfrm>
        <a:off x="3252487" y="1731075"/>
        <a:ext cx="2337000" cy="720000"/>
      </dsp:txXfrm>
    </dsp:sp>
    <dsp:sp modelId="{D70F46A5-8EBB-4A98-B3A8-0A46BA08281B}">
      <dsp:nvSpPr>
        <dsp:cNvPr id="0" name=""/>
        <dsp:cNvSpPr/>
      </dsp:nvSpPr>
      <dsp:spPr>
        <a:xfrm>
          <a:off x="2522175" y="3035325"/>
          <a:ext cx="1051650" cy="1051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90393-E246-4C90-B148-42C05D03C7B3}">
      <dsp:nvSpPr>
        <dsp:cNvPr id="0" name=""/>
        <dsp:cNvSpPr/>
      </dsp:nvSpPr>
      <dsp:spPr>
        <a:xfrm>
          <a:off x="1879500" y="4416159"/>
          <a:ext cx="2337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Promotional tactics </a:t>
          </a:r>
        </a:p>
      </dsp:txBody>
      <dsp:txXfrm>
        <a:off x="1879500" y="4416159"/>
        <a:ext cx="2337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3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8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4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6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3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8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1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9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9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7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1C9781-1BFB-4400-A1AC-1BEAE6728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B32CAD-5F08-4EE4-B80D-A9E62A650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67818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5EB45-79C5-7C20-2E1C-A849C8A81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7552" y="1371599"/>
            <a:ext cx="5020236" cy="236042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  <a:cs typeface="Calibri Light"/>
              </a:rPr>
              <a:t>Case #1 Analysis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56946-25F8-14BD-4CDB-AD68C92A1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5410200" cy="13716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By: Craig Geter and George Garrelts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Magnifying glass showing decling performance">
            <a:extLst>
              <a:ext uri="{FF2B5EF4-FFF2-40B4-BE49-F238E27FC236}">
                <a16:creationId xmlns:a16="http://schemas.microsoft.com/office/drawing/2014/main" id="{0767AC80-9FFA-4B00-63DD-F5CC0A0C2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44" r="28405" b="-3"/>
          <a:stretch/>
        </p:blipFill>
        <p:spPr>
          <a:xfrm>
            <a:off x="8153401" y="10"/>
            <a:ext cx="40386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3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02514-DA92-9AD7-40A7-89933C9F3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000" y="662710"/>
            <a:ext cx="4489015" cy="34503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>
                <a:solidFill>
                  <a:schemeClr val="bg2"/>
                </a:solidFill>
              </a:rPr>
              <a:t>Tree Map: Product Diversity in San Francisco</a:t>
            </a:r>
            <a:endParaRPr lang="en-US" sz="2800" kern="1200" cap="all" spc="300" baseline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9C9AAA-9393-9FF7-83EA-6A4E90200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28" t="4286" r="128" b="1429"/>
          <a:stretch/>
        </p:blipFill>
        <p:spPr>
          <a:xfrm>
            <a:off x="4659746" y="-5771"/>
            <a:ext cx="8993924" cy="687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45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F810E4-139D-4D0F-A81C-2783F5869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488A2-8E53-4B40-81EA-EF0126290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showing the price of a product&#10;&#10;Description automatically generated">
            <a:extLst>
              <a:ext uri="{FF2B5EF4-FFF2-40B4-BE49-F238E27FC236}">
                <a16:creationId xmlns:a16="http://schemas.microsoft.com/office/drawing/2014/main" id="{A74510AE-4E91-6851-E72C-49FE4EFED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7" t="-1684" r="3861" b="1474"/>
          <a:stretch/>
        </p:blipFill>
        <p:spPr>
          <a:xfrm>
            <a:off x="685801" y="685800"/>
            <a:ext cx="11740484" cy="549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03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5ED762-87A9-4432-9372-C63D1D399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27E7CE-3860-417D-BFB8-9C0D915E1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960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A728F4-0AE8-41AC-91AF-ECA038ACF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C14A37B-CD53-4A9F-E7F8-8224693FE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208"/>
          <a:stretch/>
        </p:blipFill>
        <p:spPr>
          <a:xfrm>
            <a:off x="685800" y="685800"/>
            <a:ext cx="10820399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0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B1A1D-828F-E504-2330-48B814741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67509"/>
            <a:ext cx="4229100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Insights &amp; 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61E1C5-CDA2-6DEE-0B97-E05D395ED1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368785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4046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BB63BB-752D-3D98-15C2-36DC3C114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850" y="1065791"/>
            <a:ext cx="6393688" cy="813498"/>
          </a:xfrm>
        </p:spPr>
        <p:txBody>
          <a:bodyPr>
            <a:normAutofit/>
          </a:bodyPr>
          <a:lstStyle/>
          <a:p>
            <a:pPr algn="ctr"/>
            <a:r>
              <a:rPr lang="en-US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41299-C31A-CA2F-05F9-10108E00F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50" y="2135938"/>
            <a:ext cx="6339840" cy="34395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2020 Data Excluded due to abnormal consumer behavior patterns and other conditions caused by the Global Pandemic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Ensures Analysis reflects normal sales trends not inflicted by the atypical pandemic related events of 2020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Results in more accurate analysis of trends and planning for Post-Pandemic market conditions</a:t>
            </a:r>
          </a:p>
        </p:txBody>
      </p:sp>
      <p:pic>
        <p:nvPicPr>
          <p:cNvPr id="27" name="Picture 26" descr="Magnifying glass showing decling performance">
            <a:extLst>
              <a:ext uri="{FF2B5EF4-FFF2-40B4-BE49-F238E27FC236}">
                <a16:creationId xmlns:a16="http://schemas.microsoft.com/office/drawing/2014/main" id="{57192BDB-3E43-45A7-B570-E51B6C1A1B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92" r="31552" b="-3"/>
          <a:stretch/>
        </p:blipFill>
        <p:spPr>
          <a:xfrm>
            <a:off x="8490195" y="1371600"/>
            <a:ext cx="2031509" cy="41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8E646A7-D148-4320-A501-0291AA75A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799"/>
            <a:ext cx="10820400" cy="13716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D935C4-263B-37DF-8D54-8221B30B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045" y="947223"/>
            <a:ext cx="9394874" cy="928467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Introduction &amp; Scope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58D1EA-9082-1660-03BA-A190628A70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4464939"/>
              </p:ext>
            </p:extLst>
          </p:nvPr>
        </p:nvGraphicFramePr>
        <p:xfrm>
          <a:off x="685800" y="2696308"/>
          <a:ext cx="10820400" cy="3475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926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07724-E4B2-EA4F-A064-1A75401CA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Data Overview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9E52B-8F3E-1027-7D64-EF52898E3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Sales Data #1 (185,000+ rows of raw data)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Electronic store (Newegg)</a:t>
            </a:r>
          </a:p>
          <a:p>
            <a:r>
              <a:rPr lang="en-US"/>
              <a:t>Source: Kaggle</a:t>
            </a:r>
          </a:p>
          <a:p>
            <a:r>
              <a:rPr lang="en-US"/>
              <a:t>Challenge: Ensure Data Integrity and Addressing Inconsistencies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u="sng"/>
              <a:t>Large Dataset</a:t>
            </a:r>
            <a:r>
              <a:rPr lang="en-US"/>
              <a:t> requiring thorough Cleaning and Data validation</a:t>
            </a:r>
          </a:p>
          <a:p>
            <a:r>
              <a:rPr lang="en-US"/>
              <a:t>Tools Used: Python, Jupyter Notebook, and Tableau</a:t>
            </a:r>
          </a:p>
          <a:p>
            <a:r>
              <a:rPr lang="en-US"/>
              <a:t>Ensured Compliance with Terms of Use</a:t>
            </a:r>
          </a:p>
        </p:txBody>
      </p:sp>
    </p:spTree>
    <p:extLst>
      <p:ext uri="{BB962C8B-B14F-4D97-AF65-F5344CB8AC3E}">
        <p14:creationId xmlns:p14="http://schemas.microsoft.com/office/powerpoint/2010/main" val="201869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8E646A7-D148-4320-A501-0291AA75A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799"/>
            <a:ext cx="10820400" cy="13716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DF6F4D-83E8-FFD3-189D-5AD4D55B0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045" y="947223"/>
            <a:ext cx="9394874" cy="928467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Problem Statement</a:t>
            </a: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C3AFE060-F296-170E-C4BD-3AB3F1F57E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237447"/>
              </p:ext>
            </p:extLst>
          </p:nvPr>
        </p:nvGraphicFramePr>
        <p:xfrm>
          <a:off x="685800" y="2696308"/>
          <a:ext cx="10820400" cy="3475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120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9311D-1B6B-2AA4-65FB-21DC16CCF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98C4-64D7-769C-4A59-B049CFB9F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endParaRPr lang="en-US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486C32D4-5613-68D7-9D5C-A4378D1CA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954390"/>
              </p:ext>
            </p:extLst>
          </p:nvPr>
        </p:nvGraphicFramePr>
        <p:xfrm>
          <a:off x="-308071" y="3074421"/>
          <a:ext cx="12806216" cy="2713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08" name="TextBox 507">
            <a:extLst>
              <a:ext uri="{FF2B5EF4-FFF2-40B4-BE49-F238E27FC236}">
                <a16:creationId xmlns:a16="http://schemas.microsoft.com/office/drawing/2014/main" id="{FB692A76-D0A2-CA19-5D1A-2FDD5A6D60B3}"/>
              </a:ext>
            </a:extLst>
          </p:cNvPr>
          <p:cNvSpPr txBox="1"/>
          <p:nvPr/>
        </p:nvSpPr>
        <p:spPr>
          <a:xfrm>
            <a:off x="1327727" y="2078182"/>
            <a:ext cx="977034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rgbClr val="444444"/>
                </a:solidFill>
                <a:latin typeface="Goudy Old Style"/>
                <a:cs typeface="Calibri"/>
              </a:rPr>
              <a:t>Importance of Data Integrity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98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A6558-577B-0145-6FDB-520031C96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sz="2700">
                <a:solidFill>
                  <a:schemeClr val="bg2"/>
                </a:solidFill>
              </a:rPr>
              <a:t>Data validation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5AB225-3025-B9F8-6326-A982A4B4D1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6564987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934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BC959F-CAB6-4E23-81DE-E0BBF2B7E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3B0C25-2CDA-D92D-5A92-63DB0155E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71600"/>
            <a:ext cx="2742028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sz="2200">
                <a:solidFill>
                  <a:schemeClr val="bg2"/>
                </a:solidFill>
              </a:rPr>
              <a:t>Analysis &amp; Visualization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BD03C-4C83-A260-8C10-882C2A4B5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0963" y="1270591"/>
            <a:ext cx="5631357" cy="4364666"/>
          </a:xfrm>
        </p:spPr>
        <p:txBody>
          <a:bodyPr anchor="ctr">
            <a:normAutofit/>
          </a:bodyPr>
          <a:lstStyle/>
          <a:p>
            <a:r>
              <a:rPr lang="en-US" sz="2000"/>
              <a:t>Choice of Tableau for scalability and interactivity</a:t>
            </a:r>
          </a:p>
          <a:p>
            <a:r>
              <a:rPr lang="en-US" sz="2000"/>
              <a:t>Visualization baseline</a:t>
            </a:r>
          </a:p>
          <a:p>
            <a:r>
              <a:rPr lang="en-US" sz="2000"/>
              <a:t>Insights: </a:t>
            </a:r>
            <a:r>
              <a:rPr lang="en-US" sz="1600"/>
              <a:t>California as top earner, top cities, and product diversity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210184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61FB7DE9-F562-4290-99B7-8C2189D6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354F8A8-7D5A-4944-8B6C-36BBF5C0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8FC5E-CF13-6535-30D2-0FDB6C98B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218" y="4265151"/>
            <a:ext cx="9616208" cy="12654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b="1"/>
              <a:t>TOP REVENUE STATES SALES MAP: GEOGRAPHIC INSIGHTS INTO SALES PERFORMANCE (2019)</a:t>
            </a:r>
            <a:endParaRPr lang="en-US" b="1"/>
          </a:p>
        </p:txBody>
      </p:sp>
      <p:pic>
        <p:nvPicPr>
          <p:cNvPr id="4" name="Content Placeholder 3" descr="A map of the state of texas&#10;&#10;Description automatically generated">
            <a:extLst>
              <a:ext uri="{FF2B5EF4-FFF2-40B4-BE49-F238E27FC236}">
                <a16:creationId xmlns:a16="http://schemas.microsoft.com/office/drawing/2014/main" id="{3E72A71D-4F85-56DD-6147-EC3BC6C63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4938" y="1371600"/>
            <a:ext cx="4808056" cy="222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21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1F57B0F3-A8E0-41BC-8EE0-80EDA7439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map of a state&#10;&#10;Description automatically generated">
            <a:extLst>
              <a:ext uri="{FF2B5EF4-FFF2-40B4-BE49-F238E27FC236}">
                <a16:creationId xmlns:a16="http://schemas.microsoft.com/office/drawing/2014/main" id="{19A40627-A2B1-32C2-D5D3-09311A095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98" t="4209" r="14806"/>
          <a:stretch/>
        </p:blipFill>
        <p:spPr>
          <a:xfrm>
            <a:off x="57747" y="196282"/>
            <a:ext cx="12135090" cy="65694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2BD0CA-AB68-4EF2-9E2A-C4E24BD45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3200" y="2057400"/>
            <a:ext cx="6781800" cy="27432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DB4F75-C106-BE98-7D92-6F078712F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900" y="2516094"/>
            <a:ext cx="5448300" cy="10570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>
                <a:solidFill>
                  <a:schemeClr val="bg2"/>
                </a:solidFill>
              </a:rPr>
              <a:t> </a:t>
            </a:r>
            <a:r>
              <a:rPr lang="en-US" b="1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Revenue</a:t>
            </a:r>
            <a:r>
              <a:rPr lang="en-US" b="1">
                <a:solidFill>
                  <a:schemeClr val="bg2"/>
                </a:solidFill>
              </a:rPr>
              <a:t> profiles</a:t>
            </a:r>
            <a:r>
              <a:rPr lang="en-US" b="1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: Comparative Study</a:t>
            </a:r>
            <a:endParaRPr lang="en-US" b="1" kern="1200" cap="all" spc="300" baseline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024180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DarkSeedLeftStep">
      <a:dk1>
        <a:srgbClr val="000000"/>
      </a:dk1>
      <a:lt1>
        <a:srgbClr val="FFFFFF"/>
      </a:lt1>
      <a:dk2>
        <a:srgbClr val="242941"/>
      </a:dk2>
      <a:lt2>
        <a:srgbClr val="E2E8E2"/>
      </a:lt2>
      <a:accent1>
        <a:srgbClr val="C34DBE"/>
      </a:accent1>
      <a:accent2>
        <a:srgbClr val="853BB1"/>
      </a:accent2>
      <a:accent3>
        <a:srgbClr val="664DC3"/>
      </a:accent3>
      <a:accent4>
        <a:srgbClr val="3B53B1"/>
      </a:accent4>
      <a:accent5>
        <a:srgbClr val="4D96C3"/>
      </a:accent5>
      <a:accent6>
        <a:srgbClr val="3BB1AD"/>
      </a:accent6>
      <a:hlink>
        <a:srgbClr val="3F79BF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E00997FCBDDA41AA010E317AD5C76D" ma:contentTypeVersion="3" ma:contentTypeDescription="Create a new document." ma:contentTypeScope="" ma:versionID="a6c8ff84668c70294d955a575105a33f">
  <xsd:schema xmlns:xsd="http://www.w3.org/2001/XMLSchema" xmlns:xs="http://www.w3.org/2001/XMLSchema" xmlns:p="http://schemas.microsoft.com/office/2006/metadata/properties" xmlns:ns2="a5075d66-040a-436b-98e6-d7c9d302e70a" targetNamespace="http://schemas.microsoft.com/office/2006/metadata/properties" ma:root="true" ma:fieldsID="375aadd3dcd15eda19bf076a14c53ab5" ns2:_="">
    <xsd:import namespace="a5075d66-040a-436b-98e6-d7c9d302e7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075d66-040a-436b-98e6-d7c9d302e7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0B6649-F8FF-4D3A-9760-D2EA4C5FCA6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22B82FB-EA0F-4FAA-9A33-9D788E8BB8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E11DE-DBE8-43B5-8C87-E041B81ED27B}">
  <ds:schemaRefs>
    <ds:schemaRef ds:uri="a5075d66-040a-436b-98e6-d7c9d302e70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ClassicFrameVTI</vt:lpstr>
      <vt:lpstr>Case #1 Analysis</vt:lpstr>
      <vt:lpstr>Introduction &amp; Scope</vt:lpstr>
      <vt:lpstr>Data Overview </vt:lpstr>
      <vt:lpstr>Problem Statement</vt:lpstr>
      <vt:lpstr>Data cleaning</vt:lpstr>
      <vt:lpstr>Data validation</vt:lpstr>
      <vt:lpstr>Analysis &amp; Visualization</vt:lpstr>
      <vt:lpstr>TOP REVENUE STATES SALES MAP: GEOGRAPHIC INSIGHTS INTO SALES PERFORMANCE (2019)</vt:lpstr>
      <vt:lpstr> Revenue profiles: Comparative Study</vt:lpstr>
      <vt:lpstr>Tree Map: Product Diversity in San Francisco</vt:lpstr>
      <vt:lpstr>PowerPoint Presentation</vt:lpstr>
      <vt:lpstr>PowerPoint Presentation</vt:lpstr>
      <vt:lpstr>Insights &amp; Recommendations</vt:lpstr>
      <vt:lpstr>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2023-12-04T19:06:57Z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0x010100E6E00997FCBDDA41AA010E317AD5C76D</vt:lpwstr>
  </property>
</Properties>
</file>