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72" y="-126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197302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56537" y="146376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endCxn id="233" idx="0"/>
          </p:cNvCxnSpPr>
          <p:nvPr/>
        </p:nvCxnSpPr>
        <p:spPr>
          <a:xfrm rot="10800000" flipV="1">
            <a:off x="9260226" y="10123625"/>
            <a:ext cx="3742132" cy="16628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28816</TotalTime>
  <Words>1478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1733</cp:revision>
  <dcterms:created xsi:type="dcterms:W3CDTF">2018-10-23T08:09:21Z</dcterms:created>
  <dcterms:modified xsi:type="dcterms:W3CDTF">2022-11-10T08:37:27Z</dcterms:modified>
</cp:coreProperties>
</file>