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102" y="-268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</p:cNvCxnSpPr>
          <p:nvPr/>
        </p:nvCxnSpPr>
        <p:spPr>
          <a:xfrm>
            <a:off x="639064" y="1297224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корпус Национальной гвардии» (1936)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(1942) </a:t>
            </a:r>
          </a:p>
          <a:p>
            <a:pPr algn="ctr"/>
            <a:r>
              <a:rPr lang="ru-RU" sz="200" dirty="0"/>
              <a:t>22 января 1942 года правительство Никарагуа подписало контракт с авиакомпанией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 (США) на строительство аэропорта под названием </a:t>
            </a:r>
            <a:r>
              <a:rPr lang="ru-RU" sz="200" dirty="0" err="1"/>
              <a:t>Las</a:t>
            </a:r>
            <a:r>
              <a:rPr lang="ru-RU" sz="200" dirty="0"/>
              <a:t> </a:t>
            </a:r>
            <a:r>
              <a:rPr lang="ru-RU" sz="200" dirty="0" err="1"/>
              <a:t>Mercedes</a:t>
            </a:r>
            <a:r>
              <a:rPr lang="ru-RU" sz="200" dirty="0"/>
              <a:t>. После окончания строительства помимо единственной никарагуанской авиакомпании LANICA аэропорт использовали иностранные авиакомпании, также он являлся местом базирования военно-воздушных сил страны.</a:t>
            </a:r>
            <a:endParaRPr lang="ru-RU" sz="4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(1952)</a:t>
            </a:r>
          </a:p>
          <a:p>
            <a:pPr algn="ctr"/>
            <a:r>
              <a:rPr lang="ru-RU" sz="200" dirty="0"/>
              <a:t>(В 1952 году прибыла авиационная миссия США, которая увеличила количество доставленных учебных и транспортных самолетов, за которыми последовали боевые самолеты, такие как P-38, P-51 и P-47.</a:t>
            </a:r>
            <a:endParaRPr lang="ru-RU" sz="4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5818647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(1936) </a:t>
            </a:r>
            <a:r>
              <a:rPr lang="ru-RU" sz="200" dirty="0"/>
              <a:t>(Национальная гвардия (исп. </a:t>
            </a:r>
            <a:r>
              <a:rPr lang="ru-RU" sz="200" dirty="0" err="1"/>
              <a:t>Guardia</a:t>
            </a:r>
            <a:r>
              <a:rPr lang="ru-RU" sz="200" dirty="0"/>
              <a:t> </a:t>
            </a:r>
            <a:r>
              <a:rPr lang="ru-RU" sz="200" dirty="0" err="1"/>
              <a:t>Nacional</a:t>
            </a:r>
            <a:r>
              <a:rPr lang="ru-RU" sz="200" dirty="0"/>
              <a:t> , иначе известная как </a:t>
            </a:r>
            <a:r>
              <a:rPr lang="ru-RU" sz="200" dirty="0" err="1"/>
              <a:t>la</a:t>
            </a:r>
            <a:r>
              <a:rPr lang="ru-RU" sz="200" dirty="0"/>
              <a:t> </a:t>
            </a:r>
            <a:r>
              <a:rPr lang="ru-RU" sz="200" dirty="0" err="1"/>
              <a:t>Guardia</a:t>
            </a:r>
            <a:r>
              <a:rPr lang="ru-RU" sz="200" dirty="0"/>
              <a:t> ) — ополчение и жандармерия , созданная в 1925 году во время оккупации Никарагуа США . Он стал известен нарушениями прав человека и коррупцией при режиме семьи </a:t>
            </a:r>
            <a:r>
              <a:rPr lang="ru-RU" sz="200" dirty="0" err="1"/>
              <a:t>Сомоса</a:t>
            </a:r>
            <a:r>
              <a:rPr lang="ru-RU" sz="200" dirty="0"/>
              <a:t> (1936–1979))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818647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/>
              <a:t>(Созданная 9 ноября 1939 года, </a:t>
            </a:r>
            <a:r>
              <a:rPr lang="ru-RU" sz="100" dirty="0" err="1"/>
              <a:t>Academia</a:t>
            </a:r>
            <a:r>
              <a:rPr lang="ru-RU" sz="100" dirty="0"/>
              <a:t> </a:t>
            </a:r>
            <a:r>
              <a:rPr lang="ru-RU" sz="100" dirty="0" err="1"/>
              <a:t>Militar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Nicaragua</a:t>
            </a:r>
            <a:r>
              <a:rPr lang="ru-RU" sz="100" dirty="0"/>
              <a:t> (AMN, Никарагуанская военная академия) была школой унтер-офицеров и кандидатов в офицеры и штабным колледжем Национальной гвардии. Созданный по образцу Академии Вест-Пойнт , AMN первоначально был укомплектован кадрами инструкторов армии США во главе с бригадным генералом Чарльзом Л. </a:t>
            </a:r>
            <a:r>
              <a:rPr lang="ru-RU" sz="100" dirty="0" err="1"/>
              <a:t>Маллинзом</a:t>
            </a:r>
            <a:r>
              <a:rPr lang="ru-RU" sz="100" dirty="0"/>
              <a:t> (1939–1942), который сам был выпускником Вест-Пойнта. Его сменили на посту директора AMN три других старших офицера армии США: бригадный генерал Фред Т. </a:t>
            </a:r>
            <a:r>
              <a:rPr lang="ru-RU" sz="100" dirty="0" err="1"/>
              <a:t>Круз</a:t>
            </a:r>
            <a:r>
              <a:rPr lang="ru-RU" sz="100" dirty="0"/>
              <a:t> (1942–1943), бригадный генерал Лерой </a:t>
            </a:r>
            <a:r>
              <a:rPr lang="ru-RU" sz="100" dirty="0" err="1"/>
              <a:t>Бартлетт</a:t>
            </a:r>
            <a:r>
              <a:rPr lang="ru-RU" sz="100" dirty="0"/>
              <a:t>-младший. (1943–1946) и бригадный генерал Джон Ф. Греко(1947), пока полковник пехоты GN </a:t>
            </a:r>
            <a:r>
              <a:rPr lang="ru-RU" sz="100" dirty="0" err="1"/>
              <a:t>Анастасио</a:t>
            </a:r>
            <a:r>
              <a:rPr lang="ru-RU" sz="100" dirty="0"/>
              <a:t>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Дебайле</a:t>
            </a:r>
            <a:r>
              <a:rPr lang="ru-RU" sz="100" dirty="0"/>
              <a:t> не был назначен его первым директором никарагуанского происхождения в 1948 году.)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(1942) </a:t>
            </a:r>
          </a:p>
          <a:p>
            <a:pPr algn="ctr"/>
            <a:r>
              <a:rPr lang="ru-RU" sz="200" dirty="0"/>
              <a:t>(С 1942 года небольшое количество учебно-тренировочных и транспортных средств было приобретено в Соединенных Штатах, а к 1945 году в общей сложности насчитывалось 20 самолетов)</a:t>
            </a:r>
            <a:endParaRPr lang="ru-RU" sz="4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«Авиакомпания 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  <a:p>
            <a:pPr algn="ctr"/>
            <a:r>
              <a:rPr lang="ru-RU" sz="200" dirty="0" err="1"/>
              <a:t>Líneas</a:t>
            </a:r>
            <a:r>
              <a:rPr lang="ru-RU" sz="200" dirty="0"/>
              <a:t> </a:t>
            </a:r>
            <a:r>
              <a:rPr lang="ru-RU" sz="200" dirty="0" err="1"/>
              <a:t>Aéreas</a:t>
            </a:r>
            <a:r>
              <a:rPr lang="ru-RU" sz="200" dirty="0"/>
              <a:t> </a:t>
            </a:r>
            <a:r>
              <a:rPr lang="ru-RU" sz="200" dirty="0" err="1"/>
              <a:t>de</a:t>
            </a:r>
            <a:r>
              <a:rPr lang="ru-RU" sz="200" dirty="0"/>
              <a:t> </a:t>
            </a:r>
            <a:r>
              <a:rPr lang="ru-RU" sz="200" dirty="0" err="1"/>
              <a:t>Nicaragua</a:t>
            </a:r>
            <a:r>
              <a:rPr lang="ru-RU" sz="200" dirty="0"/>
              <a:t> , действующая как LANICA , была авиакомпанией из Никарагуа . Штаб-квартира находится в столице Манагуа , она выполняла регулярные пассажирские рейсы в пределах Южной и Центральной Америки, а также в Соединенные Штаты.</a:t>
            </a:r>
            <a:endParaRPr lang="ru-RU" sz="4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br>
              <a:rPr lang="ru-RU" sz="700" dirty="0"/>
            </a:br>
            <a:r>
              <a:rPr lang="ru-RU" sz="200" dirty="0"/>
              <a:t>(военно-морская база в Пуэрто-</a:t>
            </a:r>
            <a:r>
              <a:rPr lang="ru-RU" sz="200" dirty="0" err="1"/>
              <a:t>Кабесас</a:t>
            </a:r>
            <a:r>
              <a:rPr lang="ru-RU" sz="200" dirty="0"/>
              <a:t> — основное место базирования военно-морских сил на Атлантическом побережье)</a:t>
            </a: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(1945) </a:t>
            </a:r>
            <a:r>
              <a:rPr lang="ru-RU" sz="200" dirty="0"/>
              <a:t>(В 1945 году США начали строительство военно-морской базы в порту </a:t>
            </a:r>
            <a:r>
              <a:rPr lang="ru-RU" sz="200" dirty="0" err="1"/>
              <a:t>Коринто</a:t>
            </a:r>
            <a:r>
              <a:rPr lang="ru-RU" sz="200" dirty="0"/>
              <a:t> на Тихоокеанском побережье Никарагуа.)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Никарагуа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  <a:p>
            <a:pPr algn="ctr"/>
            <a:r>
              <a:rPr lang="ru-RU" sz="300" dirty="0"/>
              <a:t>(В 1937 году в Чехословакии было куплено 1 тыс. 7,92-мм винтовок "vz.24"[7].)</a:t>
            </a:r>
            <a:endParaRPr lang="ru-RU" sz="400" dirty="0"/>
          </a:p>
        </p:txBody>
      </p:sp>
      <p:sp>
        <p:nvSpPr>
          <p:cNvPr id="1008" name="Прямоугольник 1007">
            <a:extLst>
              <a:ext uri="{FF2B5EF4-FFF2-40B4-BE49-F238E27FC236}">
                <a16:creationId xmlns:a16="http://schemas.microsoft.com/office/drawing/2014/main" id="{E382042E-E28F-4CC0-86C4-7327A76B1C30}"/>
              </a:ext>
            </a:extLst>
          </p:cNvPr>
          <p:cNvSpPr/>
          <p:nvPr/>
        </p:nvSpPr>
        <p:spPr>
          <a:xfrm>
            <a:off x="5818647" y="415905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Американский ленд-лиз</a:t>
            </a:r>
            <a:endParaRPr lang="ru-RU" sz="400" dirty="0"/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7208131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</a:t>
            </a:r>
            <a:r>
              <a:rPr lang="ru-RU" sz="400" dirty="0"/>
              <a:t>(В 1930-е годы из Италии было получено две танкетки </a:t>
            </a:r>
            <a:r>
              <a:rPr lang="ru-RU" sz="400" dirty="0" err="1"/>
              <a:t>Carro</a:t>
            </a:r>
            <a:r>
              <a:rPr lang="ru-RU" sz="400" dirty="0"/>
              <a:t> CV3/33.)</a:t>
            </a:r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9039204" y="593741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:a16="http://schemas.microsoft.com/office/drawing/2014/main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>
            <a:off x="6281810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 rot="5400000">
            <a:off x="5457693" y="2536195"/>
            <a:ext cx="258739" cy="13894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6847183" y="2536201"/>
            <a:ext cx="258739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11E09268-6642-4446-BE40-6FEF2498A4ED}"/>
              </a:ext>
            </a:extLst>
          </p:cNvPr>
          <p:cNvCxnSpPr>
            <a:cxnSpLocks/>
            <a:stCxn id="996" idx="2"/>
            <a:endCxn id="1008" idx="0"/>
          </p:cNvCxnSpPr>
          <p:nvPr/>
        </p:nvCxnSpPr>
        <p:spPr>
          <a:xfrm>
            <a:off x="6281810" y="3900313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2277330" y="66296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2277329" y="749992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651029" y="753027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784215" y="66296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586748" y="599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CC56779-6173-48FC-B7E9-574156FA22BE}"/>
              </a:ext>
            </a:extLst>
          </p:cNvPr>
          <p:cNvSpPr/>
          <p:nvPr/>
        </p:nvSpPr>
        <p:spPr>
          <a:xfrm>
            <a:off x="6586748" y="6752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 </a:t>
            </a:r>
            <a:r>
              <a:rPr lang="ru-RU" sz="400" dirty="0"/>
              <a:t>(нужен союзник, или США должны потерять влияние на Панаму)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A430988-1DD9-4ED0-BDCA-E2441F8AB779}"/>
              </a:ext>
            </a:extLst>
          </p:cNvPr>
          <p:cNvSpPr/>
          <p:nvPr/>
        </p:nvSpPr>
        <p:spPr>
          <a:xfrm>
            <a:off x="7824553" y="59412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антигитлеровской коалиции </a:t>
            </a:r>
            <a:r>
              <a:rPr lang="ru-RU" sz="300" dirty="0"/>
              <a:t>(8 декабря 1941 Никарагуа присоединилась к странам Антигитлеровской коалиции)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5267875" y="595352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5267867" y="6752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 </a:t>
            </a:r>
            <a:r>
              <a:rPr lang="ru-RU" sz="2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4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8EC9DFFC-D7E2-4E98-A7C4-9C8790D6A729}"/>
              </a:ext>
            </a:extLst>
          </p:cNvPr>
          <p:cNvSpPr/>
          <p:nvPr/>
        </p:nvSpPr>
        <p:spPr>
          <a:xfrm>
            <a:off x="7824552" y="671774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br>
              <a:rPr lang="ru-RU" sz="700" dirty="0"/>
            </a:br>
            <a:r>
              <a:rPr lang="ru-RU" sz="3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37892</TotalTime>
  <Words>533</Words>
  <Application>Microsoft Office PowerPoint</Application>
  <PresentationFormat>Произвольный</PresentationFormat>
  <Paragraphs>33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2170</cp:revision>
  <dcterms:created xsi:type="dcterms:W3CDTF">2018-10-23T08:09:21Z</dcterms:created>
  <dcterms:modified xsi:type="dcterms:W3CDTF">2023-06-21T16:05:02Z</dcterms:modified>
</cp:coreProperties>
</file>