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6954" y="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Девальвация </a:t>
            </a:r>
            <a:r>
              <a:rPr lang="ru-RU" sz="1400" dirty="0" err="1"/>
              <a:t>Коглолезского</a:t>
            </a:r>
            <a:r>
              <a:rPr lang="ru-RU" sz="1400" dirty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/>
              <a:t>Брюсселя </a:t>
            </a:r>
            <a:r>
              <a:rPr lang="ru-RU" sz="800" dirty="0"/>
              <a:t>(Британцы были уверены, что Конго не попадет в руки Оси, и планировали вторгнуться в колонию и оккупировать ее, если бельгийцы не придут к соглашению</a:t>
            </a:r>
            <a:r>
              <a:rPr lang="ru-RU" sz="800" dirty="0" smtClean="0"/>
              <a:t>.)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 </a:t>
            </a:r>
            <a:r>
              <a:rPr lang="ru-RU" sz="1200" dirty="0"/>
              <a:t>(изменение профессии, увеличение необходимого </a:t>
            </a:r>
            <a:r>
              <a:rPr lang="ru-RU" sz="1200" dirty="0" err="1" smtClean="0"/>
              <a:t>production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</a:t>
            </a:r>
            <a:r>
              <a:rPr lang="ru-RU" sz="300" dirty="0" smtClean="0"/>
              <a:t>(Так </a:t>
            </a:r>
            <a:r>
              <a:rPr lang="ru-RU" sz="300" dirty="0"/>
              <a:t>что21 января 1941 г., он подписывает экономическое соглашение с Великобританией после того, как Черчилль объясняет ему потребности, которых не хватает союзникам. Цель этого соглашения - установить определенное количество продуктов, которые англичане обязуются покупать у них до тех пор, пока31 августа 1941 г.[ 9 ] [21] . Это золото и олово-металл, основные материалы войны [ 34 ], а также уран</a:t>
            </a:r>
            <a:r>
              <a:rPr lang="ru-RU" sz="300" dirty="0" smtClean="0"/>
              <a:t>.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 </a:t>
            </a:r>
            <a:r>
              <a:rPr lang="ru-RU" sz="500" dirty="0"/>
              <a:t>вход Конго в области стерлингов . [13] [25] С официальным соглашением и конголезским заявлением о поддержке союзников, экономика Конго - в частности, производство важного сырья - была передана в распоряжение союзников. [24] Хотя </a:t>
            </a:r>
            <a:r>
              <a:rPr lang="ru-RU" sz="500" dirty="0" err="1"/>
              <a:t>Рикманы</a:t>
            </a:r>
            <a:r>
              <a:rPr lang="ru-RU" sz="500" dirty="0"/>
              <a:t> и </a:t>
            </a:r>
            <a:r>
              <a:rPr lang="ru-RU" sz="500" dirty="0" err="1"/>
              <a:t>лидерыBanque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Congo</a:t>
            </a:r>
            <a:r>
              <a:rPr lang="ru-RU" sz="500" dirty="0"/>
              <a:t> </a:t>
            </a:r>
            <a:r>
              <a:rPr lang="ru-RU" sz="500" dirty="0" err="1"/>
              <a:t>Belge</a:t>
            </a:r>
            <a:r>
              <a:rPr lang="ru-RU" sz="500" dirty="0"/>
              <a:t> ( центральный банк Конго ) был доволен вступлением в зону фунта стерлингов, которая гарантировала экспортный рынок для территории, им категорически не понравились фиксированные цены, заключенные в соглашении, которые были выгодны Соединенному Королевству, и обеспокоены тем, что только торговля с фунтом стерлингов может негативно повлиять на валютные резервы Конго</a:t>
            </a:r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Африканских революционеров в Конго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23353</TotalTime>
  <Words>1212</Words>
  <Application>Microsoft Office PowerPoint</Application>
  <PresentationFormat>Произвольный</PresentationFormat>
  <Paragraphs>101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1558</cp:revision>
  <dcterms:created xsi:type="dcterms:W3CDTF">2018-10-23T08:09:21Z</dcterms:created>
  <dcterms:modified xsi:type="dcterms:W3CDTF">2021-11-23T11:55:13Z</dcterms:modified>
</cp:coreProperties>
</file>