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20" d="100"/>
          <a:sy n="120" d="100"/>
        </p:scale>
        <p:origin x="-12348" y="-1026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</a:t>
            </a:r>
            <a:r>
              <a:rPr lang="ru-RU" sz="1400" dirty="0"/>
              <a:t>республики </a:t>
            </a:r>
            <a:r>
              <a:rPr lang="ru-RU" sz="800" dirty="0"/>
              <a:t>(создание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8817493" y="167882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4845382" y="126690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режим </a:t>
            </a:r>
            <a:r>
              <a:rPr lang="ru-RU" sz="1400" dirty="0" err="1" smtClean="0"/>
              <a:t>апартейда</a:t>
            </a:r>
            <a:r>
              <a:rPr lang="ru-RU" sz="1400" dirty="0" smtClean="0"/>
              <a:t>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6477254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теории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1243705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 (убирает вождей)</a:t>
            </a:r>
            <a:endParaRPr lang="ru-RU" sz="5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1236804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Подготовить проект конституции республики</a:t>
            </a:r>
            <a:endParaRPr lang="ru-RU" sz="5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27994</TotalTime>
  <Words>1035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1642</cp:revision>
  <dcterms:created xsi:type="dcterms:W3CDTF">2018-10-23T08:09:21Z</dcterms:created>
  <dcterms:modified xsi:type="dcterms:W3CDTF">2022-01-17T11:48:44Z</dcterms:modified>
</cp:coreProperties>
</file>