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6108" y="-42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713994" y="6840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2108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1698550" y="68415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710409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197503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123828" y="6362957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88365" y="3888512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1299131" y="5718100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1418893" y="6098753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564436" y="4934423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045051" y="5453807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173572" y="6632957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3226209" y="609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098507" y="6224298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3582764" y="6736054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068172" y="6225451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152534" y="6362207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078550" y="5449015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206846" y="76334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1789938" y="7261645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1297031" y="7260443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106858" y="76309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372815" y="6830164"/>
            <a:ext cx="997965" cy="603551"/>
          </a:xfrm>
          <a:prstGeom prst="bentConnector3">
            <a:avLst>
              <a:gd name="adj1" fmla="val 724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104318" y="84227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567481" y="8170922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11973" y="762693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2535295" y="6478033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36393</TotalTime>
  <Words>1770</Words>
  <Application>Microsoft Office PowerPoint</Application>
  <PresentationFormat>Произвольный</PresentationFormat>
  <Paragraphs>361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2122</cp:revision>
  <dcterms:created xsi:type="dcterms:W3CDTF">2018-10-23T08:09:21Z</dcterms:created>
  <dcterms:modified xsi:type="dcterms:W3CDTF">2023-06-05T04:17:14Z</dcterms:modified>
</cp:coreProperties>
</file>