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18582" y="-57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/>
              <a:t>) (Он был назначен советом вождей новым </a:t>
            </a:r>
            <a:r>
              <a:rPr lang="ru-RU" sz="1400" dirty="0" err="1"/>
              <a:t>маниконго</a:t>
            </a:r>
            <a:r>
              <a:rPr lang="ru-RU" sz="1400" dirty="0"/>
              <a:t> в 1923 году после смерти </a:t>
            </a:r>
            <a:r>
              <a:rPr lang="ru-RU" sz="1400" dirty="0" err="1"/>
              <a:t>Альваро</a:t>
            </a:r>
            <a:r>
              <a:rPr lang="ru-RU" sz="1400" dirty="0"/>
              <a:t> </a:t>
            </a:r>
            <a:r>
              <a:rPr lang="ru-RU" sz="1400" dirty="0" smtClean="0"/>
              <a:t>XV)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 </a:t>
            </a:r>
            <a:r>
              <a:rPr lang="ru-RU" sz="200" dirty="0"/>
              <a:t>(Королевством Конго управляли </a:t>
            </a:r>
            <a:r>
              <a:rPr lang="ru-RU" sz="200" dirty="0" err="1"/>
              <a:t>маниконго</a:t>
            </a:r>
            <a:r>
              <a:rPr lang="ru-RU" sz="200" dirty="0"/>
              <a:t> и королевский совет, известный как </a:t>
            </a:r>
            <a:r>
              <a:rPr lang="ru-RU" sz="200" dirty="0" err="1"/>
              <a:t>ne</a:t>
            </a:r>
            <a:r>
              <a:rPr lang="ru-RU" sz="200" dirty="0"/>
              <a:t> </a:t>
            </a:r>
            <a:r>
              <a:rPr lang="ru-RU" sz="200" dirty="0" err="1"/>
              <a:t>mbanda-mbanda</a:t>
            </a:r>
            <a:r>
              <a:rPr lang="ru-RU" sz="200" dirty="0"/>
              <a:t> , что примерно переводится как «верхушка на вершине». [ 13 ] Он состоял из двенадцати членов, разделенных на три группы. Одна группа состояла из бюрократов, другая группа избирателей и последняя группа матрон. [ 14 ]Высокие чиновники выбирали </a:t>
            </a:r>
            <a:r>
              <a:rPr lang="ru-RU" sz="200" dirty="0" err="1"/>
              <a:t>маниконго</a:t>
            </a:r>
            <a:r>
              <a:rPr lang="ru-RU" sz="200" dirty="0"/>
              <a:t> или короля, который служил всю жизнь по их выбору. Избиратели меняются со временем, и, вероятно, никогда не было полностью фиксированного списка; скорее, это делали высшие должностные лица, которые осуществляли власть. Многие короли пытались выбрать себе преемника, но не всегда успешно. Одной из центральных проблем в истории Конго была передача власти, и в результате в стране вспыхнули многочисленные восстания и восстания.)</a:t>
            </a:r>
            <a:br>
              <a:rPr lang="ru-RU" sz="200" dirty="0"/>
            </a:br>
            <a:r>
              <a:rPr lang="ru-RU" sz="200" dirty="0"/>
              <a:t>бюрократические </a:t>
            </a:r>
            <a:r>
              <a:rPr lang="ru-RU" sz="200" dirty="0" err="1"/>
              <a:t>должностиВ</a:t>
            </a:r>
            <a:r>
              <a:rPr lang="ru-RU" sz="200" dirty="0"/>
              <a:t> эти четыре </a:t>
            </a:r>
            <a:r>
              <a:rPr lang="ru-RU" sz="200" dirty="0" err="1"/>
              <a:t>неизбираемые</a:t>
            </a:r>
            <a:r>
              <a:rPr lang="ru-RU" sz="200" dirty="0"/>
              <a:t> должности входили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Лумбо</a:t>
            </a:r>
            <a:r>
              <a:rPr lang="ru-RU" sz="200" dirty="0"/>
              <a:t> ( властитель дворца / дворецкий ), </a:t>
            </a:r>
            <a:r>
              <a:rPr lang="ru-RU" sz="200" dirty="0" err="1"/>
              <a:t>Мфила</a:t>
            </a:r>
            <a:r>
              <a:rPr lang="ru-RU" sz="200" dirty="0"/>
              <a:t> </a:t>
            </a:r>
            <a:r>
              <a:rPr lang="ru-RU" sz="200" dirty="0" err="1"/>
              <a:t>Нту</a:t>
            </a:r>
            <a:r>
              <a:rPr lang="ru-RU" sz="200" dirty="0"/>
              <a:t> ( самый доверенный советник / премьер-министр 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Вангу-Вангу</a:t>
            </a:r>
            <a:r>
              <a:rPr lang="ru-RU" sz="200" dirty="0"/>
              <a:t> ( властитель дел или действий / верховный судья, особенно в случаях супружеской измены ). , 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Бампа</a:t>
            </a:r>
            <a:r>
              <a:rPr lang="ru-RU" sz="200" dirty="0"/>
              <a:t> ( казначей ). Все эти четверо назначаются королем и имеют большое влияние на повседневную деятельность двора. [ 15 ]</a:t>
            </a:r>
            <a:r>
              <a:rPr lang="ru-RU" sz="200" dirty="0" err="1"/>
              <a:t>избирателиЧетыре</a:t>
            </a:r>
            <a:r>
              <a:rPr lang="ru-RU" sz="200" dirty="0"/>
              <a:t> других советника работали над избранием короля, а также людей на важные должности. Избиратели состоят из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(Повелитель </a:t>
            </a:r>
            <a:r>
              <a:rPr lang="ru-RU" sz="200" dirty="0" err="1"/>
              <a:t>Вунды</a:t>
            </a:r>
            <a:r>
              <a:rPr lang="ru-RU" sz="200" dirty="0"/>
              <a:t>, небольшой территории к северу от столицы с в основном религиозными обязательствами, которая ведет избирателей [ 16 ]).) </a:t>
            </a:r>
            <a:r>
              <a:rPr lang="ru-RU" sz="200" dirty="0" err="1"/>
              <a:t>Муене</a:t>
            </a:r>
            <a:r>
              <a:rPr lang="ru-RU" sz="200" dirty="0"/>
              <a:t> Бата (властитель провинции </a:t>
            </a:r>
            <a:r>
              <a:rPr lang="ru-RU" sz="200" dirty="0" err="1"/>
              <a:t>Мбата</a:t>
            </a:r>
            <a:r>
              <a:rPr lang="ru-RU" sz="200" dirty="0"/>
              <a:t> прямо к востоку от столицы и управляется </a:t>
            </a:r>
            <a:r>
              <a:rPr lang="ru-RU" sz="200" dirty="0" err="1"/>
              <a:t>Нсака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, который обеспечивает великую жену короля),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(властитель провинции </a:t>
            </a:r>
            <a:r>
              <a:rPr lang="ru-RU" sz="200" dirty="0" err="1"/>
              <a:t>Сойо</a:t>
            </a:r>
            <a:r>
              <a:rPr lang="ru-RU" sz="200" dirty="0"/>
              <a:t> к западу от столицы и исторически самая богатая провинция, будучи единственным портом и имеющий доступ к соли), и четвертый избиратель, вероятно, </a:t>
            </a:r>
            <a:r>
              <a:rPr lang="ru-RU" sz="200" dirty="0" err="1"/>
              <a:t>Муен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(владыка провинции </a:t>
            </a:r>
            <a:r>
              <a:rPr lang="ru-RU" sz="200" dirty="0" err="1"/>
              <a:t>Бамба</a:t>
            </a:r>
            <a:r>
              <a:rPr lang="ru-RU" sz="200" dirty="0"/>
              <a:t> к югу от столицы и генерал-капитан армии).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Нсаку</a:t>
            </a:r>
            <a:r>
              <a:rPr lang="ru-RU" sz="200" dirty="0"/>
              <a:t> не </a:t>
            </a:r>
            <a:r>
              <a:rPr lang="ru-RU" sz="200" dirty="0" err="1"/>
              <a:t>Вунда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Имя </a:t>
            </a:r>
            <a:r>
              <a:rPr lang="ru-RU" sz="200" dirty="0" err="1"/>
              <a:t>Муене</a:t>
            </a:r>
            <a:r>
              <a:rPr lang="ru-RU" sz="200" dirty="0"/>
              <a:t> Бата было подтверждено королем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Канды</a:t>
            </a:r>
            <a:r>
              <a:rPr lang="ru-RU" sz="200" dirty="0"/>
              <a:t> Да </a:t>
            </a:r>
            <a:r>
              <a:rPr lang="ru-RU" sz="200" dirty="0" err="1"/>
              <a:t>Силва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назначается королем везде, где он пожелает, но обычно имеет близкие семейные отношения. Эти четверо мужчин избрали короля, 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и </a:t>
            </a:r>
            <a:r>
              <a:rPr lang="ru-RU" sz="200" dirty="0" err="1"/>
              <a:t>Муене</a:t>
            </a:r>
            <a:r>
              <a:rPr lang="ru-RU" sz="200" dirty="0"/>
              <a:t> Бата сыграли решающую роль в </a:t>
            </a:r>
            <a:r>
              <a:rPr lang="ru-RU" sz="200" dirty="0" err="1"/>
              <a:t>коронации.Замужние</a:t>
            </a:r>
            <a:r>
              <a:rPr lang="ru-RU" sz="200" dirty="0"/>
              <a:t> </a:t>
            </a:r>
            <a:r>
              <a:rPr lang="ru-RU" sz="200" dirty="0" err="1"/>
              <a:t>женщиныНаконец</a:t>
            </a:r>
            <a:r>
              <a:rPr lang="ru-RU" sz="200" dirty="0"/>
              <a:t>, в правлении было четыре женщины с большим влиянием. Их возглавляла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Зимба</a:t>
            </a:r>
            <a:r>
              <a:rPr lang="ru-RU" sz="200" dirty="0"/>
              <a:t> </a:t>
            </a:r>
            <a:r>
              <a:rPr lang="ru-RU" sz="200" dirty="0" err="1"/>
              <a:t>Пунго</a:t>
            </a:r>
            <a:r>
              <a:rPr lang="ru-RU" sz="200" dirty="0"/>
              <a:t>, королева-мать, обычно тетя короля по отцовской линии. Второй по величине женщиной была </a:t>
            </a:r>
            <a:r>
              <a:rPr lang="ru-RU" sz="200" dirty="0" err="1"/>
              <a:t>Муене</a:t>
            </a:r>
            <a:r>
              <a:rPr lang="ru-RU" sz="200" dirty="0"/>
              <a:t> Банда, великая жена короля, избранная из числа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[ 17 ] Две другие должности были отданы следующим по значимости женщинам в королевстве, которые были овдовевшими королевами или </a:t>
            </a:r>
            <a:r>
              <a:rPr lang="ru-RU" sz="200" dirty="0" err="1"/>
              <a:t>матриархами</a:t>
            </a:r>
            <a:r>
              <a:rPr lang="ru-RU" sz="200" dirty="0"/>
              <a:t> правящих экс-</a:t>
            </a:r>
            <a:r>
              <a:rPr lang="ru-RU" sz="200" dirty="0" err="1"/>
              <a:t>кандов</a:t>
            </a:r>
            <a:r>
              <a:rPr lang="ru-RU" sz="200" dirty="0"/>
              <a:t>. [ 18 ]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r>
              <a:rPr lang="ru-RU" sz="1400" dirty="0"/>
              <a:t> </a:t>
            </a:r>
            <a:r>
              <a:rPr lang="ru-RU" sz="400" dirty="0"/>
              <a:t>(В этот период изменилась и социальная структура. Возникли новые общественные организации, </a:t>
            </a:r>
            <a:r>
              <a:rPr lang="ru-RU" sz="400" dirty="0" err="1"/>
              <a:t>маканда</a:t>
            </a:r>
            <a:r>
              <a:rPr lang="ru-RU" sz="400" dirty="0"/>
              <a:t>. Эти </a:t>
            </a:r>
            <a:r>
              <a:rPr lang="ru-RU" sz="400" dirty="0" err="1"/>
              <a:t>маканда</a:t>
            </a:r>
            <a:r>
              <a:rPr lang="ru-RU" sz="400" dirty="0"/>
              <a:t>, номинально происходившие из кланов от общих предков, были как торговыми ассоциациями, так и семейными единицами. Эти кланы основали цепочки деревень, связанных фиктивным родством на торговых путях от </a:t>
            </a:r>
            <a:r>
              <a:rPr lang="ru-RU" sz="400" dirty="0" err="1"/>
              <a:t>Бомы</a:t>
            </a:r>
            <a:r>
              <a:rPr lang="ru-RU" sz="400" dirty="0"/>
              <a:t> или побережья от </a:t>
            </a:r>
            <a:r>
              <a:rPr lang="ru-RU" sz="400" dirty="0" err="1"/>
              <a:t>Сойо</a:t>
            </a:r>
            <a:r>
              <a:rPr lang="ru-RU" sz="400" dirty="0"/>
              <a:t> до Сан-Сальвадора, а затем в глубь страны. Новая устная традиция об основателе королевства, которого часто называют Альфонсо I , описывает королевство как возникшее, когда король заставил кланы рассредоточиться во всех направлениях)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(Сан-Сальвадор, который станет столицей)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r>
              <a:rPr lang="ru-RU" sz="1400" dirty="0" smtClean="0"/>
              <a:t> </a:t>
            </a:r>
            <a:r>
              <a:rPr lang="ru-RU" sz="1200" dirty="0" smtClean="0"/>
              <a:t>(Сан-Сальвадор, который станет столицей) (у города есть герб для иконки)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66746" y="12200659"/>
            <a:ext cx="419433" cy="2498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26032</TotalTime>
  <Words>1848</Words>
  <Application>Microsoft Office PowerPoint</Application>
  <PresentationFormat>Произвольный</PresentationFormat>
  <Paragraphs>162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1613</cp:revision>
  <dcterms:created xsi:type="dcterms:W3CDTF">2018-10-23T08:09:21Z</dcterms:created>
  <dcterms:modified xsi:type="dcterms:W3CDTF">2021-12-12T19:51:45Z</dcterms:modified>
</cp:coreProperties>
</file>