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899" autoAdjust="0"/>
  </p:normalViewPr>
  <p:slideViewPr>
    <p:cSldViewPr snapToGrid="0">
      <p:cViewPr>
        <p:scale>
          <a:sx n="70" d="100"/>
          <a:sy n="70" d="100"/>
        </p:scale>
        <p:origin x="48" y="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143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корпус» (1936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</a:t>
            </a:r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(1945)</a:t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r>
              <a:rPr lang="en-US" sz="700" dirty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оппозицию в партии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/>
          </a:p>
          <a:p>
            <a:pPr algn="ctr"/>
            <a:r>
              <a:rPr lang="ru-RU" sz="700" dirty="0"/>
              <a:t>(август 1937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r>
              <a:rPr lang="en-US" sz="700" dirty="0"/>
              <a:t> (1937 </a:t>
            </a:r>
            <a:r>
              <a:rPr lang="ru-RU" sz="700" dirty="0"/>
              <a:t>октябрь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126043" y="994398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/>
              <a:t>антигерманской</a:t>
            </a:r>
            <a:r>
              <a:rPr lang="ru-RU" sz="700" dirty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57515" y="10700950"/>
            <a:ext cx="1048660" cy="614723"/>
          </a:xfrm>
          <a:prstGeom prst="bentConnector3">
            <a:avLst>
              <a:gd name="adj1" fmla="val 120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461597" y="8816372"/>
            <a:ext cx="251168" cy="20040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56867" y="9511641"/>
            <a:ext cx="253675" cy="611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режима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006143" y="834942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89360" y="7578670"/>
            <a:ext cx="250698" cy="129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</a:t>
            </a:r>
            <a:endParaRPr lang="ru-RU" sz="4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/>
              <a:t>Однако 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курсу.</a:t>
            </a:r>
            <a:br>
              <a:rPr lang="ru-RU" sz="500" dirty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торговлей.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хлопковой одежды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договора 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университетскую автономию </a:t>
            </a:r>
            <a:r>
              <a:rPr lang="ru-RU" sz="100" dirty="0"/>
              <a:t>(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Побег президента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err="1"/>
              <a:t>Proletario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от возможной интервенции 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390836" y="1372497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/>
              <a:t>Альмендарес</a:t>
            </a:r>
            <a:r>
              <a:rPr lang="ru-RU" sz="300" dirty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544949" y="137153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</a:t>
            </a:r>
            <a:endParaRPr lang="ru-RU" sz="100" dirty="0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Связаться с компартией Сальвадора </a:t>
            </a:r>
            <a:r>
              <a:rPr lang="ru-RU" sz="200" dirty="0"/>
              <a:t>(</a:t>
            </a:r>
            <a:r>
              <a:rPr lang="ru-RU" sz="200" dirty="0" err="1"/>
              <a:t>Густаво</a:t>
            </a:r>
            <a:r>
              <a:rPr lang="ru-RU" sz="200" dirty="0"/>
              <a:t> </a:t>
            </a:r>
            <a:r>
              <a:rPr lang="ru-RU" sz="200" dirty="0" err="1"/>
              <a:t>Гутьеррес</a:t>
            </a:r>
            <a:r>
              <a:rPr lang="ru-RU" sz="200" dirty="0"/>
              <a:t> </a:t>
            </a:r>
            <a:r>
              <a:rPr lang="ru-RU" sz="200" dirty="0" err="1"/>
              <a:t>Майорга</a:t>
            </a:r>
            <a:r>
              <a:rPr lang="ru-RU" sz="200" dirty="0"/>
              <a:t> в своей работе «История рабочего движения в Никарагуа» сообщает нам, что Роберто Гонсалес, лидер ПТН, был членом Коммунистической партии Сальвадора. Это слабые ниточки международных связей ПТС.)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диалог с Мексиканской компартией </a:t>
            </a:r>
            <a:r>
              <a:rPr lang="ru-RU" sz="100" dirty="0"/>
              <a:t>(На основании вышеизложенного гораздо легче апостериорно охарактеризовать ПТН как партию с революционно-националистическим руководством. Руководство PTN тесно связано с Национально-революционной партией (PNR) Мексики, которая позже стала Институционально-революционной партией (PRI), которую в то время возглавлял </a:t>
            </a:r>
            <a:r>
              <a:rPr lang="ru-RU" sz="100" dirty="0" err="1"/>
              <a:t>Ласаро</a:t>
            </a:r>
            <a:r>
              <a:rPr lang="ru-RU" sz="100" dirty="0"/>
              <a:t> </a:t>
            </a:r>
            <a:r>
              <a:rPr lang="ru-RU" sz="100" dirty="0" err="1"/>
              <a:t>Карденас</a:t>
            </a:r>
            <a:r>
              <a:rPr lang="ru-RU" sz="100" dirty="0"/>
              <a:t>, который возглавил кампанию по национализации нефти. глубокая аграрная реформа. Контакты осуществлялись через посла Мексики в Манагуа </a:t>
            </a:r>
            <a:r>
              <a:rPr lang="ru-RU" sz="100" dirty="0" err="1"/>
              <a:t>Рейеса</a:t>
            </a:r>
            <a:r>
              <a:rPr lang="ru-RU" sz="100" dirty="0"/>
              <a:t> </a:t>
            </a:r>
            <a:r>
              <a:rPr lang="ru-RU" sz="100" dirty="0" err="1"/>
              <a:t>Спиндолу</a:t>
            </a:r>
            <a:r>
              <a:rPr lang="ru-RU" sz="100" dirty="0"/>
              <a:t>.)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631985" y="1893624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Трудовой кодекс и социальные гарантии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83" idx="2"/>
            <a:endCxn id="87" idx="0"/>
          </p:cNvCxnSpPr>
          <p:nvPr/>
        </p:nvCxnSpPr>
        <p:spPr>
          <a:xfrm rot="16200000" flipH="1">
            <a:off x="1651008" y="16816178"/>
            <a:ext cx="211715" cy="6765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Демократический молодёжный фронт</a:t>
            </a:r>
            <a:endParaRPr lang="ru-RU" sz="100" dirty="0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18499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Pedro </a:t>
            </a:r>
            <a:r>
              <a:rPr lang="en-US" sz="700" dirty="0" err="1"/>
              <a:t>Altamirano</a:t>
            </a:r>
            <a:r>
              <a:rPr lang="ru-RU" sz="700" dirty="0"/>
              <a:t>  Педро </a:t>
            </a:r>
            <a:r>
              <a:rPr lang="ru-RU" sz="700" dirty="0" err="1"/>
              <a:t>Альтамирано</a:t>
            </a:r>
            <a:r>
              <a:rPr lang="ru-RU" sz="700" dirty="0"/>
              <a:t> </a:t>
            </a:r>
            <a:r>
              <a:rPr lang="ru-RU" sz="100" dirty="0"/>
              <a:t>( Сан-Рафаэль </a:t>
            </a:r>
            <a:r>
              <a:rPr lang="ru-RU" sz="100" dirty="0" err="1"/>
              <a:t>дель</a:t>
            </a:r>
            <a:r>
              <a:rPr lang="ru-RU" sz="100" dirty="0"/>
              <a:t> Норте , 1870 — Эль-Рама , 1937 ) был никарагуанским крестьянином и партизаном , известным как « </a:t>
            </a:r>
            <a:r>
              <a:rPr lang="ru-RU" sz="100" dirty="0" err="1"/>
              <a:t>Педрон</a:t>
            </a:r>
            <a:r>
              <a:rPr lang="ru-RU" sz="100" dirty="0"/>
              <a:t> », он достиг звания генерала дивизии в Армии защиты национального суверенитета (EDSN), став начальником Его штаб [ 1 ] был признан старшим лейтенантом </a:t>
            </a:r>
            <a:r>
              <a:rPr lang="ru-RU" sz="100" dirty="0" err="1"/>
              <a:t>Аугусто</a:t>
            </a:r>
            <a:r>
              <a:rPr lang="ru-RU" sz="100" dirty="0"/>
              <a:t> К. </a:t>
            </a:r>
            <a:r>
              <a:rPr lang="ru-RU" sz="100" dirty="0" err="1"/>
              <a:t>Сандино</a:t>
            </a:r>
            <a:r>
              <a:rPr lang="ru-RU" sz="100" dirty="0"/>
              <a:t> и одним из его самых преданных генералов. В отчетах морской пехоты его считали « самым кровожадным » из </a:t>
            </a:r>
            <a:r>
              <a:rPr lang="ru-RU" sz="100" dirty="0" err="1"/>
              <a:t>сандинистских</a:t>
            </a:r>
            <a:r>
              <a:rPr lang="ru-RU" sz="100" dirty="0"/>
              <a:t> лидеров. Среди своих людей он ценился как « великий знаток гор и любитель животных » [ 4 ]​ северной и центральной Никарагуа.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АЗНСН </a:t>
            </a:r>
            <a:r>
              <a:rPr lang="ru-RU" sz="100" dirty="0"/>
              <a:t>(Армия защиты национального суверенитета Никарагуа (EDSN) — партизанская армия , организованная и возглавляемая генералом </a:t>
            </a:r>
            <a:r>
              <a:rPr lang="ru-RU" sz="100" dirty="0" err="1"/>
              <a:t>Аугусто</a:t>
            </a:r>
            <a:r>
              <a:rPr lang="ru-RU" sz="100" dirty="0"/>
              <a:t> Кальдероном </a:t>
            </a:r>
            <a:r>
              <a:rPr lang="ru-RU" sz="100" dirty="0" err="1"/>
              <a:t>Сандино</a:t>
            </a:r>
            <a:r>
              <a:rPr lang="ru-RU" sz="100" dirty="0"/>
              <a:t> , которая на начальном этапе действовала в департаменте </a:t>
            </a:r>
            <a:r>
              <a:rPr lang="ru-RU" sz="100" dirty="0" err="1"/>
              <a:t>Нуэва-Сеговия</a:t>
            </a:r>
            <a:r>
              <a:rPr lang="ru-RU" sz="100" dirty="0"/>
              <a:t> , север Никарагуа , но позже охватила почти всю национальную территорию. , за исключением территории, занимаемой нынешними департаментами Манагуа, </a:t>
            </a:r>
            <a:r>
              <a:rPr lang="ru-RU" sz="100" dirty="0" err="1"/>
              <a:t>Масая</a:t>
            </a:r>
            <a:r>
              <a:rPr lang="ru-RU" sz="100" dirty="0"/>
              <a:t>, Гранада, </a:t>
            </a:r>
            <a:r>
              <a:rPr lang="ru-RU" sz="100" dirty="0" err="1"/>
              <a:t>Карасо</a:t>
            </a:r>
            <a:r>
              <a:rPr lang="ru-RU" sz="100" dirty="0"/>
              <a:t> и </a:t>
            </a:r>
            <a:r>
              <a:rPr lang="ru-RU" sz="100" dirty="0" err="1"/>
              <a:t>Ривас</a:t>
            </a:r>
            <a:r>
              <a:rPr lang="ru-RU" sz="100" dirty="0"/>
              <a:t> (хотя и в последнем была попытка вторжения).)</a:t>
            </a:r>
          </a:p>
        </p:txBody>
      </p: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06527" y="233621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в джунглях </a:t>
            </a:r>
            <a:r>
              <a:rPr lang="ru-RU" sz="200" dirty="0"/>
              <a:t>(Воздух во всех них был суровым, и чувствовалась свирепость людей, вынужденных жить в джунглях целые годы. Общей чертой был красно-черный бант, украшавший ее шляпу. Многие носили на шее большой шарф того же цвета. Оружием были винтовка и мачете, висевшие у них на поясе. У некоторых было по два пистолета и немало ручных бомб...)</a:t>
            </a:r>
            <a:endParaRPr lang="ru-RU" sz="1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721956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https://es.m.wikipedia.org/wiki/Santos_L%C3%B3pez</a:t>
            </a:r>
            <a:endParaRPr lang="ru-RU" sz="4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ангелов </a:t>
            </a:r>
            <a:r>
              <a:rPr lang="ru-RU" sz="100" dirty="0"/>
              <a:t>(Он входил в группу молодых людей, известную из-за возраста ее участников как « Хор Ангелов ». ) Хор Ангелов представлял собой группу детей-сирот войны, оставшихся в казармах в северных горах. В засадах и нападениях их роль заключалась в том, чтобы кричать, подбадривать и издавать всевозможные звуки - детский хор, чьи голоса оглушительно раздавались в горах, - с консервными банками и </a:t>
            </a:r>
            <a:r>
              <a:rPr lang="ru-RU" sz="100" dirty="0" err="1"/>
              <a:t>трикитраками</a:t>
            </a:r>
            <a:r>
              <a:rPr lang="ru-RU" sz="100" dirty="0"/>
              <a:t>, иногда создавая впечатление, что число </a:t>
            </a:r>
            <a:r>
              <a:rPr lang="ru-RU" sz="100" dirty="0" err="1"/>
              <a:t>сандинистских</a:t>
            </a:r>
            <a:r>
              <a:rPr lang="ru-RU" sz="100" dirty="0"/>
              <a:t> солдат было старше, и другие — что прибывает подкрепление. Эти дети, когда выросли, стали регулярными солдатами и должны были обзавестись собственной винтовкой, как это было в случае с полковником </a:t>
            </a:r>
            <a:r>
              <a:rPr lang="ru-RU" sz="100" dirty="0" err="1"/>
              <a:t>Сантосом</a:t>
            </a:r>
            <a:r>
              <a:rPr lang="ru-RU" sz="100" dirty="0"/>
              <a:t> Лопесом.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кодекса </a:t>
            </a:r>
            <a:r>
              <a:rPr lang="ru-RU" sz="300" dirty="0"/>
              <a:t>(в сфере труда предусматривалось создание Трудового кодекса , защищающего права рабочих и ремесленников)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Реинкорпорация</a:t>
            </a:r>
            <a:r>
              <a:rPr lang="ru-RU" sz="700" dirty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финансирование медицинской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1582" y="1566289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388" idx="0"/>
          </p:cNvCxnSpPr>
          <p:nvPr/>
        </p:nvCxnSpPr>
        <p:spPr>
          <a:xfrm rot="16200000" flipH="1">
            <a:off x="10254590" y="14095151"/>
            <a:ext cx="233299" cy="12548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Курс на укрепление рабочих в Центральной 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Морские базы для С</a:t>
            </a:r>
            <a:r>
              <a:rPr lang="en-US" sz="700" dirty="0"/>
              <a:t>C</a:t>
            </a:r>
            <a:r>
              <a:rPr lang="ru-RU" sz="700" dirty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на Карибское море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Охватить все страны центральной Америки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16200000" flipH="1">
            <a:off x="7087050" y="22679486"/>
            <a:ext cx="783833" cy="581447"/>
          </a:xfrm>
          <a:prstGeom prst="bentConnector3">
            <a:avLst>
              <a:gd name="adj1" fmla="val 94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Распространить </a:t>
            </a:r>
            <a:r>
              <a:rPr lang="ru-RU" sz="700" dirty="0" err="1"/>
              <a:t>противодиктаторские</a:t>
            </a:r>
            <a:r>
              <a:rPr lang="ru-RU" sz="700" dirty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645463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>
            <a:off x="10994745" y="16202893"/>
            <a:ext cx="3937" cy="2517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6950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3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Спасти ЦА от 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11069" y="17649362"/>
            <a:ext cx="29772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38040" y="17622024"/>
            <a:ext cx="297723" cy="654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Искать союза в Мексике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5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16200000" flipH="1">
            <a:off x="10413701" y="17746363"/>
            <a:ext cx="1135923" cy="1243831"/>
          </a:xfrm>
          <a:prstGeom prst="bentConnector3">
            <a:avLst>
              <a:gd name="adj1" fmla="val 13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коридор с Мексикой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1" y="205905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Взаимовыгодное сотрудничество в промышленности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1" y="2058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Общее научное дело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488" idx="2"/>
            <a:endCxn id="496" idx="0"/>
          </p:cNvCxnSpPr>
          <p:nvPr/>
        </p:nvCxnSpPr>
        <p:spPr>
          <a:xfrm flipH="1">
            <a:off x="10359744" y="20261302"/>
            <a:ext cx="1" cy="329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88" idx="2"/>
            <a:endCxn id="497" idx="0"/>
          </p:cNvCxnSpPr>
          <p:nvPr/>
        </p:nvCxnSpPr>
        <p:spPr>
          <a:xfrm rot="5400000">
            <a:off x="9536766" y="19766861"/>
            <a:ext cx="328538" cy="1317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:a16="http://schemas.microsoft.com/office/drawing/2014/main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:a16="http://schemas.microsoft.com/office/drawing/2014/main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1328938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Декларация вооружённого нейтралитета</a:t>
            </a:r>
            <a:endParaRPr lang="ru-RU" sz="400" dirty="0"/>
          </a:p>
        </p:txBody>
      </p:sp>
      <p:cxnSp>
        <p:nvCxnSpPr>
          <p:cNvPr id="308" name="Прямая соединительная линия 307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135" idx="3"/>
            <a:endCxn id="307" idx="1"/>
          </p:cNvCxnSpPr>
          <p:nvPr/>
        </p:nvCxnSpPr>
        <p:spPr>
          <a:xfrm>
            <a:off x="10218682" y="11019674"/>
            <a:ext cx="1110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48" idx="2"/>
            <a:endCxn id="307" idx="0"/>
          </p:cNvCxnSpPr>
          <p:nvPr/>
        </p:nvCxnSpPr>
        <p:spPr>
          <a:xfrm rot="16200000" flipH="1">
            <a:off x="10642946" y="9600518"/>
            <a:ext cx="261729" cy="2036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3504683" y="165182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Социализация сельскохозяйственных предприятий</a:t>
            </a:r>
            <a:endParaRPr lang="ru-RU" sz="400" dirty="0"/>
          </a:p>
        </p:txBody>
      </p:sp>
      <p:cxnSp>
        <p:nvCxnSpPr>
          <p:cNvPr id="318" name="Прямая со стрелкой 317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4" idx="2"/>
            <a:endCxn id="316" idx="0"/>
          </p:cNvCxnSpPr>
          <p:nvPr/>
        </p:nvCxnSpPr>
        <p:spPr>
          <a:xfrm>
            <a:off x="3965172" y="16189430"/>
            <a:ext cx="2674" cy="3288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316" idx="2"/>
            <a:endCxn id="87" idx="0"/>
          </p:cNvCxnSpPr>
          <p:nvPr/>
        </p:nvCxnSpPr>
        <p:spPr>
          <a:xfrm rot="5400000">
            <a:off x="2930455" y="16222926"/>
            <a:ext cx="202085" cy="1872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252539" y="995589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образование</a:t>
            </a:r>
            <a:endParaRPr lang="ru-RU" sz="400" dirty="0"/>
          </a:p>
        </p:txBody>
      </p:sp>
      <p:cxnSp>
        <p:nvCxnSpPr>
          <p:cNvPr id="327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95" idx="2"/>
            <a:endCxn id="325" idx="0"/>
          </p:cNvCxnSpPr>
          <p:nvPr/>
        </p:nvCxnSpPr>
        <p:spPr>
          <a:xfrm rot="5400000">
            <a:off x="8772303" y="9633703"/>
            <a:ext cx="265592" cy="378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10604466" y="99448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Поставить </a:t>
            </a:r>
            <a:r>
              <a:rPr lang="ru-RU" sz="700" dirty="0" err="1"/>
              <a:t>Сандинистов</a:t>
            </a:r>
            <a:r>
              <a:rPr lang="ru-RU" sz="700" dirty="0"/>
              <a:t> на военную службу</a:t>
            </a:r>
            <a:endParaRPr lang="ru-RU" sz="400" dirty="0"/>
          </a:p>
        </p:txBody>
      </p:sp>
      <p:cxnSp>
        <p:nvCxnSpPr>
          <p:cNvPr id="331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237" idx="2"/>
            <a:endCxn id="330" idx="0"/>
          </p:cNvCxnSpPr>
          <p:nvPr/>
        </p:nvCxnSpPr>
        <p:spPr>
          <a:xfrm rot="16200000" flipH="1">
            <a:off x="10647495" y="9524707"/>
            <a:ext cx="252029" cy="588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30" idx="0"/>
          </p:cNvCxnSpPr>
          <p:nvPr/>
        </p:nvCxnSpPr>
        <p:spPr>
          <a:xfrm rot="5400000">
            <a:off x="11302596" y="9455338"/>
            <a:ext cx="254538" cy="724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592494" y="914868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Взять профсоюзы под контроль</a:t>
            </a:r>
            <a:endParaRPr lang="ru-RU" sz="400" dirty="0"/>
          </a:p>
        </p:txBody>
      </p:sp>
      <p:cxnSp>
        <p:nvCxnSpPr>
          <p:cNvPr id="356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304" idx="2"/>
            <a:endCxn id="354" idx="0"/>
          </p:cNvCxnSpPr>
          <p:nvPr/>
        </p:nvCxnSpPr>
        <p:spPr>
          <a:xfrm rot="5400000">
            <a:off x="8132851" y="8812229"/>
            <a:ext cx="259262" cy="4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734408" y="130994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endParaRPr lang="ru-RU" sz="400" dirty="0"/>
          </a:p>
        </p:txBody>
      </p:sp>
      <p:cxnSp>
        <p:nvCxnSpPr>
          <p:cNvPr id="360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359" idx="0"/>
          </p:cNvCxnSpPr>
          <p:nvPr/>
        </p:nvCxnSpPr>
        <p:spPr>
          <a:xfrm rot="16200000" flipH="1">
            <a:off x="3330421" y="12232269"/>
            <a:ext cx="1026779" cy="707521"/>
          </a:xfrm>
          <a:prstGeom prst="bentConnector3">
            <a:avLst>
              <a:gd name="adj1" fmla="val 97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1892732" y="99448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Liberal</a:t>
            </a:r>
            <a:endParaRPr lang="ru-RU" sz="200" dirty="0"/>
          </a:p>
        </p:txBody>
      </p:sp>
      <p:cxnSp>
        <p:nvCxnSpPr>
          <p:cNvPr id="364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63" idx="0"/>
          </p:cNvCxnSpPr>
          <p:nvPr/>
        </p:nvCxnSpPr>
        <p:spPr>
          <a:xfrm rot="16200000" flipH="1">
            <a:off x="11946729" y="9535674"/>
            <a:ext cx="254537" cy="5637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081781" y="1726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мир с </a:t>
            </a:r>
            <a:r>
              <a:rPr lang="ru-RU" sz="700" dirty="0" err="1"/>
              <a:t>Сандинистами</a:t>
            </a:r>
            <a:endParaRPr lang="ru-RU" sz="400" dirty="0"/>
          </a:p>
        </p:txBody>
      </p:sp>
      <p:cxnSp>
        <p:nvCxnSpPr>
          <p:cNvPr id="380" name="Прямая со стрелкой 379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87" idx="2"/>
            <a:endCxn id="192" idx="0"/>
          </p:cNvCxnSpPr>
          <p:nvPr/>
        </p:nvCxnSpPr>
        <p:spPr>
          <a:xfrm>
            <a:off x="2095147" y="17800318"/>
            <a:ext cx="1" cy="11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коммунистов на свою сторону</a:t>
            </a:r>
            <a:endParaRPr lang="ru-RU" sz="400" dirty="0"/>
          </a:p>
        </p:txBody>
      </p:sp>
      <p:cxnSp>
        <p:nvCxnSpPr>
          <p:cNvPr id="390" name="Прямая со стрелкой 389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388" idx="2"/>
            <a:endCxn id="302" idx="0"/>
          </p:cNvCxnSpPr>
          <p:nvPr/>
        </p:nvCxnSpPr>
        <p:spPr>
          <a:xfrm flipH="1">
            <a:off x="10994745" y="15379244"/>
            <a:ext cx="3937" cy="283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 rot="16200000" flipH="1">
            <a:off x="11168288" y="16825028"/>
            <a:ext cx="265683" cy="604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903">
            <a:extLst>
              <a:ext uri="{FF2B5EF4-FFF2-40B4-BE49-F238E27FC236}">
                <a16:creationId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70" idx="0"/>
          </p:cNvCxnSpPr>
          <p:nvPr/>
        </p:nvCxnSpPr>
        <p:spPr>
          <a:xfrm rot="16200000" flipH="1">
            <a:off x="2348431" y="15065600"/>
            <a:ext cx="2656169" cy="1736857"/>
          </a:xfrm>
          <a:prstGeom prst="bentConnector3">
            <a:avLst>
              <a:gd name="adj1" fmla="val 44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40368</TotalTime>
  <Words>1422</Words>
  <Application>Microsoft Office PowerPoint</Application>
  <PresentationFormat>Произвольный</PresentationFormat>
  <Paragraphs>170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2295</cp:revision>
  <dcterms:created xsi:type="dcterms:W3CDTF">2018-10-23T08:09:21Z</dcterms:created>
  <dcterms:modified xsi:type="dcterms:W3CDTF">2023-10-24T19:59:08Z</dcterms:modified>
</cp:coreProperties>
</file>