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72" y="-39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16.05.2023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16.05.2023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70383"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35482" y="5055789"/>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4828342" y="6020817"/>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886301" y="5480817"/>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42445718" y="785385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73764" y="4975394"/>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17562366"/>
              </p:ext>
            </p:extLst>
          </p:nvPr>
        </p:nvGraphicFramePr>
        <p:xfrm>
          <a:off x="37444813" y="132405"/>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375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42883786" y="132405"/>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73304" y="12912492"/>
            <a:ext cx="426918" cy="1236939"/>
          </a:xfrm>
          <a:prstGeom prst="bentConnector3">
            <a:avLst>
              <a:gd name="adj1" fmla="val 5170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0699" y="11429907"/>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5918472" y="17404545"/>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08801" y="3822282"/>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41205935" y="937504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46142983" y="93720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43321853" y="9909157"/>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41196894" y="109297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43652010"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46133393"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43312812" y="11469776"/>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45767928" y="11472717"/>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42022007" y="10687888"/>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43248093" y="9470841"/>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44488785" y="8230150"/>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46955838" y="10687613"/>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45715147" y="9446922"/>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44489060" y="8217893"/>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48701047"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38731634"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40798902" y="9445733"/>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80577" y="2778993"/>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43652010" y="124083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46369569" y="8540726"/>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42663195" y="8534558"/>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47025696" y="9675000"/>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42040989" y="9739330"/>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4079777" y="1640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43671946" y="936915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45787864" y="9909157"/>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44919749" y="78525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43899574" y="7296907"/>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45133189" y="7304345"/>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43899142" y="8538393"/>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45135522" y="8526971"/>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43283144" y="10981485"/>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45752864" y="10969823"/>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44512172" y="12210514"/>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43252070" y="9451940"/>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45718848" y="9460213"/>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48250661" y="9402380"/>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531528"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531528"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608139"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7231041"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724057" y="30665869"/>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4" name="Прямоугольник 473">
            <a:extLst>
              <a:ext uri="{FF2B5EF4-FFF2-40B4-BE49-F238E27FC236}">
                <a16:creationId xmlns:a16="http://schemas.microsoft.com/office/drawing/2014/main" id="{B5E289CE-03A3-41CC-8E7F-C707E1BD6FA1}"/>
              </a:ext>
            </a:extLst>
          </p:cNvPr>
          <p:cNvSpPr/>
          <p:nvPr/>
        </p:nvSpPr>
        <p:spPr>
          <a:xfrm>
            <a:off x="16804811" y="2275212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475" name="Прямоугольник 474">
            <a:extLst>
              <a:ext uri="{FF2B5EF4-FFF2-40B4-BE49-F238E27FC236}">
                <a16:creationId xmlns:a16="http://schemas.microsoft.com/office/drawing/2014/main" id="{53526549-CAC9-468E-B6BB-F7C22C39FAF7}"/>
              </a:ext>
            </a:extLst>
          </p:cNvPr>
          <p:cNvSpPr/>
          <p:nvPr/>
        </p:nvSpPr>
        <p:spPr>
          <a:xfrm>
            <a:off x="1329332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930553"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87541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44912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 </a:t>
            </a:r>
            <a:r>
              <a:rPr lang="ru-RU" sz="400" dirty="0"/>
              <a:t>(В 1932 году Техническая служба LVA была выделена в авиационную роту (LVB). Директор LVB находился в ведении военного министерства , а командующий LVA оставался в ведении Генерального штаба. Раскол привел ко многим проблемам и спорам об обязанностях и ответственности. В 1935 году была создана Военная авиационная инспекция с основной целью улучшения координации между LVA и LVB. Инспекция подчинялась непосредственно военному министерству, а LVA и LVB - Инспекции. Улучшение было медленным, и только в 1937 году между внешними авиационными ведомствами установилась рабочая ситуация.)</a:t>
            </a:r>
            <a:endParaRPr lang="ru-RU" sz="1400" dirty="0"/>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293322"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420246" y="25772739"/>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589487" y="28365866"/>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8039349" y="25735728"/>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464896" y="27252252"/>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447304" y="28584660"/>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758755" y="28595623"/>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93055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93055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29332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803689" y="30753462"/>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531528"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734242" y="30760626"/>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6122303" y="30749663"/>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433755" y="30760626"/>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7334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449124"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r>
              <a:rPr lang="ru-RU" sz="600" dirty="0"/>
              <a:t>(26 июля 1944 года в Лондоне было создано Управление ВВС Нидерландов. В 1947 году был назначен начальник штаба ВВС, а 11 марта 1953 года ВВС стали независимой частью вооруженных сил, названной Королевскими ВВС Нидерландов .)</a:t>
            </a:r>
            <a:endParaRPr lang="ru-RU" sz="1400" dirty="0"/>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113250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44912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 (1 июля 1939 года LVA была преобразована в авиационную бригаду)</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449124" y="2285532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961346"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 </a:t>
            </a:r>
            <a:r>
              <a:rPr lang="ru-RU" sz="500" dirty="0"/>
              <a:t>(После службы в звании генерал-майора с 1937 г. в должности командира IV дивизии ( II. LK / </a:t>
            </a:r>
            <a:r>
              <a:rPr lang="ru-RU" sz="500" dirty="0" err="1"/>
              <a:t>Veldleger</a:t>
            </a:r>
            <a:r>
              <a:rPr lang="ru-RU" sz="500" dirty="0"/>
              <a:t> ) он был назначен в ноябре 1938 г. по инициативе министра обороны </a:t>
            </a:r>
            <a:r>
              <a:rPr lang="ru-RU" sz="500" dirty="0" err="1"/>
              <a:t>Яннеса</a:t>
            </a:r>
            <a:r>
              <a:rPr lang="ru-RU" sz="500" dirty="0"/>
              <a:t> </a:t>
            </a:r>
            <a:r>
              <a:rPr lang="ru-RU" sz="500" dirty="0" err="1"/>
              <a:t>ван</a:t>
            </a:r>
            <a:r>
              <a:rPr lang="ru-RU" sz="500" dirty="0"/>
              <a:t> </a:t>
            </a:r>
            <a:r>
              <a:rPr lang="ru-RU" sz="500" dirty="0" err="1"/>
              <a:t>Дейка.назначен</a:t>
            </a:r>
            <a:r>
              <a:rPr lang="ru-RU" sz="500" dirty="0"/>
              <a:t> первым командующим вновь созданного Командования ПВО)</a:t>
            </a:r>
            <a:endParaRPr lang="ru-RU" sz="1400" dirty="0"/>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93690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Авиазавод </a:t>
            </a:r>
            <a:r>
              <a:rPr lang="ru-RU" sz="1400" dirty="0" err="1"/>
              <a:t>Кулховен</a:t>
            </a:r>
            <a:r>
              <a:rPr lang="ru-RU" sz="1400" dirty="0"/>
              <a:t> (</a:t>
            </a:r>
            <a:r>
              <a:rPr lang="en-US" sz="1400" dirty="0"/>
              <a:t>Aircraft Factory Koolhoven</a:t>
            </a:r>
            <a:r>
              <a:rPr lang="ru-RU" sz="1400" dirty="0"/>
              <a:t>) ()</a:t>
            </a:r>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936902"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r>
              <a:rPr lang="ru-RU" sz="1400" dirty="0"/>
              <a:t> (</a:t>
            </a:r>
            <a:r>
              <a:rPr lang="en-US" sz="1400" dirty="0"/>
              <a:t>https://nl.m.wikipedia.org/wiki/Koolhoven_F.K.51</a:t>
            </a:r>
            <a:r>
              <a:rPr lang="ru-RU" sz="1400" dirty="0"/>
              <a:t>)</a:t>
            </a:r>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936902"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r>
              <a:rPr lang="ru-RU" sz="1400" dirty="0"/>
              <a:t> (</a:t>
            </a:r>
            <a:r>
              <a:rPr lang="en-US" sz="1400" dirty="0"/>
              <a:t>https://nl.m.wikipedia.org/wiki/Koolhoven_F.K.58</a:t>
            </a:r>
            <a:r>
              <a:rPr lang="ru-RU" sz="1400" dirty="0"/>
              <a:t>)</a:t>
            </a:r>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449124"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927180" y="26421607"/>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626693" y="26405474"/>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724883" y="28660288"/>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5188147" y="27969155"/>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a:extLst>
              <a:ext uri="{FF2B5EF4-FFF2-40B4-BE49-F238E27FC236}">
                <a16:creationId xmlns:a16="http://schemas.microsoft.com/office/drawing/2014/main" id="{81DA5203-4337-47F5-ADCF-2D21437ACA0F}"/>
              </a:ext>
            </a:extLst>
          </p:cNvPr>
          <p:cNvCxnSpPr>
            <a:cxnSpLocks/>
            <a:stCxn id="480" idx="2"/>
            <a:endCxn id="506" idx="0"/>
          </p:cNvCxnSpPr>
          <p:nvPr/>
        </p:nvCxnSpPr>
        <p:spPr>
          <a:xfrm>
            <a:off x="23507083" y="26841704"/>
            <a:ext cx="0" cy="19341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507083"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507083"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994861"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994861"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988511" y="28365866"/>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2018666"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34089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34221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34525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703662"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70366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698095"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2016794" y="31610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795905" y="29331581"/>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2114521" y="29326098"/>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2197043" y="26406282"/>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515658" y="26402670"/>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761621" y="28365865"/>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398852" y="28365865"/>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400171" y="29855869"/>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756054" y="29855869"/>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2065414" y="241574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8053077" y="20307698"/>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80554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317767"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829990"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32083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7062107"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5519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317107" y="257617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987070" y="23625399"/>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299006" y="27954809"/>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525485" y="26436283"/>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770420" y="26446347"/>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542894" y="27943037"/>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786782" y="26699148"/>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1031718" y="27944084"/>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787830" y="27953762"/>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543941" y="26709873"/>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486152" y="28748516"/>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998374" y="28745443"/>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9242263" y="29989332"/>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837848" y="20476179"/>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2016794" y="226550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887863" y="18921892"/>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8" name="Соединительная линия уступом 175">
            <a:extLst>
              <a:ext uri="{FF2B5EF4-FFF2-40B4-BE49-F238E27FC236}">
                <a16:creationId xmlns:a16="http://schemas.microsoft.com/office/drawing/2014/main" id="{2E457459-E321-4440-9427-91E485A55F84}"/>
              </a:ext>
            </a:extLst>
          </p:cNvPr>
          <p:cNvCxnSpPr>
            <a:cxnSpLocks/>
            <a:stCxn id="235" idx="2"/>
            <a:endCxn id="250" idx="0"/>
          </p:cNvCxnSpPr>
          <p:nvPr/>
        </p:nvCxnSpPr>
        <p:spPr>
          <a:xfrm rot="16200000" flipH="1">
            <a:off x="6520186" y="11659373"/>
            <a:ext cx="427755" cy="37423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1" name="Соединительная линия уступом 175">
            <a:extLst>
              <a:ext uri="{FF2B5EF4-FFF2-40B4-BE49-F238E27FC236}">
                <a16:creationId xmlns:a16="http://schemas.microsoft.com/office/drawing/2014/main" id="{B7ED3DED-BC64-4039-9EDE-0A7985FC5D50}"/>
              </a:ext>
            </a:extLst>
          </p:cNvPr>
          <p:cNvCxnSpPr>
            <a:cxnSpLocks/>
            <a:stCxn id="234" idx="2"/>
            <a:endCxn id="244" idx="0"/>
          </p:cNvCxnSpPr>
          <p:nvPr/>
        </p:nvCxnSpPr>
        <p:spPr>
          <a:xfrm rot="5400000">
            <a:off x="5287484" y="11663611"/>
            <a:ext cx="426918" cy="3734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3" name="Соединительная линия уступом 175">
            <a:extLst>
              <a:ext uri="{FF2B5EF4-FFF2-40B4-BE49-F238E27FC236}">
                <a16:creationId xmlns:a16="http://schemas.microsoft.com/office/drawing/2014/main" id="{A58D2E62-42B8-4997-A678-C87E0FBAC19A}"/>
              </a:ext>
            </a:extLst>
          </p:cNvPr>
          <p:cNvCxnSpPr>
            <a:cxnSpLocks/>
            <a:stCxn id="234" idx="2"/>
            <a:endCxn id="246" idx="0"/>
          </p:cNvCxnSpPr>
          <p:nvPr/>
        </p:nvCxnSpPr>
        <p:spPr>
          <a:xfrm rot="5400000">
            <a:off x="6521069" y="12902154"/>
            <a:ext cx="431876" cy="12625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175">
            <a:extLst>
              <a:ext uri="{FF2B5EF4-FFF2-40B4-BE49-F238E27FC236}">
                <a16:creationId xmlns:a16="http://schemas.microsoft.com/office/drawing/2014/main" id="{9C1FA5A7-FAAB-4227-AD65-FB45E529C636}"/>
              </a:ext>
            </a:extLst>
          </p:cNvPr>
          <p:cNvCxnSpPr>
            <a:cxnSpLocks/>
            <a:stCxn id="234" idx="2"/>
            <a:endCxn id="267" idx="0"/>
          </p:cNvCxnSpPr>
          <p:nvPr/>
        </p:nvCxnSpPr>
        <p:spPr>
          <a:xfrm rot="5400000">
            <a:off x="5092644" y="13085373"/>
            <a:ext cx="2043521" cy="2507780"/>
          </a:xfrm>
          <a:prstGeom prst="bentConnector3">
            <a:avLst>
              <a:gd name="adj1" fmla="val 1084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5" name="Соединительная линия уступом 175">
            <a:extLst>
              <a:ext uri="{FF2B5EF4-FFF2-40B4-BE49-F238E27FC236}">
                <a16:creationId xmlns:a16="http://schemas.microsoft.com/office/drawing/2014/main" id="{3ADF1975-2C2F-4962-B6E3-B2209630103F}"/>
              </a:ext>
            </a:extLst>
          </p:cNvPr>
          <p:cNvCxnSpPr>
            <a:cxnSpLocks/>
            <a:stCxn id="234" idx="2"/>
            <a:endCxn id="268" idx="0"/>
          </p:cNvCxnSpPr>
          <p:nvPr/>
        </p:nvCxnSpPr>
        <p:spPr>
          <a:xfrm rot="5400000">
            <a:off x="6341692" y="14334421"/>
            <a:ext cx="2043521" cy="96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070170" y="1016294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00861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3371600"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473643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3371600"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195617" y="857278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679044"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746602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1443776"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3371600"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473643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008616" y="1341525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8762726" y="1189455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1443776"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746602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195617" y="134098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0878644" y="12429639"/>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3525259" y="12510956"/>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0319503" y="12475739"/>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5455497" y="10217008"/>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148601" y="10222474"/>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9491586" y="8879489"/>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7570977" y="9209936"/>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206181" y="9240997"/>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3492986" y="9226372"/>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146709" y="9243078"/>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064156"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122115" y="11242946"/>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4890533" y="12508665"/>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7588556" y="11180399"/>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6255328" y="11143870"/>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8953351" y="12545194"/>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682078"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110737" y="8872246"/>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2797996" y="12429639"/>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73028"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8759692"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8642252"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064767"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064156" y="563262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5520756" y="5621423"/>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156082" y="5678653"/>
            <a:ext cx="510163" cy="257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164265" y="5614932"/>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8257764" y="5576970"/>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5528175" y="6978842"/>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6892969" y="6941765"/>
            <a:ext cx="1860163" cy="1401871"/>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0280533" y="9189901"/>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1622574" y="9283783"/>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6064155"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Южную Африку</a:t>
            </a:r>
          </a:p>
        </p:txBody>
      </p:sp>
      <p:cxnSp>
        <p:nvCxnSpPr>
          <p:cNvPr id="310" name="Соединительная линия уступом 175">
            <a:extLst>
              <a:ext uri="{FF2B5EF4-FFF2-40B4-BE49-F238E27FC236}">
                <a16:creationId xmlns:a16="http://schemas.microsoft.com/office/drawing/2014/main" id="{48CEAFD3-CACB-4598-8014-8E4A94F7B29D}"/>
              </a:ext>
            </a:extLst>
          </p:cNvPr>
          <p:cNvCxnSpPr>
            <a:cxnSpLocks/>
            <a:stCxn id="187" idx="2"/>
            <a:endCxn id="309" idx="0"/>
          </p:cNvCxnSpPr>
          <p:nvPr/>
        </p:nvCxnSpPr>
        <p:spPr>
          <a:xfrm rot="16200000" flipH="1">
            <a:off x="4792948" y="12606250"/>
            <a:ext cx="1965776" cy="2692555"/>
          </a:xfrm>
          <a:prstGeom prst="bentConnector3">
            <a:avLst>
              <a:gd name="adj1" fmla="val 114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E91A4672-B571-4E06-A878-48F16244A5A0}"/>
              </a:ext>
            </a:extLst>
          </p:cNvPr>
          <p:cNvCxnSpPr>
            <a:cxnSpLocks/>
            <a:stCxn id="190" idx="2"/>
            <a:endCxn id="309" idx="0"/>
          </p:cNvCxnSpPr>
          <p:nvPr/>
        </p:nvCxnSpPr>
        <p:spPr>
          <a:xfrm rot="5400000">
            <a:off x="7490971" y="12605702"/>
            <a:ext cx="1960858" cy="2698571"/>
          </a:xfrm>
          <a:prstGeom prst="bentConnector3">
            <a:avLst>
              <a:gd name="adj1" fmla="val 1134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175">
            <a:extLst>
              <a:ext uri="{FF2B5EF4-FFF2-40B4-BE49-F238E27FC236}">
                <a16:creationId xmlns:a16="http://schemas.microsoft.com/office/drawing/2014/main" id="{1515AF83-B9A8-4642-9B6D-2318D40A3ACD}"/>
              </a:ext>
            </a:extLst>
          </p:cNvPr>
          <p:cNvCxnSpPr>
            <a:cxnSpLocks/>
            <a:stCxn id="187" idx="2"/>
            <a:endCxn id="261" idx="0"/>
          </p:cNvCxnSpPr>
          <p:nvPr/>
        </p:nvCxnSpPr>
        <p:spPr>
          <a:xfrm rot="5400000">
            <a:off x="2097385" y="12603242"/>
            <a:ext cx="1965776" cy="2698572"/>
          </a:xfrm>
          <a:prstGeom prst="bentConnector3">
            <a:avLst>
              <a:gd name="adj1" fmla="val 1220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Соединительная линия уступом 175">
            <a:extLst>
              <a:ext uri="{FF2B5EF4-FFF2-40B4-BE49-F238E27FC236}">
                <a16:creationId xmlns:a16="http://schemas.microsoft.com/office/drawing/2014/main" id="{BD69B929-5C44-4B56-A001-8364C15C56D4}"/>
              </a:ext>
            </a:extLst>
          </p:cNvPr>
          <p:cNvCxnSpPr>
            <a:cxnSpLocks/>
            <a:stCxn id="190" idx="2"/>
            <a:endCxn id="261" idx="0"/>
          </p:cNvCxnSpPr>
          <p:nvPr/>
        </p:nvCxnSpPr>
        <p:spPr>
          <a:xfrm rot="5400000">
            <a:off x="4795407" y="9910138"/>
            <a:ext cx="1960858" cy="8089698"/>
          </a:xfrm>
          <a:prstGeom prst="bentConnector3">
            <a:avLst>
              <a:gd name="adj1" fmla="val 1113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25" name="Прямоугольник 324">
            <a:extLst>
              <a:ext uri="{FF2B5EF4-FFF2-40B4-BE49-F238E27FC236}">
                <a16:creationId xmlns:a16="http://schemas.microsoft.com/office/drawing/2014/main" id="{8DE1C062-CC50-4D90-A672-50FF67E3C9D1}"/>
              </a:ext>
            </a:extLst>
          </p:cNvPr>
          <p:cNvSpPr/>
          <p:nvPr/>
        </p:nvSpPr>
        <p:spPr>
          <a:xfrm>
            <a:off x="8767250"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cxnSp>
        <p:nvCxnSpPr>
          <p:cNvPr id="326" name="Соединительная линия уступом 175">
            <a:extLst>
              <a:ext uri="{FF2B5EF4-FFF2-40B4-BE49-F238E27FC236}">
                <a16:creationId xmlns:a16="http://schemas.microsoft.com/office/drawing/2014/main" id="{7288CC76-A1AF-49E9-9F9C-6EDE4DCF233E}"/>
              </a:ext>
            </a:extLst>
          </p:cNvPr>
          <p:cNvCxnSpPr>
            <a:cxnSpLocks/>
            <a:stCxn id="187" idx="2"/>
            <a:endCxn id="325" idx="0"/>
          </p:cNvCxnSpPr>
          <p:nvPr/>
        </p:nvCxnSpPr>
        <p:spPr>
          <a:xfrm rot="16200000" flipH="1">
            <a:off x="6144496" y="11254703"/>
            <a:ext cx="1965776" cy="5395650"/>
          </a:xfrm>
          <a:prstGeom prst="bentConnector3">
            <a:avLst>
              <a:gd name="adj1" fmla="val 1082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1E7589FB-D22B-415B-817A-F26F7790C8E4}"/>
              </a:ext>
            </a:extLst>
          </p:cNvPr>
          <p:cNvCxnSpPr>
            <a:cxnSpLocks/>
            <a:stCxn id="190" idx="2"/>
            <a:endCxn id="325" idx="0"/>
          </p:cNvCxnSpPr>
          <p:nvPr/>
        </p:nvCxnSpPr>
        <p:spPr>
          <a:xfrm rot="16200000" flipH="1">
            <a:off x="8842518" y="13952725"/>
            <a:ext cx="1960858" cy="45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9" name="Прямоугольник 338">
            <a:extLst>
              <a:ext uri="{FF2B5EF4-FFF2-40B4-BE49-F238E27FC236}">
                <a16:creationId xmlns:a16="http://schemas.microsoft.com/office/drawing/2014/main" id="{46E6428C-5C98-44D3-8CE0-7D80E962DA29}"/>
              </a:ext>
            </a:extLst>
          </p:cNvPr>
          <p:cNvSpPr/>
          <p:nvPr/>
        </p:nvSpPr>
        <p:spPr>
          <a:xfrm>
            <a:off x="21427464" y="56326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40" name="Прямая соединительная линия 339">
            <a:extLst>
              <a:ext uri="{FF2B5EF4-FFF2-40B4-BE49-F238E27FC236}">
                <a16:creationId xmlns:a16="http://schemas.microsoft.com/office/drawing/2014/main" id="{5159CA86-9269-4E7A-84EC-A8E3753FEECF}"/>
              </a:ext>
            </a:extLst>
          </p:cNvPr>
          <p:cNvCxnSpPr>
            <a:cxnSpLocks/>
            <a:stCxn id="425" idx="3"/>
            <a:endCxn id="426" idx="1"/>
          </p:cNvCxnSpPr>
          <p:nvPr/>
        </p:nvCxnSpPr>
        <p:spPr>
          <a:xfrm>
            <a:off x="8180073" y="4582456"/>
            <a:ext cx="206387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1" name="Прямоугольник 340">
            <a:extLst>
              <a:ext uri="{FF2B5EF4-FFF2-40B4-BE49-F238E27FC236}">
                <a16:creationId xmlns:a16="http://schemas.microsoft.com/office/drawing/2014/main" id="{A3D2D180-E983-46B9-A462-2B71C93CF3FB}"/>
              </a:ext>
            </a:extLst>
          </p:cNvPr>
          <p:cNvSpPr/>
          <p:nvPr/>
        </p:nvSpPr>
        <p:spPr>
          <a:xfrm>
            <a:off x="15246264" y="101629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6446236" y="72037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073995" y="857278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644708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886513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189913" y="9111713"/>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8562998" y="9111713"/>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19749253" y="4467562"/>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173552" y="7242136"/>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8569652" y="7218276"/>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7504195" y="8283733"/>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6455766"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7505039" y="9651713"/>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7858040" y="8097896"/>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6649015" y="9306921"/>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7685083"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5463006" y="9321727"/>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8865130"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19923089" y="9651713"/>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073995" y="11889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131954" y="9652780"/>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186523" y="13407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7653927" y="1342641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7874740" y="11359527"/>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6670058" y="12564209"/>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5469099" y="12632494"/>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6693530" y="11408063"/>
            <a:ext cx="456780"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7894488" y="12609020"/>
            <a:ext cx="43663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099171" y="12602500"/>
            <a:ext cx="43663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086174" y="9308582"/>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7877148" y="9279603"/>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6691139" y="8093595"/>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1427465" y="72014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1427465" y="857171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8865130" y="72014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6362274" y="71993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2619524" y="101835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123334" y="10193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2619206"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6366974"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flipV="1">
            <a:off x="24735442" y="10723598"/>
            <a:ext cx="387892" cy="95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2815510" y="9321625"/>
            <a:ext cx="531886" cy="1192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2485423" y="6712620"/>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0959850" y="5675859"/>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3480310" y="5717732"/>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4709446" y="4488597"/>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2485424" y="8281432"/>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3894869" y="71902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040296" y="7182782"/>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3899570"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4806594" y="8416484"/>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153124"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131814" y="7791889"/>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081293"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2619206" y="1168118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flipH="1">
            <a:off x="23677165" y="11263598"/>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2619206"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081293"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1385663" y="1317755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3853067" y="131787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a:off x="23501581" y="13717559"/>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092416" y="13843525"/>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2858105" y="13843075"/>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085301" y="12353050"/>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2852208" y="12352602"/>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156164"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1626585" y="13845098"/>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5323459" y="13846342"/>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244366" y="14711892"/>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4706931" y="14712370"/>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151802" y="161715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6447080" y="149381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7892594" y="14118865"/>
            <a:ext cx="431739"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6649620" y="14082738"/>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a:off x="26139252" y="15742135"/>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209761" y="15742135"/>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1386201" y="17669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0865654" y="16090603"/>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3850250" y="176272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4581174" y="16069171"/>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a:extLst>
              <a:ext uri="{FF2B5EF4-FFF2-40B4-BE49-F238E27FC236}">
                <a16:creationId xmlns:a16="http://schemas.microsoft.com/office/drawing/2014/main" id="{14998F4C-C4BA-4C0C-AD85-7D8DCD922099}"/>
              </a:ext>
            </a:extLst>
          </p:cNvPr>
          <p:cNvSpPr/>
          <p:nvPr/>
        </p:nvSpPr>
        <p:spPr>
          <a:xfrm>
            <a:off x="28818864" y="84744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424" name="Прямоугольник 423">
            <a:extLst>
              <a:ext uri="{FF2B5EF4-FFF2-40B4-BE49-F238E27FC236}">
                <a16:creationId xmlns:a16="http://schemas.microsoft.com/office/drawing/2014/main" id="{65AD4CC8-C9D3-4DA7-9D2B-9B4586E79FAB}"/>
              </a:ext>
            </a:extLst>
          </p:cNvPr>
          <p:cNvSpPr/>
          <p:nvPr/>
        </p:nvSpPr>
        <p:spPr>
          <a:xfrm>
            <a:off x="28818864" y="24686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Путь в Европу</a:t>
            </a:r>
          </a:p>
        </p:txBody>
      </p:sp>
      <p:sp>
        <p:nvSpPr>
          <p:cNvPr id="425" name="Прямоугольник 424">
            <a:extLst>
              <a:ext uri="{FF2B5EF4-FFF2-40B4-BE49-F238E27FC236}">
                <a16:creationId xmlns:a16="http://schemas.microsoft.com/office/drawing/2014/main" id="{A9A3876D-DF4C-4B04-B096-BFD885E6709C}"/>
              </a:ext>
            </a:extLst>
          </p:cNvPr>
          <p:cNvSpPr/>
          <p:nvPr/>
        </p:nvSpPr>
        <p:spPr>
          <a:xfrm>
            <a:off x="6064155"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Германии</a:t>
            </a:r>
          </a:p>
        </p:txBody>
      </p:sp>
      <p:sp>
        <p:nvSpPr>
          <p:cNvPr id="426" name="Прямоугольник 425">
            <a:extLst>
              <a:ext uri="{FF2B5EF4-FFF2-40B4-BE49-F238E27FC236}">
                <a16:creationId xmlns:a16="http://schemas.microsoft.com/office/drawing/2014/main" id="{CB1FCDDC-1B2C-48C9-81D8-A3FFDA7B93DB}"/>
              </a:ext>
            </a:extLst>
          </p:cNvPr>
          <p:cNvSpPr/>
          <p:nvPr/>
        </p:nvSpPr>
        <p:spPr>
          <a:xfrm>
            <a:off x="28818864"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торгового нейтралитета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062660" y="8074475"/>
            <a:ext cx="541397"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5" name="Прямая со стрелкой 474">
            <a:extLst>
              <a:ext uri="{FF2B5EF4-FFF2-40B4-BE49-F238E27FC236}">
                <a16:creationId xmlns:a16="http://schemas.microsoft.com/office/drawing/2014/main" id="{6720544C-1EB2-4DCD-82D6-F7D25F6BA3B7}"/>
              </a:ext>
            </a:extLst>
          </p:cNvPr>
          <p:cNvCxnSpPr>
            <a:cxnSpLocks/>
            <a:stCxn id="425" idx="2"/>
            <a:endCxn id="265" idx="0"/>
          </p:cNvCxnSpPr>
          <p:nvPr/>
        </p:nvCxnSpPr>
        <p:spPr>
          <a:xfrm>
            <a:off x="7122114" y="5122456"/>
            <a:ext cx="1" cy="510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Прямая со стрелкой 478">
            <a:extLst>
              <a:ext uri="{FF2B5EF4-FFF2-40B4-BE49-F238E27FC236}">
                <a16:creationId xmlns:a16="http://schemas.microsoft.com/office/drawing/2014/main" id="{11628C0A-AC38-4974-85B0-A83E6A47632B}"/>
              </a:ext>
            </a:extLst>
          </p:cNvPr>
          <p:cNvCxnSpPr>
            <a:cxnSpLocks/>
            <a:stCxn id="424" idx="2"/>
            <a:endCxn id="426" idx="0"/>
          </p:cNvCxnSpPr>
          <p:nvPr/>
        </p:nvCxnSpPr>
        <p:spPr>
          <a:xfrm>
            <a:off x="29876823" y="3548670"/>
            <a:ext cx="0" cy="493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Прямая со стрелкой 481">
            <a:extLst>
              <a:ext uri="{FF2B5EF4-FFF2-40B4-BE49-F238E27FC236}">
                <a16:creationId xmlns:a16="http://schemas.microsoft.com/office/drawing/2014/main" id="{D15E0775-B079-446B-AB1A-129AEB8A4251}"/>
              </a:ext>
            </a:extLst>
          </p:cNvPr>
          <p:cNvCxnSpPr>
            <a:cxnSpLocks/>
            <a:stCxn id="423" idx="2"/>
            <a:endCxn id="424" idx="0"/>
          </p:cNvCxnSpPr>
          <p:nvPr/>
        </p:nvCxnSpPr>
        <p:spPr>
          <a:xfrm>
            <a:off x="29876823" y="1927442"/>
            <a:ext cx="0" cy="541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5926041" y="1681838"/>
            <a:ext cx="510164" cy="7391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46088E13-11E9-4505-A4F3-62FF96DA0DC0}"/>
              </a:ext>
            </a:extLst>
          </p:cNvPr>
          <p:cNvCxnSpPr>
            <a:cxnSpLocks/>
            <a:stCxn id="424" idx="2"/>
            <a:endCxn id="425" idx="0"/>
          </p:cNvCxnSpPr>
          <p:nvPr/>
        </p:nvCxnSpPr>
        <p:spPr>
          <a:xfrm rot="5400000">
            <a:off x="18252576" y="-7581791"/>
            <a:ext cx="493786" cy="227547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3376123"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140601" y="11268040"/>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3442578" y="13956620"/>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122115" y="6712620"/>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24952828" y="15901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22267720" y="15432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700" dirty="0"/>
              <a:t>(нидерландское правительство вынуждено </a:t>
            </a:r>
            <a:r>
              <a:rPr lang="ru-RU" sz="700" dirty="0" err="1"/>
              <a:t>былозаключить</a:t>
            </a:r>
            <a:r>
              <a:rPr lang="ru-RU" sz="700" dirty="0"/>
              <a:t> соглашение с Англией о совместной защите </a:t>
            </a:r>
            <a:r>
              <a:rPr lang="ru-RU" sz="700" dirty="0" err="1"/>
              <a:t>колониальныхвладений</a:t>
            </a:r>
            <a:r>
              <a:rPr lang="ru-RU" sz="700" dirty="0"/>
              <a:t> в Юго-Восточной Азии.)</a:t>
            </a:r>
            <a:endParaRPr lang="ru-RU" sz="1400" dirty="0"/>
          </a:p>
        </p:txBody>
      </p: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28916</TotalTime>
  <Words>7257</Words>
  <Application>Microsoft Office PowerPoint</Application>
  <PresentationFormat>Произвольный</PresentationFormat>
  <Paragraphs>264</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1688</cp:revision>
  <dcterms:created xsi:type="dcterms:W3CDTF">2018-10-23T08:09:21Z</dcterms:created>
  <dcterms:modified xsi:type="dcterms:W3CDTF">2023-05-16T10:36:11Z</dcterms:modified>
</cp:coreProperties>
</file>