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6374" autoAdjust="0"/>
  </p:normalViewPr>
  <p:slideViewPr>
    <p:cSldViewPr snapToGrid="0">
      <p:cViewPr>
        <p:scale>
          <a:sx n="150" d="100"/>
          <a:sy n="150" d="100"/>
        </p:scale>
        <p:origin x="-10074" y="-1029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205346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68609" y="18197037"/>
            <a:ext cx="160087" cy="639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35165</TotalTime>
  <Words>1675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2090</cp:revision>
  <dcterms:created xsi:type="dcterms:W3CDTF">2018-10-23T08:09:21Z</dcterms:created>
  <dcterms:modified xsi:type="dcterms:W3CDTF">2023-05-16T09:43:04Z</dcterms:modified>
</cp:coreProperties>
</file>