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78" y="-9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на 100 дней, </a:t>
            </a:r>
            <a:r>
              <a:rPr lang="ru-RU" sz="1400" dirty="0" err="1"/>
              <a:t>политка</a:t>
            </a:r>
            <a:r>
              <a:rPr lang="ru-RU" sz="1400" dirty="0"/>
              <a:t> +1, автономия +2, </a:t>
            </a:r>
            <a:r>
              <a:rPr lang="ru-RU" sz="1400" dirty="0" err="1"/>
              <a:t>фазим</a:t>
            </a:r>
            <a:r>
              <a:rPr lang="ru-RU" sz="1400" dirty="0"/>
              <a:t> +0,1)</a:t>
            </a:r>
            <a:endParaRPr lang="ru-RU" sz="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6" name="Shape 248">
            <a:extLst>
              <a:ext uri="{FF2B5EF4-FFF2-40B4-BE49-F238E27FC236}">
                <a16:creationId xmlns:a16="http://schemas.microsoft.com/office/drawing/2014/main" id="{B234CA33-0C27-440C-A25F-97E99F3E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014" y="2156063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248">
            <a:extLst>
              <a:ext uri="{FF2B5EF4-FFF2-40B4-BE49-F238E27FC236}">
                <a16:creationId xmlns:a16="http://schemas.microsoft.com/office/drawing/2014/main" id="{9C43B1C8-42BA-4945-AF2A-77ECD434BF3F}"/>
              </a:ext>
            </a:extLst>
          </p:cNvPr>
          <p:cNvCxnSpPr>
            <a:cxnSpLocks/>
          </p:cNvCxnSpPr>
          <p:nvPr/>
        </p:nvCxnSpPr>
        <p:spPr>
          <a:xfrm rot="5400000">
            <a:off x="6587839" y="2121293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5B1A6DF-B58D-4E00-8DA0-A96D9F0E3C53}"/>
              </a:ext>
            </a:extLst>
          </p:cNvPr>
          <p:cNvCxnSpPr>
            <a:cxnSpLocks/>
          </p:cNvCxnSpPr>
          <p:nvPr/>
        </p:nvCxnSpPr>
        <p:spPr>
          <a:xfrm flipH="1">
            <a:off x="7390347" y="1146555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36591</TotalTime>
  <Words>2520</Words>
  <Application>Microsoft Office PowerPoint</Application>
  <PresentationFormat>Произвольный</PresentationFormat>
  <Paragraphs>182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1952</cp:revision>
  <dcterms:created xsi:type="dcterms:W3CDTF">2018-10-23T08:09:21Z</dcterms:created>
  <dcterms:modified xsi:type="dcterms:W3CDTF">2023-05-16T11:44:53Z</dcterms:modified>
</cp:coreProperties>
</file>