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 varScale="1">
        <p:scale>
          <a:sx n="22" d="100"/>
          <a:sy n="22" d="100"/>
        </p:scale>
        <p:origin x="1128" y="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Прямоугольник 1077">
            <a:extLst>
              <a:ext uri="{FF2B5EF4-FFF2-40B4-BE49-F238E27FC236}">
                <a16:creationId xmlns:a16="http://schemas.microsoft.com/office/drawing/2014/main" id="{32081FA6-2944-440E-93EC-18A9737A2032}"/>
              </a:ext>
            </a:extLst>
          </p:cNvPr>
          <p:cNvSpPr/>
          <p:nvPr/>
        </p:nvSpPr>
        <p:spPr>
          <a:xfrm>
            <a:off x="48998287" y="669669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Увеличение действующей армии</a:t>
            </a:r>
            <a:endParaRPr lang="ru-RU" sz="300" dirty="0"/>
          </a:p>
        </p:txBody>
      </p:sp>
      <p:cxnSp>
        <p:nvCxnSpPr>
          <p:cNvPr id="1106" name="Прямая соединительная линия 1105">
            <a:extLst>
              <a:ext uri="{FF2B5EF4-FFF2-40B4-BE49-F238E27FC236}">
                <a16:creationId xmlns:a16="http://schemas.microsoft.com/office/drawing/2014/main" id="{5CD7CDBD-9165-46E9-9FD3-AD534278608F}"/>
              </a:ext>
            </a:extLst>
          </p:cNvPr>
          <p:cNvCxnSpPr>
            <a:cxnSpLocks/>
            <a:stCxn id="1193" idx="3"/>
            <a:endCxn id="1198" idx="1"/>
          </p:cNvCxnSpPr>
          <p:nvPr/>
        </p:nvCxnSpPr>
        <p:spPr>
          <a:xfrm>
            <a:off x="32903495" y="23379251"/>
            <a:ext cx="1963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2" name="Shape 248">
            <a:extLst>
              <a:ext uri="{FF2B5EF4-FFF2-40B4-BE49-F238E27FC236}">
                <a16:creationId xmlns:a16="http://schemas.microsoft.com/office/drawing/2014/main" id="{44A4507A-9028-498B-930A-26F7868A2866}"/>
              </a:ext>
            </a:extLst>
          </p:cNvPr>
          <p:cNvCxnSpPr>
            <a:cxnSpLocks/>
            <a:stCxn id="1142" idx="2"/>
            <a:endCxn id="1137" idx="0"/>
          </p:cNvCxnSpPr>
          <p:nvPr/>
        </p:nvCxnSpPr>
        <p:spPr>
          <a:xfrm rot="16200000" flipH="1">
            <a:off x="48193256" y="11438844"/>
            <a:ext cx="441738" cy="7850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Прямоугольник 1134">
            <a:extLst>
              <a:ext uri="{FF2B5EF4-FFF2-40B4-BE49-F238E27FC236}">
                <a16:creationId xmlns:a16="http://schemas.microsoft.com/office/drawing/2014/main" id="{25CCB9BA-B60F-484A-90D3-3A407813B97A}"/>
              </a:ext>
            </a:extLst>
          </p:cNvPr>
          <p:cNvSpPr/>
          <p:nvPr/>
        </p:nvSpPr>
        <p:spPr>
          <a:xfrm>
            <a:off x="48998287" y="575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Национальный стрелковый резерв</a:t>
            </a:r>
            <a:endParaRPr lang="ru-RU" sz="600" dirty="0"/>
          </a:p>
        </p:txBody>
      </p:sp>
      <p:sp>
        <p:nvSpPr>
          <p:cNvPr id="1136" name="Прямоугольник 1135">
            <a:extLst>
              <a:ext uri="{FF2B5EF4-FFF2-40B4-BE49-F238E27FC236}">
                <a16:creationId xmlns:a16="http://schemas.microsoft.com/office/drawing/2014/main" id="{C1DB1E9E-6ACC-4230-A862-4729238BEB94}"/>
              </a:ext>
            </a:extLst>
          </p:cNvPr>
          <p:cNvSpPr/>
          <p:nvPr/>
        </p:nvSpPr>
        <p:spPr>
          <a:xfrm>
            <a:off x="49801390" y="764158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Призвать коммандос</a:t>
            </a:r>
            <a:endParaRPr lang="ru-RU" sz="300" dirty="0"/>
          </a:p>
        </p:txBody>
      </p:sp>
      <p:sp>
        <p:nvSpPr>
          <p:cNvPr id="1137" name="Прямоугольник 1136">
            <a:extLst>
              <a:ext uri="{FF2B5EF4-FFF2-40B4-BE49-F238E27FC236}">
                <a16:creationId xmlns:a16="http://schemas.microsoft.com/office/drawing/2014/main" id="{D56E2E84-C69C-4E9A-9E36-95AB75BB6867}"/>
              </a:ext>
            </a:extLst>
          </p:cNvPr>
          <p:cNvSpPr/>
          <p:nvPr/>
        </p:nvSpPr>
        <p:spPr>
          <a:xfrm>
            <a:off x="48234418" y="1205224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Разносторонняя тренировка</a:t>
            </a:r>
            <a:endParaRPr lang="ru-RU" sz="300" dirty="0"/>
          </a:p>
        </p:txBody>
      </p:sp>
      <p:sp>
        <p:nvSpPr>
          <p:cNvPr id="1138" name="Прямоугольник 1137">
            <a:extLst>
              <a:ext uri="{FF2B5EF4-FFF2-40B4-BE49-F238E27FC236}">
                <a16:creationId xmlns:a16="http://schemas.microsoft.com/office/drawing/2014/main" id="{11401B0F-2839-4E2D-BC7B-2294C95F6062}"/>
              </a:ext>
            </a:extLst>
          </p:cNvPr>
          <p:cNvSpPr/>
          <p:nvPr/>
        </p:nvSpPr>
        <p:spPr>
          <a:xfrm>
            <a:off x="49801390" y="120770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наших асов</a:t>
            </a:r>
            <a:endParaRPr lang="ru-RU" sz="300" dirty="0"/>
          </a:p>
        </p:txBody>
      </p:sp>
      <p:sp>
        <p:nvSpPr>
          <p:cNvPr id="1139" name="Прямоугольник 1138">
            <a:extLst>
              <a:ext uri="{FF2B5EF4-FFF2-40B4-BE49-F238E27FC236}">
                <a16:creationId xmlns:a16="http://schemas.microsoft.com/office/drawing/2014/main" id="{E2B2FB0E-9051-40F7-A1E5-14908BF8519F}"/>
              </a:ext>
            </a:extLst>
          </p:cNvPr>
          <p:cNvSpPr/>
          <p:nvPr/>
        </p:nvSpPr>
        <p:spPr>
          <a:xfrm>
            <a:off x="49001913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Мобильное депо ВВС</a:t>
            </a:r>
            <a:endParaRPr lang="ru-RU" sz="300" dirty="0"/>
          </a:p>
        </p:txBody>
      </p:sp>
      <p:sp>
        <p:nvSpPr>
          <p:cNvPr id="1140" name="Прямоугольник 1139">
            <a:extLst>
              <a:ext uri="{FF2B5EF4-FFF2-40B4-BE49-F238E27FC236}">
                <a16:creationId xmlns:a16="http://schemas.microsoft.com/office/drawing/2014/main" id="{1F6CB9ED-6B74-485D-BF35-2990CB03C9D5}"/>
              </a:ext>
            </a:extLst>
          </p:cNvPr>
          <p:cNvSpPr/>
          <p:nvPr/>
        </p:nvSpPr>
        <p:spPr>
          <a:xfrm>
            <a:off x="48998286" y="988909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«Железное место»</a:t>
            </a:r>
            <a:endParaRPr lang="ru-RU" sz="300" dirty="0"/>
          </a:p>
        </p:txBody>
      </p:sp>
      <p:sp>
        <p:nvSpPr>
          <p:cNvPr id="1141" name="Прямоугольник 1140">
            <a:extLst>
              <a:ext uri="{FF2B5EF4-FFF2-40B4-BE49-F238E27FC236}">
                <a16:creationId xmlns:a16="http://schemas.microsoft.com/office/drawing/2014/main" id="{C9DE626B-276B-4946-8563-8AAF3E413EB4}"/>
              </a:ext>
            </a:extLst>
          </p:cNvPr>
          <p:cNvSpPr/>
          <p:nvPr/>
        </p:nvSpPr>
        <p:spPr>
          <a:xfrm>
            <a:off x="47449352" y="988909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Аэропорт Порт-Элизабет(1936)</a:t>
            </a:r>
            <a:endParaRPr lang="ru-RU" sz="300" dirty="0"/>
          </a:p>
        </p:txBody>
      </p:sp>
      <p:sp>
        <p:nvSpPr>
          <p:cNvPr id="1142" name="Прямоугольник 1141">
            <a:extLst>
              <a:ext uri="{FF2B5EF4-FFF2-40B4-BE49-F238E27FC236}">
                <a16:creationId xmlns:a16="http://schemas.microsoft.com/office/drawing/2014/main" id="{5C395971-7E31-4DB1-AAB1-3D607174F4CB}"/>
              </a:ext>
            </a:extLst>
          </p:cNvPr>
          <p:cNvSpPr/>
          <p:nvPr/>
        </p:nvSpPr>
        <p:spPr>
          <a:xfrm>
            <a:off x="47449352" y="1097149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аэропорт Порт-Элизабет (1942)</a:t>
            </a:r>
            <a:endParaRPr lang="ru-RU" sz="300" dirty="0"/>
          </a:p>
        </p:txBody>
      </p:sp>
      <p:sp>
        <p:nvSpPr>
          <p:cNvPr id="1143" name="Прямоугольник 1142">
            <a:extLst>
              <a:ext uri="{FF2B5EF4-FFF2-40B4-BE49-F238E27FC236}">
                <a16:creationId xmlns:a16="http://schemas.microsoft.com/office/drawing/2014/main" id="{F5A6CCAD-3E3C-4C4F-AAF6-EC6B7B026587}"/>
              </a:ext>
            </a:extLst>
          </p:cNvPr>
          <p:cNvSpPr/>
          <p:nvPr/>
        </p:nvSpPr>
        <p:spPr>
          <a:xfrm>
            <a:off x="46704742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обучения в ЮАК (1939)</a:t>
            </a:r>
            <a:endParaRPr lang="ru-RU" sz="300" dirty="0"/>
          </a:p>
        </p:txBody>
      </p:sp>
      <p:sp>
        <p:nvSpPr>
          <p:cNvPr id="1144" name="Прямоугольник 1143">
            <a:extLst>
              <a:ext uri="{FF2B5EF4-FFF2-40B4-BE49-F238E27FC236}">
                <a16:creationId xmlns:a16="http://schemas.microsoft.com/office/drawing/2014/main" id="{D647F5EC-08D8-4156-B031-21952DD27D07}"/>
              </a:ext>
            </a:extLst>
          </p:cNvPr>
          <p:cNvSpPr/>
          <p:nvPr/>
        </p:nvSpPr>
        <p:spPr>
          <a:xfrm>
            <a:off x="46704742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армейские школы</a:t>
            </a:r>
            <a:endParaRPr lang="ru-RU" sz="300" dirty="0"/>
          </a:p>
        </p:txBody>
      </p:sp>
      <p:sp>
        <p:nvSpPr>
          <p:cNvPr id="1145" name="Прямоугольник 1144">
            <a:extLst>
              <a:ext uri="{FF2B5EF4-FFF2-40B4-BE49-F238E27FC236}">
                <a16:creationId xmlns:a16="http://schemas.microsoft.com/office/drawing/2014/main" id="{1BF58642-B001-433A-8614-4C55D6BD1268}"/>
              </a:ext>
            </a:extLst>
          </p:cNvPr>
          <p:cNvSpPr/>
          <p:nvPr/>
        </p:nvSpPr>
        <p:spPr>
          <a:xfrm>
            <a:off x="46685927" y="1205224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80 Аэронавигационное училище (1946)</a:t>
            </a:r>
            <a:endParaRPr lang="ru-RU" sz="300" dirty="0"/>
          </a:p>
        </p:txBody>
      </p:sp>
      <p:sp>
        <p:nvSpPr>
          <p:cNvPr id="1146" name="Прямоугольник 1145">
            <a:extLst>
              <a:ext uri="{FF2B5EF4-FFF2-40B4-BE49-F238E27FC236}">
                <a16:creationId xmlns:a16="http://schemas.microsoft.com/office/drawing/2014/main" id="{0C7C4616-26F6-43C5-833E-343F87817C79}"/>
              </a:ext>
            </a:extLst>
          </p:cNvPr>
          <p:cNvSpPr/>
          <p:nvPr/>
        </p:nvSpPr>
        <p:spPr>
          <a:xfrm>
            <a:off x="40577025" y="1357860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1147" name="Прямоугольник 1146">
            <a:extLst>
              <a:ext uri="{FF2B5EF4-FFF2-40B4-BE49-F238E27FC236}">
                <a16:creationId xmlns:a16="http://schemas.microsoft.com/office/drawing/2014/main" id="{C27C8070-6AAF-47AB-B7B0-416F4505364C}"/>
              </a:ext>
            </a:extLst>
          </p:cNvPr>
          <p:cNvSpPr/>
          <p:nvPr/>
        </p:nvSpPr>
        <p:spPr>
          <a:xfrm>
            <a:off x="44365872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Переоборудование китобоев и траулеров (1939)</a:t>
            </a:r>
            <a:endParaRPr lang="ru-RU" sz="300" dirty="0"/>
          </a:p>
        </p:txBody>
      </p:sp>
      <p:sp>
        <p:nvSpPr>
          <p:cNvPr id="1148" name="Прямоугольник 1147">
            <a:extLst>
              <a:ext uri="{FF2B5EF4-FFF2-40B4-BE49-F238E27FC236}">
                <a16:creationId xmlns:a16="http://schemas.microsoft.com/office/drawing/2014/main" id="{123FF2AD-3C96-48CF-AD39-1453962706FA}"/>
              </a:ext>
            </a:extLst>
          </p:cNvPr>
          <p:cNvSpPr/>
          <p:nvPr/>
        </p:nvSpPr>
        <p:spPr>
          <a:xfrm>
            <a:off x="45122817" y="988633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Промышленная программа флота (1939)</a:t>
            </a:r>
            <a:endParaRPr lang="ru-RU" sz="300" dirty="0"/>
          </a:p>
        </p:txBody>
      </p:sp>
      <p:sp>
        <p:nvSpPr>
          <p:cNvPr id="1149" name="Прямоугольник 1148">
            <a:extLst>
              <a:ext uri="{FF2B5EF4-FFF2-40B4-BE49-F238E27FC236}">
                <a16:creationId xmlns:a16="http://schemas.microsoft.com/office/drawing/2014/main" id="{9AB196EB-E6D7-4FA0-978B-D5A6A65E980A}"/>
              </a:ext>
            </a:extLst>
          </p:cNvPr>
          <p:cNvSpPr/>
          <p:nvPr/>
        </p:nvSpPr>
        <p:spPr>
          <a:xfrm>
            <a:off x="45122817" y="1205224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военно-морские ведомства (1942)</a:t>
            </a:r>
            <a:endParaRPr lang="ru-RU" sz="300" dirty="0"/>
          </a:p>
        </p:txBody>
      </p:sp>
      <p:sp>
        <p:nvSpPr>
          <p:cNvPr id="1150" name="Прямоугольник 1149">
            <a:extLst>
              <a:ext uri="{FF2B5EF4-FFF2-40B4-BE49-F238E27FC236}">
                <a16:creationId xmlns:a16="http://schemas.microsoft.com/office/drawing/2014/main" id="{7FF354D6-4803-4E96-B87B-5545F3EA577B}"/>
              </a:ext>
            </a:extLst>
          </p:cNvPr>
          <p:cNvSpPr/>
          <p:nvPr/>
        </p:nvSpPr>
        <p:spPr>
          <a:xfrm>
            <a:off x="45918433" y="1097138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базы в </a:t>
            </a:r>
            <a:r>
              <a:rPr lang="ru-RU" sz="1100" dirty="0" err="1"/>
              <a:t>Саймонстауне</a:t>
            </a:r>
            <a:r>
              <a:rPr lang="ru-RU" sz="1100" dirty="0"/>
              <a:t> (ваниль)</a:t>
            </a:r>
          </a:p>
        </p:txBody>
      </p:sp>
      <p:sp>
        <p:nvSpPr>
          <p:cNvPr id="1151" name="Прямоугольник 1150">
            <a:extLst>
              <a:ext uri="{FF2B5EF4-FFF2-40B4-BE49-F238E27FC236}">
                <a16:creationId xmlns:a16="http://schemas.microsoft.com/office/drawing/2014/main" id="{7F6DEAC7-9EB6-4DF3-A46A-1F61E441380B}"/>
              </a:ext>
            </a:extLst>
          </p:cNvPr>
          <p:cNvSpPr/>
          <p:nvPr/>
        </p:nvSpPr>
        <p:spPr>
          <a:xfrm>
            <a:off x="40915880" y="118222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1152" name="Прямоугольник 1151">
            <a:extLst>
              <a:ext uri="{FF2B5EF4-FFF2-40B4-BE49-F238E27FC236}">
                <a16:creationId xmlns:a16="http://schemas.microsoft.com/office/drawing/2014/main" id="{BC9125BA-42DC-41CA-9183-C6FF3858575B}"/>
              </a:ext>
            </a:extLst>
          </p:cNvPr>
          <p:cNvSpPr/>
          <p:nvPr/>
        </p:nvSpPr>
        <p:spPr>
          <a:xfrm>
            <a:off x="48234418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Туземный военный корпус</a:t>
            </a:r>
            <a:endParaRPr lang="ru-RU" sz="300" dirty="0"/>
          </a:p>
        </p:txBody>
      </p:sp>
      <p:sp>
        <p:nvSpPr>
          <p:cNvPr id="1153" name="Прямоугольник 1152">
            <a:extLst>
              <a:ext uri="{FF2B5EF4-FFF2-40B4-BE49-F238E27FC236}">
                <a16:creationId xmlns:a16="http://schemas.microsoft.com/office/drawing/2014/main" id="{680C293B-2736-4893-8772-95395818AC3E}"/>
              </a:ext>
            </a:extLst>
          </p:cNvPr>
          <p:cNvSpPr/>
          <p:nvPr/>
        </p:nvSpPr>
        <p:spPr>
          <a:xfrm>
            <a:off x="42394472" y="128118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1154" name="Прямоугольник 1153">
            <a:extLst>
              <a:ext uri="{FF2B5EF4-FFF2-40B4-BE49-F238E27FC236}">
                <a16:creationId xmlns:a16="http://schemas.microsoft.com/office/drawing/2014/main" id="{20B0A430-5FFF-4716-9918-74A90C4BE1F1}"/>
              </a:ext>
            </a:extLst>
          </p:cNvPr>
          <p:cNvSpPr/>
          <p:nvPr/>
        </p:nvSpPr>
        <p:spPr>
          <a:xfrm>
            <a:off x="46704742" y="669323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региональных командований (1939)</a:t>
            </a:r>
            <a:endParaRPr lang="ru-RU" sz="300" dirty="0"/>
          </a:p>
        </p:txBody>
      </p:sp>
      <p:sp>
        <p:nvSpPr>
          <p:cNvPr id="1155" name="Прямоугольник 1154">
            <a:extLst>
              <a:ext uri="{FF2B5EF4-FFF2-40B4-BE49-F238E27FC236}">
                <a16:creationId xmlns:a16="http://schemas.microsoft.com/office/drawing/2014/main" id="{18590381-9A62-44BF-9847-3ABE1C7D1D84}"/>
              </a:ext>
            </a:extLst>
          </p:cNvPr>
          <p:cNvSpPr/>
          <p:nvPr/>
        </p:nvSpPr>
        <p:spPr>
          <a:xfrm>
            <a:off x="27932793" y="2495226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Молодежная лига Африканского национального конгресса</a:t>
            </a:r>
            <a:endParaRPr lang="ru-RU" sz="300" dirty="0"/>
          </a:p>
        </p:txBody>
      </p:sp>
      <p:sp>
        <p:nvSpPr>
          <p:cNvPr id="1156" name="Прямоугольник 1155">
            <a:extLst>
              <a:ext uri="{FF2B5EF4-FFF2-40B4-BE49-F238E27FC236}">
                <a16:creationId xmlns:a16="http://schemas.microsoft.com/office/drawing/2014/main" id="{9C04C4EE-EEA9-4B90-84A2-EEF94D952688}"/>
              </a:ext>
            </a:extLst>
          </p:cNvPr>
          <p:cNvSpPr/>
          <p:nvPr/>
        </p:nvSpPr>
        <p:spPr>
          <a:xfrm>
            <a:off x="45230373" y="669961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выпуск боеприпасов на </a:t>
            </a:r>
            <a:r>
              <a:rPr lang="en-US" sz="1100" dirty="0"/>
              <a:t>Magazine Hill</a:t>
            </a:r>
            <a:r>
              <a:rPr lang="ru-RU" sz="1100" dirty="0"/>
              <a:t> (1938)</a:t>
            </a:r>
            <a:endParaRPr lang="ru-RU" sz="300" dirty="0"/>
          </a:p>
        </p:txBody>
      </p:sp>
      <p:sp>
        <p:nvSpPr>
          <p:cNvPr id="1157" name="Прямоугольник 1156">
            <a:extLst>
              <a:ext uri="{FF2B5EF4-FFF2-40B4-BE49-F238E27FC236}">
                <a16:creationId xmlns:a16="http://schemas.microsoft.com/office/drawing/2014/main" id="{85B51138-4261-4B4F-8FD4-1AFF50A36E61}"/>
              </a:ext>
            </a:extLst>
          </p:cNvPr>
          <p:cNvSpPr/>
          <p:nvPr/>
        </p:nvSpPr>
        <p:spPr>
          <a:xfrm>
            <a:off x="43689628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заводы для танковой техники (1942)</a:t>
            </a:r>
            <a:endParaRPr lang="ru-RU" sz="300" dirty="0"/>
          </a:p>
        </p:txBody>
      </p:sp>
      <p:sp>
        <p:nvSpPr>
          <p:cNvPr id="1158" name="Прямоугольник 1157">
            <a:extLst>
              <a:ext uri="{FF2B5EF4-FFF2-40B4-BE49-F238E27FC236}">
                <a16:creationId xmlns:a16="http://schemas.microsoft.com/office/drawing/2014/main" id="{72D006CB-0604-405A-9D5E-6016F37A5343}"/>
              </a:ext>
            </a:extLst>
          </p:cNvPr>
          <p:cNvSpPr/>
          <p:nvPr/>
        </p:nvSpPr>
        <p:spPr>
          <a:xfrm>
            <a:off x="43695384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бронетехники (ваниль)</a:t>
            </a:r>
            <a:r>
              <a:rPr lang="ru-RU" sz="600" dirty="0"/>
              <a:t> (1942)</a:t>
            </a:r>
            <a:endParaRPr lang="ru-RU" sz="300" dirty="0"/>
          </a:p>
        </p:txBody>
      </p:sp>
      <p:cxnSp>
        <p:nvCxnSpPr>
          <p:cNvPr id="1159" name="Shape 248">
            <a:extLst>
              <a:ext uri="{FF2B5EF4-FFF2-40B4-BE49-F238E27FC236}">
                <a16:creationId xmlns:a16="http://schemas.microsoft.com/office/drawing/2014/main" id="{A47B2C49-6E7D-40E4-8697-53244DD69DC9}"/>
              </a:ext>
            </a:extLst>
          </p:cNvPr>
          <p:cNvCxnSpPr>
            <a:cxnSpLocks/>
            <a:stCxn id="1156" idx="2"/>
            <a:endCxn id="1157" idx="0"/>
          </p:cNvCxnSpPr>
          <p:nvPr/>
        </p:nvCxnSpPr>
        <p:spPr>
          <a:xfrm rot="5400000">
            <a:off x="44881294" y="6719202"/>
            <a:ext cx="301894" cy="1540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Прямоугольник 1159">
            <a:extLst>
              <a:ext uri="{FF2B5EF4-FFF2-40B4-BE49-F238E27FC236}">
                <a16:creationId xmlns:a16="http://schemas.microsoft.com/office/drawing/2014/main" id="{4941C5FE-E22F-4008-88E7-0B22F6DF1722}"/>
              </a:ext>
            </a:extLst>
          </p:cNvPr>
          <p:cNvSpPr/>
          <p:nvPr/>
        </p:nvSpPr>
        <p:spPr>
          <a:xfrm>
            <a:off x="45230373" y="763660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Улучшить патрон .303 (ваниль)</a:t>
            </a:r>
            <a:endParaRPr lang="ru-RU" sz="300" dirty="0"/>
          </a:p>
        </p:txBody>
      </p:sp>
      <p:cxnSp>
        <p:nvCxnSpPr>
          <p:cNvPr id="1161" name="Shape 248">
            <a:extLst>
              <a:ext uri="{FF2B5EF4-FFF2-40B4-BE49-F238E27FC236}">
                <a16:creationId xmlns:a16="http://schemas.microsoft.com/office/drawing/2014/main" id="{82C3C2B0-7116-4EEA-8692-130E4D93BE15}"/>
              </a:ext>
            </a:extLst>
          </p:cNvPr>
          <p:cNvCxnSpPr>
            <a:cxnSpLocks/>
            <a:stCxn id="1156" idx="2"/>
            <a:endCxn id="1160" idx="0"/>
          </p:cNvCxnSpPr>
          <p:nvPr/>
        </p:nvCxnSpPr>
        <p:spPr>
          <a:xfrm rot="5400000">
            <a:off x="45653624" y="7487616"/>
            <a:ext cx="297979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Прямоугольник 1161">
            <a:extLst>
              <a:ext uri="{FF2B5EF4-FFF2-40B4-BE49-F238E27FC236}">
                <a16:creationId xmlns:a16="http://schemas.microsoft.com/office/drawing/2014/main" id="{8A7E87A7-9E69-43F7-8EBC-E56D0C9CDB63}"/>
              </a:ext>
            </a:extLst>
          </p:cNvPr>
          <p:cNvSpPr/>
          <p:nvPr/>
        </p:nvSpPr>
        <p:spPr>
          <a:xfrm>
            <a:off x="45224023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Фабрика </a:t>
            </a:r>
            <a:r>
              <a:rPr lang="ru-RU" sz="1100" dirty="0" err="1"/>
              <a:t>Ленц</a:t>
            </a:r>
            <a:r>
              <a:rPr lang="ru-RU" sz="1100" dirty="0"/>
              <a:t> </a:t>
            </a:r>
            <a:r>
              <a:rPr lang="ru-RU" sz="1100" dirty="0" err="1"/>
              <a:t>Бобм</a:t>
            </a:r>
            <a:r>
              <a:rPr lang="ru-RU" sz="1100" dirty="0"/>
              <a:t> (дорога)</a:t>
            </a:r>
            <a:endParaRPr lang="ru-RU" sz="300" dirty="0"/>
          </a:p>
        </p:txBody>
      </p:sp>
      <p:cxnSp>
        <p:nvCxnSpPr>
          <p:cNvPr id="1163" name="Прямая со стрелкой 1162">
            <a:extLst>
              <a:ext uri="{FF2B5EF4-FFF2-40B4-BE49-F238E27FC236}">
                <a16:creationId xmlns:a16="http://schemas.microsoft.com/office/drawing/2014/main" id="{16930B2A-BD6A-4314-B536-530AB5C7E75E}"/>
              </a:ext>
            </a:extLst>
          </p:cNvPr>
          <p:cNvCxnSpPr>
            <a:cxnSpLocks/>
            <a:stCxn id="1160" idx="2"/>
            <a:endCxn id="1162" idx="0"/>
          </p:cNvCxnSpPr>
          <p:nvPr/>
        </p:nvCxnSpPr>
        <p:spPr>
          <a:xfrm flipH="1">
            <a:off x="45796263" y="8275621"/>
            <a:ext cx="6350" cy="334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Прямая со стрелкой 1163">
            <a:extLst>
              <a:ext uri="{FF2B5EF4-FFF2-40B4-BE49-F238E27FC236}">
                <a16:creationId xmlns:a16="http://schemas.microsoft.com/office/drawing/2014/main" id="{AFF4A31E-9883-4E3D-A06B-DF0A6458C250}"/>
              </a:ext>
            </a:extLst>
          </p:cNvPr>
          <p:cNvCxnSpPr>
            <a:cxnSpLocks/>
            <a:stCxn id="1135" idx="2"/>
            <a:endCxn id="1078" idx="0"/>
          </p:cNvCxnSpPr>
          <p:nvPr/>
        </p:nvCxnSpPr>
        <p:spPr>
          <a:xfrm>
            <a:off x="49570527" y="6392463"/>
            <a:ext cx="0" cy="304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hape 248">
            <a:extLst>
              <a:ext uri="{FF2B5EF4-FFF2-40B4-BE49-F238E27FC236}">
                <a16:creationId xmlns:a16="http://schemas.microsoft.com/office/drawing/2014/main" id="{91F5ED55-C186-4415-84DF-15AAEC847A2F}"/>
              </a:ext>
            </a:extLst>
          </p:cNvPr>
          <p:cNvCxnSpPr>
            <a:cxnSpLocks/>
            <a:stCxn id="1078" idx="2"/>
            <a:endCxn id="1152" idx="0"/>
          </p:cNvCxnSpPr>
          <p:nvPr/>
        </p:nvCxnSpPr>
        <p:spPr>
          <a:xfrm rot="5400000">
            <a:off x="49036190" y="7106183"/>
            <a:ext cx="304807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hape 248">
            <a:extLst>
              <a:ext uri="{FF2B5EF4-FFF2-40B4-BE49-F238E27FC236}">
                <a16:creationId xmlns:a16="http://schemas.microsoft.com/office/drawing/2014/main" id="{F09F091E-06C4-4488-B66B-9F709091DC9D}"/>
              </a:ext>
            </a:extLst>
          </p:cNvPr>
          <p:cNvCxnSpPr>
            <a:cxnSpLocks/>
            <a:stCxn id="1078" idx="2"/>
            <a:endCxn id="1136" idx="0"/>
          </p:cNvCxnSpPr>
          <p:nvPr/>
        </p:nvCxnSpPr>
        <p:spPr>
          <a:xfrm rot="16200000" flipH="1">
            <a:off x="49819141" y="7087099"/>
            <a:ext cx="305874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Прямоугольник 1166">
            <a:extLst>
              <a:ext uri="{FF2B5EF4-FFF2-40B4-BE49-F238E27FC236}">
                <a16:creationId xmlns:a16="http://schemas.microsoft.com/office/drawing/2014/main" id="{11713DD9-7F02-4216-8076-97DE59802A57}"/>
              </a:ext>
            </a:extLst>
          </p:cNvPr>
          <p:cNvSpPr/>
          <p:nvPr/>
        </p:nvSpPr>
        <p:spPr>
          <a:xfrm>
            <a:off x="48234418" y="86110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Служба тылового обеспечения </a:t>
            </a:r>
            <a:r>
              <a:rPr lang="en-US" sz="1100" dirty="0"/>
              <a:t>Q</a:t>
            </a:r>
            <a:endParaRPr lang="ru-RU" sz="300" dirty="0"/>
          </a:p>
        </p:txBody>
      </p:sp>
      <p:cxnSp>
        <p:nvCxnSpPr>
          <p:cNvPr id="1168" name="Прямая со стрелкой 1167">
            <a:extLst>
              <a:ext uri="{FF2B5EF4-FFF2-40B4-BE49-F238E27FC236}">
                <a16:creationId xmlns:a16="http://schemas.microsoft.com/office/drawing/2014/main" id="{2755CD96-BBA3-4101-9342-357D06F340A8}"/>
              </a:ext>
            </a:extLst>
          </p:cNvPr>
          <p:cNvCxnSpPr>
            <a:cxnSpLocks/>
            <a:stCxn id="1152" idx="2"/>
            <a:endCxn id="1167" idx="0"/>
          </p:cNvCxnSpPr>
          <p:nvPr/>
        </p:nvCxnSpPr>
        <p:spPr>
          <a:xfrm>
            <a:off x="48806658" y="8279536"/>
            <a:ext cx="0" cy="331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Прямоугольник 1168">
            <a:extLst>
              <a:ext uri="{FF2B5EF4-FFF2-40B4-BE49-F238E27FC236}">
                <a16:creationId xmlns:a16="http://schemas.microsoft.com/office/drawing/2014/main" id="{B9D7FC42-7CF5-4F9D-BDB3-CB1962A1D832}"/>
              </a:ext>
            </a:extLst>
          </p:cNvPr>
          <p:cNvSpPr/>
          <p:nvPr/>
        </p:nvSpPr>
        <p:spPr>
          <a:xfrm>
            <a:off x="49801390" y="86118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в джунглях и пустыни</a:t>
            </a:r>
            <a:endParaRPr lang="ru-RU" sz="300" dirty="0"/>
          </a:p>
        </p:txBody>
      </p:sp>
      <p:cxnSp>
        <p:nvCxnSpPr>
          <p:cNvPr id="1170" name="Прямая со стрелкой 1169">
            <a:extLst>
              <a:ext uri="{FF2B5EF4-FFF2-40B4-BE49-F238E27FC236}">
                <a16:creationId xmlns:a16="http://schemas.microsoft.com/office/drawing/2014/main" id="{2B51C280-A041-4413-8084-522BD01BF0E4}"/>
              </a:ext>
            </a:extLst>
          </p:cNvPr>
          <p:cNvCxnSpPr>
            <a:cxnSpLocks/>
            <a:stCxn id="1140" idx="2"/>
            <a:endCxn id="1139" idx="0"/>
          </p:cNvCxnSpPr>
          <p:nvPr/>
        </p:nvCxnSpPr>
        <p:spPr>
          <a:xfrm>
            <a:off x="49570526" y="10528111"/>
            <a:ext cx="3627" cy="4411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Прямая со стрелкой 1170">
            <a:extLst>
              <a:ext uri="{FF2B5EF4-FFF2-40B4-BE49-F238E27FC236}">
                <a16:creationId xmlns:a16="http://schemas.microsoft.com/office/drawing/2014/main" id="{F027847F-7E63-4E68-91D2-B47D6D4B0473}"/>
              </a:ext>
            </a:extLst>
          </p:cNvPr>
          <p:cNvCxnSpPr>
            <a:cxnSpLocks/>
            <a:stCxn id="1141" idx="2"/>
            <a:endCxn id="1142" idx="0"/>
          </p:cNvCxnSpPr>
          <p:nvPr/>
        </p:nvCxnSpPr>
        <p:spPr>
          <a:xfrm>
            <a:off x="48021592" y="10528110"/>
            <a:ext cx="0" cy="443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hape 248">
            <a:extLst>
              <a:ext uri="{FF2B5EF4-FFF2-40B4-BE49-F238E27FC236}">
                <a16:creationId xmlns:a16="http://schemas.microsoft.com/office/drawing/2014/main" id="{1B0766C4-C0BD-40B2-9FF4-90EF2BAFACD3}"/>
              </a:ext>
            </a:extLst>
          </p:cNvPr>
          <p:cNvCxnSpPr>
            <a:cxnSpLocks/>
            <a:stCxn id="1148" idx="2"/>
            <a:endCxn id="1147" idx="0"/>
          </p:cNvCxnSpPr>
          <p:nvPr/>
        </p:nvCxnSpPr>
        <p:spPr>
          <a:xfrm rot="5400000">
            <a:off x="45094615" y="10368847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hape 248">
            <a:extLst>
              <a:ext uri="{FF2B5EF4-FFF2-40B4-BE49-F238E27FC236}">
                <a16:creationId xmlns:a16="http://schemas.microsoft.com/office/drawing/2014/main" id="{7F7C070D-0E3D-4E38-9267-091B88750260}"/>
              </a:ext>
            </a:extLst>
          </p:cNvPr>
          <p:cNvCxnSpPr>
            <a:cxnSpLocks/>
            <a:stCxn id="1148" idx="2"/>
            <a:endCxn id="1150" idx="0"/>
          </p:cNvCxnSpPr>
          <p:nvPr/>
        </p:nvCxnSpPr>
        <p:spPr>
          <a:xfrm rot="16200000" flipH="1">
            <a:off x="45869847" y="10350559"/>
            <a:ext cx="446037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hape 248">
            <a:extLst>
              <a:ext uri="{FF2B5EF4-FFF2-40B4-BE49-F238E27FC236}">
                <a16:creationId xmlns:a16="http://schemas.microsoft.com/office/drawing/2014/main" id="{8DCD3B5E-8E7C-4AA1-83AF-8FC5186E16E2}"/>
              </a:ext>
            </a:extLst>
          </p:cNvPr>
          <p:cNvCxnSpPr>
            <a:cxnSpLocks/>
            <a:stCxn id="1147" idx="2"/>
            <a:endCxn id="1149" idx="0"/>
          </p:cNvCxnSpPr>
          <p:nvPr/>
        </p:nvCxnSpPr>
        <p:spPr>
          <a:xfrm rot="16200000" flipH="1">
            <a:off x="45094614" y="11451801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hape 248">
            <a:extLst>
              <a:ext uri="{FF2B5EF4-FFF2-40B4-BE49-F238E27FC236}">
                <a16:creationId xmlns:a16="http://schemas.microsoft.com/office/drawing/2014/main" id="{59D3DDF5-B5A0-4918-B64F-F46E7720F556}"/>
              </a:ext>
            </a:extLst>
          </p:cNvPr>
          <p:cNvCxnSpPr>
            <a:cxnSpLocks/>
            <a:stCxn id="1150" idx="2"/>
            <a:endCxn id="1149" idx="0"/>
          </p:cNvCxnSpPr>
          <p:nvPr/>
        </p:nvCxnSpPr>
        <p:spPr>
          <a:xfrm rot="5400000">
            <a:off x="45871944" y="11433514"/>
            <a:ext cx="441843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hape 248">
            <a:extLst>
              <a:ext uri="{FF2B5EF4-FFF2-40B4-BE49-F238E27FC236}">
                <a16:creationId xmlns:a16="http://schemas.microsoft.com/office/drawing/2014/main" id="{B113BA8B-8FA7-4908-BB62-02DFD3DB9D32}"/>
              </a:ext>
            </a:extLst>
          </p:cNvPr>
          <p:cNvCxnSpPr>
            <a:cxnSpLocks/>
            <a:stCxn id="1150" idx="2"/>
            <a:endCxn id="1145" idx="0"/>
          </p:cNvCxnSpPr>
          <p:nvPr/>
        </p:nvCxnSpPr>
        <p:spPr>
          <a:xfrm rot="16200000" flipH="1">
            <a:off x="46653498" y="11447576"/>
            <a:ext cx="441844" cy="767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hape 248">
            <a:extLst>
              <a:ext uri="{FF2B5EF4-FFF2-40B4-BE49-F238E27FC236}">
                <a16:creationId xmlns:a16="http://schemas.microsoft.com/office/drawing/2014/main" id="{8EEAF1B6-3C48-4D74-8597-7806E0596782}"/>
              </a:ext>
            </a:extLst>
          </p:cNvPr>
          <p:cNvCxnSpPr>
            <a:cxnSpLocks/>
            <a:stCxn id="1142" idx="2"/>
            <a:endCxn id="1145" idx="0"/>
          </p:cNvCxnSpPr>
          <p:nvPr/>
        </p:nvCxnSpPr>
        <p:spPr>
          <a:xfrm rot="5400000">
            <a:off x="47419012" y="11449664"/>
            <a:ext cx="441737" cy="7634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hape 248">
            <a:extLst>
              <a:ext uri="{FF2B5EF4-FFF2-40B4-BE49-F238E27FC236}">
                <a16:creationId xmlns:a16="http://schemas.microsoft.com/office/drawing/2014/main" id="{DF90F621-2F97-4872-B5D8-266F7EC0D67D}"/>
              </a:ext>
            </a:extLst>
          </p:cNvPr>
          <p:cNvCxnSpPr>
            <a:cxnSpLocks/>
            <a:stCxn id="1139" idx="2"/>
            <a:endCxn id="1138" idx="0"/>
          </p:cNvCxnSpPr>
          <p:nvPr/>
        </p:nvCxnSpPr>
        <p:spPr>
          <a:xfrm rot="16200000" flipH="1">
            <a:off x="49739538" y="11442918"/>
            <a:ext cx="468707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hape 248">
            <a:extLst>
              <a:ext uri="{FF2B5EF4-FFF2-40B4-BE49-F238E27FC236}">
                <a16:creationId xmlns:a16="http://schemas.microsoft.com/office/drawing/2014/main" id="{4D6AB543-DC2C-47C0-8074-48F25EA0AE39}"/>
              </a:ext>
            </a:extLst>
          </p:cNvPr>
          <p:cNvCxnSpPr>
            <a:cxnSpLocks/>
            <a:stCxn id="1139" idx="2"/>
            <a:endCxn id="1137" idx="0"/>
          </p:cNvCxnSpPr>
          <p:nvPr/>
        </p:nvCxnSpPr>
        <p:spPr>
          <a:xfrm rot="5400000">
            <a:off x="48968435" y="11446528"/>
            <a:ext cx="443942" cy="767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Прямоугольник 1179">
            <a:extLst>
              <a:ext uri="{FF2B5EF4-FFF2-40B4-BE49-F238E27FC236}">
                <a16:creationId xmlns:a16="http://schemas.microsoft.com/office/drawing/2014/main" id="{DBB6A11C-5041-47E7-A52D-AE3C3F8BD66D}"/>
              </a:ext>
            </a:extLst>
          </p:cNvPr>
          <p:cNvSpPr/>
          <p:nvPr/>
        </p:nvSpPr>
        <p:spPr>
          <a:xfrm>
            <a:off x="45940227" y="1319711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Военно-морская база Дурбан (1946)</a:t>
            </a:r>
          </a:p>
        </p:txBody>
      </p:sp>
      <p:sp>
        <p:nvSpPr>
          <p:cNvPr id="1181" name="Прямоугольник 1180">
            <a:extLst>
              <a:ext uri="{FF2B5EF4-FFF2-40B4-BE49-F238E27FC236}">
                <a16:creationId xmlns:a16="http://schemas.microsoft.com/office/drawing/2014/main" id="{F06ACD02-D690-4363-A97F-CAAC3B16E4C6}"/>
              </a:ext>
            </a:extLst>
          </p:cNvPr>
          <p:cNvSpPr/>
          <p:nvPr/>
        </p:nvSpPr>
        <p:spPr>
          <a:xfrm>
            <a:off x="44365688" y="131642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Силы морской обороны (ваниль, но против конвоев, 1940)</a:t>
            </a:r>
            <a:endParaRPr lang="ru-RU" sz="300" dirty="0"/>
          </a:p>
        </p:txBody>
      </p:sp>
      <p:cxnSp>
        <p:nvCxnSpPr>
          <p:cNvPr id="1182" name="Прямая со стрелкой 1181">
            <a:extLst>
              <a:ext uri="{FF2B5EF4-FFF2-40B4-BE49-F238E27FC236}">
                <a16:creationId xmlns:a16="http://schemas.microsoft.com/office/drawing/2014/main" id="{78595662-224E-417E-8646-31A01DDFAF19}"/>
              </a:ext>
            </a:extLst>
          </p:cNvPr>
          <p:cNvCxnSpPr>
            <a:cxnSpLocks/>
            <a:stCxn id="1147" idx="2"/>
            <a:endCxn id="1181" idx="0"/>
          </p:cNvCxnSpPr>
          <p:nvPr/>
        </p:nvCxnSpPr>
        <p:spPr>
          <a:xfrm flipH="1">
            <a:off x="44937928" y="11608304"/>
            <a:ext cx="184" cy="1555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Прямая со стрелкой 1182">
            <a:extLst>
              <a:ext uri="{FF2B5EF4-FFF2-40B4-BE49-F238E27FC236}">
                <a16:creationId xmlns:a16="http://schemas.microsoft.com/office/drawing/2014/main" id="{294C6021-916E-4179-BE26-2778A4AE0ECD}"/>
              </a:ext>
            </a:extLst>
          </p:cNvPr>
          <p:cNvCxnSpPr>
            <a:cxnSpLocks/>
            <a:stCxn id="1150" idx="2"/>
            <a:endCxn id="1180" idx="0"/>
          </p:cNvCxnSpPr>
          <p:nvPr/>
        </p:nvCxnSpPr>
        <p:spPr>
          <a:xfrm>
            <a:off x="46490673" y="11610401"/>
            <a:ext cx="21794" cy="1586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Прямоугольник 1183">
            <a:extLst>
              <a:ext uri="{FF2B5EF4-FFF2-40B4-BE49-F238E27FC236}">
                <a16:creationId xmlns:a16="http://schemas.microsoft.com/office/drawing/2014/main" id="{3FD6E40D-0599-401F-9288-14516EB00017}"/>
              </a:ext>
            </a:extLst>
          </p:cNvPr>
          <p:cNvSpPr/>
          <p:nvPr/>
        </p:nvSpPr>
        <p:spPr>
          <a:xfrm>
            <a:off x="49001913" y="1319712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Довести «кэб-</a:t>
            </a:r>
            <a:r>
              <a:rPr lang="ru-RU" sz="1100" dirty="0" err="1"/>
              <a:t>рэнк</a:t>
            </a:r>
            <a:r>
              <a:rPr lang="ru-RU" sz="1100" dirty="0"/>
              <a:t>» до совершенства(ваниль)</a:t>
            </a:r>
            <a:endParaRPr lang="ru-RU" sz="300" dirty="0"/>
          </a:p>
        </p:txBody>
      </p:sp>
      <p:cxnSp>
        <p:nvCxnSpPr>
          <p:cNvPr id="1185" name="Прямая со стрелкой 1184">
            <a:extLst>
              <a:ext uri="{FF2B5EF4-FFF2-40B4-BE49-F238E27FC236}">
                <a16:creationId xmlns:a16="http://schemas.microsoft.com/office/drawing/2014/main" id="{C965D4FB-86E1-43E2-BEBE-951E407BB80B}"/>
              </a:ext>
            </a:extLst>
          </p:cNvPr>
          <p:cNvCxnSpPr>
            <a:cxnSpLocks/>
            <a:stCxn id="1136" idx="2"/>
            <a:endCxn id="1169" idx="0"/>
          </p:cNvCxnSpPr>
          <p:nvPr/>
        </p:nvCxnSpPr>
        <p:spPr>
          <a:xfrm>
            <a:off x="50373630" y="8280603"/>
            <a:ext cx="0" cy="33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hape 248">
            <a:extLst>
              <a:ext uri="{FF2B5EF4-FFF2-40B4-BE49-F238E27FC236}">
                <a16:creationId xmlns:a16="http://schemas.microsoft.com/office/drawing/2014/main" id="{C916274A-78DB-4F7C-8863-DACD6E7F5033}"/>
              </a:ext>
            </a:extLst>
          </p:cNvPr>
          <p:cNvCxnSpPr>
            <a:cxnSpLocks/>
            <a:stCxn id="1137" idx="2"/>
            <a:endCxn id="1184" idx="0"/>
          </p:cNvCxnSpPr>
          <p:nvPr/>
        </p:nvCxnSpPr>
        <p:spPr>
          <a:xfrm rot="16200000" flipH="1">
            <a:off x="48937476" y="12560442"/>
            <a:ext cx="505859" cy="7674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hape 248">
            <a:extLst>
              <a:ext uri="{FF2B5EF4-FFF2-40B4-BE49-F238E27FC236}">
                <a16:creationId xmlns:a16="http://schemas.microsoft.com/office/drawing/2014/main" id="{A9179D93-6468-45EE-981D-7E521DD0CCE8}"/>
              </a:ext>
            </a:extLst>
          </p:cNvPr>
          <p:cNvCxnSpPr>
            <a:cxnSpLocks/>
            <a:stCxn id="1138" idx="2"/>
            <a:endCxn id="1184" idx="0"/>
          </p:cNvCxnSpPr>
          <p:nvPr/>
        </p:nvCxnSpPr>
        <p:spPr>
          <a:xfrm rot="5400000">
            <a:off x="49733345" y="12556835"/>
            <a:ext cx="481094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Прямая со стрелкой 1187">
            <a:extLst>
              <a:ext uri="{FF2B5EF4-FFF2-40B4-BE49-F238E27FC236}">
                <a16:creationId xmlns:a16="http://schemas.microsoft.com/office/drawing/2014/main" id="{98620BF3-2DAD-4B7D-A2E6-44E62D4C7CF1}"/>
              </a:ext>
            </a:extLst>
          </p:cNvPr>
          <p:cNvCxnSpPr>
            <a:cxnSpLocks/>
            <a:stCxn id="1154" idx="2"/>
            <a:endCxn id="1143" idx="0"/>
          </p:cNvCxnSpPr>
          <p:nvPr/>
        </p:nvCxnSpPr>
        <p:spPr>
          <a:xfrm>
            <a:off x="47276982" y="7332248"/>
            <a:ext cx="0" cy="308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hape 248">
            <a:extLst>
              <a:ext uri="{FF2B5EF4-FFF2-40B4-BE49-F238E27FC236}">
                <a16:creationId xmlns:a16="http://schemas.microsoft.com/office/drawing/2014/main" id="{62CB8C6C-06CF-4DCF-95D0-BA87C0B0C719}"/>
              </a:ext>
            </a:extLst>
          </p:cNvPr>
          <p:cNvCxnSpPr>
            <a:cxnSpLocks/>
            <a:stCxn id="1157" idx="2"/>
            <a:endCxn id="1158" idx="0"/>
          </p:cNvCxnSpPr>
          <p:nvPr/>
        </p:nvCxnSpPr>
        <p:spPr>
          <a:xfrm rot="16200000" flipH="1">
            <a:off x="44099250" y="8442154"/>
            <a:ext cx="330993" cy="57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Прямая со стрелкой 1189">
            <a:extLst>
              <a:ext uri="{FF2B5EF4-FFF2-40B4-BE49-F238E27FC236}">
                <a16:creationId xmlns:a16="http://schemas.microsoft.com/office/drawing/2014/main" id="{76A7FBCE-E6DF-4236-ACED-20ADD2D6F1E7}"/>
              </a:ext>
            </a:extLst>
          </p:cNvPr>
          <p:cNvCxnSpPr>
            <a:cxnSpLocks/>
            <a:stCxn id="1143" idx="2"/>
            <a:endCxn id="1144" idx="0"/>
          </p:cNvCxnSpPr>
          <p:nvPr/>
        </p:nvCxnSpPr>
        <p:spPr>
          <a:xfrm>
            <a:off x="47276982" y="8279536"/>
            <a:ext cx="0" cy="330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Прямоугольник 1190">
            <a:extLst>
              <a:ext uri="{FF2B5EF4-FFF2-40B4-BE49-F238E27FC236}">
                <a16:creationId xmlns:a16="http://schemas.microsoft.com/office/drawing/2014/main" id="{C9C3D746-2A44-4167-B245-2A345A731622}"/>
              </a:ext>
            </a:extLst>
          </p:cNvPr>
          <p:cNvSpPr/>
          <p:nvPr/>
        </p:nvSpPr>
        <p:spPr>
          <a:xfrm>
            <a:off x="39373541" y="2495616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Совет неевропейских профсоюзов</a:t>
            </a:r>
            <a:endParaRPr lang="ru-RU" sz="600" dirty="0"/>
          </a:p>
        </p:txBody>
      </p:sp>
      <p:sp>
        <p:nvSpPr>
          <p:cNvPr id="1192" name="Прямоугольник 1191">
            <a:extLst>
              <a:ext uri="{FF2B5EF4-FFF2-40B4-BE49-F238E27FC236}">
                <a16:creationId xmlns:a16="http://schemas.microsoft.com/office/drawing/2014/main" id="{F0287634-4F49-4BA2-B3C5-AF5AEBACE342}"/>
              </a:ext>
            </a:extLst>
          </p:cNvPr>
          <p:cNvSpPr/>
          <p:nvPr/>
        </p:nvSpPr>
        <p:spPr>
          <a:xfrm>
            <a:off x="37763207" y="2495616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Власть большинства</a:t>
            </a:r>
            <a:endParaRPr lang="ru-RU" sz="600" dirty="0"/>
          </a:p>
        </p:txBody>
      </p:sp>
      <p:sp>
        <p:nvSpPr>
          <p:cNvPr id="1193" name="Прямоугольник 1192">
            <a:extLst>
              <a:ext uri="{FF2B5EF4-FFF2-40B4-BE49-F238E27FC236}">
                <a16:creationId xmlns:a16="http://schemas.microsoft.com/office/drawing/2014/main" id="{9A2917E4-2501-4D4D-9C66-10CB6481CFB3}"/>
              </a:ext>
            </a:extLst>
          </p:cNvPr>
          <p:cNvSpPr/>
          <p:nvPr/>
        </p:nvSpPr>
        <p:spPr>
          <a:xfrm>
            <a:off x="31759015" y="2305974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Хартию Свободы</a:t>
            </a:r>
            <a:endParaRPr lang="ru-RU" sz="600" dirty="0"/>
          </a:p>
        </p:txBody>
      </p:sp>
      <p:sp>
        <p:nvSpPr>
          <p:cNvPr id="1194" name="Прямоугольник 1193">
            <a:extLst>
              <a:ext uri="{FF2B5EF4-FFF2-40B4-BE49-F238E27FC236}">
                <a16:creationId xmlns:a16="http://schemas.microsoft.com/office/drawing/2014/main" id="{3887FA41-5BE9-4DA2-8E70-A672E9F69042}"/>
              </a:ext>
            </a:extLst>
          </p:cNvPr>
          <p:cNvSpPr/>
          <p:nvPr/>
        </p:nvSpPr>
        <p:spPr>
          <a:xfrm>
            <a:off x="33321136" y="2400091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Землю безземельным! </a:t>
            </a:r>
            <a:endParaRPr lang="ru-RU" sz="300" dirty="0"/>
          </a:p>
        </p:txBody>
      </p:sp>
      <p:sp>
        <p:nvSpPr>
          <p:cNvPr id="1195" name="Прямоугольник 1194">
            <a:extLst>
              <a:ext uri="{FF2B5EF4-FFF2-40B4-BE49-F238E27FC236}">
                <a16:creationId xmlns:a16="http://schemas.microsoft.com/office/drawing/2014/main" id="{5BBB1460-3944-4F0D-9324-06D5A4972A6B}"/>
              </a:ext>
            </a:extLst>
          </p:cNvPr>
          <p:cNvSpPr/>
          <p:nvPr/>
        </p:nvSpPr>
        <p:spPr>
          <a:xfrm>
            <a:off x="30228978" y="2496777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Образование для всех! </a:t>
            </a:r>
            <a:endParaRPr lang="ru-RU" sz="300" dirty="0"/>
          </a:p>
        </p:txBody>
      </p:sp>
      <p:sp>
        <p:nvSpPr>
          <p:cNvPr id="1196" name="Прямоугольник 1195">
            <a:extLst>
              <a:ext uri="{FF2B5EF4-FFF2-40B4-BE49-F238E27FC236}">
                <a16:creationId xmlns:a16="http://schemas.microsoft.com/office/drawing/2014/main" id="{CC1FAB62-6742-4C4E-A39C-C6D828EA5B1B}"/>
              </a:ext>
            </a:extLst>
          </p:cNvPr>
          <p:cNvSpPr/>
          <p:nvPr/>
        </p:nvSpPr>
        <p:spPr>
          <a:xfrm>
            <a:off x="31759015" y="249713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оковы рабочих! </a:t>
            </a:r>
            <a:endParaRPr lang="ru-RU" sz="300" dirty="0"/>
          </a:p>
        </p:txBody>
      </p:sp>
      <p:sp>
        <p:nvSpPr>
          <p:cNvPr id="1197" name="Прямоугольник 1196">
            <a:extLst>
              <a:ext uri="{FF2B5EF4-FFF2-40B4-BE49-F238E27FC236}">
                <a16:creationId xmlns:a16="http://schemas.microsoft.com/office/drawing/2014/main" id="{34F6980B-6C48-4547-9538-74ABD75C6AC9}"/>
              </a:ext>
            </a:extLst>
          </p:cNvPr>
          <p:cNvSpPr/>
          <p:nvPr/>
        </p:nvSpPr>
        <p:spPr>
          <a:xfrm>
            <a:off x="30228978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Дать всем равные права и голоса! </a:t>
            </a:r>
            <a:endParaRPr lang="ru-RU" sz="300" dirty="0"/>
          </a:p>
        </p:txBody>
      </p:sp>
      <p:sp>
        <p:nvSpPr>
          <p:cNvPr id="1198" name="Прямоугольник 1197">
            <a:extLst>
              <a:ext uri="{FF2B5EF4-FFF2-40B4-BE49-F238E27FC236}">
                <a16:creationId xmlns:a16="http://schemas.microsoft.com/office/drawing/2014/main" id="{D8CB52C5-0AF2-41FB-B860-8C0C0AE4BC5A}"/>
              </a:ext>
            </a:extLst>
          </p:cNvPr>
          <p:cNvSpPr/>
          <p:nvPr/>
        </p:nvSpPr>
        <p:spPr>
          <a:xfrm>
            <a:off x="34867215" y="2305974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создании республики </a:t>
            </a:r>
            <a:r>
              <a:rPr lang="ru-RU" sz="1100" dirty="0" err="1"/>
              <a:t>Азания</a:t>
            </a:r>
            <a:endParaRPr lang="ru-RU" sz="600" dirty="0"/>
          </a:p>
        </p:txBody>
      </p:sp>
      <p:sp>
        <p:nvSpPr>
          <p:cNvPr id="1199" name="Прямоугольник 1198">
            <a:extLst>
              <a:ext uri="{FF2B5EF4-FFF2-40B4-BE49-F238E27FC236}">
                <a16:creationId xmlns:a16="http://schemas.microsoft.com/office/drawing/2014/main" id="{B6A9B6A4-E774-401B-BCA6-32315FC2D095}"/>
              </a:ext>
            </a:extLst>
          </p:cNvPr>
          <p:cNvSpPr/>
          <p:nvPr/>
        </p:nvSpPr>
        <p:spPr>
          <a:xfrm>
            <a:off x="31759015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Национализация частных активов</a:t>
            </a:r>
            <a:endParaRPr lang="ru-RU" sz="300" dirty="0"/>
          </a:p>
        </p:txBody>
      </p:sp>
      <p:sp>
        <p:nvSpPr>
          <p:cNvPr id="1200" name="Прямоугольник 1199">
            <a:extLst>
              <a:ext uri="{FF2B5EF4-FFF2-40B4-BE49-F238E27FC236}">
                <a16:creationId xmlns:a16="http://schemas.microsoft.com/office/drawing/2014/main" id="{EE9C9DEB-2425-46BB-99ED-41A71C7E3ABC}"/>
              </a:ext>
            </a:extLst>
          </p:cNvPr>
          <p:cNvSpPr/>
          <p:nvPr/>
        </p:nvSpPr>
        <p:spPr>
          <a:xfrm>
            <a:off x="33321136" y="2496185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аграриям</a:t>
            </a:r>
            <a:endParaRPr lang="ru-RU" sz="300" dirty="0"/>
          </a:p>
        </p:txBody>
      </p:sp>
      <p:sp>
        <p:nvSpPr>
          <p:cNvPr id="1201" name="Прямоугольник 1200">
            <a:extLst>
              <a:ext uri="{FF2B5EF4-FFF2-40B4-BE49-F238E27FC236}">
                <a16:creationId xmlns:a16="http://schemas.microsoft.com/office/drawing/2014/main" id="{4CDED7F0-0EF3-4D96-BC85-BF7D41D65B32}"/>
              </a:ext>
            </a:extLst>
          </p:cNvPr>
          <p:cNvSpPr/>
          <p:nvPr/>
        </p:nvSpPr>
        <p:spPr>
          <a:xfrm>
            <a:off x="32570900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Государственный план массового образования</a:t>
            </a:r>
            <a:endParaRPr lang="ru-RU" sz="300" dirty="0"/>
          </a:p>
        </p:txBody>
      </p:sp>
      <p:sp>
        <p:nvSpPr>
          <p:cNvPr id="1202" name="Прямоугольник 1201">
            <a:extLst>
              <a:ext uri="{FF2B5EF4-FFF2-40B4-BE49-F238E27FC236}">
                <a16:creationId xmlns:a16="http://schemas.microsoft.com/office/drawing/2014/main" id="{FA7E7E7D-4999-4681-BA6D-1AFA86DA1571}"/>
              </a:ext>
            </a:extLst>
          </p:cNvPr>
          <p:cNvSpPr/>
          <p:nvPr/>
        </p:nvSpPr>
        <p:spPr>
          <a:xfrm>
            <a:off x="34104344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Реконструкция трущоб</a:t>
            </a:r>
            <a:endParaRPr lang="ru-RU" sz="300" dirty="0"/>
          </a:p>
        </p:txBody>
      </p:sp>
      <p:sp>
        <p:nvSpPr>
          <p:cNvPr id="1203" name="Прямоугольник 1202">
            <a:extLst>
              <a:ext uri="{FF2B5EF4-FFF2-40B4-BE49-F238E27FC236}">
                <a16:creationId xmlns:a16="http://schemas.microsoft.com/office/drawing/2014/main" id="{516A62D2-C775-432E-9F4F-261C50EC8F42}"/>
              </a:ext>
            </a:extLst>
          </p:cNvPr>
          <p:cNvSpPr/>
          <p:nvPr/>
        </p:nvSpPr>
        <p:spPr>
          <a:xfrm>
            <a:off x="26272936" y="2496820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Будущее малых протекторатов</a:t>
            </a:r>
            <a:endParaRPr lang="ru-RU" sz="300" dirty="0"/>
          </a:p>
        </p:txBody>
      </p:sp>
      <p:sp>
        <p:nvSpPr>
          <p:cNvPr id="1204" name="Прямоугольник 1203">
            <a:extLst>
              <a:ext uri="{FF2B5EF4-FFF2-40B4-BE49-F238E27FC236}">
                <a16:creationId xmlns:a16="http://schemas.microsoft.com/office/drawing/2014/main" id="{C53464FC-1807-484C-BFF1-73596AF60AA9}"/>
              </a:ext>
            </a:extLst>
          </p:cNvPr>
          <p:cNvSpPr/>
          <p:nvPr/>
        </p:nvSpPr>
        <p:spPr>
          <a:xfrm>
            <a:off x="34867215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Изгнать угнетателей! </a:t>
            </a:r>
            <a:endParaRPr lang="ru-RU" sz="300" dirty="0"/>
          </a:p>
        </p:txBody>
      </p:sp>
      <p:sp>
        <p:nvSpPr>
          <p:cNvPr id="1205" name="Прямоугольник 1204">
            <a:extLst>
              <a:ext uri="{FF2B5EF4-FFF2-40B4-BE49-F238E27FC236}">
                <a16:creationId xmlns:a16="http://schemas.microsoft.com/office/drawing/2014/main" id="{0E072DA8-C538-4A79-A72B-611BE5EA67F6}"/>
              </a:ext>
            </a:extLst>
          </p:cNvPr>
          <p:cNvSpPr/>
          <p:nvPr/>
        </p:nvSpPr>
        <p:spPr>
          <a:xfrm>
            <a:off x="36381207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Народно-освободительная армия </a:t>
            </a:r>
            <a:r>
              <a:rPr lang="ru-RU" sz="1100" dirty="0" err="1"/>
              <a:t>Азании</a:t>
            </a:r>
            <a:endParaRPr lang="ru-RU" sz="300" dirty="0"/>
          </a:p>
        </p:txBody>
      </p:sp>
      <p:sp>
        <p:nvSpPr>
          <p:cNvPr id="1206" name="Прямоугольник 1205">
            <a:extLst>
              <a:ext uri="{FF2B5EF4-FFF2-40B4-BE49-F238E27FC236}">
                <a16:creationId xmlns:a16="http://schemas.microsoft.com/office/drawing/2014/main" id="{A5F8D43E-76A6-42B7-92BA-8558A5FD36E1}"/>
              </a:ext>
            </a:extLst>
          </p:cNvPr>
          <p:cNvSpPr/>
          <p:nvPr/>
        </p:nvSpPr>
        <p:spPr>
          <a:xfrm>
            <a:off x="34868700" y="2496185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Африканское правительство</a:t>
            </a:r>
            <a:endParaRPr lang="ru-RU" sz="300" dirty="0"/>
          </a:p>
        </p:txBody>
      </p:sp>
      <p:cxnSp>
        <p:nvCxnSpPr>
          <p:cNvPr id="1207" name="Shape 248">
            <a:extLst>
              <a:ext uri="{FF2B5EF4-FFF2-40B4-BE49-F238E27FC236}">
                <a16:creationId xmlns:a16="http://schemas.microsoft.com/office/drawing/2014/main" id="{0350C118-6653-4A75-8CFC-F100D548FDAD}"/>
              </a:ext>
            </a:extLst>
          </p:cNvPr>
          <p:cNvCxnSpPr>
            <a:cxnSpLocks/>
            <a:stCxn id="1193" idx="2"/>
            <a:endCxn id="1197" idx="0"/>
          </p:cNvCxnSpPr>
          <p:nvPr/>
        </p:nvCxnSpPr>
        <p:spPr>
          <a:xfrm rot="5400000">
            <a:off x="31415790" y="23084187"/>
            <a:ext cx="300895" cy="153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hape 248">
            <a:extLst>
              <a:ext uri="{FF2B5EF4-FFF2-40B4-BE49-F238E27FC236}">
                <a16:creationId xmlns:a16="http://schemas.microsoft.com/office/drawing/2014/main" id="{B0886F95-FDB3-4024-85ED-388A352C3EDB}"/>
              </a:ext>
            </a:extLst>
          </p:cNvPr>
          <p:cNvCxnSpPr>
            <a:cxnSpLocks/>
            <a:stCxn id="1197" idx="2"/>
            <a:endCxn id="1195" idx="0"/>
          </p:cNvCxnSpPr>
          <p:nvPr/>
        </p:nvCxnSpPr>
        <p:spPr>
          <a:xfrm rot="5400000">
            <a:off x="30636667" y="24803219"/>
            <a:ext cx="32910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hape 248">
            <a:extLst>
              <a:ext uri="{FF2B5EF4-FFF2-40B4-BE49-F238E27FC236}">
                <a16:creationId xmlns:a16="http://schemas.microsoft.com/office/drawing/2014/main" id="{1D493F92-8DEE-472D-BC66-7C1645BB2373}"/>
              </a:ext>
            </a:extLst>
          </p:cNvPr>
          <p:cNvCxnSpPr>
            <a:cxnSpLocks/>
            <a:stCxn id="1193" idx="2"/>
            <a:endCxn id="1199" idx="0"/>
          </p:cNvCxnSpPr>
          <p:nvPr/>
        </p:nvCxnSpPr>
        <p:spPr>
          <a:xfrm rot="5400000">
            <a:off x="32180808" y="23849205"/>
            <a:ext cx="30089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hape 248">
            <a:extLst>
              <a:ext uri="{FF2B5EF4-FFF2-40B4-BE49-F238E27FC236}">
                <a16:creationId xmlns:a16="http://schemas.microsoft.com/office/drawing/2014/main" id="{07FC5166-CB45-4CFD-A2BC-C0D23B8F3D61}"/>
              </a:ext>
            </a:extLst>
          </p:cNvPr>
          <p:cNvCxnSpPr>
            <a:cxnSpLocks/>
            <a:stCxn id="1199" idx="2"/>
            <a:endCxn id="1196" idx="0"/>
          </p:cNvCxnSpPr>
          <p:nvPr/>
        </p:nvCxnSpPr>
        <p:spPr>
          <a:xfrm rot="5400000">
            <a:off x="32164898" y="24805025"/>
            <a:ext cx="33271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hape 248">
            <a:extLst>
              <a:ext uri="{FF2B5EF4-FFF2-40B4-BE49-F238E27FC236}">
                <a16:creationId xmlns:a16="http://schemas.microsoft.com/office/drawing/2014/main" id="{FA761299-25F9-4254-BC29-386D7FB20F43}"/>
              </a:ext>
            </a:extLst>
          </p:cNvPr>
          <p:cNvCxnSpPr>
            <a:cxnSpLocks/>
            <a:stCxn id="1193" idx="2"/>
            <a:endCxn id="1194" idx="0"/>
          </p:cNvCxnSpPr>
          <p:nvPr/>
        </p:nvCxnSpPr>
        <p:spPr>
          <a:xfrm rot="16200000" flipH="1">
            <a:off x="32961237" y="23068775"/>
            <a:ext cx="302157" cy="15621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hape 248">
            <a:extLst>
              <a:ext uri="{FF2B5EF4-FFF2-40B4-BE49-F238E27FC236}">
                <a16:creationId xmlns:a16="http://schemas.microsoft.com/office/drawing/2014/main" id="{C03A277D-9A79-471E-AB10-EFF174A38E3F}"/>
              </a:ext>
            </a:extLst>
          </p:cNvPr>
          <p:cNvCxnSpPr>
            <a:cxnSpLocks/>
            <a:stCxn id="1206" idx="2"/>
            <a:endCxn id="1202" idx="0"/>
          </p:cNvCxnSpPr>
          <p:nvPr/>
        </p:nvCxnSpPr>
        <p:spPr>
          <a:xfrm rot="5400000">
            <a:off x="34885857" y="25391599"/>
            <a:ext cx="345811" cy="76435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Shape 248">
            <a:extLst>
              <a:ext uri="{FF2B5EF4-FFF2-40B4-BE49-F238E27FC236}">
                <a16:creationId xmlns:a16="http://schemas.microsoft.com/office/drawing/2014/main" id="{62F8911F-0395-456D-9DA2-D55DE1FAB43A}"/>
              </a:ext>
            </a:extLst>
          </p:cNvPr>
          <p:cNvCxnSpPr>
            <a:cxnSpLocks/>
            <a:stCxn id="1206" idx="2"/>
            <a:endCxn id="1201" idx="0"/>
          </p:cNvCxnSpPr>
          <p:nvPr/>
        </p:nvCxnSpPr>
        <p:spPr>
          <a:xfrm rot="5400000">
            <a:off x="34119135" y="24624877"/>
            <a:ext cx="345811" cy="22978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hape 248">
            <a:extLst>
              <a:ext uri="{FF2B5EF4-FFF2-40B4-BE49-F238E27FC236}">
                <a16:creationId xmlns:a16="http://schemas.microsoft.com/office/drawing/2014/main" id="{2518D33E-AF3C-4368-BE0C-8D23C4579405}"/>
              </a:ext>
            </a:extLst>
          </p:cNvPr>
          <p:cNvCxnSpPr>
            <a:cxnSpLocks/>
            <a:stCxn id="1196" idx="2"/>
            <a:endCxn id="1201" idx="0"/>
          </p:cNvCxnSpPr>
          <p:nvPr/>
        </p:nvCxnSpPr>
        <p:spPr>
          <a:xfrm rot="16200000" flipH="1">
            <a:off x="32569055" y="25372597"/>
            <a:ext cx="336285" cy="8118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hape 248">
            <a:extLst>
              <a:ext uri="{FF2B5EF4-FFF2-40B4-BE49-F238E27FC236}">
                <a16:creationId xmlns:a16="http://schemas.microsoft.com/office/drawing/2014/main" id="{504EAEC2-ED12-4FE6-823D-19E758DC488F}"/>
              </a:ext>
            </a:extLst>
          </p:cNvPr>
          <p:cNvCxnSpPr>
            <a:cxnSpLocks/>
            <a:stCxn id="1196" idx="2"/>
            <a:endCxn id="1202" idx="0"/>
          </p:cNvCxnSpPr>
          <p:nvPr/>
        </p:nvCxnSpPr>
        <p:spPr>
          <a:xfrm rot="16200000" flipH="1">
            <a:off x="33335777" y="24605875"/>
            <a:ext cx="336285" cy="23453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hape 248">
            <a:extLst>
              <a:ext uri="{FF2B5EF4-FFF2-40B4-BE49-F238E27FC236}">
                <a16:creationId xmlns:a16="http://schemas.microsoft.com/office/drawing/2014/main" id="{989C5E1F-6FAB-4700-9933-81FBDF98FCE8}"/>
              </a:ext>
            </a:extLst>
          </p:cNvPr>
          <p:cNvCxnSpPr>
            <a:cxnSpLocks/>
            <a:stCxn id="1198" idx="2"/>
            <a:endCxn id="1194" idx="0"/>
          </p:cNvCxnSpPr>
          <p:nvPr/>
        </p:nvCxnSpPr>
        <p:spPr>
          <a:xfrm rot="5400000">
            <a:off x="34515338" y="23076797"/>
            <a:ext cx="302157" cy="15460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hape 248">
            <a:extLst>
              <a:ext uri="{FF2B5EF4-FFF2-40B4-BE49-F238E27FC236}">
                <a16:creationId xmlns:a16="http://schemas.microsoft.com/office/drawing/2014/main" id="{976271D1-DE75-4A15-B582-EAA089D17C2A}"/>
              </a:ext>
            </a:extLst>
          </p:cNvPr>
          <p:cNvCxnSpPr>
            <a:cxnSpLocks/>
            <a:stCxn id="1198" idx="2"/>
            <a:endCxn id="1205" idx="0"/>
          </p:cNvCxnSpPr>
          <p:nvPr/>
        </p:nvCxnSpPr>
        <p:spPr>
          <a:xfrm rot="16200000" flipH="1">
            <a:off x="36046004" y="23092209"/>
            <a:ext cx="300895" cy="1513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hape 248">
            <a:extLst>
              <a:ext uri="{FF2B5EF4-FFF2-40B4-BE49-F238E27FC236}">
                <a16:creationId xmlns:a16="http://schemas.microsoft.com/office/drawing/2014/main" id="{3DD25A79-7E1A-49E9-87B4-A170A2EE209D}"/>
              </a:ext>
            </a:extLst>
          </p:cNvPr>
          <p:cNvCxnSpPr>
            <a:cxnSpLocks/>
            <a:stCxn id="1198" idx="2"/>
            <a:endCxn id="1204" idx="0"/>
          </p:cNvCxnSpPr>
          <p:nvPr/>
        </p:nvCxnSpPr>
        <p:spPr>
          <a:xfrm rot="5400000">
            <a:off x="35289008" y="23849205"/>
            <a:ext cx="30089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hape 248">
            <a:extLst>
              <a:ext uri="{FF2B5EF4-FFF2-40B4-BE49-F238E27FC236}">
                <a16:creationId xmlns:a16="http://schemas.microsoft.com/office/drawing/2014/main" id="{4FE076B5-39CB-4DB8-B869-13FAD71B71F3}"/>
              </a:ext>
            </a:extLst>
          </p:cNvPr>
          <p:cNvCxnSpPr>
            <a:cxnSpLocks/>
            <a:stCxn id="1204" idx="2"/>
            <a:endCxn id="1206" idx="0"/>
          </p:cNvCxnSpPr>
          <p:nvPr/>
        </p:nvCxnSpPr>
        <p:spPr>
          <a:xfrm rot="16200000" flipH="1">
            <a:off x="35278603" y="24799519"/>
            <a:ext cx="323189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hape 248">
            <a:extLst>
              <a:ext uri="{FF2B5EF4-FFF2-40B4-BE49-F238E27FC236}">
                <a16:creationId xmlns:a16="http://schemas.microsoft.com/office/drawing/2014/main" id="{38BD2291-3E6D-4EB6-9F36-DE500E903785}"/>
              </a:ext>
            </a:extLst>
          </p:cNvPr>
          <p:cNvCxnSpPr>
            <a:cxnSpLocks/>
            <a:stCxn id="1194" idx="2"/>
            <a:endCxn id="1200" idx="0"/>
          </p:cNvCxnSpPr>
          <p:nvPr/>
        </p:nvCxnSpPr>
        <p:spPr>
          <a:xfrm rot="5400000">
            <a:off x="33732412" y="24800894"/>
            <a:ext cx="32192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Прямоугольник 1220">
            <a:extLst>
              <a:ext uri="{FF2B5EF4-FFF2-40B4-BE49-F238E27FC236}">
                <a16:creationId xmlns:a16="http://schemas.microsoft.com/office/drawing/2014/main" id="{B65619DB-2487-425B-9F49-8F98B908BB40}"/>
              </a:ext>
            </a:extLst>
          </p:cNvPr>
          <p:cNvSpPr/>
          <p:nvPr/>
        </p:nvSpPr>
        <p:spPr>
          <a:xfrm>
            <a:off x="36384615" y="2496185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Обитель для чёрных (</a:t>
            </a:r>
            <a:r>
              <a:rPr lang="ru-RU" sz="1100" dirty="0" err="1"/>
              <a:t>кирино</a:t>
            </a:r>
            <a:r>
              <a:rPr lang="ru-RU" sz="1100" dirty="0"/>
              <a:t>)</a:t>
            </a:r>
            <a:endParaRPr lang="ru-RU" sz="300" dirty="0"/>
          </a:p>
        </p:txBody>
      </p:sp>
      <p:cxnSp>
        <p:nvCxnSpPr>
          <p:cNvPr id="1222" name="Shape 248">
            <a:extLst>
              <a:ext uri="{FF2B5EF4-FFF2-40B4-BE49-F238E27FC236}">
                <a16:creationId xmlns:a16="http://schemas.microsoft.com/office/drawing/2014/main" id="{7B060244-0EA8-4795-A25A-543A323A6902}"/>
              </a:ext>
            </a:extLst>
          </p:cNvPr>
          <p:cNvCxnSpPr>
            <a:cxnSpLocks/>
            <a:stCxn id="1205" idx="2"/>
            <a:endCxn id="1221" idx="0"/>
          </p:cNvCxnSpPr>
          <p:nvPr/>
        </p:nvCxnSpPr>
        <p:spPr>
          <a:xfrm rot="16200000" flipH="1">
            <a:off x="36793557" y="24798558"/>
            <a:ext cx="323189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Прямоугольник 1222">
            <a:extLst>
              <a:ext uri="{FF2B5EF4-FFF2-40B4-BE49-F238E27FC236}">
                <a16:creationId xmlns:a16="http://schemas.microsoft.com/office/drawing/2014/main" id="{B10D9911-7CFC-44B6-B7DA-0CF85654CD02}"/>
              </a:ext>
            </a:extLst>
          </p:cNvPr>
          <p:cNvSpPr/>
          <p:nvPr/>
        </p:nvSpPr>
        <p:spPr>
          <a:xfrm>
            <a:off x="35509452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континента</a:t>
            </a:r>
            <a:endParaRPr lang="ru-RU" sz="300" dirty="0"/>
          </a:p>
        </p:txBody>
      </p:sp>
      <p:cxnSp>
        <p:nvCxnSpPr>
          <p:cNvPr id="1224" name="Shape 248">
            <a:extLst>
              <a:ext uri="{FF2B5EF4-FFF2-40B4-BE49-F238E27FC236}">
                <a16:creationId xmlns:a16="http://schemas.microsoft.com/office/drawing/2014/main" id="{C6808587-691E-47B8-B206-E671BED175DA}"/>
              </a:ext>
            </a:extLst>
          </p:cNvPr>
          <p:cNvCxnSpPr>
            <a:cxnSpLocks/>
            <a:stCxn id="1206" idx="2"/>
            <a:endCxn id="1223" idx="0"/>
          </p:cNvCxnSpPr>
          <p:nvPr/>
        </p:nvCxnSpPr>
        <p:spPr>
          <a:xfrm rot="16200000" flipH="1">
            <a:off x="35588411" y="25453401"/>
            <a:ext cx="345811" cy="640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hape 248">
            <a:extLst>
              <a:ext uri="{FF2B5EF4-FFF2-40B4-BE49-F238E27FC236}">
                <a16:creationId xmlns:a16="http://schemas.microsoft.com/office/drawing/2014/main" id="{614BF322-92F8-4ADA-8490-FE6988327CC7}"/>
              </a:ext>
            </a:extLst>
          </p:cNvPr>
          <p:cNvCxnSpPr>
            <a:cxnSpLocks/>
            <a:stCxn id="1221" idx="2"/>
            <a:endCxn id="1223" idx="0"/>
          </p:cNvCxnSpPr>
          <p:nvPr/>
        </p:nvCxnSpPr>
        <p:spPr>
          <a:xfrm rot="5400000">
            <a:off x="36346369" y="25336196"/>
            <a:ext cx="345811" cy="8751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6" name="Прямоугольник 1225">
            <a:extLst>
              <a:ext uri="{FF2B5EF4-FFF2-40B4-BE49-F238E27FC236}">
                <a16:creationId xmlns:a16="http://schemas.microsoft.com/office/drawing/2014/main" id="{D69111B0-7F17-46C1-A408-8B5185616562}"/>
              </a:ext>
            </a:extLst>
          </p:cNvPr>
          <p:cNvSpPr/>
          <p:nvPr/>
        </p:nvSpPr>
        <p:spPr>
          <a:xfrm>
            <a:off x="30988442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угнетённым народам Африки</a:t>
            </a:r>
            <a:endParaRPr lang="ru-RU" sz="300" dirty="0"/>
          </a:p>
        </p:txBody>
      </p:sp>
      <p:cxnSp>
        <p:nvCxnSpPr>
          <p:cNvPr id="1227" name="Shape 248">
            <a:extLst>
              <a:ext uri="{FF2B5EF4-FFF2-40B4-BE49-F238E27FC236}">
                <a16:creationId xmlns:a16="http://schemas.microsoft.com/office/drawing/2014/main" id="{24754496-27C1-4F52-BDCD-6E7BE22791A1}"/>
              </a:ext>
            </a:extLst>
          </p:cNvPr>
          <p:cNvCxnSpPr>
            <a:cxnSpLocks/>
            <a:stCxn id="1195" idx="2"/>
            <a:endCxn id="1226" idx="0"/>
          </p:cNvCxnSpPr>
          <p:nvPr/>
        </p:nvCxnSpPr>
        <p:spPr>
          <a:xfrm rot="16200000" flipH="1">
            <a:off x="31011001" y="25397002"/>
            <a:ext cx="339898" cy="759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hape 248">
            <a:extLst>
              <a:ext uri="{FF2B5EF4-FFF2-40B4-BE49-F238E27FC236}">
                <a16:creationId xmlns:a16="http://schemas.microsoft.com/office/drawing/2014/main" id="{30A677AE-30FC-4AA3-96AD-EEDD748C7E1A}"/>
              </a:ext>
            </a:extLst>
          </p:cNvPr>
          <p:cNvCxnSpPr>
            <a:cxnSpLocks/>
            <a:stCxn id="1196" idx="2"/>
            <a:endCxn id="1226" idx="0"/>
          </p:cNvCxnSpPr>
          <p:nvPr/>
        </p:nvCxnSpPr>
        <p:spPr>
          <a:xfrm rot="5400000">
            <a:off x="31777827" y="25393254"/>
            <a:ext cx="336285" cy="770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Прямоугольник 1228">
            <a:extLst>
              <a:ext uri="{FF2B5EF4-FFF2-40B4-BE49-F238E27FC236}">
                <a16:creationId xmlns:a16="http://schemas.microsoft.com/office/drawing/2014/main" id="{BAE47216-7725-414F-8272-871B95DE6DB2}"/>
              </a:ext>
            </a:extLst>
          </p:cNvPr>
          <p:cNvSpPr/>
          <p:nvPr/>
        </p:nvSpPr>
        <p:spPr>
          <a:xfrm>
            <a:off x="26272936" y="2301055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Изгнать буров (текущее)</a:t>
            </a:r>
            <a:r>
              <a:rPr lang="en-US" sz="1100" dirty="0"/>
              <a:t> https://en.wikipedia.org/wiki/Anton_Lembede</a:t>
            </a:r>
            <a:endParaRPr lang="ru-RU" sz="300" dirty="0"/>
          </a:p>
        </p:txBody>
      </p:sp>
      <p:sp>
        <p:nvSpPr>
          <p:cNvPr id="1230" name="Прямоугольник 1229">
            <a:extLst>
              <a:ext uri="{FF2B5EF4-FFF2-40B4-BE49-F238E27FC236}">
                <a16:creationId xmlns:a16="http://schemas.microsoft.com/office/drawing/2014/main" id="{D8394EA3-75E5-4705-92CC-E035A6EC5954}"/>
              </a:ext>
            </a:extLst>
          </p:cNvPr>
          <p:cNvSpPr/>
          <p:nvPr/>
        </p:nvSpPr>
        <p:spPr>
          <a:xfrm>
            <a:off x="25383837" y="2595938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Искать союз с западными демократами (текущее)</a:t>
            </a:r>
            <a:endParaRPr lang="ru-RU" sz="300" dirty="0"/>
          </a:p>
        </p:txBody>
      </p:sp>
      <p:sp>
        <p:nvSpPr>
          <p:cNvPr id="1231" name="Прямоугольник 1230">
            <a:extLst>
              <a:ext uri="{FF2B5EF4-FFF2-40B4-BE49-F238E27FC236}">
                <a16:creationId xmlns:a16="http://schemas.microsoft.com/office/drawing/2014/main" id="{D0211F57-F098-41A2-9343-16B30FC794D2}"/>
              </a:ext>
            </a:extLst>
          </p:cNvPr>
          <p:cNvSpPr/>
          <p:nvPr/>
        </p:nvSpPr>
        <p:spPr>
          <a:xfrm>
            <a:off x="26272936" y="2691447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Сотрудничество с великими державами (текущее)</a:t>
            </a:r>
            <a:endParaRPr lang="ru-RU" sz="300" dirty="0"/>
          </a:p>
        </p:txBody>
      </p:sp>
      <p:sp>
        <p:nvSpPr>
          <p:cNvPr id="1232" name="Прямоугольник 1231">
            <a:extLst>
              <a:ext uri="{FF2B5EF4-FFF2-40B4-BE49-F238E27FC236}">
                <a16:creationId xmlns:a16="http://schemas.microsoft.com/office/drawing/2014/main" id="{EE9AC2DC-D9F5-4AE6-8541-D5303D7C3A93}"/>
              </a:ext>
            </a:extLst>
          </p:cNvPr>
          <p:cNvSpPr/>
          <p:nvPr/>
        </p:nvSpPr>
        <p:spPr>
          <a:xfrm>
            <a:off x="24484221" y="2691010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Сокращение научного отставания (текущее)</a:t>
            </a:r>
            <a:endParaRPr lang="ru-RU" sz="300" dirty="0"/>
          </a:p>
        </p:txBody>
      </p:sp>
      <p:sp>
        <p:nvSpPr>
          <p:cNvPr id="1233" name="Прямоугольник 1232">
            <a:extLst>
              <a:ext uri="{FF2B5EF4-FFF2-40B4-BE49-F238E27FC236}">
                <a16:creationId xmlns:a16="http://schemas.microsoft.com/office/drawing/2014/main" id="{8AE56C7D-164A-4065-8DC2-2B282A372539}"/>
              </a:ext>
            </a:extLst>
          </p:cNvPr>
          <p:cNvSpPr/>
          <p:nvPr/>
        </p:nvSpPr>
        <p:spPr>
          <a:xfrm>
            <a:off x="27095202" y="2595938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Демократический союз африканских народов Южной Африки (текущее, но переименовать)</a:t>
            </a:r>
            <a:endParaRPr lang="ru-RU" sz="300" dirty="0"/>
          </a:p>
        </p:txBody>
      </p:sp>
      <p:cxnSp>
        <p:nvCxnSpPr>
          <p:cNvPr id="1234" name="Прямая соединительная линия 1233">
            <a:extLst>
              <a:ext uri="{FF2B5EF4-FFF2-40B4-BE49-F238E27FC236}">
                <a16:creationId xmlns:a16="http://schemas.microsoft.com/office/drawing/2014/main" id="{15A60B76-9A1C-44BB-A68D-885E39A61B51}"/>
              </a:ext>
            </a:extLst>
          </p:cNvPr>
          <p:cNvCxnSpPr>
            <a:cxnSpLocks/>
            <a:stCxn id="1230" idx="3"/>
            <a:endCxn id="1233" idx="1"/>
          </p:cNvCxnSpPr>
          <p:nvPr/>
        </p:nvCxnSpPr>
        <p:spPr>
          <a:xfrm>
            <a:off x="26528317" y="26278891"/>
            <a:ext cx="5668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5" name="Прямоугольник 1234">
            <a:extLst>
              <a:ext uri="{FF2B5EF4-FFF2-40B4-BE49-F238E27FC236}">
                <a16:creationId xmlns:a16="http://schemas.microsoft.com/office/drawing/2014/main" id="{83BE9369-E45D-4ED7-B04C-D16FCE035DA3}"/>
              </a:ext>
            </a:extLst>
          </p:cNvPr>
          <p:cNvSpPr/>
          <p:nvPr/>
        </p:nvSpPr>
        <p:spPr>
          <a:xfrm>
            <a:off x="27093772" y="2790006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Намибию (текущее)</a:t>
            </a:r>
            <a:endParaRPr lang="ru-RU" sz="300" dirty="0"/>
          </a:p>
        </p:txBody>
      </p:sp>
      <p:sp>
        <p:nvSpPr>
          <p:cNvPr id="1236" name="Прямоугольник 1235">
            <a:extLst>
              <a:ext uri="{FF2B5EF4-FFF2-40B4-BE49-F238E27FC236}">
                <a16:creationId xmlns:a16="http://schemas.microsoft.com/office/drawing/2014/main" id="{B542E6C0-5C1F-43FA-935F-65DBAC5719B8}"/>
              </a:ext>
            </a:extLst>
          </p:cNvPr>
          <p:cNvSpPr/>
          <p:nvPr/>
        </p:nvSpPr>
        <p:spPr>
          <a:xfrm>
            <a:off x="27886554" y="2879475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Конго (текущее)</a:t>
            </a:r>
            <a:endParaRPr lang="ru-RU" sz="300" dirty="0"/>
          </a:p>
        </p:txBody>
      </p:sp>
      <p:sp>
        <p:nvSpPr>
          <p:cNvPr id="1237" name="Прямоугольник 1236">
            <a:extLst>
              <a:ext uri="{FF2B5EF4-FFF2-40B4-BE49-F238E27FC236}">
                <a16:creationId xmlns:a16="http://schemas.microsoft.com/office/drawing/2014/main" id="{3AF47BC0-E26F-4B95-B5DB-5B9D57FC3E1B}"/>
              </a:ext>
            </a:extLst>
          </p:cNvPr>
          <p:cNvSpPr/>
          <p:nvPr/>
        </p:nvSpPr>
        <p:spPr>
          <a:xfrm>
            <a:off x="26265998" y="2879475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Конго (текущее)</a:t>
            </a:r>
            <a:endParaRPr lang="ru-RU" sz="300" dirty="0"/>
          </a:p>
        </p:txBody>
      </p:sp>
      <p:cxnSp>
        <p:nvCxnSpPr>
          <p:cNvPr id="1238" name="Прямая соединительная линия 1237">
            <a:extLst>
              <a:ext uri="{FF2B5EF4-FFF2-40B4-BE49-F238E27FC236}">
                <a16:creationId xmlns:a16="http://schemas.microsoft.com/office/drawing/2014/main" id="{5BCB6815-E8EE-4D7F-B66D-2851B43DE68D}"/>
              </a:ext>
            </a:extLst>
          </p:cNvPr>
          <p:cNvCxnSpPr>
            <a:cxnSpLocks/>
            <a:stCxn id="1237" idx="3"/>
            <a:endCxn id="1236" idx="1"/>
          </p:cNvCxnSpPr>
          <p:nvPr/>
        </p:nvCxnSpPr>
        <p:spPr>
          <a:xfrm>
            <a:off x="27410478" y="29114264"/>
            <a:ext cx="476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9" name="Shape 248">
            <a:extLst>
              <a:ext uri="{FF2B5EF4-FFF2-40B4-BE49-F238E27FC236}">
                <a16:creationId xmlns:a16="http://schemas.microsoft.com/office/drawing/2014/main" id="{A44FAC0D-DC3E-4EAA-8B39-DD3FAED691E4}"/>
              </a:ext>
            </a:extLst>
          </p:cNvPr>
          <p:cNvCxnSpPr>
            <a:cxnSpLocks/>
            <a:stCxn id="1229" idx="2"/>
            <a:endCxn id="1279" idx="0"/>
          </p:cNvCxnSpPr>
          <p:nvPr/>
        </p:nvCxnSpPr>
        <p:spPr>
          <a:xfrm rot="5400000">
            <a:off x="26221214" y="23375690"/>
            <a:ext cx="350078" cy="8978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Shape 248">
            <a:extLst>
              <a:ext uri="{FF2B5EF4-FFF2-40B4-BE49-F238E27FC236}">
                <a16:creationId xmlns:a16="http://schemas.microsoft.com/office/drawing/2014/main" id="{B17434B7-2A77-4AA6-9676-FDC9AAB1488F}"/>
              </a:ext>
            </a:extLst>
          </p:cNvPr>
          <p:cNvCxnSpPr>
            <a:cxnSpLocks/>
            <a:stCxn id="1229" idx="2"/>
            <a:endCxn id="1281" idx="0"/>
          </p:cNvCxnSpPr>
          <p:nvPr/>
        </p:nvCxnSpPr>
        <p:spPr>
          <a:xfrm rot="16200000" flipH="1">
            <a:off x="27077200" y="23417549"/>
            <a:ext cx="350078" cy="8141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Shape 248">
            <a:extLst>
              <a:ext uri="{FF2B5EF4-FFF2-40B4-BE49-F238E27FC236}">
                <a16:creationId xmlns:a16="http://schemas.microsoft.com/office/drawing/2014/main" id="{359BE51D-514C-4A2E-9088-1F60F866CD8D}"/>
              </a:ext>
            </a:extLst>
          </p:cNvPr>
          <p:cNvCxnSpPr>
            <a:cxnSpLocks/>
            <a:stCxn id="1230" idx="2"/>
            <a:endCxn id="1231" idx="0"/>
          </p:cNvCxnSpPr>
          <p:nvPr/>
        </p:nvCxnSpPr>
        <p:spPr>
          <a:xfrm rot="16200000" flipH="1">
            <a:off x="26242587" y="26311887"/>
            <a:ext cx="316078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Shape 248">
            <a:extLst>
              <a:ext uri="{FF2B5EF4-FFF2-40B4-BE49-F238E27FC236}">
                <a16:creationId xmlns:a16="http://schemas.microsoft.com/office/drawing/2014/main" id="{AD97A95A-2816-49AD-95B8-E98C3DF44304}"/>
              </a:ext>
            </a:extLst>
          </p:cNvPr>
          <p:cNvCxnSpPr>
            <a:cxnSpLocks/>
            <a:stCxn id="1230" idx="2"/>
            <a:endCxn id="1232" idx="0"/>
          </p:cNvCxnSpPr>
          <p:nvPr/>
        </p:nvCxnSpPr>
        <p:spPr>
          <a:xfrm rot="5400000">
            <a:off x="25350418" y="26304441"/>
            <a:ext cx="311703" cy="899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Shape 248">
            <a:extLst>
              <a:ext uri="{FF2B5EF4-FFF2-40B4-BE49-F238E27FC236}">
                <a16:creationId xmlns:a16="http://schemas.microsoft.com/office/drawing/2014/main" id="{45FBD3A7-9F37-43E9-8748-0192C0030AD6}"/>
              </a:ext>
            </a:extLst>
          </p:cNvPr>
          <p:cNvCxnSpPr>
            <a:cxnSpLocks/>
            <a:stCxn id="1233" idx="2"/>
            <a:endCxn id="1235" idx="0"/>
          </p:cNvCxnSpPr>
          <p:nvPr/>
        </p:nvCxnSpPr>
        <p:spPr>
          <a:xfrm rot="5400000">
            <a:off x="27015895" y="27248515"/>
            <a:ext cx="1301665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hape 248">
            <a:extLst>
              <a:ext uri="{FF2B5EF4-FFF2-40B4-BE49-F238E27FC236}">
                <a16:creationId xmlns:a16="http://schemas.microsoft.com/office/drawing/2014/main" id="{2FBA6FE8-473C-4F1D-82C1-91A5B129EA24}"/>
              </a:ext>
            </a:extLst>
          </p:cNvPr>
          <p:cNvCxnSpPr>
            <a:cxnSpLocks/>
            <a:stCxn id="1235" idx="2"/>
            <a:endCxn id="1237" idx="0"/>
          </p:cNvCxnSpPr>
          <p:nvPr/>
        </p:nvCxnSpPr>
        <p:spPr>
          <a:xfrm rot="5400000">
            <a:off x="27124286" y="28253030"/>
            <a:ext cx="255678" cy="8277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hape 248">
            <a:extLst>
              <a:ext uri="{FF2B5EF4-FFF2-40B4-BE49-F238E27FC236}">
                <a16:creationId xmlns:a16="http://schemas.microsoft.com/office/drawing/2014/main" id="{33EE80FC-0853-44FA-8552-CB01C18D56EE}"/>
              </a:ext>
            </a:extLst>
          </p:cNvPr>
          <p:cNvCxnSpPr>
            <a:cxnSpLocks/>
            <a:stCxn id="1235" idx="2"/>
            <a:endCxn id="1236" idx="0"/>
          </p:cNvCxnSpPr>
          <p:nvPr/>
        </p:nvCxnSpPr>
        <p:spPr>
          <a:xfrm rot="16200000" flipH="1">
            <a:off x="27934564" y="28270526"/>
            <a:ext cx="255678" cy="792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Прямоугольник 1245">
            <a:extLst>
              <a:ext uri="{FF2B5EF4-FFF2-40B4-BE49-F238E27FC236}">
                <a16:creationId xmlns:a16="http://schemas.microsoft.com/office/drawing/2014/main" id="{8FBB2469-A66E-4902-91CB-C28CC7C23704}"/>
              </a:ext>
            </a:extLst>
          </p:cNvPr>
          <p:cNvSpPr/>
          <p:nvPr/>
        </p:nvSpPr>
        <p:spPr>
          <a:xfrm>
            <a:off x="29648187" y="2879475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 (текущее)</a:t>
            </a:r>
            <a:endParaRPr lang="ru-RU" sz="300" dirty="0"/>
          </a:p>
        </p:txBody>
      </p:sp>
      <p:sp>
        <p:nvSpPr>
          <p:cNvPr id="1247" name="Прямоугольник 1246">
            <a:extLst>
              <a:ext uri="{FF2B5EF4-FFF2-40B4-BE49-F238E27FC236}">
                <a16:creationId xmlns:a16="http://schemas.microsoft.com/office/drawing/2014/main" id="{97F0C3A1-2C9C-4D9C-9611-5AD46D763E98}"/>
              </a:ext>
            </a:extLst>
          </p:cNvPr>
          <p:cNvSpPr/>
          <p:nvPr/>
        </p:nvSpPr>
        <p:spPr>
          <a:xfrm>
            <a:off x="29648187" y="2691199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Эфиопию (текущее)</a:t>
            </a:r>
            <a:endParaRPr lang="ru-RU" sz="300" dirty="0"/>
          </a:p>
        </p:txBody>
      </p:sp>
      <p:sp>
        <p:nvSpPr>
          <p:cNvPr id="1248" name="Прямоугольник 1247">
            <a:extLst>
              <a:ext uri="{FF2B5EF4-FFF2-40B4-BE49-F238E27FC236}">
                <a16:creationId xmlns:a16="http://schemas.microsoft.com/office/drawing/2014/main" id="{EB5A150A-6443-4683-8C9C-410017CCFC9E}"/>
              </a:ext>
            </a:extLst>
          </p:cNvPr>
          <p:cNvSpPr/>
          <p:nvPr/>
        </p:nvSpPr>
        <p:spPr>
          <a:xfrm>
            <a:off x="28787665" y="2786460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Мозамбик (текущее)</a:t>
            </a:r>
            <a:endParaRPr lang="ru-RU" sz="300" dirty="0"/>
          </a:p>
        </p:txBody>
      </p:sp>
      <p:sp>
        <p:nvSpPr>
          <p:cNvPr id="1249" name="Прямоугольник 1248">
            <a:extLst>
              <a:ext uri="{FF2B5EF4-FFF2-40B4-BE49-F238E27FC236}">
                <a16:creationId xmlns:a16="http://schemas.microsoft.com/office/drawing/2014/main" id="{BD5E1CAD-4D37-4F12-8C8A-8514410DBA41}"/>
              </a:ext>
            </a:extLst>
          </p:cNvPr>
          <p:cNvSpPr/>
          <p:nvPr/>
        </p:nvSpPr>
        <p:spPr>
          <a:xfrm>
            <a:off x="27936483" y="2691199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Либерию (текущее)</a:t>
            </a:r>
            <a:endParaRPr lang="ru-RU" sz="300" dirty="0"/>
          </a:p>
        </p:txBody>
      </p:sp>
      <p:cxnSp>
        <p:nvCxnSpPr>
          <p:cNvPr id="1250" name="Shape 248">
            <a:extLst>
              <a:ext uri="{FF2B5EF4-FFF2-40B4-BE49-F238E27FC236}">
                <a16:creationId xmlns:a16="http://schemas.microsoft.com/office/drawing/2014/main" id="{82CCE063-1598-4283-97DB-8B1CB76B5064}"/>
              </a:ext>
            </a:extLst>
          </p:cNvPr>
          <p:cNvCxnSpPr>
            <a:cxnSpLocks/>
            <a:stCxn id="1233" idx="2"/>
            <a:endCxn id="1247" idx="0"/>
          </p:cNvCxnSpPr>
          <p:nvPr/>
        </p:nvCxnSpPr>
        <p:spPr>
          <a:xfrm rot="16200000" flipH="1">
            <a:off x="28787138" y="25478701"/>
            <a:ext cx="313593" cy="2552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Shape 248">
            <a:extLst>
              <a:ext uri="{FF2B5EF4-FFF2-40B4-BE49-F238E27FC236}">
                <a16:creationId xmlns:a16="http://schemas.microsoft.com/office/drawing/2014/main" id="{CD17F692-FFA8-44EF-9753-80FD037BF48D}"/>
              </a:ext>
            </a:extLst>
          </p:cNvPr>
          <p:cNvCxnSpPr>
            <a:cxnSpLocks/>
            <a:stCxn id="1233" idx="2"/>
            <a:endCxn id="1249" idx="0"/>
          </p:cNvCxnSpPr>
          <p:nvPr/>
        </p:nvCxnSpPr>
        <p:spPr>
          <a:xfrm rot="16200000" flipH="1">
            <a:off x="27931285" y="26334554"/>
            <a:ext cx="313594" cy="8412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hape 248">
            <a:extLst>
              <a:ext uri="{FF2B5EF4-FFF2-40B4-BE49-F238E27FC236}">
                <a16:creationId xmlns:a16="http://schemas.microsoft.com/office/drawing/2014/main" id="{932CA20F-C392-410A-B61F-AA73B7DA3D64}"/>
              </a:ext>
            </a:extLst>
          </p:cNvPr>
          <p:cNvCxnSpPr>
            <a:cxnSpLocks/>
            <a:stCxn id="1235" idx="2"/>
            <a:endCxn id="1246" idx="0"/>
          </p:cNvCxnSpPr>
          <p:nvPr/>
        </p:nvCxnSpPr>
        <p:spPr>
          <a:xfrm rot="16200000" flipH="1">
            <a:off x="28815380" y="27389709"/>
            <a:ext cx="255678" cy="25544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hape 248">
            <a:extLst>
              <a:ext uri="{FF2B5EF4-FFF2-40B4-BE49-F238E27FC236}">
                <a16:creationId xmlns:a16="http://schemas.microsoft.com/office/drawing/2014/main" id="{1E161485-485F-40CF-8B4C-8E88292A771F}"/>
              </a:ext>
            </a:extLst>
          </p:cNvPr>
          <p:cNvCxnSpPr>
            <a:cxnSpLocks/>
            <a:stCxn id="1233" idx="2"/>
            <a:endCxn id="1248" idx="0"/>
          </p:cNvCxnSpPr>
          <p:nvPr/>
        </p:nvCxnSpPr>
        <p:spPr>
          <a:xfrm rot="16200000" flipH="1">
            <a:off x="27880572" y="26385267"/>
            <a:ext cx="1266202" cy="1692463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Прямоугольник 1253">
            <a:extLst>
              <a:ext uri="{FF2B5EF4-FFF2-40B4-BE49-F238E27FC236}">
                <a16:creationId xmlns:a16="http://schemas.microsoft.com/office/drawing/2014/main" id="{C71C05B4-924F-4837-824E-A973559200FC}"/>
              </a:ext>
            </a:extLst>
          </p:cNvPr>
          <p:cNvSpPr/>
          <p:nvPr/>
        </p:nvSpPr>
        <p:spPr>
          <a:xfrm>
            <a:off x="39373541" y="2306609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Создать чёрную Республику</a:t>
            </a:r>
            <a:endParaRPr lang="ru-RU" sz="600" dirty="0"/>
          </a:p>
        </p:txBody>
      </p:sp>
      <p:sp>
        <p:nvSpPr>
          <p:cNvPr id="1255" name="Прямоугольник 1254">
            <a:extLst>
              <a:ext uri="{FF2B5EF4-FFF2-40B4-BE49-F238E27FC236}">
                <a16:creationId xmlns:a16="http://schemas.microsoft.com/office/drawing/2014/main" id="{3070C2A1-5E3B-41D9-B1C2-59BB723770FA}"/>
              </a:ext>
            </a:extLst>
          </p:cNvPr>
          <p:cNvSpPr/>
          <p:nvPr/>
        </p:nvSpPr>
        <p:spPr>
          <a:xfrm>
            <a:off x="37764866" y="23999652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Политика родной земли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256" name="Прямая соединительная линия 1255">
            <a:extLst>
              <a:ext uri="{FF2B5EF4-FFF2-40B4-BE49-F238E27FC236}">
                <a16:creationId xmlns:a16="http://schemas.microsoft.com/office/drawing/2014/main" id="{4DAAE43F-E5AE-4224-9EE8-43D7AC949B04}"/>
              </a:ext>
            </a:extLst>
          </p:cNvPr>
          <p:cNvCxnSpPr>
            <a:cxnSpLocks/>
            <a:stCxn id="1305" idx="3"/>
            <a:endCxn id="1307" idx="1"/>
          </p:cNvCxnSpPr>
          <p:nvPr/>
        </p:nvCxnSpPr>
        <p:spPr>
          <a:xfrm>
            <a:off x="46342212" y="24389557"/>
            <a:ext cx="6273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7" name="Прямоугольник 1256">
            <a:extLst>
              <a:ext uri="{FF2B5EF4-FFF2-40B4-BE49-F238E27FC236}">
                <a16:creationId xmlns:a16="http://schemas.microsoft.com/office/drawing/2014/main" id="{68C5B820-77B7-4EB6-BC64-869A6DB6828A}"/>
              </a:ext>
            </a:extLst>
          </p:cNvPr>
          <p:cNvSpPr/>
          <p:nvPr/>
        </p:nvSpPr>
        <p:spPr>
          <a:xfrm>
            <a:off x="39373628" y="23999652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однопартийную систему</a:t>
            </a:r>
            <a:endParaRPr lang="ru-RU" sz="600" dirty="0"/>
          </a:p>
        </p:txBody>
      </p:sp>
      <p:sp>
        <p:nvSpPr>
          <p:cNvPr id="1258" name="Прямоугольник 1257">
            <a:extLst>
              <a:ext uri="{FF2B5EF4-FFF2-40B4-BE49-F238E27FC236}">
                <a16:creationId xmlns:a16="http://schemas.microsoft.com/office/drawing/2014/main" id="{A6396403-97AC-425B-B750-13CF841BAE6F}"/>
              </a:ext>
            </a:extLst>
          </p:cNvPr>
          <p:cNvSpPr/>
          <p:nvPr/>
        </p:nvSpPr>
        <p:spPr>
          <a:xfrm>
            <a:off x="41128253" y="2400406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Национализировать ресурсы южной Африки</a:t>
            </a:r>
            <a:endParaRPr lang="ru-RU" sz="600" dirty="0"/>
          </a:p>
        </p:txBody>
      </p:sp>
      <p:sp>
        <p:nvSpPr>
          <p:cNvPr id="1259" name="Прямоугольник 1258">
            <a:extLst>
              <a:ext uri="{FF2B5EF4-FFF2-40B4-BE49-F238E27FC236}">
                <a16:creationId xmlns:a16="http://schemas.microsoft.com/office/drawing/2014/main" id="{04031F46-11FF-46CD-826F-027E4B6DD4C4}"/>
              </a:ext>
            </a:extLst>
          </p:cNvPr>
          <p:cNvSpPr/>
          <p:nvPr/>
        </p:nvSpPr>
        <p:spPr>
          <a:xfrm>
            <a:off x="36946649" y="2595303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Коминтерн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60" name="Прямоугольник 1259">
            <a:extLst>
              <a:ext uri="{FF2B5EF4-FFF2-40B4-BE49-F238E27FC236}">
                <a16:creationId xmlns:a16="http://schemas.microsoft.com/office/drawing/2014/main" id="{F9A63634-DEAE-4C57-B0FA-6DA728EB4122}"/>
              </a:ext>
            </a:extLst>
          </p:cNvPr>
          <p:cNvSpPr/>
          <p:nvPr/>
        </p:nvSpPr>
        <p:spPr>
          <a:xfrm>
            <a:off x="36137093" y="2685485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советников из Кремля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261" name="Shape 248">
            <a:extLst>
              <a:ext uri="{FF2B5EF4-FFF2-40B4-BE49-F238E27FC236}">
                <a16:creationId xmlns:a16="http://schemas.microsoft.com/office/drawing/2014/main" id="{0282016B-635F-474D-90E1-046E5563C6F5}"/>
              </a:ext>
            </a:extLst>
          </p:cNvPr>
          <p:cNvCxnSpPr>
            <a:cxnSpLocks/>
            <a:stCxn id="1259" idx="2"/>
            <a:endCxn id="1260" idx="0"/>
          </p:cNvCxnSpPr>
          <p:nvPr/>
        </p:nvCxnSpPr>
        <p:spPr>
          <a:xfrm rot="5400000">
            <a:off x="36982708" y="26318673"/>
            <a:ext cx="262807" cy="809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hape 248">
            <a:extLst>
              <a:ext uri="{FF2B5EF4-FFF2-40B4-BE49-F238E27FC236}">
                <a16:creationId xmlns:a16="http://schemas.microsoft.com/office/drawing/2014/main" id="{93F6E045-EA3D-4722-8354-CFF6EC5DED0E}"/>
              </a:ext>
            </a:extLst>
          </p:cNvPr>
          <p:cNvCxnSpPr>
            <a:cxnSpLocks/>
            <a:stCxn id="1254" idx="2"/>
            <a:endCxn id="1255" idx="0"/>
          </p:cNvCxnSpPr>
          <p:nvPr/>
        </p:nvCxnSpPr>
        <p:spPr>
          <a:xfrm rot="5400000">
            <a:off x="38994171" y="23048042"/>
            <a:ext cx="294546" cy="1608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hape 248">
            <a:extLst>
              <a:ext uri="{FF2B5EF4-FFF2-40B4-BE49-F238E27FC236}">
                <a16:creationId xmlns:a16="http://schemas.microsoft.com/office/drawing/2014/main" id="{7A6CD8F4-4BC0-426A-B057-C0443010507F}"/>
              </a:ext>
            </a:extLst>
          </p:cNvPr>
          <p:cNvCxnSpPr>
            <a:cxnSpLocks/>
            <a:stCxn id="1254" idx="2"/>
            <a:endCxn id="1257" idx="0"/>
          </p:cNvCxnSpPr>
          <p:nvPr/>
        </p:nvCxnSpPr>
        <p:spPr>
          <a:xfrm rot="16200000" flipH="1">
            <a:off x="39798551" y="23852335"/>
            <a:ext cx="294546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hape 248">
            <a:extLst>
              <a:ext uri="{FF2B5EF4-FFF2-40B4-BE49-F238E27FC236}">
                <a16:creationId xmlns:a16="http://schemas.microsoft.com/office/drawing/2014/main" id="{EB27AFB2-57CF-4B6F-8AD2-FF062C06800E}"/>
              </a:ext>
            </a:extLst>
          </p:cNvPr>
          <p:cNvCxnSpPr>
            <a:cxnSpLocks/>
            <a:stCxn id="1254" idx="2"/>
            <a:endCxn id="1258" idx="0"/>
          </p:cNvCxnSpPr>
          <p:nvPr/>
        </p:nvCxnSpPr>
        <p:spPr>
          <a:xfrm rot="16200000" flipH="1">
            <a:off x="40673660" y="22977227"/>
            <a:ext cx="298955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hape 248">
            <a:extLst>
              <a:ext uri="{FF2B5EF4-FFF2-40B4-BE49-F238E27FC236}">
                <a16:creationId xmlns:a16="http://schemas.microsoft.com/office/drawing/2014/main" id="{F307DAC8-A0D9-4088-9FCC-25AAB00BBDEB}"/>
              </a:ext>
            </a:extLst>
          </p:cNvPr>
          <p:cNvCxnSpPr>
            <a:cxnSpLocks/>
            <a:stCxn id="1255" idx="2"/>
            <a:endCxn id="1192" idx="0"/>
          </p:cNvCxnSpPr>
          <p:nvPr/>
        </p:nvCxnSpPr>
        <p:spPr>
          <a:xfrm rot="5400000">
            <a:off x="38177529" y="24796586"/>
            <a:ext cx="317496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Прямая соединительная линия 1265">
            <a:extLst>
              <a:ext uri="{FF2B5EF4-FFF2-40B4-BE49-F238E27FC236}">
                <a16:creationId xmlns:a16="http://schemas.microsoft.com/office/drawing/2014/main" id="{5A546007-784E-49F9-9540-33521C7200B9}"/>
              </a:ext>
            </a:extLst>
          </p:cNvPr>
          <p:cNvCxnSpPr>
            <a:cxnSpLocks/>
            <a:stCxn id="1259" idx="3"/>
          </p:cNvCxnSpPr>
          <p:nvPr/>
        </p:nvCxnSpPr>
        <p:spPr>
          <a:xfrm>
            <a:off x="38091129" y="26272541"/>
            <a:ext cx="1535249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7" name="Прямоугольник 1266">
            <a:extLst>
              <a:ext uri="{FF2B5EF4-FFF2-40B4-BE49-F238E27FC236}">
                <a16:creationId xmlns:a16="http://schemas.microsoft.com/office/drawing/2014/main" id="{4DC104E7-CAA6-42C0-A913-B6015E5D532F}"/>
              </a:ext>
            </a:extLst>
          </p:cNvPr>
          <p:cNvSpPr/>
          <p:nvPr/>
        </p:nvSpPr>
        <p:spPr>
          <a:xfrm>
            <a:off x="36146618" y="2786459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Программа обмена студентами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68" name="Прямоугольник 1267">
            <a:extLst>
              <a:ext uri="{FF2B5EF4-FFF2-40B4-BE49-F238E27FC236}">
                <a16:creationId xmlns:a16="http://schemas.microsoft.com/office/drawing/2014/main" id="{BA2D2DBB-C93B-4FB9-ACB8-0D4AD8C14B94}"/>
              </a:ext>
            </a:extLst>
          </p:cNvPr>
          <p:cNvSpPr/>
          <p:nvPr/>
        </p:nvSpPr>
        <p:spPr>
          <a:xfrm>
            <a:off x="37772732" y="2788014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Намибию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69" name="Прямоугольник 1268">
            <a:extLst>
              <a:ext uri="{FF2B5EF4-FFF2-40B4-BE49-F238E27FC236}">
                <a16:creationId xmlns:a16="http://schemas.microsoft.com/office/drawing/2014/main" id="{89AF4D2E-8DF7-4939-AAFA-642F5788AA03}"/>
              </a:ext>
            </a:extLst>
          </p:cNvPr>
          <p:cNvSpPr/>
          <p:nvPr/>
        </p:nvSpPr>
        <p:spPr>
          <a:xfrm>
            <a:off x="38600109" y="2876406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 и Мозамбик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70" name="Прямоугольник 1269">
            <a:extLst>
              <a:ext uri="{FF2B5EF4-FFF2-40B4-BE49-F238E27FC236}">
                <a16:creationId xmlns:a16="http://schemas.microsoft.com/office/drawing/2014/main" id="{BBCE5E42-3696-4E80-9796-2C68F37A3EDF}"/>
              </a:ext>
            </a:extLst>
          </p:cNvPr>
          <p:cNvSpPr/>
          <p:nvPr/>
        </p:nvSpPr>
        <p:spPr>
          <a:xfrm>
            <a:off x="38593310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Деколонизация Конго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71" name="Прямоугольник 1270">
            <a:extLst>
              <a:ext uri="{FF2B5EF4-FFF2-40B4-BE49-F238E27FC236}">
                <a16:creationId xmlns:a16="http://schemas.microsoft.com/office/drawing/2014/main" id="{DD1B4B90-EACE-473A-8644-26A0E2F9F211}"/>
              </a:ext>
            </a:extLst>
          </p:cNvPr>
          <p:cNvSpPr/>
          <p:nvPr/>
        </p:nvSpPr>
        <p:spPr>
          <a:xfrm>
            <a:off x="36941190" y="2876406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Южноафриканскую республику </a:t>
            </a:r>
            <a:r>
              <a:rPr lang="ru-RU" sz="900" dirty="0"/>
              <a:t>(новое, сожрать внутренние королевства)</a:t>
            </a:r>
            <a:endParaRPr lang="ru-RU" sz="600" dirty="0"/>
          </a:p>
        </p:txBody>
      </p:sp>
      <p:sp>
        <p:nvSpPr>
          <p:cNvPr id="1272" name="Прямоугольник 1271">
            <a:extLst>
              <a:ext uri="{FF2B5EF4-FFF2-40B4-BE49-F238E27FC236}">
                <a16:creationId xmlns:a16="http://schemas.microsoft.com/office/drawing/2014/main" id="{C52D7032-3C1C-4C77-B9AA-836F8CA47AC4}"/>
              </a:ext>
            </a:extLst>
          </p:cNvPr>
          <p:cNvSpPr/>
          <p:nvPr/>
        </p:nvSpPr>
        <p:spPr>
          <a:xfrm>
            <a:off x="40262731" y="2876406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Мадагаскар </a:t>
            </a:r>
            <a:r>
              <a:rPr lang="ru-RU" sz="900" dirty="0"/>
              <a:t>(Новое, сожрать </a:t>
            </a:r>
            <a:r>
              <a:rPr lang="ru-RU" sz="900" dirty="0" err="1"/>
              <a:t>мадагаскар</a:t>
            </a:r>
            <a:r>
              <a:rPr lang="ru-RU" sz="900" dirty="0"/>
              <a:t>)</a:t>
            </a:r>
            <a:endParaRPr lang="ru-RU" sz="600" dirty="0"/>
          </a:p>
        </p:txBody>
      </p:sp>
      <p:cxnSp>
        <p:nvCxnSpPr>
          <p:cNvPr id="1273" name="Shape 248">
            <a:extLst>
              <a:ext uri="{FF2B5EF4-FFF2-40B4-BE49-F238E27FC236}">
                <a16:creationId xmlns:a16="http://schemas.microsoft.com/office/drawing/2014/main" id="{6CB5A524-650D-457C-B9F0-FBFF2DFB84EF}"/>
              </a:ext>
            </a:extLst>
          </p:cNvPr>
          <p:cNvCxnSpPr>
            <a:cxnSpLocks/>
            <a:stCxn id="1260" idx="2"/>
            <a:endCxn id="1267" idx="0"/>
          </p:cNvCxnSpPr>
          <p:nvPr/>
        </p:nvCxnSpPr>
        <p:spPr>
          <a:xfrm rot="16200000" flipH="1">
            <a:off x="36528731" y="27674471"/>
            <a:ext cx="370729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hape 248">
            <a:extLst>
              <a:ext uri="{FF2B5EF4-FFF2-40B4-BE49-F238E27FC236}">
                <a16:creationId xmlns:a16="http://schemas.microsoft.com/office/drawing/2014/main" id="{5A8C5F82-6726-495B-ABD2-B79FDBC6CC16}"/>
              </a:ext>
            </a:extLst>
          </p:cNvPr>
          <p:cNvCxnSpPr>
            <a:cxnSpLocks/>
            <a:stCxn id="1322" idx="2"/>
            <a:endCxn id="1271" idx="0"/>
          </p:cNvCxnSpPr>
          <p:nvPr/>
        </p:nvCxnSpPr>
        <p:spPr>
          <a:xfrm rot="5400000">
            <a:off x="37707583" y="27299716"/>
            <a:ext cx="1270195" cy="1658500"/>
          </a:xfrm>
          <a:prstGeom prst="bentConnector3">
            <a:avLst>
              <a:gd name="adj1" fmla="val 1434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hape 248">
            <a:extLst>
              <a:ext uri="{FF2B5EF4-FFF2-40B4-BE49-F238E27FC236}">
                <a16:creationId xmlns:a16="http://schemas.microsoft.com/office/drawing/2014/main" id="{3A4A01F9-4B17-4C2C-A4EF-04299786FB47}"/>
              </a:ext>
            </a:extLst>
          </p:cNvPr>
          <p:cNvCxnSpPr>
            <a:cxnSpLocks/>
            <a:stCxn id="1269" idx="2"/>
            <a:endCxn id="1270" idx="0"/>
          </p:cNvCxnSpPr>
          <p:nvPr/>
        </p:nvCxnSpPr>
        <p:spPr>
          <a:xfrm rot="5400000">
            <a:off x="39015295" y="29553335"/>
            <a:ext cx="307311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6" name="Прямоугольник 1275">
            <a:extLst>
              <a:ext uri="{FF2B5EF4-FFF2-40B4-BE49-F238E27FC236}">
                <a16:creationId xmlns:a16="http://schemas.microsoft.com/office/drawing/2014/main" id="{530DDFFA-BAEE-4B02-99D1-EA997427086C}"/>
              </a:ext>
            </a:extLst>
          </p:cNvPr>
          <p:cNvSpPr/>
          <p:nvPr/>
        </p:nvSpPr>
        <p:spPr>
          <a:xfrm>
            <a:off x="41128253" y="24966657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коллективизацию среди фермеров</a:t>
            </a:r>
            <a:endParaRPr lang="ru-RU" sz="600" dirty="0"/>
          </a:p>
        </p:txBody>
      </p:sp>
      <p:cxnSp>
        <p:nvCxnSpPr>
          <p:cNvPr id="1277" name="Shape 248">
            <a:extLst>
              <a:ext uri="{FF2B5EF4-FFF2-40B4-BE49-F238E27FC236}">
                <a16:creationId xmlns:a16="http://schemas.microsoft.com/office/drawing/2014/main" id="{94549A53-61F5-46F6-80A6-308C11E308D3}"/>
              </a:ext>
            </a:extLst>
          </p:cNvPr>
          <p:cNvCxnSpPr>
            <a:cxnSpLocks/>
            <a:stCxn id="1284" idx="2"/>
            <a:endCxn id="1322" idx="0"/>
          </p:cNvCxnSpPr>
          <p:nvPr/>
        </p:nvCxnSpPr>
        <p:spPr>
          <a:xfrm rot="5400000">
            <a:off x="39041336" y="26724260"/>
            <a:ext cx="261188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hape 248">
            <a:extLst>
              <a:ext uri="{FF2B5EF4-FFF2-40B4-BE49-F238E27FC236}">
                <a16:creationId xmlns:a16="http://schemas.microsoft.com/office/drawing/2014/main" id="{7256065D-1FC9-465F-9240-3EE91AD44563}"/>
              </a:ext>
            </a:extLst>
          </p:cNvPr>
          <p:cNvCxnSpPr>
            <a:cxnSpLocks/>
            <a:stCxn id="1259" idx="2"/>
            <a:endCxn id="1322" idx="0"/>
          </p:cNvCxnSpPr>
          <p:nvPr/>
        </p:nvCxnSpPr>
        <p:spPr>
          <a:xfrm rot="16200000" flipH="1">
            <a:off x="38214006" y="25896930"/>
            <a:ext cx="262806" cy="1653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Прямоугольник 1278">
            <a:extLst>
              <a:ext uri="{FF2B5EF4-FFF2-40B4-BE49-F238E27FC236}">
                <a16:creationId xmlns:a16="http://schemas.microsoft.com/office/drawing/2014/main" id="{B5612B68-8FCE-4E21-86D6-F3BD57EEB768}"/>
              </a:ext>
            </a:extLst>
          </p:cNvPr>
          <p:cNvSpPr/>
          <p:nvPr/>
        </p:nvSpPr>
        <p:spPr>
          <a:xfrm>
            <a:off x="25375090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Путь мирной пропаганды</a:t>
            </a:r>
            <a:endParaRPr lang="ru-RU" sz="300" dirty="0"/>
          </a:p>
        </p:txBody>
      </p:sp>
      <p:sp>
        <p:nvSpPr>
          <p:cNvPr id="1280" name="Прямоугольник 1279">
            <a:extLst>
              <a:ext uri="{FF2B5EF4-FFF2-40B4-BE49-F238E27FC236}">
                <a16:creationId xmlns:a16="http://schemas.microsoft.com/office/drawing/2014/main" id="{692E9A1F-5384-4B6E-A4E6-C588F569D84D}"/>
              </a:ext>
            </a:extLst>
          </p:cNvPr>
          <p:cNvSpPr/>
          <p:nvPr/>
        </p:nvSpPr>
        <p:spPr>
          <a:xfrm>
            <a:off x="23691191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Репрессировать коммунистов</a:t>
            </a:r>
            <a:endParaRPr lang="ru-RU" sz="600" dirty="0"/>
          </a:p>
        </p:txBody>
      </p:sp>
      <p:sp>
        <p:nvSpPr>
          <p:cNvPr id="1281" name="Прямоугольник 1280">
            <a:extLst>
              <a:ext uri="{FF2B5EF4-FFF2-40B4-BE49-F238E27FC236}">
                <a16:creationId xmlns:a16="http://schemas.microsoft.com/office/drawing/2014/main" id="{72646326-C763-4CF2-8F11-377B18204B2E}"/>
              </a:ext>
            </a:extLst>
          </p:cNvPr>
          <p:cNvSpPr/>
          <p:nvPr/>
        </p:nvSpPr>
        <p:spPr>
          <a:xfrm>
            <a:off x="27087063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Умеренная радикализация партии</a:t>
            </a:r>
            <a:endParaRPr lang="ru-RU" sz="300" dirty="0"/>
          </a:p>
        </p:txBody>
      </p:sp>
      <p:sp>
        <p:nvSpPr>
          <p:cNvPr id="1282" name="Прямоугольник 1281">
            <a:extLst>
              <a:ext uri="{FF2B5EF4-FFF2-40B4-BE49-F238E27FC236}">
                <a16:creationId xmlns:a16="http://schemas.microsoft.com/office/drawing/2014/main" id="{4B314C74-F6BB-4DC7-B1AC-97C1CF9F6190}"/>
              </a:ext>
            </a:extLst>
          </p:cNvPr>
          <p:cNvSpPr/>
          <p:nvPr/>
        </p:nvSpPr>
        <p:spPr>
          <a:xfrm>
            <a:off x="28768637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Разрешить женщинам вступать в конгресс</a:t>
            </a:r>
            <a:endParaRPr lang="ru-RU" sz="600" dirty="0"/>
          </a:p>
        </p:txBody>
      </p:sp>
      <p:sp>
        <p:nvSpPr>
          <p:cNvPr id="1283" name="Прямоугольник 1282">
            <a:extLst>
              <a:ext uri="{FF2B5EF4-FFF2-40B4-BE49-F238E27FC236}">
                <a16:creationId xmlns:a16="http://schemas.microsoft.com/office/drawing/2014/main" id="{1A446AC1-FE96-406A-B92E-0D9E5A1FC8ED}"/>
              </a:ext>
            </a:extLst>
          </p:cNvPr>
          <p:cNvSpPr/>
          <p:nvPr/>
        </p:nvSpPr>
        <p:spPr>
          <a:xfrm>
            <a:off x="24487712" y="2495124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Межконфессиональная африканская федерация министров</a:t>
            </a:r>
            <a:endParaRPr lang="ru-RU" sz="300" dirty="0"/>
          </a:p>
        </p:txBody>
      </p:sp>
      <p:sp>
        <p:nvSpPr>
          <p:cNvPr id="1284" name="Прямоугольник 1283">
            <a:extLst>
              <a:ext uri="{FF2B5EF4-FFF2-40B4-BE49-F238E27FC236}">
                <a16:creationId xmlns:a16="http://schemas.microsoft.com/office/drawing/2014/main" id="{BE05FA03-810E-4A1E-9E80-257807B77A30}"/>
              </a:ext>
            </a:extLst>
          </p:cNvPr>
          <p:cNvSpPr/>
          <p:nvPr/>
        </p:nvSpPr>
        <p:spPr>
          <a:xfrm>
            <a:off x="38599690" y="2595465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Лига национального освобождения</a:t>
            </a:r>
            <a:endParaRPr lang="ru-RU" sz="600" dirty="0"/>
          </a:p>
        </p:txBody>
      </p:sp>
      <p:cxnSp>
        <p:nvCxnSpPr>
          <p:cNvPr id="1285" name="Прямая соединительная линия 1284">
            <a:extLst>
              <a:ext uri="{FF2B5EF4-FFF2-40B4-BE49-F238E27FC236}">
                <a16:creationId xmlns:a16="http://schemas.microsoft.com/office/drawing/2014/main" id="{FD488A15-1006-4FD7-8283-8EAECF11F21A}"/>
              </a:ext>
            </a:extLst>
          </p:cNvPr>
          <p:cNvCxnSpPr>
            <a:cxnSpLocks/>
            <a:stCxn id="1279" idx="3"/>
            <a:endCxn id="1281" idx="1"/>
          </p:cNvCxnSpPr>
          <p:nvPr/>
        </p:nvCxnSpPr>
        <p:spPr>
          <a:xfrm>
            <a:off x="26519570" y="24319160"/>
            <a:ext cx="567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6" name="Shape 248">
            <a:extLst>
              <a:ext uri="{FF2B5EF4-FFF2-40B4-BE49-F238E27FC236}">
                <a16:creationId xmlns:a16="http://schemas.microsoft.com/office/drawing/2014/main" id="{212615EC-D14F-4990-88A4-FC6195D3C25F}"/>
              </a:ext>
            </a:extLst>
          </p:cNvPr>
          <p:cNvCxnSpPr>
            <a:cxnSpLocks/>
            <a:stCxn id="1229" idx="2"/>
            <a:endCxn id="1282" idx="0"/>
          </p:cNvCxnSpPr>
          <p:nvPr/>
        </p:nvCxnSpPr>
        <p:spPr>
          <a:xfrm rot="16200000" flipH="1">
            <a:off x="27917987" y="22576762"/>
            <a:ext cx="350078" cy="24957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hape 248">
            <a:extLst>
              <a:ext uri="{FF2B5EF4-FFF2-40B4-BE49-F238E27FC236}">
                <a16:creationId xmlns:a16="http://schemas.microsoft.com/office/drawing/2014/main" id="{364FF8DD-E809-47AA-8B1B-375D43C10321}"/>
              </a:ext>
            </a:extLst>
          </p:cNvPr>
          <p:cNvCxnSpPr>
            <a:cxnSpLocks/>
            <a:stCxn id="1229" idx="2"/>
            <a:endCxn id="1280" idx="0"/>
          </p:cNvCxnSpPr>
          <p:nvPr/>
        </p:nvCxnSpPr>
        <p:spPr>
          <a:xfrm rot="5400000">
            <a:off x="25379265" y="22533741"/>
            <a:ext cx="350078" cy="2581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hape 248">
            <a:extLst>
              <a:ext uri="{FF2B5EF4-FFF2-40B4-BE49-F238E27FC236}">
                <a16:creationId xmlns:a16="http://schemas.microsoft.com/office/drawing/2014/main" id="{E0559201-0484-44BD-BAC6-BF8FD775C237}"/>
              </a:ext>
            </a:extLst>
          </p:cNvPr>
          <p:cNvCxnSpPr>
            <a:cxnSpLocks/>
            <a:stCxn id="1279" idx="2"/>
            <a:endCxn id="1283" idx="0"/>
          </p:cNvCxnSpPr>
          <p:nvPr/>
        </p:nvCxnSpPr>
        <p:spPr>
          <a:xfrm rot="5400000">
            <a:off x="25347355" y="24351264"/>
            <a:ext cx="312573" cy="887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hape 248">
            <a:extLst>
              <a:ext uri="{FF2B5EF4-FFF2-40B4-BE49-F238E27FC236}">
                <a16:creationId xmlns:a16="http://schemas.microsoft.com/office/drawing/2014/main" id="{14D64173-74BC-479E-BC89-160141F1F660}"/>
              </a:ext>
            </a:extLst>
          </p:cNvPr>
          <p:cNvCxnSpPr>
            <a:cxnSpLocks/>
            <a:stCxn id="1281" idx="2"/>
            <a:endCxn id="1155" idx="0"/>
          </p:cNvCxnSpPr>
          <p:nvPr/>
        </p:nvCxnSpPr>
        <p:spPr>
          <a:xfrm rot="16200000" flipH="1">
            <a:off x="27925370" y="24372600"/>
            <a:ext cx="313596" cy="845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hape 248">
            <a:extLst>
              <a:ext uri="{FF2B5EF4-FFF2-40B4-BE49-F238E27FC236}">
                <a16:creationId xmlns:a16="http://schemas.microsoft.com/office/drawing/2014/main" id="{4FF11EBF-0081-48E8-B08E-DB983762F3EB}"/>
              </a:ext>
            </a:extLst>
          </p:cNvPr>
          <p:cNvCxnSpPr>
            <a:cxnSpLocks/>
            <a:stCxn id="1279" idx="2"/>
            <a:endCxn id="1203" idx="0"/>
          </p:cNvCxnSpPr>
          <p:nvPr/>
        </p:nvCxnSpPr>
        <p:spPr>
          <a:xfrm rot="16200000" flipH="1">
            <a:off x="26231483" y="24354514"/>
            <a:ext cx="329540" cy="897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hape 248">
            <a:extLst>
              <a:ext uri="{FF2B5EF4-FFF2-40B4-BE49-F238E27FC236}">
                <a16:creationId xmlns:a16="http://schemas.microsoft.com/office/drawing/2014/main" id="{1C9BB7FA-20D6-4C60-B560-BD0DDAE687B5}"/>
              </a:ext>
            </a:extLst>
          </p:cNvPr>
          <p:cNvCxnSpPr>
            <a:cxnSpLocks/>
            <a:stCxn id="1281" idx="2"/>
            <a:endCxn id="1203" idx="0"/>
          </p:cNvCxnSpPr>
          <p:nvPr/>
        </p:nvCxnSpPr>
        <p:spPr>
          <a:xfrm rot="5400000">
            <a:off x="27087470" y="24396374"/>
            <a:ext cx="329540" cy="8141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hape 248">
            <a:extLst>
              <a:ext uri="{FF2B5EF4-FFF2-40B4-BE49-F238E27FC236}">
                <a16:creationId xmlns:a16="http://schemas.microsoft.com/office/drawing/2014/main" id="{D3607EBB-463D-4D18-AA97-1D6D2006716A}"/>
              </a:ext>
            </a:extLst>
          </p:cNvPr>
          <p:cNvCxnSpPr>
            <a:cxnSpLocks/>
            <a:stCxn id="1203" idx="2"/>
            <a:endCxn id="1233" idx="0"/>
          </p:cNvCxnSpPr>
          <p:nvPr/>
        </p:nvCxnSpPr>
        <p:spPr>
          <a:xfrm rot="16200000" flipH="1">
            <a:off x="27080229" y="25372169"/>
            <a:ext cx="352161" cy="8222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hape 248">
            <a:extLst>
              <a:ext uri="{FF2B5EF4-FFF2-40B4-BE49-F238E27FC236}">
                <a16:creationId xmlns:a16="http://schemas.microsoft.com/office/drawing/2014/main" id="{05FBFDC2-6AE7-4BAB-B75A-A09D7F686DE4}"/>
              </a:ext>
            </a:extLst>
          </p:cNvPr>
          <p:cNvCxnSpPr>
            <a:cxnSpLocks/>
            <a:stCxn id="1203" idx="2"/>
            <a:endCxn id="1230" idx="0"/>
          </p:cNvCxnSpPr>
          <p:nvPr/>
        </p:nvCxnSpPr>
        <p:spPr>
          <a:xfrm rot="5400000">
            <a:off x="26224547" y="25338753"/>
            <a:ext cx="352161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Прямоугольник 1293">
            <a:extLst>
              <a:ext uri="{FF2B5EF4-FFF2-40B4-BE49-F238E27FC236}">
                <a16:creationId xmlns:a16="http://schemas.microsoft.com/office/drawing/2014/main" id="{51F176C6-53BF-46D1-88C3-4E23B112B7C1}"/>
              </a:ext>
            </a:extLst>
          </p:cNvPr>
          <p:cNvSpPr/>
          <p:nvPr/>
        </p:nvSpPr>
        <p:spPr>
          <a:xfrm>
            <a:off x="25382277" y="2791594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Инвестиции от союзников (новое)</a:t>
            </a:r>
            <a:endParaRPr lang="ru-RU" sz="300" dirty="0"/>
          </a:p>
        </p:txBody>
      </p:sp>
      <p:cxnSp>
        <p:nvCxnSpPr>
          <p:cNvPr id="1295" name="Shape 248">
            <a:extLst>
              <a:ext uri="{FF2B5EF4-FFF2-40B4-BE49-F238E27FC236}">
                <a16:creationId xmlns:a16="http://schemas.microsoft.com/office/drawing/2014/main" id="{7D94C60A-A54A-4AFD-9459-7A088A540C6E}"/>
              </a:ext>
            </a:extLst>
          </p:cNvPr>
          <p:cNvCxnSpPr>
            <a:cxnSpLocks/>
            <a:stCxn id="1230" idx="2"/>
            <a:endCxn id="1294" idx="0"/>
          </p:cNvCxnSpPr>
          <p:nvPr/>
        </p:nvCxnSpPr>
        <p:spPr>
          <a:xfrm rot="5400000">
            <a:off x="25296524" y="27256391"/>
            <a:ext cx="1317547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" name="Прямоугольник 1295">
            <a:extLst>
              <a:ext uri="{FF2B5EF4-FFF2-40B4-BE49-F238E27FC236}">
                <a16:creationId xmlns:a16="http://schemas.microsoft.com/office/drawing/2014/main" id="{409B75DF-10D0-46FA-892B-B34FFE709236}"/>
              </a:ext>
            </a:extLst>
          </p:cNvPr>
          <p:cNvSpPr/>
          <p:nvPr/>
        </p:nvSpPr>
        <p:spPr>
          <a:xfrm>
            <a:off x="30653521" y="2786459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Родезию (новое)</a:t>
            </a:r>
            <a:endParaRPr lang="ru-RU" sz="300" dirty="0"/>
          </a:p>
        </p:txBody>
      </p:sp>
      <p:cxnSp>
        <p:nvCxnSpPr>
          <p:cNvPr id="1297" name="Shape 248">
            <a:extLst>
              <a:ext uri="{FF2B5EF4-FFF2-40B4-BE49-F238E27FC236}">
                <a16:creationId xmlns:a16="http://schemas.microsoft.com/office/drawing/2014/main" id="{12A7E96B-E315-4318-8B9B-0C5E6EC615B7}"/>
              </a:ext>
            </a:extLst>
          </p:cNvPr>
          <p:cNvCxnSpPr>
            <a:cxnSpLocks/>
            <a:stCxn id="1233" idx="2"/>
            <a:endCxn id="1296" idx="0"/>
          </p:cNvCxnSpPr>
          <p:nvPr/>
        </p:nvCxnSpPr>
        <p:spPr>
          <a:xfrm rot="16200000" flipH="1">
            <a:off x="28813501" y="25452338"/>
            <a:ext cx="1266201" cy="3558319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Прямоугольник 1297">
            <a:extLst>
              <a:ext uri="{FF2B5EF4-FFF2-40B4-BE49-F238E27FC236}">
                <a16:creationId xmlns:a16="http://schemas.microsoft.com/office/drawing/2014/main" id="{499826B4-42EA-4214-B142-901ACEFD579A}"/>
              </a:ext>
            </a:extLst>
          </p:cNvPr>
          <p:cNvSpPr/>
          <p:nvPr/>
        </p:nvSpPr>
        <p:spPr>
          <a:xfrm>
            <a:off x="46684744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Мастерские чернокожих</a:t>
            </a:r>
            <a:endParaRPr lang="ru-RU" sz="300" dirty="0"/>
          </a:p>
        </p:txBody>
      </p:sp>
      <p:sp>
        <p:nvSpPr>
          <p:cNvPr id="1299" name="Прямоугольник 1298">
            <a:extLst>
              <a:ext uri="{FF2B5EF4-FFF2-40B4-BE49-F238E27FC236}">
                <a16:creationId xmlns:a16="http://schemas.microsoft.com/office/drawing/2014/main" id="{1531EEC4-B9F0-4A18-9BB7-3509CFD8E512}"/>
              </a:ext>
            </a:extLst>
          </p:cNvPr>
          <p:cNvSpPr/>
          <p:nvPr/>
        </p:nvSpPr>
        <p:spPr>
          <a:xfrm>
            <a:off x="40643191" y="103172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1300" name="Прямоугольник 1299">
            <a:extLst>
              <a:ext uri="{FF2B5EF4-FFF2-40B4-BE49-F238E27FC236}">
                <a16:creationId xmlns:a16="http://schemas.microsoft.com/office/drawing/2014/main" id="{3F62C86B-7AA2-47D4-ABC7-82A440B66B3D}"/>
              </a:ext>
            </a:extLst>
          </p:cNvPr>
          <p:cNvSpPr/>
          <p:nvPr/>
        </p:nvSpPr>
        <p:spPr>
          <a:xfrm>
            <a:off x="48234418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сельского хозяйства</a:t>
            </a:r>
            <a:endParaRPr lang="ru-RU" sz="300" dirty="0"/>
          </a:p>
        </p:txBody>
      </p:sp>
      <p:sp>
        <p:nvSpPr>
          <p:cNvPr id="1301" name="Прямоугольник 1300">
            <a:extLst>
              <a:ext uri="{FF2B5EF4-FFF2-40B4-BE49-F238E27FC236}">
                <a16:creationId xmlns:a16="http://schemas.microsoft.com/office/drawing/2014/main" id="{7404CE55-A1CA-4CA1-BD36-4A38BF399050}"/>
              </a:ext>
            </a:extLst>
          </p:cNvPr>
          <p:cNvSpPr/>
          <p:nvPr/>
        </p:nvSpPr>
        <p:spPr>
          <a:xfrm>
            <a:off x="38661871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золотодобычу</a:t>
            </a:r>
            <a:endParaRPr lang="ru-RU" sz="300" dirty="0"/>
          </a:p>
        </p:txBody>
      </p:sp>
      <p:sp>
        <p:nvSpPr>
          <p:cNvPr id="1302" name="Прямоугольник 1301">
            <a:extLst>
              <a:ext uri="{FF2B5EF4-FFF2-40B4-BE49-F238E27FC236}">
                <a16:creationId xmlns:a16="http://schemas.microsoft.com/office/drawing/2014/main" id="{B2EF06FA-1F2E-45E6-8B7E-F666A2B778E6}"/>
              </a:ext>
            </a:extLst>
          </p:cNvPr>
          <p:cNvSpPr/>
          <p:nvPr/>
        </p:nvSpPr>
        <p:spPr>
          <a:xfrm>
            <a:off x="44386854" y="28804280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цветных, белых и чёрных профсоюзов</a:t>
            </a:r>
            <a:endParaRPr lang="ru-RU" sz="600" dirty="0"/>
          </a:p>
        </p:txBody>
      </p:sp>
      <p:sp>
        <p:nvSpPr>
          <p:cNvPr id="1303" name="Прямоугольник 1302">
            <a:extLst>
              <a:ext uri="{FF2B5EF4-FFF2-40B4-BE49-F238E27FC236}">
                <a16:creationId xmlns:a16="http://schemas.microsoft.com/office/drawing/2014/main" id="{CE6C942E-9D2D-41E3-ACC0-C5C35CAAA9CB}"/>
              </a:ext>
            </a:extLst>
          </p:cNvPr>
          <p:cNvSpPr/>
          <p:nvPr/>
        </p:nvSpPr>
        <p:spPr>
          <a:xfrm>
            <a:off x="46055255" y="2310607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Объединиться против угнетателей</a:t>
            </a:r>
            <a:endParaRPr lang="ru-RU" sz="300" dirty="0"/>
          </a:p>
        </p:txBody>
      </p:sp>
      <p:sp>
        <p:nvSpPr>
          <p:cNvPr id="1304" name="Прямоугольник 1303">
            <a:extLst>
              <a:ext uri="{FF2B5EF4-FFF2-40B4-BE49-F238E27FC236}">
                <a16:creationId xmlns:a16="http://schemas.microsoft.com/office/drawing/2014/main" id="{6D950FF2-8DD1-41E6-A182-8B4BF98B75F1}"/>
              </a:ext>
            </a:extLst>
          </p:cNvPr>
          <p:cNvSpPr/>
          <p:nvPr/>
        </p:nvSpPr>
        <p:spPr>
          <a:xfrm>
            <a:off x="46130939" y="2691812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Военный социализм в африканских условиях</a:t>
            </a:r>
            <a:endParaRPr lang="ru-RU" sz="300" dirty="0"/>
          </a:p>
        </p:txBody>
      </p:sp>
      <p:sp>
        <p:nvSpPr>
          <p:cNvPr id="1305" name="Прямоугольник 1304">
            <a:extLst>
              <a:ext uri="{FF2B5EF4-FFF2-40B4-BE49-F238E27FC236}">
                <a16:creationId xmlns:a16="http://schemas.microsoft.com/office/drawing/2014/main" id="{61A58932-420E-434E-A6DE-7CD2582D030A}"/>
              </a:ext>
            </a:extLst>
          </p:cNvPr>
          <p:cNvSpPr/>
          <p:nvPr/>
        </p:nvSpPr>
        <p:spPr>
          <a:xfrm>
            <a:off x="45197732" y="2407004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мировую революцию (вступление в 4 интернационал, но изменено название)</a:t>
            </a:r>
            <a:endParaRPr lang="ru-RU" sz="300" dirty="0"/>
          </a:p>
        </p:txBody>
      </p:sp>
      <p:sp>
        <p:nvSpPr>
          <p:cNvPr id="1306" name="Прямоугольник 1305">
            <a:extLst>
              <a:ext uri="{FF2B5EF4-FFF2-40B4-BE49-F238E27FC236}">
                <a16:creationId xmlns:a16="http://schemas.microsoft.com/office/drawing/2014/main" id="{A1FF5DC3-604E-4070-8E68-EC1780EBDDB6}"/>
              </a:ext>
            </a:extLst>
          </p:cNvPr>
          <p:cNvSpPr/>
          <p:nvPr/>
        </p:nvSpPr>
        <p:spPr>
          <a:xfrm>
            <a:off x="46130939" y="2504674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угнетённых</a:t>
            </a:r>
            <a:endParaRPr lang="ru-RU" sz="300" dirty="0"/>
          </a:p>
        </p:txBody>
      </p:sp>
      <p:sp>
        <p:nvSpPr>
          <p:cNvPr id="1307" name="Прямоугольник 1306">
            <a:extLst>
              <a:ext uri="{FF2B5EF4-FFF2-40B4-BE49-F238E27FC236}">
                <a16:creationId xmlns:a16="http://schemas.microsoft.com/office/drawing/2014/main" id="{AFCA41E6-BF3E-4D40-9A2A-3D15689FB400}"/>
              </a:ext>
            </a:extLst>
          </p:cNvPr>
          <p:cNvSpPr/>
          <p:nvPr/>
        </p:nvSpPr>
        <p:spPr>
          <a:xfrm>
            <a:off x="46969611" y="2407004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движение неевропейского единства</a:t>
            </a:r>
            <a:endParaRPr lang="ru-RU" sz="300" dirty="0"/>
          </a:p>
        </p:txBody>
      </p:sp>
      <p:sp>
        <p:nvSpPr>
          <p:cNvPr id="1308" name="Прямоугольник 1307">
            <a:extLst>
              <a:ext uri="{FF2B5EF4-FFF2-40B4-BE49-F238E27FC236}">
                <a16:creationId xmlns:a16="http://schemas.microsoft.com/office/drawing/2014/main" id="{705AA12E-FE9C-49AD-966A-6F4B31B529CD}"/>
              </a:ext>
            </a:extLst>
          </p:cNvPr>
          <p:cNvSpPr/>
          <p:nvPr/>
        </p:nvSpPr>
        <p:spPr>
          <a:xfrm>
            <a:off x="45204082" y="27860225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в еврейском вопросе (евреи принадлежали к цветным)</a:t>
            </a:r>
            <a:endParaRPr lang="ru-RU" sz="300" dirty="0"/>
          </a:p>
        </p:txBody>
      </p:sp>
      <p:sp>
        <p:nvSpPr>
          <p:cNvPr id="1309" name="Прямоугольник 1308">
            <a:extLst>
              <a:ext uri="{FF2B5EF4-FFF2-40B4-BE49-F238E27FC236}">
                <a16:creationId xmlns:a16="http://schemas.microsoft.com/office/drawing/2014/main" id="{B61EAEB4-33D2-4C39-B57A-5FACC92412B0}"/>
              </a:ext>
            </a:extLst>
          </p:cNvPr>
          <p:cNvSpPr/>
          <p:nvPr/>
        </p:nvSpPr>
        <p:spPr>
          <a:xfrm>
            <a:off x="46963527" y="2785809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угнетённых арабов</a:t>
            </a:r>
            <a:endParaRPr lang="ru-RU" sz="300" dirty="0"/>
          </a:p>
        </p:txBody>
      </p:sp>
      <p:sp>
        <p:nvSpPr>
          <p:cNvPr id="1310" name="Прямоугольник 1309">
            <a:extLst>
              <a:ext uri="{FF2B5EF4-FFF2-40B4-BE49-F238E27FC236}">
                <a16:creationId xmlns:a16="http://schemas.microsoft.com/office/drawing/2014/main" id="{6A7B2D76-EF78-4116-9787-F7F8012EFA5F}"/>
              </a:ext>
            </a:extLst>
          </p:cNvPr>
          <p:cNvSpPr/>
          <p:nvPr/>
        </p:nvSpPr>
        <p:spPr>
          <a:xfrm>
            <a:off x="44367874" y="2692140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индусов от империалистического гнёта</a:t>
            </a:r>
            <a:endParaRPr lang="ru-RU" sz="300" dirty="0"/>
          </a:p>
        </p:txBody>
      </p:sp>
      <p:sp>
        <p:nvSpPr>
          <p:cNvPr id="1311" name="Прямоугольник 1310">
            <a:extLst>
              <a:ext uri="{FF2B5EF4-FFF2-40B4-BE49-F238E27FC236}">
                <a16:creationId xmlns:a16="http://schemas.microsoft.com/office/drawing/2014/main" id="{A83A885B-E8A3-4F3D-8498-EEFE4740CBEB}"/>
              </a:ext>
            </a:extLst>
          </p:cNvPr>
          <p:cNvSpPr/>
          <p:nvPr/>
        </p:nvSpPr>
        <p:spPr>
          <a:xfrm>
            <a:off x="47761438" y="25042887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Турцию (текущее)</a:t>
            </a:r>
            <a:endParaRPr lang="ru-RU" sz="300" dirty="0"/>
          </a:p>
        </p:txBody>
      </p:sp>
      <p:sp>
        <p:nvSpPr>
          <p:cNvPr id="1312" name="Прямоугольник 1311">
            <a:extLst>
              <a:ext uri="{FF2B5EF4-FFF2-40B4-BE49-F238E27FC236}">
                <a16:creationId xmlns:a16="http://schemas.microsoft.com/office/drawing/2014/main" id="{A436BA62-03FD-4115-803C-B42A93646353}"/>
              </a:ext>
            </a:extLst>
          </p:cNvPr>
          <p:cNvSpPr/>
          <p:nvPr/>
        </p:nvSpPr>
        <p:spPr>
          <a:xfrm>
            <a:off x="49303558" y="25046047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Палестину  (текущее)</a:t>
            </a:r>
            <a:endParaRPr lang="ru-RU" sz="300" dirty="0"/>
          </a:p>
        </p:txBody>
      </p:sp>
      <p:sp>
        <p:nvSpPr>
          <p:cNvPr id="1313" name="Прямоугольник 1312">
            <a:extLst>
              <a:ext uri="{FF2B5EF4-FFF2-40B4-BE49-F238E27FC236}">
                <a16:creationId xmlns:a16="http://schemas.microsoft.com/office/drawing/2014/main" id="{9EBAD1BA-D6D7-4A73-B75C-B1D3F5CE4652}"/>
              </a:ext>
            </a:extLst>
          </p:cNvPr>
          <p:cNvSpPr/>
          <p:nvPr/>
        </p:nvSpPr>
        <p:spPr>
          <a:xfrm>
            <a:off x="48529054" y="2602343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Южную Родезию  (текущее)</a:t>
            </a:r>
            <a:endParaRPr lang="ru-RU" sz="300" dirty="0"/>
          </a:p>
        </p:txBody>
      </p:sp>
      <p:cxnSp>
        <p:nvCxnSpPr>
          <p:cNvPr id="1314" name="Shape 248">
            <a:extLst>
              <a:ext uri="{FF2B5EF4-FFF2-40B4-BE49-F238E27FC236}">
                <a16:creationId xmlns:a16="http://schemas.microsoft.com/office/drawing/2014/main" id="{509F426B-CCEC-4927-960D-877FA3A344E0}"/>
              </a:ext>
            </a:extLst>
          </p:cNvPr>
          <p:cNvCxnSpPr>
            <a:cxnSpLocks/>
            <a:stCxn id="1303" idx="2"/>
            <a:endCxn id="1305" idx="0"/>
          </p:cNvCxnSpPr>
          <p:nvPr/>
        </p:nvCxnSpPr>
        <p:spPr>
          <a:xfrm rot="5400000">
            <a:off x="46036255" y="23478809"/>
            <a:ext cx="324958" cy="857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hape 248">
            <a:extLst>
              <a:ext uri="{FF2B5EF4-FFF2-40B4-BE49-F238E27FC236}">
                <a16:creationId xmlns:a16="http://schemas.microsoft.com/office/drawing/2014/main" id="{F5351401-A6B6-4814-AF0A-572FA9BF7B77}"/>
              </a:ext>
            </a:extLst>
          </p:cNvPr>
          <p:cNvCxnSpPr>
            <a:cxnSpLocks/>
            <a:stCxn id="1303" idx="2"/>
            <a:endCxn id="1307" idx="0"/>
          </p:cNvCxnSpPr>
          <p:nvPr/>
        </p:nvCxnSpPr>
        <p:spPr>
          <a:xfrm rot="16200000" flipH="1">
            <a:off x="46922194" y="23450392"/>
            <a:ext cx="324958" cy="9143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hape 248">
            <a:extLst>
              <a:ext uri="{FF2B5EF4-FFF2-40B4-BE49-F238E27FC236}">
                <a16:creationId xmlns:a16="http://schemas.microsoft.com/office/drawing/2014/main" id="{D4854FB9-8FED-4B4C-963B-8DF51B609F6F}"/>
              </a:ext>
            </a:extLst>
          </p:cNvPr>
          <p:cNvCxnSpPr>
            <a:cxnSpLocks/>
            <a:stCxn id="1307" idx="2"/>
            <a:endCxn id="1311" idx="0"/>
          </p:cNvCxnSpPr>
          <p:nvPr/>
        </p:nvCxnSpPr>
        <p:spPr>
          <a:xfrm rot="16200000" flipH="1">
            <a:off x="47770853" y="24480061"/>
            <a:ext cx="333823" cy="79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hape 248">
            <a:extLst>
              <a:ext uri="{FF2B5EF4-FFF2-40B4-BE49-F238E27FC236}">
                <a16:creationId xmlns:a16="http://schemas.microsoft.com/office/drawing/2014/main" id="{22A906A6-0900-4725-9BEC-E05150F41089}"/>
              </a:ext>
            </a:extLst>
          </p:cNvPr>
          <p:cNvCxnSpPr>
            <a:cxnSpLocks/>
            <a:stCxn id="1307" idx="2"/>
            <a:endCxn id="1312" idx="0"/>
          </p:cNvCxnSpPr>
          <p:nvPr/>
        </p:nvCxnSpPr>
        <p:spPr>
          <a:xfrm rot="16200000" flipH="1">
            <a:off x="48540333" y="23710581"/>
            <a:ext cx="336983" cy="23339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hape 248">
            <a:extLst>
              <a:ext uri="{FF2B5EF4-FFF2-40B4-BE49-F238E27FC236}">
                <a16:creationId xmlns:a16="http://schemas.microsoft.com/office/drawing/2014/main" id="{061FFAD7-6854-4170-809C-AAAAFF7830EB}"/>
              </a:ext>
            </a:extLst>
          </p:cNvPr>
          <p:cNvCxnSpPr>
            <a:cxnSpLocks/>
            <a:stCxn id="1307" idx="2"/>
            <a:endCxn id="1313" idx="0"/>
          </p:cNvCxnSpPr>
          <p:nvPr/>
        </p:nvCxnSpPr>
        <p:spPr>
          <a:xfrm rot="16200000" flipH="1">
            <a:off x="47664389" y="24586525"/>
            <a:ext cx="1314367" cy="1559443"/>
          </a:xfrm>
          <a:prstGeom prst="bentConnector3">
            <a:avLst>
              <a:gd name="adj1" fmla="val 122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hape 248">
            <a:extLst>
              <a:ext uri="{FF2B5EF4-FFF2-40B4-BE49-F238E27FC236}">
                <a16:creationId xmlns:a16="http://schemas.microsoft.com/office/drawing/2014/main" id="{66FDC6AF-B5EA-4179-8CBD-D227A8F790E7}"/>
              </a:ext>
            </a:extLst>
          </p:cNvPr>
          <p:cNvCxnSpPr>
            <a:cxnSpLocks/>
            <a:stCxn id="1307" idx="2"/>
            <a:endCxn id="1306" idx="0"/>
          </p:cNvCxnSpPr>
          <p:nvPr/>
        </p:nvCxnSpPr>
        <p:spPr>
          <a:xfrm rot="5400000">
            <a:off x="46953677" y="24458566"/>
            <a:ext cx="337677" cy="8386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hape 248">
            <a:extLst>
              <a:ext uri="{FF2B5EF4-FFF2-40B4-BE49-F238E27FC236}">
                <a16:creationId xmlns:a16="http://schemas.microsoft.com/office/drawing/2014/main" id="{500ABB61-0339-4CD8-8267-0940FB6A6184}"/>
              </a:ext>
            </a:extLst>
          </p:cNvPr>
          <p:cNvCxnSpPr>
            <a:cxnSpLocks/>
            <a:stCxn id="1305" idx="2"/>
            <a:endCxn id="1306" idx="0"/>
          </p:cNvCxnSpPr>
          <p:nvPr/>
        </p:nvCxnSpPr>
        <p:spPr>
          <a:xfrm rot="16200000" flipH="1">
            <a:off x="46067737" y="24411298"/>
            <a:ext cx="337677" cy="9332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" name="Прямоугольник 1320">
            <a:extLst>
              <a:ext uri="{FF2B5EF4-FFF2-40B4-BE49-F238E27FC236}">
                <a16:creationId xmlns:a16="http://schemas.microsoft.com/office/drawing/2014/main" id="{F63FCC40-0728-44D9-9321-5A2B2F5DE0D4}"/>
              </a:ext>
            </a:extLst>
          </p:cNvPr>
          <p:cNvSpPr/>
          <p:nvPr/>
        </p:nvSpPr>
        <p:spPr>
          <a:xfrm>
            <a:off x="42793565" y="2879475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Снижение налогов на землю</a:t>
            </a:r>
            <a:endParaRPr lang="ru-RU" sz="300" dirty="0"/>
          </a:p>
        </p:txBody>
      </p:sp>
      <p:sp>
        <p:nvSpPr>
          <p:cNvPr id="1322" name="Прямоугольник 1321">
            <a:extLst>
              <a:ext uri="{FF2B5EF4-FFF2-40B4-BE49-F238E27FC236}">
                <a16:creationId xmlns:a16="http://schemas.microsoft.com/office/drawing/2014/main" id="{9B537691-B4B5-470B-B2BF-2D33FE63037A}"/>
              </a:ext>
            </a:extLst>
          </p:cNvPr>
          <p:cNvSpPr/>
          <p:nvPr/>
        </p:nvSpPr>
        <p:spPr>
          <a:xfrm>
            <a:off x="38599690" y="2685485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независимость туземным республикам</a:t>
            </a:r>
            <a:endParaRPr lang="ru-RU" sz="600" dirty="0"/>
          </a:p>
        </p:txBody>
      </p:sp>
      <p:sp>
        <p:nvSpPr>
          <p:cNvPr id="1323" name="Прямоугольник 1322">
            <a:extLst>
              <a:ext uri="{FF2B5EF4-FFF2-40B4-BE49-F238E27FC236}">
                <a16:creationId xmlns:a16="http://schemas.microsoft.com/office/drawing/2014/main" id="{85710A34-BCD2-477A-9AAB-ED065E6CE923}"/>
              </a:ext>
            </a:extLst>
          </p:cNvPr>
          <p:cNvSpPr/>
          <p:nvPr/>
        </p:nvSpPr>
        <p:spPr>
          <a:xfrm>
            <a:off x="43600176" y="2790006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Социальная революция</a:t>
            </a:r>
            <a:endParaRPr lang="ru-RU" sz="100" dirty="0"/>
          </a:p>
        </p:txBody>
      </p:sp>
      <p:sp>
        <p:nvSpPr>
          <p:cNvPr id="1324" name="Прямоугольник 1323">
            <a:extLst>
              <a:ext uri="{FF2B5EF4-FFF2-40B4-BE49-F238E27FC236}">
                <a16:creationId xmlns:a16="http://schemas.microsoft.com/office/drawing/2014/main" id="{5B42E5AB-6F04-4ADA-B3A0-C6A69A4A9267}"/>
              </a:ext>
            </a:extLst>
          </p:cNvPr>
          <p:cNvSpPr/>
          <p:nvPr/>
        </p:nvSpPr>
        <p:spPr>
          <a:xfrm>
            <a:off x="45219722" y="2976839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 каждого по способностям, каждому по потребностям</a:t>
            </a:r>
            <a:endParaRPr lang="ru-RU" sz="300" dirty="0"/>
          </a:p>
        </p:txBody>
      </p:sp>
      <p:sp>
        <p:nvSpPr>
          <p:cNvPr id="1325" name="Прямоугольник 1324">
            <a:extLst>
              <a:ext uri="{FF2B5EF4-FFF2-40B4-BE49-F238E27FC236}">
                <a16:creationId xmlns:a16="http://schemas.microsoft.com/office/drawing/2014/main" id="{C120D2A0-3362-439C-86E0-609DBB656804}"/>
              </a:ext>
            </a:extLst>
          </p:cNvPr>
          <p:cNvSpPr/>
          <p:nvPr/>
        </p:nvSpPr>
        <p:spPr>
          <a:xfrm>
            <a:off x="43573454" y="2978414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крестьян и рабочих</a:t>
            </a:r>
            <a:endParaRPr lang="ru-RU" sz="300" dirty="0"/>
          </a:p>
        </p:txBody>
      </p:sp>
      <p:sp>
        <p:nvSpPr>
          <p:cNvPr id="1326" name="Прямоугольник 1325">
            <a:extLst>
              <a:ext uri="{FF2B5EF4-FFF2-40B4-BE49-F238E27FC236}">
                <a16:creationId xmlns:a16="http://schemas.microsoft.com/office/drawing/2014/main" id="{C3C6A9D5-0412-4650-8ADA-4D1E50644B47}"/>
              </a:ext>
            </a:extLst>
          </p:cNvPr>
          <p:cNvSpPr/>
          <p:nvPr/>
        </p:nvSpPr>
        <p:spPr>
          <a:xfrm>
            <a:off x="46110193" y="2879253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единой образовательной лиги</a:t>
            </a:r>
            <a:endParaRPr lang="ru-RU" sz="600" dirty="0"/>
          </a:p>
        </p:txBody>
      </p:sp>
      <p:sp>
        <p:nvSpPr>
          <p:cNvPr id="1327" name="Прямоугольник 1326">
            <a:extLst>
              <a:ext uri="{FF2B5EF4-FFF2-40B4-BE49-F238E27FC236}">
                <a16:creationId xmlns:a16="http://schemas.microsoft.com/office/drawing/2014/main" id="{2B8328C5-3C66-4357-BAB8-2967EE86B5A1}"/>
              </a:ext>
            </a:extLst>
          </p:cNvPr>
          <p:cNvSpPr/>
          <p:nvPr/>
        </p:nvSpPr>
        <p:spPr>
          <a:xfrm>
            <a:off x="44423966" y="2507870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Изъять имущество миссионерских церквей</a:t>
            </a:r>
            <a:endParaRPr lang="ru-RU" sz="100" dirty="0"/>
          </a:p>
        </p:txBody>
      </p:sp>
      <p:sp>
        <p:nvSpPr>
          <p:cNvPr id="1328" name="Прямоугольник 1327">
            <a:extLst>
              <a:ext uri="{FF2B5EF4-FFF2-40B4-BE49-F238E27FC236}">
                <a16:creationId xmlns:a16="http://schemas.microsoft.com/office/drawing/2014/main" id="{C4DF3BA5-6AF2-4CC8-AC6C-5F04E245C496}"/>
              </a:ext>
            </a:extLst>
          </p:cNvPr>
          <p:cNvSpPr/>
          <p:nvPr/>
        </p:nvSpPr>
        <p:spPr>
          <a:xfrm>
            <a:off x="46963527" y="2599028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Политическая революция в СССР</a:t>
            </a:r>
            <a:endParaRPr lang="ru-RU" sz="300" dirty="0"/>
          </a:p>
        </p:txBody>
      </p:sp>
      <p:sp>
        <p:nvSpPr>
          <p:cNvPr id="1329" name="Прямоугольник 1328">
            <a:extLst>
              <a:ext uri="{FF2B5EF4-FFF2-40B4-BE49-F238E27FC236}">
                <a16:creationId xmlns:a16="http://schemas.microsoft.com/office/drawing/2014/main" id="{5E1A6113-EA50-425A-AC5B-0BAFB7AAAD5D}"/>
              </a:ext>
            </a:extLst>
          </p:cNvPr>
          <p:cNvSpPr/>
          <p:nvPr/>
        </p:nvSpPr>
        <p:spPr>
          <a:xfrm>
            <a:off x="45197731" y="2599028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антиимпериалистические лозунги</a:t>
            </a:r>
            <a:endParaRPr lang="ru-RU" sz="300" dirty="0"/>
          </a:p>
        </p:txBody>
      </p:sp>
      <p:sp>
        <p:nvSpPr>
          <p:cNvPr id="1330" name="Прямоугольник 1329">
            <a:extLst>
              <a:ext uri="{FF2B5EF4-FFF2-40B4-BE49-F238E27FC236}">
                <a16:creationId xmlns:a16="http://schemas.microsoft.com/office/drawing/2014/main" id="{649C24EA-5DAF-4956-9009-D0CDB93BB61B}"/>
              </a:ext>
            </a:extLst>
          </p:cNvPr>
          <p:cNvSpPr/>
          <p:nvPr/>
        </p:nvSpPr>
        <p:spPr>
          <a:xfrm>
            <a:off x="50158750" y="26022045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Индию  (новый)</a:t>
            </a:r>
            <a:endParaRPr lang="ru-RU" sz="300" dirty="0"/>
          </a:p>
        </p:txBody>
      </p:sp>
      <p:cxnSp>
        <p:nvCxnSpPr>
          <p:cNvPr id="1331" name="Shape 248">
            <a:extLst>
              <a:ext uri="{FF2B5EF4-FFF2-40B4-BE49-F238E27FC236}">
                <a16:creationId xmlns:a16="http://schemas.microsoft.com/office/drawing/2014/main" id="{B3B3D910-1FBC-4F32-871E-C13D6AAB6421}"/>
              </a:ext>
            </a:extLst>
          </p:cNvPr>
          <p:cNvCxnSpPr>
            <a:cxnSpLocks/>
            <a:stCxn id="1307" idx="2"/>
            <a:endCxn id="1330" idx="0"/>
          </p:cNvCxnSpPr>
          <p:nvPr/>
        </p:nvCxnSpPr>
        <p:spPr>
          <a:xfrm rot="16200000" flipH="1">
            <a:off x="48479930" y="23770984"/>
            <a:ext cx="1312981" cy="3189139"/>
          </a:xfrm>
          <a:prstGeom prst="bentConnector3">
            <a:avLst>
              <a:gd name="adj1" fmla="val 12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hape 248">
            <a:extLst>
              <a:ext uri="{FF2B5EF4-FFF2-40B4-BE49-F238E27FC236}">
                <a16:creationId xmlns:a16="http://schemas.microsoft.com/office/drawing/2014/main" id="{1A541581-B2EC-4A23-B6DE-5AD10C6165DF}"/>
              </a:ext>
            </a:extLst>
          </p:cNvPr>
          <p:cNvCxnSpPr>
            <a:cxnSpLocks/>
            <a:stCxn id="1303" idx="2"/>
            <a:endCxn id="1327" idx="0"/>
          </p:cNvCxnSpPr>
          <p:nvPr/>
        </p:nvCxnSpPr>
        <p:spPr>
          <a:xfrm rot="5400000">
            <a:off x="45145045" y="23596253"/>
            <a:ext cx="1333613" cy="1631289"/>
          </a:xfrm>
          <a:prstGeom prst="bentConnector3">
            <a:avLst>
              <a:gd name="adj1" fmla="val 11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hape 248">
            <a:extLst>
              <a:ext uri="{FF2B5EF4-FFF2-40B4-BE49-F238E27FC236}">
                <a16:creationId xmlns:a16="http://schemas.microsoft.com/office/drawing/2014/main" id="{1FCBC74A-91C3-448B-BEEC-3F15BD4E3763}"/>
              </a:ext>
            </a:extLst>
          </p:cNvPr>
          <p:cNvCxnSpPr>
            <a:cxnSpLocks/>
            <a:stCxn id="1303" idx="2"/>
            <a:endCxn id="1323" idx="0"/>
          </p:cNvCxnSpPr>
          <p:nvPr/>
        </p:nvCxnSpPr>
        <p:spPr>
          <a:xfrm rot="5400000">
            <a:off x="43322470" y="24595038"/>
            <a:ext cx="4154972" cy="2455079"/>
          </a:xfrm>
          <a:prstGeom prst="bentConnector3">
            <a:avLst>
              <a:gd name="adj1" fmla="val 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hape 248">
            <a:extLst>
              <a:ext uri="{FF2B5EF4-FFF2-40B4-BE49-F238E27FC236}">
                <a16:creationId xmlns:a16="http://schemas.microsoft.com/office/drawing/2014/main" id="{B8664AD0-8AF4-4F15-82C0-231B64D90D49}"/>
              </a:ext>
            </a:extLst>
          </p:cNvPr>
          <p:cNvCxnSpPr>
            <a:cxnSpLocks/>
            <a:stCxn id="1323" idx="2"/>
            <a:endCxn id="1321" idx="0"/>
          </p:cNvCxnSpPr>
          <p:nvPr/>
        </p:nvCxnSpPr>
        <p:spPr>
          <a:xfrm rot="5400000">
            <a:off x="43641272" y="28263612"/>
            <a:ext cx="255678" cy="806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hape 248">
            <a:extLst>
              <a:ext uri="{FF2B5EF4-FFF2-40B4-BE49-F238E27FC236}">
                <a16:creationId xmlns:a16="http://schemas.microsoft.com/office/drawing/2014/main" id="{77716410-694B-40C8-A787-BB2085126A56}"/>
              </a:ext>
            </a:extLst>
          </p:cNvPr>
          <p:cNvCxnSpPr>
            <a:cxnSpLocks/>
            <a:stCxn id="1323" idx="2"/>
            <a:endCxn id="1326" idx="0"/>
          </p:cNvCxnSpPr>
          <p:nvPr/>
        </p:nvCxnSpPr>
        <p:spPr>
          <a:xfrm rot="16200000" flipH="1">
            <a:off x="45300697" y="27410796"/>
            <a:ext cx="253455" cy="2510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hape 248">
            <a:extLst>
              <a:ext uri="{FF2B5EF4-FFF2-40B4-BE49-F238E27FC236}">
                <a16:creationId xmlns:a16="http://schemas.microsoft.com/office/drawing/2014/main" id="{10D4C9C9-F441-475C-9721-19EABF0A9D7A}"/>
              </a:ext>
            </a:extLst>
          </p:cNvPr>
          <p:cNvCxnSpPr>
            <a:cxnSpLocks/>
            <a:stCxn id="1323" idx="2"/>
            <a:endCxn id="1302" idx="0"/>
          </p:cNvCxnSpPr>
          <p:nvPr/>
        </p:nvCxnSpPr>
        <p:spPr>
          <a:xfrm rot="16200000" flipH="1">
            <a:off x="44433154" y="28278340"/>
            <a:ext cx="265202" cy="7866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hape 248">
            <a:extLst>
              <a:ext uri="{FF2B5EF4-FFF2-40B4-BE49-F238E27FC236}">
                <a16:creationId xmlns:a16="http://schemas.microsoft.com/office/drawing/2014/main" id="{F38C1EE8-79E2-4412-8AC6-AD7512053F02}"/>
              </a:ext>
            </a:extLst>
          </p:cNvPr>
          <p:cNvCxnSpPr>
            <a:cxnSpLocks/>
            <a:stCxn id="1321" idx="2"/>
            <a:endCxn id="1325" idx="0"/>
          </p:cNvCxnSpPr>
          <p:nvPr/>
        </p:nvCxnSpPr>
        <p:spPr>
          <a:xfrm rot="16200000" flipH="1">
            <a:off x="43580562" y="29219013"/>
            <a:ext cx="350375" cy="779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hape 248">
            <a:extLst>
              <a:ext uri="{FF2B5EF4-FFF2-40B4-BE49-F238E27FC236}">
                <a16:creationId xmlns:a16="http://schemas.microsoft.com/office/drawing/2014/main" id="{717D0A63-3830-4E0E-A1A4-77A328EF583F}"/>
              </a:ext>
            </a:extLst>
          </p:cNvPr>
          <p:cNvCxnSpPr>
            <a:cxnSpLocks/>
            <a:stCxn id="1302" idx="2"/>
            <a:endCxn id="1325" idx="0"/>
          </p:cNvCxnSpPr>
          <p:nvPr/>
        </p:nvCxnSpPr>
        <p:spPr>
          <a:xfrm rot="5400000">
            <a:off x="44381969" y="29207020"/>
            <a:ext cx="340851" cy="813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hape 248">
            <a:extLst>
              <a:ext uri="{FF2B5EF4-FFF2-40B4-BE49-F238E27FC236}">
                <a16:creationId xmlns:a16="http://schemas.microsoft.com/office/drawing/2014/main" id="{8A783213-27C4-4A33-8B0D-A94E78CBFD5E}"/>
              </a:ext>
            </a:extLst>
          </p:cNvPr>
          <p:cNvCxnSpPr>
            <a:cxnSpLocks/>
            <a:stCxn id="1326" idx="2"/>
            <a:endCxn id="1324" idx="0"/>
          </p:cNvCxnSpPr>
          <p:nvPr/>
        </p:nvCxnSpPr>
        <p:spPr>
          <a:xfrm rot="5400000">
            <a:off x="46068774" y="29154737"/>
            <a:ext cx="336848" cy="8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hape 248">
            <a:extLst>
              <a:ext uri="{FF2B5EF4-FFF2-40B4-BE49-F238E27FC236}">
                <a16:creationId xmlns:a16="http://schemas.microsoft.com/office/drawing/2014/main" id="{2E4494B4-7207-4EB2-BDBA-D7E301442886}"/>
              </a:ext>
            </a:extLst>
          </p:cNvPr>
          <p:cNvCxnSpPr>
            <a:cxnSpLocks/>
            <a:stCxn id="1306" idx="2"/>
            <a:endCxn id="1329" idx="0"/>
          </p:cNvCxnSpPr>
          <p:nvPr/>
        </p:nvCxnSpPr>
        <p:spPr>
          <a:xfrm rot="5400000">
            <a:off x="46084311" y="25371416"/>
            <a:ext cx="304528" cy="9332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hape 248">
            <a:extLst>
              <a:ext uri="{FF2B5EF4-FFF2-40B4-BE49-F238E27FC236}">
                <a16:creationId xmlns:a16="http://schemas.microsoft.com/office/drawing/2014/main" id="{048737FD-4B09-48CD-A7DC-85A00A32A80C}"/>
              </a:ext>
            </a:extLst>
          </p:cNvPr>
          <p:cNvCxnSpPr>
            <a:cxnSpLocks/>
            <a:stCxn id="1306" idx="2"/>
            <a:endCxn id="1328" idx="0"/>
          </p:cNvCxnSpPr>
          <p:nvPr/>
        </p:nvCxnSpPr>
        <p:spPr>
          <a:xfrm rot="16200000" flipH="1">
            <a:off x="46967209" y="25421726"/>
            <a:ext cx="304528" cy="832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hape 248">
            <a:extLst>
              <a:ext uri="{FF2B5EF4-FFF2-40B4-BE49-F238E27FC236}">
                <a16:creationId xmlns:a16="http://schemas.microsoft.com/office/drawing/2014/main" id="{EDF31A98-A918-42F4-BE97-04D9B54EF31B}"/>
              </a:ext>
            </a:extLst>
          </p:cNvPr>
          <p:cNvCxnSpPr>
            <a:cxnSpLocks/>
            <a:stCxn id="1329" idx="2"/>
            <a:endCxn id="1304" idx="0"/>
          </p:cNvCxnSpPr>
          <p:nvPr/>
        </p:nvCxnSpPr>
        <p:spPr>
          <a:xfrm rot="16200000" flipH="1">
            <a:off x="46092163" y="26307107"/>
            <a:ext cx="288824" cy="9332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hape 248">
            <a:extLst>
              <a:ext uri="{FF2B5EF4-FFF2-40B4-BE49-F238E27FC236}">
                <a16:creationId xmlns:a16="http://schemas.microsoft.com/office/drawing/2014/main" id="{DE70C764-C325-4B82-A055-47CFCC83FDF4}"/>
              </a:ext>
            </a:extLst>
          </p:cNvPr>
          <p:cNvCxnSpPr>
            <a:cxnSpLocks/>
            <a:stCxn id="1328" idx="2"/>
            <a:endCxn id="1304" idx="0"/>
          </p:cNvCxnSpPr>
          <p:nvPr/>
        </p:nvCxnSpPr>
        <p:spPr>
          <a:xfrm rot="5400000">
            <a:off x="46975061" y="26357417"/>
            <a:ext cx="288824" cy="8325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hape 248">
            <a:extLst>
              <a:ext uri="{FF2B5EF4-FFF2-40B4-BE49-F238E27FC236}">
                <a16:creationId xmlns:a16="http://schemas.microsoft.com/office/drawing/2014/main" id="{15F6083D-B3BA-4091-8336-0428E7B63BB7}"/>
              </a:ext>
            </a:extLst>
          </p:cNvPr>
          <p:cNvCxnSpPr>
            <a:cxnSpLocks/>
            <a:stCxn id="1329" idx="2"/>
            <a:endCxn id="1310" idx="0"/>
          </p:cNvCxnSpPr>
          <p:nvPr/>
        </p:nvCxnSpPr>
        <p:spPr>
          <a:xfrm rot="5400000">
            <a:off x="45208989" y="26360425"/>
            <a:ext cx="292109" cy="829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hape 248">
            <a:extLst>
              <a:ext uri="{FF2B5EF4-FFF2-40B4-BE49-F238E27FC236}">
                <a16:creationId xmlns:a16="http://schemas.microsoft.com/office/drawing/2014/main" id="{517C6827-4B1A-4E6D-BB89-E9A0DC69A1D2}"/>
              </a:ext>
            </a:extLst>
          </p:cNvPr>
          <p:cNvCxnSpPr>
            <a:cxnSpLocks/>
            <a:stCxn id="1329" idx="2"/>
            <a:endCxn id="1308" idx="0"/>
          </p:cNvCxnSpPr>
          <p:nvPr/>
        </p:nvCxnSpPr>
        <p:spPr>
          <a:xfrm rot="16200000" flipH="1">
            <a:off x="45157683" y="27241586"/>
            <a:ext cx="1230926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hape 248">
            <a:extLst>
              <a:ext uri="{FF2B5EF4-FFF2-40B4-BE49-F238E27FC236}">
                <a16:creationId xmlns:a16="http://schemas.microsoft.com/office/drawing/2014/main" id="{E8199A04-A6B3-4C1E-B93B-7288C149DD8A}"/>
              </a:ext>
            </a:extLst>
          </p:cNvPr>
          <p:cNvCxnSpPr>
            <a:cxnSpLocks/>
            <a:stCxn id="1329" idx="2"/>
            <a:endCxn id="1309" idx="0"/>
          </p:cNvCxnSpPr>
          <p:nvPr/>
        </p:nvCxnSpPr>
        <p:spPr>
          <a:xfrm rot="16200000" flipH="1">
            <a:off x="46038469" y="26360801"/>
            <a:ext cx="1228800" cy="1765796"/>
          </a:xfrm>
          <a:prstGeom prst="bentConnector3">
            <a:avLst>
              <a:gd name="adj1" fmla="val 1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7" name="Прямоугольник 1346">
            <a:extLst>
              <a:ext uri="{FF2B5EF4-FFF2-40B4-BE49-F238E27FC236}">
                <a16:creationId xmlns:a16="http://schemas.microsoft.com/office/drawing/2014/main" id="{7D80F44B-9678-49D0-B30F-4560C290BC92}"/>
              </a:ext>
            </a:extLst>
          </p:cNvPr>
          <p:cNvSpPr/>
          <p:nvPr/>
        </p:nvSpPr>
        <p:spPr>
          <a:xfrm>
            <a:off x="47761438" y="26910702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войну колонизаторам </a:t>
            </a:r>
            <a:endParaRPr lang="ru-RU" sz="300" dirty="0"/>
          </a:p>
        </p:txBody>
      </p:sp>
      <p:cxnSp>
        <p:nvCxnSpPr>
          <p:cNvPr id="1348" name="Shape 248">
            <a:extLst>
              <a:ext uri="{FF2B5EF4-FFF2-40B4-BE49-F238E27FC236}">
                <a16:creationId xmlns:a16="http://schemas.microsoft.com/office/drawing/2014/main" id="{DDA4CA4D-7950-4421-AC12-54E2F010F835}"/>
              </a:ext>
            </a:extLst>
          </p:cNvPr>
          <p:cNvCxnSpPr>
            <a:cxnSpLocks/>
            <a:stCxn id="1329" idx="2"/>
            <a:endCxn id="1347" idx="0"/>
          </p:cNvCxnSpPr>
          <p:nvPr/>
        </p:nvCxnSpPr>
        <p:spPr>
          <a:xfrm rot="16200000" flipH="1">
            <a:off x="46911123" y="25488146"/>
            <a:ext cx="281403" cy="2563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9" name="Прямоугольник 1348">
            <a:extLst>
              <a:ext uri="{FF2B5EF4-FFF2-40B4-BE49-F238E27FC236}">
                <a16:creationId xmlns:a16="http://schemas.microsoft.com/office/drawing/2014/main" id="{10A1BC38-4DD2-476A-A9D6-6C3C951C0A13}"/>
              </a:ext>
            </a:extLst>
          </p:cNvPr>
          <p:cNvSpPr/>
          <p:nvPr/>
        </p:nvSpPr>
        <p:spPr>
          <a:xfrm>
            <a:off x="37772732" y="3065671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Испанские колонии</a:t>
            </a:r>
            <a:endParaRPr lang="ru-RU" sz="600" dirty="0"/>
          </a:p>
        </p:txBody>
      </p:sp>
      <p:sp>
        <p:nvSpPr>
          <p:cNvPr id="1350" name="Прямоугольник 1349">
            <a:extLst>
              <a:ext uri="{FF2B5EF4-FFF2-40B4-BE49-F238E27FC236}">
                <a16:creationId xmlns:a16="http://schemas.microsoft.com/office/drawing/2014/main" id="{C0A8C19A-B46C-4770-B6F0-BD4EFE414114}"/>
              </a:ext>
            </a:extLst>
          </p:cNvPr>
          <p:cNvSpPr/>
          <p:nvPr/>
        </p:nvSpPr>
        <p:spPr>
          <a:xfrm>
            <a:off x="39373628" y="3065671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Итальянские колонии</a:t>
            </a:r>
            <a:endParaRPr lang="ru-RU" sz="600" dirty="0"/>
          </a:p>
        </p:txBody>
      </p:sp>
      <p:sp>
        <p:nvSpPr>
          <p:cNvPr id="1351" name="Прямоугольник 1350">
            <a:extLst>
              <a:ext uri="{FF2B5EF4-FFF2-40B4-BE49-F238E27FC236}">
                <a16:creationId xmlns:a16="http://schemas.microsoft.com/office/drawing/2014/main" id="{7F988390-175D-4C5A-94D8-C95BD6AB3174}"/>
              </a:ext>
            </a:extLst>
          </p:cNvPr>
          <p:cNvSpPr/>
          <p:nvPr/>
        </p:nvSpPr>
        <p:spPr>
          <a:xfrm>
            <a:off x="41987938" y="2595297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Пустить </a:t>
            </a:r>
            <a:r>
              <a:rPr lang="ru-RU" sz="1100" dirty="0" err="1"/>
              <a:t>Умсебензи</a:t>
            </a:r>
            <a:r>
              <a:rPr lang="ru-RU" sz="1100" dirty="0"/>
              <a:t> в массы</a:t>
            </a:r>
            <a:endParaRPr lang="ru-RU" sz="600" dirty="0"/>
          </a:p>
        </p:txBody>
      </p:sp>
      <p:sp>
        <p:nvSpPr>
          <p:cNvPr id="1352" name="Прямоугольник 1351">
            <a:extLst>
              <a:ext uri="{FF2B5EF4-FFF2-40B4-BE49-F238E27FC236}">
                <a16:creationId xmlns:a16="http://schemas.microsoft.com/office/drawing/2014/main" id="{EEB8DF8A-4AE4-46B8-BB96-7381AF06D689}"/>
              </a:ext>
            </a:extLst>
          </p:cNvPr>
          <p:cNvSpPr/>
          <p:nvPr/>
        </p:nvSpPr>
        <p:spPr>
          <a:xfrm>
            <a:off x="40276097" y="2595303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Мобилизовать все силы на борьбу с фашизмом! </a:t>
            </a:r>
            <a:endParaRPr lang="ru-RU" sz="600" dirty="0"/>
          </a:p>
        </p:txBody>
      </p:sp>
      <p:cxnSp>
        <p:nvCxnSpPr>
          <p:cNvPr id="1353" name="Shape 248">
            <a:extLst>
              <a:ext uri="{FF2B5EF4-FFF2-40B4-BE49-F238E27FC236}">
                <a16:creationId xmlns:a16="http://schemas.microsoft.com/office/drawing/2014/main" id="{957ECDA0-2045-4155-A728-B3406DC75AA2}"/>
              </a:ext>
            </a:extLst>
          </p:cNvPr>
          <p:cNvCxnSpPr>
            <a:cxnSpLocks/>
            <a:stCxn id="1258" idx="2"/>
            <a:endCxn id="1276" idx="0"/>
          </p:cNvCxnSpPr>
          <p:nvPr/>
        </p:nvCxnSpPr>
        <p:spPr>
          <a:xfrm rot="5400000">
            <a:off x="41538703" y="24804866"/>
            <a:ext cx="32358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hape 248">
            <a:extLst>
              <a:ext uri="{FF2B5EF4-FFF2-40B4-BE49-F238E27FC236}">
                <a16:creationId xmlns:a16="http://schemas.microsoft.com/office/drawing/2014/main" id="{141F6A49-1933-48F0-9337-E5CE4A6CC333}"/>
              </a:ext>
            </a:extLst>
          </p:cNvPr>
          <p:cNvCxnSpPr>
            <a:cxnSpLocks/>
            <a:stCxn id="1258" idx="2"/>
            <a:endCxn id="1191" idx="0"/>
          </p:cNvCxnSpPr>
          <p:nvPr/>
        </p:nvCxnSpPr>
        <p:spPr>
          <a:xfrm rot="5400000">
            <a:off x="40666594" y="23922263"/>
            <a:ext cx="313087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hape 248">
            <a:extLst>
              <a:ext uri="{FF2B5EF4-FFF2-40B4-BE49-F238E27FC236}">
                <a16:creationId xmlns:a16="http://schemas.microsoft.com/office/drawing/2014/main" id="{BFCCB481-6796-42BC-BEAF-9F5BA9E4B772}"/>
              </a:ext>
            </a:extLst>
          </p:cNvPr>
          <p:cNvCxnSpPr>
            <a:cxnSpLocks/>
            <a:stCxn id="1192" idx="2"/>
            <a:endCxn id="1259" idx="0"/>
          </p:cNvCxnSpPr>
          <p:nvPr/>
        </p:nvCxnSpPr>
        <p:spPr>
          <a:xfrm rot="5400000">
            <a:off x="37748241" y="25365826"/>
            <a:ext cx="357855" cy="816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hape 248">
            <a:extLst>
              <a:ext uri="{FF2B5EF4-FFF2-40B4-BE49-F238E27FC236}">
                <a16:creationId xmlns:a16="http://schemas.microsoft.com/office/drawing/2014/main" id="{6CD6D1D3-AE85-4794-85CE-6CB4A9622FDE}"/>
              </a:ext>
            </a:extLst>
          </p:cNvPr>
          <p:cNvCxnSpPr>
            <a:cxnSpLocks/>
            <a:stCxn id="1192" idx="2"/>
            <a:endCxn id="1284" idx="0"/>
          </p:cNvCxnSpPr>
          <p:nvPr/>
        </p:nvCxnSpPr>
        <p:spPr>
          <a:xfrm rot="16200000" flipH="1">
            <a:off x="38573952" y="25356672"/>
            <a:ext cx="359473" cy="836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hape 248">
            <a:extLst>
              <a:ext uri="{FF2B5EF4-FFF2-40B4-BE49-F238E27FC236}">
                <a16:creationId xmlns:a16="http://schemas.microsoft.com/office/drawing/2014/main" id="{66A3C8CC-EC3C-4B96-8A21-F3A665386582}"/>
              </a:ext>
            </a:extLst>
          </p:cNvPr>
          <p:cNvCxnSpPr>
            <a:cxnSpLocks/>
            <a:stCxn id="1254" idx="2"/>
            <a:endCxn id="1351" idx="0"/>
          </p:cNvCxnSpPr>
          <p:nvPr/>
        </p:nvCxnSpPr>
        <p:spPr>
          <a:xfrm rot="16200000" flipH="1">
            <a:off x="40129047" y="23521839"/>
            <a:ext cx="2247865" cy="2614397"/>
          </a:xfrm>
          <a:prstGeom prst="bentConnector3">
            <a:avLst>
              <a:gd name="adj1" fmla="val 66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8" name="Прямоугольник 1357">
            <a:extLst>
              <a:ext uri="{FF2B5EF4-FFF2-40B4-BE49-F238E27FC236}">
                <a16:creationId xmlns:a16="http://schemas.microsoft.com/office/drawing/2014/main" id="{5ABADC3C-6641-47FF-8A3C-763250AE627B}"/>
              </a:ext>
            </a:extLst>
          </p:cNvPr>
          <p:cNvSpPr/>
          <p:nvPr/>
        </p:nvSpPr>
        <p:spPr>
          <a:xfrm>
            <a:off x="39373628" y="2788014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Родезию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59" name="Shape 248">
            <a:extLst>
              <a:ext uri="{FF2B5EF4-FFF2-40B4-BE49-F238E27FC236}">
                <a16:creationId xmlns:a16="http://schemas.microsoft.com/office/drawing/2014/main" id="{3722D259-B058-4D8D-B0A6-4BD17C370235}"/>
              </a:ext>
            </a:extLst>
          </p:cNvPr>
          <p:cNvCxnSpPr>
            <a:cxnSpLocks/>
            <a:stCxn id="1358" idx="2"/>
            <a:endCxn id="1269" idx="0"/>
          </p:cNvCxnSpPr>
          <p:nvPr/>
        </p:nvCxnSpPr>
        <p:spPr>
          <a:xfrm rot="5400000">
            <a:off x="39436656" y="28254852"/>
            <a:ext cx="244906" cy="77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hape 248">
            <a:extLst>
              <a:ext uri="{FF2B5EF4-FFF2-40B4-BE49-F238E27FC236}">
                <a16:creationId xmlns:a16="http://schemas.microsoft.com/office/drawing/2014/main" id="{B2E47CEC-EAC2-4E9E-91B3-0DD3B5822C40}"/>
              </a:ext>
            </a:extLst>
          </p:cNvPr>
          <p:cNvCxnSpPr>
            <a:cxnSpLocks/>
            <a:stCxn id="1268" idx="2"/>
            <a:endCxn id="1269" idx="0"/>
          </p:cNvCxnSpPr>
          <p:nvPr/>
        </p:nvCxnSpPr>
        <p:spPr>
          <a:xfrm rot="16200000" flipH="1">
            <a:off x="38636207" y="28227922"/>
            <a:ext cx="244906" cy="827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hape 248">
            <a:extLst>
              <a:ext uri="{FF2B5EF4-FFF2-40B4-BE49-F238E27FC236}">
                <a16:creationId xmlns:a16="http://schemas.microsoft.com/office/drawing/2014/main" id="{BFF6AA6B-3970-4817-B513-F1802C125E1D}"/>
              </a:ext>
            </a:extLst>
          </p:cNvPr>
          <p:cNvCxnSpPr>
            <a:cxnSpLocks/>
            <a:stCxn id="1322" idx="2"/>
            <a:endCxn id="1268" idx="0"/>
          </p:cNvCxnSpPr>
          <p:nvPr/>
        </p:nvCxnSpPr>
        <p:spPr>
          <a:xfrm rot="5400000">
            <a:off x="38565314" y="27273527"/>
            <a:ext cx="386274" cy="8269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hape 248">
            <a:extLst>
              <a:ext uri="{FF2B5EF4-FFF2-40B4-BE49-F238E27FC236}">
                <a16:creationId xmlns:a16="http://schemas.microsoft.com/office/drawing/2014/main" id="{583911EF-5821-40FD-8E0A-7FC4E59E93ED}"/>
              </a:ext>
            </a:extLst>
          </p:cNvPr>
          <p:cNvCxnSpPr>
            <a:cxnSpLocks/>
            <a:stCxn id="1322" idx="2"/>
            <a:endCxn id="1358" idx="0"/>
          </p:cNvCxnSpPr>
          <p:nvPr/>
        </p:nvCxnSpPr>
        <p:spPr>
          <a:xfrm rot="16200000" flipH="1">
            <a:off x="39365762" y="27300037"/>
            <a:ext cx="386274" cy="773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Прямоугольник 1362">
            <a:extLst>
              <a:ext uri="{FF2B5EF4-FFF2-40B4-BE49-F238E27FC236}">
                <a16:creationId xmlns:a16="http://schemas.microsoft.com/office/drawing/2014/main" id="{CBFA518C-05AA-41DD-87C6-1B3B54D0E14F}"/>
              </a:ext>
            </a:extLst>
          </p:cNvPr>
          <p:cNvSpPr/>
          <p:nvPr/>
        </p:nvSpPr>
        <p:spPr>
          <a:xfrm>
            <a:off x="36941190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Британские колонии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364" name="Shape 248">
            <a:extLst>
              <a:ext uri="{FF2B5EF4-FFF2-40B4-BE49-F238E27FC236}">
                <a16:creationId xmlns:a16="http://schemas.microsoft.com/office/drawing/2014/main" id="{35DC6F9B-2971-44FE-AF95-F710DEEE99AA}"/>
              </a:ext>
            </a:extLst>
          </p:cNvPr>
          <p:cNvCxnSpPr>
            <a:cxnSpLocks/>
            <a:stCxn id="1322" idx="2"/>
            <a:endCxn id="1272" idx="0"/>
          </p:cNvCxnSpPr>
          <p:nvPr/>
        </p:nvCxnSpPr>
        <p:spPr>
          <a:xfrm rot="16200000" flipH="1">
            <a:off x="39368353" y="27297445"/>
            <a:ext cx="1270195" cy="1663041"/>
          </a:xfrm>
          <a:prstGeom prst="bentConnector3">
            <a:avLst>
              <a:gd name="adj1" fmla="val 157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Прямоугольник 1364">
            <a:extLst>
              <a:ext uri="{FF2B5EF4-FFF2-40B4-BE49-F238E27FC236}">
                <a16:creationId xmlns:a16="http://schemas.microsoft.com/office/drawing/2014/main" id="{E35C0738-61CC-4FC0-BD2A-59C62F9C14F5}"/>
              </a:ext>
            </a:extLst>
          </p:cNvPr>
          <p:cNvSpPr/>
          <p:nvPr/>
        </p:nvSpPr>
        <p:spPr>
          <a:xfrm>
            <a:off x="40261471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Французские колонии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366" name="Shape 248">
            <a:extLst>
              <a:ext uri="{FF2B5EF4-FFF2-40B4-BE49-F238E27FC236}">
                <a16:creationId xmlns:a16="http://schemas.microsoft.com/office/drawing/2014/main" id="{2FE2548C-E228-4AA7-9336-3512C6381B8A}"/>
              </a:ext>
            </a:extLst>
          </p:cNvPr>
          <p:cNvCxnSpPr>
            <a:cxnSpLocks/>
            <a:stCxn id="1271" idx="2"/>
            <a:endCxn id="1363" idx="0"/>
          </p:cNvCxnSpPr>
          <p:nvPr/>
        </p:nvCxnSpPr>
        <p:spPr>
          <a:xfrm rot="5400000">
            <a:off x="37359775" y="29556734"/>
            <a:ext cx="30731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hape 248">
            <a:extLst>
              <a:ext uri="{FF2B5EF4-FFF2-40B4-BE49-F238E27FC236}">
                <a16:creationId xmlns:a16="http://schemas.microsoft.com/office/drawing/2014/main" id="{78D0DD0D-5700-4F2E-B1BE-F5D289CA4F12}"/>
              </a:ext>
            </a:extLst>
          </p:cNvPr>
          <p:cNvCxnSpPr>
            <a:cxnSpLocks/>
            <a:stCxn id="1272" idx="2"/>
            <a:endCxn id="1365" idx="0"/>
          </p:cNvCxnSpPr>
          <p:nvPr/>
        </p:nvCxnSpPr>
        <p:spPr>
          <a:xfrm rot="5400000">
            <a:off x="40680686" y="29556104"/>
            <a:ext cx="307311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hape 248">
            <a:extLst>
              <a:ext uri="{FF2B5EF4-FFF2-40B4-BE49-F238E27FC236}">
                <a16:creationId xmlns:a16="http://schemas.microsoft.com/office/drawing/2014/main" id="{0A8203DD-2400-4A3B-8939-9001C42ABB65}"/>
              </a:ext>
            </a:extLst>
          </p:cNvPr>
          <p:cNvCxnSpPr>
            <a:cxnSpLocks/>
            <a:stCxn id="1363" idx="2"/>
            <a:endCxn id="1349" idx="0"/>
          </p:cNvCxnSpPr>
          <p:nvPr/>
        </p:nvCxnSpPr>
        <p:spPr>
          <a:xfrm rot="16200000" flipH="1">
            <a:off x="37775546" y="30087289"/>
            <a:ext cx="307311" cy="831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hape 248">
            <a:extLst>
              <a:ext uri="{FF2B5EF4-FFF2-40B4-BE49-F238E27FC236}">
                <a16:creationId xmlns:a16="http://schemas.microsoft.com/office/drawing/2014/main" id="{5E18E275-3766-4265-B904-8D270ABA2217}"/>
              </a:ext>
            </a:extLst>
          </p:cNvPr>
          <p:cNvCxnSpPr>
            <a:cxnSpLocks/>
            <a:stCxn id="1363" idx="2"/>
            <a:endCxn id="1350" idx="0"/>
          </p:cNvCxnSpPr>
          <p:nvPr/>
        </p:nvCxnSpPr>
        <p:spPr>
          <a:xfrm rot="16200000" flipH="1">
            <a:off x="38575994" y="29286841"/>
            <a:ext cx="307311" cy="24324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hape 248">
            <a:extLst>
              <a:ext uri="{FF2B5EF4-FFF2-40B4-BE49-F238E27FC236}">
                <a16:creationId xmlns:a16="http://schemas.microsoft.com/office/drawing/2014/main" id="{E57B6F9B-F417-4CFA-BE3C-0D3521593A49}"/>
              </a:ext>
            </a:extLst>
          </p:cNvPr>
          <p:cNvCxnSpPr>
            <a:cxnSpLocks/>
            <a:stCxn id="1270" idx="2"/>
            <a:endCxn id="1349" idx="0"/>
          </p:cNvCxnSpPr>
          <p:nvPr/>
        </p:nvCxnSpPr>
        <p:spPr>
          <a:xfrm rot="5400000">
            <a:off x="38601606" y="30092771"/>
            <a:ext cx="307311" cy="8205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hape 248">
            <a:extLst>
              <a:ext uri="{FF2B5EF4-FFF2-40B4-BE49-F238E27FC236}">
                <a16:creationId xmlns:a16="http://schemas.microsoft.com/office/drawing/2014/main" id="{FC3010FB-48B9-4DCC-B746-332516A67865}"/>
              </a:ext>
            </a:extLst>
          </p:cNvPr>
          <p:cNvCxnSpPr>
            <a:cxnSpLocks/>
            <a:stCxn id="1270" idx="2"/>
            <a:endCxn id="1350" idx="0"/>
          </p:cNvCxnSpPr>
          <p:nvPr/>
        </p:nvCxnSpPr>
        <p:spPr>
          <a:xfrm rot="16200000" flipH="1">
            <a:off x="39402054" y="30112901"/>
            <a:ext cx="307311" cy="7803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hape 248">
            <a:extLst>
              <a:ext uri="{FF2B5EF4-FFF2-40B4-BE49-F238E27FC236}">
                <a16:creationId xmlns:a16="http://schemas.microsoft.com/office/drawing/2014/main" id="{74A306A4-BEA6-4407-957A-75A30BEF6021}"/>
              </a:ext>
            </a:extLst>
          </p:cNvPr>
          <p:cNvCxnSpPr>
            <a:cxnSpLocks/>
            <a:stCxn id="1365" idx="2"/>
            <a:endCxn id="1349" idx="0"/>
          </p:cNvCxnSpPr>
          <p:nvPr/>
        </p:nvCxnSpPr>
        <p:spPr>
          <a:xfrm rot="5400000">
            <a:off x="39435687" y="29258691"/>
            <a:ext cx="307311" cy="2488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hape 248">
            <a:extLst>
              <a:ext uri="{FF2B5EF4-FFF2-40B4-BE49-F238E27FC236}">
                <a16:creationId xmlns:a16="http://schemas.microsoft.com/office/drawing/2014/main" id="{5AF1F0AE-5A8A-4DF0-A62C-A50EDD915ABE}"/>
              </a:ext>
            </a:extLst>
          </p:cNvPr>
          <p:cNvCxnSpPr>
            <a:cxnSpLocks/>
            <a:stCxn id="1365" idx="2"/>
            <a:endCxn id="1350" idx="0"/>
          </p:cNvCxnSpPr>
          <p:nvPr/>
        </p:nvCxnSpPr>
        <p:spPr>
          <a:xfrm rot="5400000">
            <a:off x="40236135" y="30059139"/>
            <a:ext cx="307311" cy="8878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hape 248">
            <a:extLst>
              <a:ext uri="{FF2B5EF4-FFF2-40B4-BE49-F238E27FC236}">
                <a16:creationId xmlns:a16="http://schemas.microsoft.com/office/drawing/2014/main" id="{1AC7B9F5-E695-4AA5-B102-8F3D578E3F41}"/>
              </a:ext>
            </a:extLst>
          </p:cNvPr>
          <p:cNvCxnSpPr>
            <a:cxnSpLocks/>
            <a:stCxn id="1192" idx="2"/>
            <a:endCxn id="1352" idx="0"/>
          </p:cNvCxnSpPr>
          <p:nvPr/>
        </p:nvCxnSpPr>
        <p:spPr>
          <a:xfrm rot="16200000" flipH="1">
            <a:off x="39412965" y="24517660"/>
            <a:ext cx="357855" cy="2512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" name="Прямоугольник 1374">
            <a:extLst>
              <a:ext uri="{FF2B5EF4-FFF2-40B4-BE49-F238E27FC236}">
                <a16:creationId xmlns:a16="http://schemas.microsoft.com/office/drawing/2014/main" id="{D5C9FA8E-EA94-4B19-B1A2-7C298BEE02B0}"/>
              </a:ext>
            </a:extLst>
          </p:cNvPr>
          <p:cNvSpPr/>
          <p:nvPr/>
        </p:nvSpPr>
        <p:spPr>
          <a:xfrm>
            <a:off x="40261471" y="2684370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Республику Намибия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76" name="Shape 248">
            <a:extLst>
              <a:ext uri="{FF2B5EF4-FFF2-40B4-BE49-F238E27FC236}">
                <a16:creationId xmlns:a16="http://schemas.microsoft.com/office/drawing/2014/main" id="{40396644-367E-4DB5-A2EA-C101118C0369}"/>
              </a:ext>
            </a:extLst>
          </p:cNvPr>
          <p:cNvCxnSpPr>
            <a:cxnSpLocks/>
            <a:stCxn id="1284" idx="2"/>
            <a:endCxn id="1375" idx="0"/>
          </p:cNvCxnSpPr>
          <p:nvPr/>
        </p:nvCxnSpPr>
        <p:spPr>
          <a:xfrm rot="16200000" flipH="1">
            <a:off x="39877801" y="25887794"/>
            <a:ext cx="250038" cy="1661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7" name="Прямоугольник 1376">
            <a:extLst>
              <a:ext uri="{FF2B5EF4-FFF2-40B4-BE49-F238E27FC236}">
                <a16:creationId xmlns:a16="http://schemas.microsoft.com/office/drawing/2014/main" id="{EBC6AD3A-BCEF-4AC9-B4A4-53172C646DB1}"/>
              </a:ext>
            </a:extLst>
          </p:cNvPr>
          <p:cNvSpPr/>
          <p:nvPr/>
        </p:nvSpPr>
        <p:spPr>
          <a:xfrm>
            <a:off x="41953806" y="2683742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Родезийскую республику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78" name="Shape 248">
            <a:extLst>
              <a:ext uri="{FF2B5EF4-FFF2-40B4-BE49-F238E27FC236}">
                <a16:creationId xmlns:a16="http://schemas.microsoft.com/office/drawing/2014/main" id="{B53A2B34-B52B-4F78-9474-89B89ECC47E4}"/>
              </a:ext>
            </a:extLst>
          </p:cNvPr>
          <p:cNvCxnSpPr>
            <a:cxnSpLocks/>
            <a:stCxn id="1284" idx="2"/>
            <a:endCxn id="1377" idx="0"/>
          </p:cNvCxnSpPr>
          <p:nvPr/>
        </p:nvCxnSpPr>
        <p:spPr>
          <a:xfrm rot="16200000" flipH="1">
            <a:off x="40727107" y="25038489"/>
            <a:ext cx="243763" cy="33541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9" name="Прямоугольник 1378">
            <a:extLst>
              <a:ext uri="{FF2B5EF4-FFF2-40B4-BE49-F238E27FC236}">
                <a16:creationId xmlns:a16="http://schemas.microsoft.com/office/drawing/2014/main" id="{8CCC53CB-404B-4C04-B28B-A95846F44A36}"/>
              </a:ext>
            </a:extLst>
          </p:cNvPr>
          <p:cNvSpPr/>
          <p:nvPr/>
        </p:nvSpPr>
        <p:spPr>
          <a:xfrm>
            <a:off x="41939823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Объединиться с союзными республиками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80" name="Shape 248">
            <a:extLst>
              <a:ext uri="{FF2B5EF4-FFF2-40B4-BE49-F238E27FC236}">
                <a16:creationId xmlns:a16="http://schemas.microsoft.com/office/drawing/2014/main" id="{FF829203-CBE3-45D4-BEA1-81071D9C25CC}"/>
              </a:ext>
            </a:extLst>
          </p:cNvPr>
          <p:cNvCxnSpPr>
            <a:cxnSpLocks/>
            <a:stCxn id="1375" idx="2"/>
            <a:endCxn id="1379" idx="0"/>
          </p:cNvCxnSpPr>
          <p:nvPr/>
        </p:nvCxnSpPr>
        <p:spPr>
          <a:xfrm rot="16200000" flipH="1">
            <a:off x="40559052" y="27757378"/>
            <a:ext cx="2227671" cy="1678352"/>
          </a:xfrm>
          <a:prstGeom prst="bentConnector3">
            <a:avLst>
              <a:gd name="adj1" fmla="val 895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hape 248">
            <a:extLst>
              <a:ext uri="{FF2B5EF4-FFF2-40B4-BE49-F238E27FC236}">
                <a16:creationId xmlns:a16="http://schemas.microsoft.com/office/drawing/2014/main" id="{E8BDAEF6-4494-4131-A66B-410A5C0C65D8}"/>
              </a:ext>
            </a:extLst>
          </p:cNvPr>
          <p:cNvCxnSpPr>
            <a:cxnSpLocks/>
            <a:stCxn id="1377" idx="2"/>
            <a:endCxn id="1379" idx="0"/>
          </p:cNvCxnSpPr>
          <p:nvPr/>
        </p:nvCxnSpPr>
        <p:spPr>
          <a:xfrm rot="5400000">
            <a:off x="41402082" y="28586426"/>
            <a:ext cx="2233946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Прямая соединительная линия 1381">
            <a:extLst>
              <a:ext uri="{FF2B5EF4-FFF2-40B4-BE49-F238E27FC236}">
                <a16:creationId xmlns:a16="http://schemas.microsoft.com/office/drawing/2014/main" id="{194F489C-F3A3-4D44-BD82-C929BDC4E057}"/>
              </a:ext>
            </a:extLst>
          </p:cNvPr>
          <p:cNvCxnSpPr>
            <a:cxnSpLocks/>
            <a:stCxn id="1254" idx="3"/>
            <a:endCxn id="1303" idx="1"/>
          </p:cNvCxnSpPr>
          <p:nvPr/>
        </p:nvCxnSpPr>
        <p:spPr>
          <a:xfrm>
            <a:off x="40518021" y="23385599"/>
            <a:ext cx="5537234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4" name="Прямоугольник 1383">
            <a:extLst>
              <a:ext uri="{FF2B5EF4-FFF2-40B4-BE49-F238E27FC236}">
                <a16:creationId xmlns:a16="http://schemas.microsoft.com/office/drawing/2014/main" id="{8D2A3A82-D336-4C3A-9DE9-C4DE287447A0}"/>
              </a:ext>
            </a:extLst>
          </p:cNvPr>
          <p:cNvSpPr/>
          <p:nvPr/>
        </p:nvSpPr>
        <p:spPr>
          <a:xfrm>
            <a:off x="42849222" y="2400238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женской секции партии</a:t>
            </a:r>
            <a:endParaRPr lang="ru-RU" sz="600" dirty="0"/>
          </a:p>
        </p:txBody>
      </p:sp>
      <p:cxnSp>
        <p:nvCxnSpPr>
          <p:cNvPr id="1385" name="Shape 248">
            <a:extLst>
              <a:ext uri="{FF2B5EF4-FFF2-40B4-BE49-F238E27FC236}">
                <a16:creationId xmlns:a16="http://schemas.microsoft.com/office/drawing/2014/main" id="{CB23B28F-4FDC-4D24-8508-A6D8ECCE78CF}"/>
              </a:ext>
            </a:extLst>
          </p:cNvPr>
          <p:cNvCxnSpPr>
            <a:cxnSpLocks/>
            <a:stCxn id="1254" idx="2"/>
            <a:endCxn id="1384" idx="0"/>
          </p:cNvCxnSpPr>
          <p:nvPr/>
        </p:nvCxnSpPr>
        <p:spPr>
          <a:xfrm rot="16200000" flipH="1">
            <a:off x="41534984" y="22115902"/>
            <a:ext cx="297275" cy="3475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Прямоугольник 1385">
            <a:extLst>
              <a:ext uri="{FF2B5EF4-FFF2-40B4-BE49-F238E27FC236}">
                <a16:creationId xmlns:a16="http://schemas.microsoft.com/office/drawing/2014/main" id="{781DE283-7549-4832-A2BD-A3808C48AF8A}"/>
              </a:ext>
            </a:extLst>
          </p:cNvPr>
          <p:cNvSpPr/>
          <p:nvPr/>
        </p:nvSpPr>
        <p:spPr>
          <a:xfrm>
            <a:off x="21352587" y="2497300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Набрать новых командующих</a:t>
            </a:r>
            <a:endParaRPr lang="ru-RU" sz="600" dirty="0"/>
          </a:p>
        </p:txBody>
      </p:sp>
      <p:sp>
        <p:nvSpPr>
          <p:cNvPr id="1387" name="Прямоугольник 1386">
            <a:extLst>
              <a:ext uri="{FF2B5EF4-FFF2-40B4-BE49-F238E27FC236}">
                <a16:creationId xmlns:a16="http://schemas.microsoft.com/office/drawing/2014/main" id="{579F264E-F9A6-49BA-99FD-E19221EAA28E}"/>
              </a:ext>
            </a:extLst>
          </p:cNvPr>
          <p:cNvSpPr/>
          <p:nvPr/>
        </p:nvSpPr>
        <p:spPr>
          <a:xfrm>
            <a:off x="42850881" y="2495345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Женские профсоюзы</a:t>
            </a:r>
            <a:endParaRPr lang="ru-RU" sz="600" dirty="0"/>
          </a:p>
        </p:txBody>
      </p:sp>
      <p:cxnSp>
        <p:nvCxnSpPr>
          <p:cNvPr id="1388" name="Shape 248">
            <a:extLst>
              <a:ext uri="{FF2B5EF4-FFF2-40B4-BE49-F238E27FC236}">
                <a16:creationId xmlns:a16="http://schemas.microsoft.com/office/drawing/2014/main" id="{A7B96775-A922-40FD-A527-9E2622933963}"/>
              </a:ext>
            </a:extLst>
          </p:cNvPr>
          <p:cNvCxnSpPr>
            <a:cxnSpLocks/>
            <a:stCxn id="1384" idx="2"/>
            <a:endCxn id="1387" idx="0"/>
          </p:cNvCxnSpPr>
          <p:nvPr/>
        </p:nvCxnSpPr>
        <p:spPr>
          <a:xfrm rot="16200000" flipH="1">
            <a:off x="43266262" y="24796595"/>
            <a:ext cx="312058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9" name="Прямоугольник 1388">
            <a:extLst>
              <a:ext uri="{FF2B5EF4-FFF2-40B4-BE49-F238E27FC236}">
                <a16:creationId xmlns:a16="http://schemas.microsoft.com/office/drawing/2014/main" id="{A6CED718-9752-4F4A-BB44-F4968812DCCC}"/>
              </a:ext>
            </a:extLst>
          </p:cNvPr>
          <p:cNvSpPr/>
          <p:nvPr/>
        </p:nvSpPr>
        <p:spPr>
          <a:xfrm>
            <a:off x="21352587" y="2301055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Копьё Нации</a:t>
            </a:r>
            <a:endParaRPr lang="ru-RU" sz="600" dirty="0"/>
          </a:p>
        </p:txBody>
      </p:sp>
      <p:sp>
        <p:nvSpPr>
          <p:cNvPr id="1390" name="Прямоугольник 1389">
            <a:extLst>
              <a:ext uri="{FF2B5EF4-FFF2-40B4-BE49-F238E27FC236}">
                <a16:creationId xmlns:a16="http://schemas.microsoft.com/office/drawing/2014/main" id="{ADE1E254-FCEA-43B6-B2FE-67EF4E26E82D}"/>
              </a:ext>
            </a:extLst>
          </p:cNvPr>
          <p:cNvSpPr/>
          <p:nvPr/>
        </p:nvSpPr>
        <p:spPr>
          <a:xfrm>
            <a:off x="22125833" y="2399833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Подготовиться к партизанской войне</a:t>
            </a:r>
            <a:endParaRPr lang="ru-RU" sz="600" dirty="0"/>
          </a:p>
        </p:txBody>
      </p:sp>
      <p:sp>
        <p:nvSpPr>
          <p:cNvPr id="1391" name="Прямоугольник 1390">
            <a:extLst>
              <a:ext uri="{FF2B5EF4-FFF2-40B4-BE49-F238E27FC236}">
                <a16:creationId xmlns:a16="http://schemas.microsoft.com/office/drawing/2014/main" id="{AA707450-2AA7-45CB-B0AD-1F62C80AAEC8}"/>
              </a:ext>
            </a:extLst>
          </p:cNvPr>
          <p:cNvSpPr/>
          <p:nvPr/>
        </p:nvSpPr>
        <p:spPr>
          <a:xfrm>
            <a:off x="20554142" y="2399833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набор среди населения</a:t>
            </a:r>
            <a:endParaRPr lang="ru-RU" sz="600" dirty="0"/>
          </a:p>
        </p:txBody>
      </p:sp>
      <p:cxnSp>
        <p:nvCxnSpPr>
          <p:cNvPr id="1392" name="Shape 248">
            <a:extLst>
              <a:ext uri="{FF2B5EF4-FFF2-40B4-BE49-F238E27FC236}">
                <a16:creationId xmlns:a16="http://schemas.microsoft.com/office/drawing/2014/main" id="{5A9AD9A7-A34E-4CCB-9DE1-D105CEBFC8AE}"/>
              </a:ext>
            </a:extLst>
          </p:cNvPr>
          <p:cNvCxnSpPr>
            <a:cxnSpLocks/>
            <a:stCxn id="1389" idx="2"/>
            <a:endCxn id="1391" idx="0"/>
          </p:cNvCxnSpPr>
          <p:nvPr/>
        </p:nvCxnSpPr>
        <p:spPr>
          <a:xfrm rot="5400000">
            <a:off x="21351223" y="23424732"/>
            <a:ext cx="348764" cy="7984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hape 248">
            <a:extLst>
              <a:ext uri="{FF2B5EF4-FFF2-40B4-BE49-F238E27FC236}">
                <a16:creationId xmlns:a16="http://schemas.microsoft.com/office/drawing/2014/main" id="{F01AB48C-CAB5-44F2-9BE0-4881CBE69D56}"/>
              </a:ext>
            </a:extLst>
          </p:cNvPr>
          <p:cNvCxnSpPr>
            <a:cxnSpLocks/>
            <a:stCxn id="1389" idx="2"/>
            <a:endCxn id="1390" idx="0"/>
          </p:cNvCxnSpPr>
          <p:nvPr/>
        </p:nvCxnSpPr>
        <p:spPr>
          <a:xfrm rot="16200000" flipH="1">
            <a:off x="22137068" y="23437331"/>
            <a:ext cx="348764" cy="7732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hape 248">
            <a:extLst>
              <a:ext uri="{FF2B5EF4-FFF2-40B4-BE49-F238E27FC236}">
                <a16:creationId xmlns:a16="http://schemas.microsoft.com/office/drawing/2014/main" id="{63F44CFC-7564-4A6C-953F-1D21D6948AC6}"/>
              </a:ext>
            </a:extLst>
          </p:cNvPr>
          <p:cNvCxnSpPr>
            <a:cxnSpLocks/>
            <a:stCxn id="1389" idx="2"/>
            <a:endCxn id="1386" idx="0"/>
          </p:cNvCxnSpPr>
          <p:nvPr/>
        </p:nvCxnSpPr>
        <p:spPr>
          <a:xfrm rot="5400000">
            <a:off x="21263110" y="24311289"/>
            <a:ext cx="132343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Прямоугольник 1394">
            <a:extLst>
              <a:ext uri="{FF2B5EF4-FFF2-40B4-BE49-F238E27FC236}">
                <a16:creationId xmlns:a16="http://schemas.microsoft.com/office/drawing/2014/main" id="{845EC8F8-BAE9-414E-8879-D5A7ACC6C571}"/>
              </a:ext>
            </a:extLst>
          </p:cNvPr>
          <p:cNvSpPr/>
          <p:nvPr/>
        </p:nvSpPr>
        <p:spPr>
          <a:xfrm>
            <a:off x="20562093" y="259593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Разработать тактику боевых групп</a:t>
            </a:r>
            <a:endParaRPr lang="ru-RU" sz="600" dirty="0"/>
          </a:p>
        </p:txBody>
      </p:sp>
      <p:sp>
        <p:nvSpPr>
          <p:cNvPr id="1396" name="Прямоугольник 1395">
            <a:extLst>
              <a:ext uri="{FF2B5EF4-FFF2-40B4-BE49-F238E27FC236}">
                <a16:creationId xmlns:a16="http://schemas.microsoft.com/office/drawing/2014/main" id="{10A55542-A6EC-4EA2-8ECC-E2AD70CA5FE5}"/>
              </a:ext>
            </a:extLst>
          </p:cNvPr>
          <p:cNvSpPr/>
          <p:nvPr/>
        </p:nvSpPr>
        <p:spPr>
          <a:xfrm>
            <a:off x="22126672" y="2595303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Обучение методам саботажа</a:t>
            </a:r>
            <a:endParaRPr lang="ru-RU" sz="600" dirty="0"/>
          </a:p>
        </p:txBody>
      </p:sp>
      <p:cxnSp>
        <p:nvCxnSpPr>
          <p:cNvPr id="1397" name="Shape 248">
            <a:extLst>
              <a:ext uri="{FF2B5EF4-FFF2-40B4-BE49-F238E27FC236}">
                <a16:creationId xmlns:a16="http://schemas.microsoft.com/office/drawing/2014/main" id="{81BFF2A7-C81F-409B-9DD6-DEDD20E5D3FF}"/>
              </a:ext>
            </a:extLst>
          </p:cNvPr>
          <p:cNvCxnSpPr>
            <a:cxnSpLocks/>
            <a:stCxn id="1391" idx="2"/>
            <a:endCxn id="1395" idx="0"/>
          </p:cNvCxnSpPr>
          <p:nvPr/>
        </p:nvCxnSpPr>
        <p:spPr>
          <a:xfrm rot="16200000" flipH="1">
            <a:off x="20469341" y="25294391"/>
            <a:ext cx="1322032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hape 248">
            <a:extLst>
              <a:ext uri="{FF2B5EF4-FFF2-40B4-BE49-F238E27FC236}">
                <a16:creationId xmlns:a16="http://schemas.microsoft.com/office/drawing/2014/main" id="{E7BFBE0F-4306-4104-9E7B-5E67EDDFE10D}"/>
              </a:ext>
            </a:extLst>
          </p:cNvPr>
          <p:cNvCxnSpPr>
            <a:cxnSpLocks/>
            <a:stCxn id="1390" idx="2"/>
            <a:endCxn id="1396" idx="0"/>
          </p:cNvCxnSpPr>
          <p:nvPr/>
        </p:nvCxnSpPr>
        <p:spPr>
          <a:xfrm rot="16200000" flipH="1">
            <a:off x="22040651" y="25294772"/>
            <a:ext cx="1315682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" name="Прямоугольник 1398">
            <a:extLst>
              <a:ext uri="{FF2B5EF4-FFF2-40B4-BE49-F238E27FC236}">
                <a16:creationId xmlns:a16="http://schemas.microsoft.com/office/drawing/2014/main" id="{447F501F-1DEC-4098-A516-6A3DFC37E697}"/>
              </a:ext>
            </a:extLst>
          </p:cNvPr>
          <p:cNvSpPr/>
          <p:nvPr/>
        </p:nvSpPr>
        <p:spPr>
          <a:xfrm>
            <a:off x="28765157" y="2595107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Женская лига Африканского национального конгресса</a:t>
            </a:r>
            <a:endParaRPr lang="ru-RU" sz="300" dirty="0"/>
          </a:p>
        </p:txBody>
      </p:sp>
      <p:cxnSp>
        <p:nvCxnSpPr>
          <p:cNvPr id="1400" name="Shape 248">
            <a:extLst>
              <a:ext uri="{FF2B5EF4-FFF2-40B4-BE49-F238E27FC236}">
                <a16:creationId xmlns:a16="http://schemas.microsoft.com/office/drawing/2014/main" id="{8AB62CBB-1108-4418-AA9B-2D53CBBAFFF3}"/>
              </a:ext>
            </a:extLst>
          </p:cNvPr>
          <p:cNvCxnSpPr>
            <a:cxnSpLocks/>
            <a:stCxn id="1197" idx="2"/>
            <a:endCxn id="1399" idx="0"/>
          </p:cNvCxnSpPr>
          <p:nvPr/>
        </p:nvCxnSpPr>
        <p:spPr>
          <a:xfrm rot="5400000">
            <a:off x="29413106" y="24562960"/>
            <a:ext cx="1312405" cy="1463821"/>
          </a:xfrm>
          <a:prstGeom prst="bentConnector3">
            <a:avLst>
              <a:gd name="adj1" fmla="val 88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hape 248">
            <a:extLst>
              <a:ext uri="{FF2B5EF4-FFF2-40B4-BE49-F238E27FC236}">
                <a16:creationId xmlns:a16="http://schemas.microsoft.com/office/drawing/2014/main" id="{0DED50C3-B7BE-4100-843A-A5F220E63A6D}"/>
              </a:ext>
            </a:extLst>
          </p:cNvPr>
          <p:cNvCxnSpPr>
            <a:cxnSpLocks/>
            <a:stCxn id="1282" idx="2"/>
            <a:endCxn id="1399" idx="0"/>
          </p:cNvCxnSpPr>
          <p:nvPr/>
        </p:nvCxnSpPr>
        <p:spPr>
          <a:xfrm rot="5400000">
            <a:off x="28682934" y="25293130"/>
            <a:ext cx="1312406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Прямоугольник 1401">
            <a:extLst>
              <a:ext uri="{FF2B5EF4-FFF2-40B4-BE49-F238E27FC236}">
                <a16:creationId xmlns:a16="http://schemas.microsoft.com/office/drawing/2014/main" id="{99338802-A11E-4A94-B3CF-A89CBC83DB7E}"/>
              </a:ext>
            </a:extLst>
          </p:cNvPr>
          <p:cNvSpPr/>
          <p:nvPr/>
        </p:nvSpPr>
        <p:spPr>
          <a:xfrm>
            <a:off x="23691066" y="25990284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Восстановить уничтоженные профсоюзы</a:t>
            </a:r>
            <a:endParaRPr lang="ru-RU" sz="300" dirty="0"/>
          </a:p>
        </p:txBody>
      </p:sp>
      <p:cxnSp>
        <p:nvCxnSpPr>
          <p:cNvPr id="1403" name="Shape 248">
            <a:extLst>
              <a:ext uri="{FF2B5EF4-FFF2-40B4-BE49-F238E27FC236}">
                <a16:creationId xmlns:a16="http://schemas.microsoft.com/office/drawing/2014/main" id="{45BFB96A-8B40-4A6B-BFAC-E63D52131FBB}"/>
              </a:ext>
            </a:extLst>
          </p:cNvPr>
          <p:cNvCxnSpPr>
            <a:cxnSpLocks/>
            <a:stCxn id="1280" idx="2"/>
            <a:endCxn id="1402" idx="0"/>
          </p:cNvCxnSpPr>
          <p:nvPr/>
        </p:nvCxnSpPr>
        <p:spPr>
          <a:xfrm rot="5400000">
            <a:off x="23587561" y="25314413"/>
            <a:ext cx="1351617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Прямоугольник 1403">
            <a:extLst>
              <a:ext uri="{FF2B5EF4-FFF2-40B4-BE49-F238E27FC236}">
                <a16:creationId xmlns:a16="http://schemas.microsoft.com/office/drawing/2014/main" id="{A5188AE2-4F53-4D1C-A9E0-290E17F1CA2E}"/>
              </a:ext>
            </a:extLst>
          </p:cNvPr>
          <p:cNvSpPr/>
          <p:nvPr/>
        </p:nvSpPr>
        <p:spPr>
          <a:xfrm>
            <a:off x="43009791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Открыть троллейбусное движение в Кейптауне (текущее)</a:t>
            </a:r>
            <a:endParaRPr lang="ru-RU" sz="600" dirty="0"/>
          </a:p>
        </p:txBody>
      </p:sp>
      <p:sp>
        <p:nvSpPr>
          <p:cNvPr id="1405" name="Прямоугольник 1404">
            <a:extLst>
              <a:ext uri="{FF2B5EF4-FFF2-40B4-BE49-F238E27FC236}">
                <a16:creationId xmlns:a16="http://schemas.microsoft.com/office/drawing/2014/main" id="{044FE0C2-E1A4-4CA1-9F29-32D8DD01B580}"/>
              </a:ext>
            </a:extLst>
          </p:cNvPr>
          <p:cNvSpPr/>
          <p:nvPr/>
        </p:nvSpPr>
        <p:spPr>
          <a:xfrm>
            <a:off x="41587931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новые локомотивы (тут бы поезда) </a:t>
            </a:r>
            <a:r>
              <a:rPr lang="ru-RU" sz="600" dirty="0"/>
              <a:t>(текущее)</a:t>
            </a:r>
          </a:p>
        </p:txBody>
      </p:sp>
      <p:sp>
        <p:nvSpPr>
          <p:cNvPr id="1406" name="Прямоугольник 1405">
            <a:extLst>
              <a:ext uri="{FF2B5EF4-FFF2-40B4-BE49-F238E27FC236}">
                <a16:creationId xmlns:a16="http://schemas.microsoft.com/office/drawing/2014/main" id="{336608D9-1A75-4444-A5DF-94314EA7B548}"/>
              </a:ext>
            </a:extLst>
          </p:cNvPr>
          <p:cNvSpPr/>
          <p:nvPr/>
        </p:nvSpPr>
        <p:spPr>
          <a:xfrm>
            <a:off x="43689628" y="47234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Вложения в пятую провинцию </a:t>
            </a:r>
            <a:r>
              <a:rPr lang="ru-RU" sz="600" dirty="0"/>
              <a:t>(текущее)</a:t>
            </a:r>
          </a:p>
        </p:txBody>
      </p:sp>
      <p:sp>
        <p:nvSpPr>
          <p:cNvPr id="1407" name="Прямоугольник 1406">
            <a:extLst>
              <a:ext uri="{FF2B5EF4-FFF2-40B4-BE49-F238E27FC236}">
                <a16:creationId xmlns:a16="http://schemas.microsoft.com/office/drawing/2014/main" id="{F7E68B64-DF72-4901-8D31-D4CDC671BDA4}"/>
              </a:ext>
            </a:extLst>
          </p:cNvPr>
          <p:cNvSpPr/>
          <p:nvPr/>
        </p:nvSpPr>
        <p:spPr>
          <a:xfrm>
            <a:off x="45135070" y="47225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автономию ЮЗА</a:t>
            </a:r>
            <a:r>
              <a:rPr lang="ru-RU" sz="600" dirty="0"/>
              <a:t> (текущее)</a:t>
            </a:r>
          </a:p>
        </p:txBody>
      </p:sp>
      <p:sp>
        <p:nvSpPr>
          <p:cNvPr id="1408" name="Прямоугольник 1407">
            <a:extLst>
              <a:ext uri="{FF2B5EF4-FFF2-40B4-BE49-F238E27FC236}">
                <a16:creationId xmlns:a16="http://schemas.microsoft.com/office/drawing/2014/main" id="{0EF76AED-780E-4390-8236-D38BE368E759}"/>
              </a:ext>
            </a:extLst>
          </p:cNvPr>
          <p:cNvSpPr/>
          <p:nvPr/>
        </p:nvSpPr>
        <p:spPr>
          <a:xfrm>
            <a:off x="44412377" y="57626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Дешёвая чернокожая сила </a:t>
            </a:r>
            <a:r>
              <a:rPr lang="ru-RU" sz="600" dirty="0"/>
              <a:t>(текущее)</a:t>
            </a:r>
          </a:p>
        </p:txBody>
      </p:sp>
      <p:cxnSp>
        <p:nvCxnSpPr>
          <p:cNvPr id="1409" name="Shape 248">
            <a:extLst>
              <a:ext uri="{FF2B5EF4-FFF2-40B4-BE49-F238E27FC236}">
                <a16:creationId xmlns:a16="http://schemas.microsoft.com/office/drawing/2014/main" id="{54292CF4-9C87-4F67-A83A-9771190F91A6}"/>
              </a:ext>
            </a:extLst>
          </p:cNvPr>
          <p:cNvCxnSpPr>
            <a:cxnSpLocks/>
            <a:stCxn id="1414" idx="2"/>
            <a:endCxn id="1407" idx="0"/>
          </p:cNvCxnSpPr>
          <p:nvPr/>
        </p:nvCxnSpPr>
        <p:spPr>
          <a:xfrm rot="16200000" flipH="1">
            <a:off x="45122633" y="4137840"/>
            <a:ext cx="446632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hape 248">
            <a:extLst>
              <a:ext uri="{FF2B5EF4-FFF2-40B4-BE49-F238E27FC236}">
                <a16:creationId xmlns:a16="http://schemas.microsoft.com/office/drawing/2014/main" id="{D5AA0468-B7FF-4F09-A68F-A96E0F5CEBBE}"/>
              </a:ext>
            </a:extLst>
          </p:cNvPr>
          <p:cNvCxnSpPr>
            <a:cxnSpLocks/>
            <a:stCxn id="1414" idx="2"/>
            <a:endCxn id="1406" idx="0"/>
          </p:cNvCxnSpPr>
          <p:nvPr/>
        </p:nvCxnSpPr>
        <p:spPr>
          <a:xfrm rot="5400000">
            <a:off x="44399446" y="4138308"/>
            <a:ext cx="447566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hape 248">
            <a:extLst>
              <a:ext uri="{FF2B5EF4-FFF2-40B4-BE49-F238E27FC236}">
                <a16:creationId xmlns:a16="http://schemas.microsoft.com/office/drawing/2014/main" id="{C11114C6-0939-4881-A795-F09BEBB4544B}"/>
              </a:ext>
            </a:extLst>
          </p:cNvPr>
          <p:cNvCxnSpPr>
            <a:cxnSpLocks/>
            <a:stCxn id="1407" idx="2"/>
            <a:endCxn id="1408" idx="0"/>
          </p:cNvCxnSpPr>
          <p:nvPr/>
        </p:nvCxnSpPr>
        <p:spPr>
          <a:xfrm rot="5400000">
            <a:off x="45145422" y="5200728"/>
            <a:ext cx="401085" cy="722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hape 248">
            <a:extLst>
              <a:ext uri="{FF2B5EF4-FFF2-40B4-BE49-F238E27FC236}">
                <a16:creationId xmlns:a16="http://schemas.microsoft.com/office/drawing/2014/main" id="{3A1B9A5C-D270-435D-AE45-96B36DEC3AD6}"/>
              </a:ext>
            </a:extLst>
          </p:cNvPr>
          <p:cNvCxnSpPr>
            <a:cxnSpLocks/>
            <a:stCxn id="1406" idx="2"/>
            <a:endCxn id="1408" idx="0"/>
          </p:cNvCxnSpPr>
          <p:nvPr/>
        </p:nvCxnSpPr>
        <p:spPr>
          <a:xfrm rot="16200000" flipH="1">
            <a:off x="44423167" y="5201166"/>
            <a:ext cx="400151" cy="7227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" name="Прямоугольник 1412">
            <a:extLst>
              <a:ext uri="{FF2B5EF4-FFF2-40B4-BE49-F238E27FC236}">
                <a16:creationId xmlns:a16="http://schemas.microsoft.com/office/drawing/2014/main" id="{74E775C5-8DE3-41D7-974D-BD83CFA1ED47}"/>
              </a:ext>
            </a:extLst>
          </p:cNvPr>
          <p:cNvSpPr/>
          <p:nvPr/>
        </p:nvSpPr>
        <p:spPr>
          <a:xfrm>
            <a:off x="43009791" y="363640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Заложить новые доки в Кейптауне (1945 </a:t>
            </a:r>
            <a:r>
              <a:rPr lang="ru-RU" sz="1100" dirty="0" err="1"/>
              <a:t>г.Построен</a:t>
            </a:r>
            <a:r>
              <a:rPr lang="ru-RU" sz="1100" dirty="0"/>
              <a:t> Дункан Док.) (изменить описание)</a:t>
            </a:r>
            <a:endParaRPr lang="ru-RU" sz="600" dirty="0"/>
          </a:p>
        </p:txBody>
      </p:sp>
      <p:sp>
        <p:nvSpPr>
          <p:cNvPr id="1414" name="Прямоугольник 1413">
            <a:extLst>
              <a:ext uri="{FF2B5EF4-FFF2-40B4-BE49-F238E27FC236}">
                <a16:creationId xmlns:a16="http://schemas.microsoft.com/office/drawing/2014/main" id="{62C6E430-010C-496D-A29D-0DD2CE34DF4D}"/>
              </a:ext>
            </a:extLst>
          </p:cNvPr>
          <p:cNvSpPr/>
          <p:nvPr/>
        </p:nvSpPr>
        <p:spPr>
          <a:xfrm>
            <a:off x="44400564" y="3636870"/>
            <a:ext cx="116804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внутренних регионов (текущее)</a:t>
            </a:r>
            <a:endParaRPr lang="ru-RU" sz="600" dirty="0"/>
          </a:p>
        </p:txBody>
      </p:sp>
      <p:sp>
        <p:nvSpPr>
          <p:cNvPr id="1415" name="Прямоугольник 1414">
            <a:extLst>
              <a:ext uri="{FF2B5EF4-FFF2-40B4-BE49-F238E27FC236}">
                <a16:creationId xmlns:a16="http://schemas.microsoft.com/office/drawing/2014/main" id="{923AC201-F628-46E7-9099-A658B03712E2}"/>
              </a:ext>
            </a:extLst>
          </p:cNvPr>
          <p:cNvSpPr/>
          <p:nvPr/>
        </p:nvSpPr>
        <p:spPr>
          <a:xfrm>
            <a:off x="46684744" y="54076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социальные изменения (изменено)</a:t>
            </a:r>
            <a:endParaRPr lang="ru-RU" sz="600" dirty="0"/>
          </a:p>
        </p:txBody>
      </p:sp>
      <p:sp>
        <p:nvSpPr>
          <p:cNvPr id="1416" name="Прямоугольник 1415">
            <a:extLst>
              <a:ext uri="{FF2B5EF4-FFF2-40B4-BE49-F238E27FC236}">
                <a16:creationId xmlns:a16="http://schemas.microsoft.com/office/drawing/2014/main" id="{3EC2DF4D-1FB9-4601-BC4A-B0642C5443B6}"/>
              </a:ext>
            </a:extLst>
          </p:cNvPr>
          <p:cNvSpPr/>
          <p:nvPr/>
        </p:nvSpPr>
        <p:spPr>
          <a:xfrm>
            <a:off x="45940227" y="15743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сеть школ для чёрных(изменено)</a:t>
            </a:r>
            <a:endParaRPr lang="ru-RU" sz="600" dirty="0"/>
          </a:p>
        </p:txBody>
      </p:sp>
      <p:sp>
        <p:nvSpPr>
          <p:cNvPr id="1417" name="Прямоугольник 1416">
            <a:extLst>
              <a:ext uri="{FF2B5EF4-FFF2-40B4-BE49-F238E27FC236}">
                <a16:creationId xmlns:a16="http://schemas.microsoft.com/office/drawing/2014/main" id="{ED7F8EAB-63EA-4D0B-BA84-3DEFFE343569}"/>
              </a:ext>
            </a:extLst>
          </p:cNvPr>
          <p:cNvSpPr/>
          <p:nvPr/>
        </p:nvSpPr>
        <p:spPr>
          <a:xfrm>
            <a:off x="47469257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Вложиться в образование для белых (изменено) (1936)</a:t>
            </a:r>
            <a:endParaRPr lang="ru-RU" sz="600" dirty="0"/>
          </a:p>
        </p:txBody>
      </p:sp>
      <p:sp>
        <p:nvSpPr>
          <p:cNvPr id="1418" name="Прямоугольник 1417">
            <a:extLst>
              <a:ext uri="{FF2B5EF4-FFF2-40B4-BE49-F238E27FC236}">
                <a16:creationId xmlns:a16="http://schemas.microsoft.com/office/drawing/2014/main" id="{81CB9E4F-5662-4BE6-B70D-A76DA827C734}"/>
              </a:ext>
            </a:extLst>
          </p:cNvPr>
          <p:cNvSpPr/>
          <p:nvPr/>
        </p:nvSpPr>
        <p:spPr>
          <a:xfrm>
            <a:off x="40111415" y="474661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университет Претории (текущее)</a:t>
            </a:r>
            <a:endParaRPr lang="ru-RU" sz="600" dirty="0"/>
          </a:p>
        </p:txBody>
      </p:sp>
      <p:sp>
        <p:nvSpPr>
          <p:cNvPr id="1419" name="Прямоугольник 1418">
            <a:extLst>
              <a:ext uri="{FF2B5EF4-FFF2-40B4-BE49-F238E27FC236}">
                <a16:creationId xmlns:a16="http://schemas.microsoft.com/office/drawing/2014/main" id="{CE3CC427-917F-445D-B8B4-02FD569E87D0}"/>
              </a:ext>
            </a:extLst>
          </p:cNvPr>
          <p:cNvSpPr/>
          <p:nvPr/>
        </p:nvSpPr>
        <p:spPr>
          <a:xfrm>
            <a:off x="39359308" y="57534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атомной энергетики (текущее)</a:t>
            </a:r>
            <a:endParaRPr lang="ru-RU" sz="600" dirty="0"/>
          </a:p>
        </p:txBody>
      </p:sp>
      <p:sp>
        <p:nvSpPr>
          <p:cNvPr id="1420" name="Прямоугольник 1419">
            <a:extLst>
              <a:ext uri="{FF2B5EF4-FFF2-40B4-BE49-F238E27FC236}">
                <a16:creationId xmlns:a16="http://schemas.microsoft.com/office/drawing/2014/main" id="{1327711F-F521-4EF9-B5E4-C9075DEFF432}"/>
              </a:ext>
            </a:extLst>
          </p:cNvPr>
          <p:cNvSpPr/>
          <p:nvPr/>
        </p:nvSpPr>
        <p:spPr>
          <a:xfrm>
            <a:off x="40903564" y="575610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ракетных технологий (текущее)</a:t>
            </a:r>
            <a:endParaRPr lang="ru-RU" sz="600" dirty="0"/>
          </a:p>
        </p:txBody>
      </p:sp>
      <p:cxnSp>
        <p:nvCxnSpPr>
          <p:cNvPr id="1421" name="Прямая соединительная линия 1420">
            <a:extLst>
              <a:ext uri="{FF2B5EF4-FFF2-40B4-BE49-F238E27FC236}">
                <a16:creationId xmlns:a16="http://schemas.microsoft.com/office/drawing/2014/main" id="{EB2C4C71-D075-402B-A720-93089BD9072F}"/>
              </a:ext>
            </a:extLst>
          </p:cNvPr>
          <p:cNvCxnSpPr>
            <a:cxnSpLocks/>
            <a:stCxn id="1406" idx="3"/>
            <a:endCxn id="1407" idx="1"/>
          </p:cNvCxnSpPr>
          <p:nvPr/>
        </p:nvCxnSpPr>
        <p:spPr>
          <a:xfrm flipV="1">
            <a:off x="44834108" y="5042025"/>
            <a:ext cx="300962" cy="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2" name="Прямая соединительная линия 1421">
            <a:extLst>
              <a:ext uri="{FF2B5EF4-FFF2-40B4-BE49-F238E27FC236}">
                <a16:creationId xmlns:a16="http://schemas.microsoft.com/office/drawing/2014/main" id="{C987F77D-C91C-4DAB-9DF0-87D6F0559F6B}"/>
              </a:ext>
            </a:extLst>
          </p:cNvPr>
          <p:cNvCxnSpPr>
            <a:cxnSpLocks/>
            <a:stCxn id="1419" idx="3"/>
            <a:endCxn id="1420" idx="1"/>
          </p:cNvCxnSpPr>
          <p:nvPr/>
        </p:nvCxnSpPr>
        <p:spPr>
          <a:xfrm>
            <a:off x="40503788" y="6072957"/>
            <a:ext cx="399776" cy="2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3" name="Прямая соединительная линия 1422">
            <a:extLst>
              <a:ext uri="{FF2B5EF4-FFF2-40B4-BE49-F238E27FC236}">
                <a16:creationId xmlns:a16="http://schemas.microsoft.com/office/drawing/2014/main" id="{325B1E80-6605-4769-9C7D-5DD93AD51D8C}"/>
              </a:ext>
            </a:extLst>
          </p:cNvPr>
          <p:cNvCxnSpPr>
            <a:cxnSpLocks/>
            <a:stCxn id="1416" idx="3"/>
            <a:endCxn id="1417" idx="1"/>
          </p:cNvCxnSpPr>
          <p:nvPr/>
        </p:nvCxnSpPr>
        <p:spPr>
          <a:xfrm>
            <a:off x="47084707" y="1893857"/>
            <a:ext cx="38455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4" name="Shape 248">
            <a:extLst>
              <a:ext uri="{FF2B5EF4-FFF2-40B4-BE49-F238E27FC236}">
                <a16:creationId xmlns:a16="http://schemas.microsoft.com/office/drawing/2014/main" id="{3080C26A-6D85-42B9-981E-0256061BF00A}"/>
              </a:ext>
            </a:extLst>
          </p:cNvPr>
          <p:cNvCxnSpPr>
            <a:cxnSpLocks/>
            <a:stCxn id="1418" idx="2"/>
            <a:endCxn id="1420" idx="0"/>
          </p:cNvCxnSpPr>
          <p:nvPr/>
        </p:nvCxnSpPr>
        <p:spPr>
          <a:xfrm rot="16200000" flipH="1">
            <a:off x="40894494" y="5174793"/>
            <a:ext cx="370470" cy="79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hape 248">
            <a:extLst>
              <a:ext uri="{FF2B5EF4-FFF2-40B4-BE49-F238E27FC236}">
                <a16:creationId xmlns:a16="http://schemas.microsoft.com/office/drawing/2014/main" id="{ADC8B862-9A02-4C63-BB8A-69C91EA41AB0}"/>
              </a:ext>
            </a:extLst>
          </p:cNvPr>
          <p:cNvCxnSpPr>
            <a:cxnSpLocks/>
            <a:stCxn id="1418" idx="2"/>
            <a:endCxn id="1419" idx="0"/>
          </p:cNvCxnSpPr>
          <p:nvPr/>
        </p:nvCxnSpPr>
        <p:spPr>
          <a:xfrm rot="5400000">
            <a:off x="40123694" y="5193488"/>
            <a:ext cx="367816" cy="752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Прямоугольник 1425">
            <a:extLst>
              <a:ext uri="{FF2B5EF4-FFF2-40B4-BE49-F238E27FC236}">
                <a16:creationId xmlns:a16="http://schemas.microsoft.com/office/drawing/2014/main" id="{D4AD3CBE-8B16-4DF5-A13F-B4BCF1F69FEA}"/>
              </a:ext>
            </a:extLst>
          </p:cNvPr>
          <p:cNvSpPr/>
          <p:nvPr/>
        </p:nvSpPr>
        <p:spPr>
          <a:xfrm>
            <a:off x="40098322" y="669447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современные стандарты образования (текущее)</a:t>
            </a:r>
            <a:endParaRPr lang="ru-RU" sz="600" dirty="0"/>
          </a:p>
        </p:txBody>
      </p:sp>
      <p:cxnSp>
        <p:nvCxnSpPr>
          <p:cNvPr id="1427" name="Shape 248">
            <a:extLst>
              <a:ext uri="{FF2B5EF4-FFF2-40B4-BE49-F238E27FC236}">
                <a16:creationId xmlns:a16="http://schemas.microsoft.com/office/drawing/2014/main" id="{AFBB3796-FBF6-45CC-B2E3-3DAD048702FE}"/>
              </a:ext>
            </a:extLst>
          </p:cNvPr>
          <p:cNvCxnSpPr>
            <a:cxnSpLocks/>
            <a:stCxn id="1420" idx="2"/>
            <a:endCxn id="1426" idx="0"/>
          </p:cNvCxnSpPr>
          <p:nvPr/>
        </p:nvCxnSpPr>
        <p:spPr>
          <a:xfrm rot="5400000">
            <a:off x="40923506" y="6142174"/>
            <a:ext cx="299355" cy="805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hape 248">
            <a:extLst>
              <a:ext uri="{FF2B5EF4-FFF2-40B4-BE49-F238E27FC236}">
                <a16:creationId xmlns:a16="http://schemas.microsoft.com/office/drawing/2014/main" id="{C0C612AB-73B1-4DBC-8E70-092473ECCB2E}"/>
              </a:ext>
            </a:extLst>
          </p:cNvPr>
          <p:cNvCxnSpPr>
            <a:cxnSpLocks/>
            <a:stCxn id="1419" idx="2"/>
            <a:endCxn id="1426" idx="0"/>
          </p:cNvCxnSpPr>
          <p:nvPr/>
        </p:nvCxnSpPr>
        <p:spPr>
          <a:xfrm rot="16200000" flipH="1">
            <a:off x="40150051" y="6173961"/>
            <a:ext cx="302009" cy="73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9" name="Прямоугольник 1428">
            <a:extLst>
              <a:ext uri="{FF2B5EF4-FFF2-40B4-BE49-F238E27FC236}">
                <a16:creationId xmlns:a16="http://schemas.microsoft.com/office/drawing/2014/main" id="{CC24B48E-A079-4E08-A955-D530754D69D9}"/>
              </a:ext>
            </a:extLst>
          </p:cNvPr>
          <p:cNvSpPr/>
          <p:nvPr/>
        </p:nvSpPr>
        <p:spPr>
          <a:xfrm>
            <a:off x="48234418" y="369113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Винодельни Пинотаж (1941)</a:t>
            </a:r>
            <a:endParaRPr lang="ru-RU" sz="600" dirty="0"/>
          </a:p>
        </p:txBody>
      </p:sp>
      <p:sp>
        <p:nvSpPr>
          <p:cNvPr id="1430" name="Прямоугольник 1429">
            <a:extLst>
              <a:ext uri="{FF2B5EF4-FFF2-40B4-BE49-F238E27FC236}">
                <a16:creationId xmlns:a16="http://schemas.microsoft.com/office/drawing/2014/main" id="{1DCBF0DD-8EA9-43A0-988B-CE18BD9548E7}"/>
              </a:ext>
            </a:extLst>
          </p:cNvPr>
          <p:cNvSpPr/>
          <p:nvPr/>
        </p:nvSpPr>
        <p:spPr>
          <a:xfrm>
            <a:off x="37132841" y="15776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добычу Хрома</a:t>
            </a:r>
            <a:endParaRPr lang="ru-RU" sz="600" dirty="0"/>
          </a:p>
        </p:txBody>
      </p:sp>
      <p:sp>
        <p:nvSpPr>
          <p:cNvPr id="1431" name="Прямоугольник 1430">
            <a:extLst>
              <a:ext uri="{FF2B5EF4-FFF2-40B4-BE49-F238E27FC236}">
                <a16:creationId xmlns:a16="http://schemas.microsoft.com/office/drawing/2014/main" id="{9B8CC6AA-3AA7-4BD7-B189-7DC5A7090944}"/>
              </a:ext>
            </a:extLst>
          </p:cNvPr>
          <p:cNvSpPr/>
          <p:nvPr/>
        </p:nvSpPr>
        <p:spPr>
          <a:xfrm>
            <a:off x="38661871" y="5392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Экспериментальные работы в алмазной отрасли</a:t>
            </a:r>
            <a:endParaRPr lang="ru-RU" sz="600" dirty="0"/>
          </a:p>
        </p:txBody>
      </p:sp>
      <p:sp>
        <p:nvSpPr>
          <p:cNvPr id="1432" name="Прямоугольник 1431">
            <a:extLst>
              <a:ext uri="{FF2B5EF4-FFF2-40B4-BE49-F238E27FC236}">
                <a16:creationId xmlns:a16="http://schemas.microsoft.com/office/drawing/2014/main" id="{9049E989-754C-4762-8E48-411B1454F454}"/>
              </a:ext>
            </a:extLst>
          </p:cNvPr>
          <p:cNvSpPr/>
          <p:nvPr/>
        </p:nvSpPr>
        <p:spPr>
          <a:xfrm>
            <a:off x="40098322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угледобывающих компаний</a:t>
            </a:r>
            <a:endParaRPr lang="ru-RU" sz="600" dirty="0"/>
          </a:p>
        </p:txBody>
      </p:sp>
      <p:sp>
        <p:nvSpPr>
          <p:cNvPr id="1433" name="Прямоугольник 1432">
            <a:extLst>
              <a:ext uri="{FF2B5EF4-FFF2-40B4-BE49-F238E27FC236}">
                <a16:creationId xmlns:a16="http://schemas.microsoft.com/office/drawing/2014/main" id="{B819EE67-AB43-4C79-B75D-02FB7E9CF2FD}"/>
              </a:ext>
            </a:extLst>
          </p:cNvPr>
          <p:cNvSpPr/>
          <p:nvPr/>
        </p:nvSpPr>
        <p:spPr>
          <a:xfrm>
            <a:off x="38661871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добычу урана</a:t>
            </a:r>
            <a:endParaRPr lang="ru-RU" sz="600" dirty="0"/>
          </a:p>
        </p:txBody>
      </p:sp>
      <p:sp>
        <p:nvSpPr>
          <p:cNvPr id="1434" name="Прямоугольник 1433">
            <a:extLst>
              <a:ext uri="{FF2B5EF4-FFF2-40B4-BE49-F238E27FC236}">
                <a16:creationId xmlns:a16="http://schemas.microsoft.com/office/drawing/2014/main" id="{D51FE1DE-55F4-424C-B257-EA2774DC82A9}"/>
              </a:ext>
            </a:extLst>
          </p:cNvPr>
          <p:cNvSpPr/>
          <p:nvPr/>
        </p:nvSpPr>
        <p:spPr>
          <a:xfrm>
            <a:off x="37877736" y="363305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Углубить раскопки железной руды</a:t>
            </a:r>
            <a:endParaRPr lang="ru-RU" sz="600" dirty="0"/>
          </a:p>
        </p:txBody>
      </p:sp>
      <p:sp>
        <p:nvSpPr>
          <p:cNvPr id="1435" name="Прямоугольник 1434">
            <a:extLst>
              <a:ext uri="{FF2B5EF4-FFF2-40B4-BE49-F238E27FC236}">
                <a16:creationId xmlns:a16="http://schemas.microsoft.com/office/drawing/2014/main" id="{1FF46F69-81C6-4236-B454-765E74E6326D}"/>
              </a:ext>
            </a:extLst>
          </p:cNvPr>
          <p:cNvSpPr/>
          <p:nvPr/>
        </p:nvSpPr>
        <p:spPr>
          <a:xfrm>
            <a:off x="37132841" y="263256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Упрочнить лидирующее место в алмазной отрасли</a:t>
            </a:r>
            <a:endParaRPr lang="ru-RU" sz="600" dirty="0"/>
          </a:p>
        </p:txBody>
      </p:sp>
      <p:sp>
        <p:nvSpPr>
          <p:cNvPr id="1436" name="Прямоугольник 1435">
            <a:extLst>
              <a:ext uri="{FF2B5EF4-FFF2-40B4-BE49-F238E27FC236}">
                <a16:creationId xmlns:a16="http://schemas.microsoft.com/office/drawing/2014/main" id="{8F5687AE-A18A-4EEA-ADAF-A17D557828B1}"/>
              </a:ext>
            </a:extLst>
          </p:cNvPr>
          <p:cNvSpPr/>
          <p:nvPr/>
        </p:nvSpPr>
        <p:spPr>
          <a:xfrm>
            <a:off x="42379504" y="9663170"/>
            <a:ext cx="114447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1437" name="Прямоугольник 1436">
            <a:extLst>
              <a:ext uri="{FF2B5EF4-FFF2-40B4-BE49-F238E27FC236}">
                <a16:creationId xmlns:a16="http://schemas.microsoft.com/office/drawing/2014/main" id="{A7C06E07-42AA-4836-83D9-0D47E204F5B4}"/>
              </a:ext>
            </a:extLst>
          </p:cNvPr>
          <p:cNvSpPr/>
          <p:nvPr/>
        </p:nvSpPr>
        <p:spPr>
          <a:xfrm>
            <a:off x="44411197" y="157305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Обезопасить горнодобывающую отрасль</a:t>
            </a:r>
            <a:endParaRPr lang="ru-RU" sz="600" dirty="0"/>
          </a:p>
        </p:txBody>
      </p:sp>
      <p:sp>
        <p:nvSpPr>
          <p:cNvPr id="1438" name="Прямоугольник 1437">
            <a:extLst>
              <a:ext uri="{FF2B5EF4-FFF2-40B4-BE49-F238E27FC236}">
                <a16:creationId xmlns:a16="http://schemas.microsoft.com/office/drawing/2014/main" id="{26044368-8685-4AD6-B730-5A35AF9675BD}"/>
              </a:ext>
            </a:extLst>
          </p:cNvPr>
          <p:cNvSpPr/>
          <p:nvPr/>
        </p:nvSpPr>
        <p:spPr>
          <a:xfrm>
            <a:off x="48998287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туземном тресте и земле (1936)</a:t>
            </a:r>
            <a:endParaRPr lang="ru-RU" sz="600" dirty="0"/>
          </a:p>
        </p:txBody>
      </p:sp>
      <p:sp>
        <p:nvSpPr>
          <p:cNvPr id="1439" name="Прямоугольник 1438">
            <a:extLst>
              <a:ext uri="{FF2B5EF4-FFF2-40B4-BE49-F238E27FC236}">
                <a16:creationId xmlns:a16="http://schemas.microsoft.com/office/drawing/2014/main" id="{08720400-D021-406C-B0EA-40FFE2ACBD97}"/>
              </a:ext>
            </a:extLst>
          </p:cNvPr>
          <p:cNvSpPr/>
          <p:nvPr/>
        </p:nvSpPr>
        <p:spPr>
          <a:xfrm>
            <a:off x="43004626" y="264978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Южноафриканская радиовещательная корпорация </a:t>
            </a:r>
            <a:r>
              <a:rPr lang="ru-RU" sz="500" dirty="0"/>
              <a:t>(1936)</a:t>
            </a:r>
            <a:endParaRPr lang="ru-RU" sz="600" dirty="0"/>
          </a:p>
        </p:txBody>
      </p:sp>
      <p:sp>
        <p:nvSpPr>
          <p:cNvPr id="1440" name="Прямоугольник 1439">
            <a:extLst>
              <a:ext uri="{FF2B5EF4-FFF2-40B4-BE49-F238E27FC236}">
                <a16:creationId xmlns:a16="http://schemas.microsoft.com/office/drawing/2014/main" id="{F5CBFF52-13A0-4AB8-8551-BA4D86B97CDD}"/>
              </a:ext>
            </a:extLst>
          </p:cNvPr>
          <p:cNvSpPr/>
          <p:nvPr/>
        </p:nvSpPr>
        <p:spPr>
          <a:xfrm>
            <a:off x="45135070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промышленном примирении и заработной плате (1937)</a:t>
            </a:r>
            <a:endParaRPr lang="ru-RU" sz="600" dirty="0"/>
          </a:p>
        </p:txBody>
      </p:sp>
      <p:sp>
        <p:nvSpPr>
          <p:cNvPr id="1441" name="Прямоугольник 1440">
            <a:extLst>
              <a:ext uri="{FF2B5EF4-FFF2-40B4-BE49-F238E27FC236}">
                <a16:creationId xmlns:a16="http://schemas.microsoft.com/office/drawing/2014/main" id="{A07FE5CB-13C6-4E0C-9B8B-6CBC7A8D8B16}"/>
              </a:ext>
            </a:extLst>
          </p:cNvPr>
          <p:cNvSpPr/>
          <p:nvPr/>
        </p:nvSpPr>
        <p:spPr>
          <a:xfrm>
            <a:off x="49801390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маркетинге</a:t>
            </a:r>
            <a:r>
              <a:rPr lang="ru-RU" sz="300" dirty="0"/>
              <a:t> </a:t>
            </a:r>
            <a:r>
              <a:rPr lang="ru-RU" sz="800" dirty="0"/>
              <a:t>(</a:t>
            </a:r>
            <a:r>
              <a:rPr lang="ru-RU" sz="900" dirty="0"/>
              <a:t>1937) </a:t>
            </a:r>
            <a:endParaRPr lang="ru-RU" sz="600" dirty="0"/>
          </a:p>
        </p:txBody>
      </p:sp>
      <p:sp>
        <p:nvSpPr>
          <p:cNvPr id="1442" name="Прямоугольник 1441">
            <a:extLst>
              <a:ext uri="{FF2B5EF4-FFF2-40B4-BE49-F238E27FC236}">
                <a16:creationId xmlns:a16="http://schemas.microsoft.com/office/drawing/2014/main" id="{887F0FC4-53C4-4D2D-9EA1-DC945E32DBEA}"/>
              </a:ext>
            </a:extLst>
          </p:cNvPr>
          <p:cNvSpPr/>
          <p:nvPr/>
        </p:nvSpPr>
        <p:spPr>
          <a:xfrm>
            <a:off x="40841905" y="363960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Закончить постройку трансконтинентальной железной дороги</a:t>
            </a:r>
            <a:endParaRPr lang="ru-RU" sz="600" dirty="0"/>
          </a:p>
        </p:txBody>
      </p:sp>
      <p:sp>
        <p:nvSpPr>
          <p:cNvPr id="1443" name="Прямоугольник 1442">
            <a:extLst>
              <a:ext uri="{FF2B5EF4-FFF2-40B4-BE49-F238E27FC236}">
                <a16:creationId xmlns:a16="http://schemas.microsoft.com/office/drawing/2014/main" id="{DE6EFE70-5356-4822-BE6C-C738C8276841}"/>
              </a:ext>
            </a:extLst>
          </p:cNvPr>
          <p:cNvSpPr/>
          <p:nvPr/>
        </p:nvSpPr>
        <p:spPr>
          <a:xfrm>
            <a:off x="40098322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Внутренние железные дороги</a:t>
            </a:r>
            <a:endParaRPr lang="ru-RU" sz="600" dirty="0"/>
          </a:p>
        </p:txBody>
      </p:sp>
      <p:sp>
        <p:nvSpPr>
          <p:cNvPr id="1444" name="Прямоугольник 1443">
            <a:extLst>
              <a:ext uri="{FF2B5EF4-FFF2-40B4-BE49-F238E27FC236}">
                <a16:creationId xmlns:a16="http://schemas.microsoft.com/office/drawing/2014/main" id="{78CC02CB-7EDA-4A87-ACE2-12B16566C840}"/>
              </a:ext>
            </a:extLst>
          </p:cNvPr>
          <p:cNvSpPr/>
          <p:nvPr/>
        </p:nvSpPr>
        <p:spPr>
          <a:xfrm>
            <a:off x="41588358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Трансвааль – центр железных дорог</a:t>
            </a:r>
            <a:endParaRPr lang="ru-RU" sz="600" dirty="0"/>
          </a:p>
        </p:txBody>
      </p:sp>
      <p:sp>
        <p:nvSpPr>
          <p:cNvPr id="1445" name="Прямоугольник 1444">
            <a:extLst>
              <a:ext uri="{FF2B5EF4-FFF2-40B4-BE49-F238E27FC236}">
                <a16:creationId xmlns:a16="http://schemas.microsoft.com/office/drawing/2014/main" id="{4019866A-C7C9-4AFF-92CB-E7A0BD054A15}"/>
              </a:ext>
            </a:extLst>
          </p:cNvPr>
          <p:cNvSpPr/>
          <p:nvPr/>
        </p:nvSpPr>
        <p:spPr>
          <a:xfrm>
            <a:off x="43009791" y="157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Запустить электростанцию Столовой бухты (1936)</a:t>
            </a:r>
            <a:endParaRPr lang="ru-RU" sz="600" dirty="0"/>
          </a:p>
        </p:txBody>
      </p:sp>
      <p:cxnSp>
        <p:nvCxnSpPr>
          <p:cNvPr id="1446" name="Shape 248">
            <a:extLst>
              <a:ext uri="{FF2B5EF4-FFF2-40B4-BE49-F238E27FC236}">
                <a16:creationId xmlns:a16="http://schemas.microsoft.com/office/drawing/2014/main" id="{65A88859-8EA9-4C30-9201-08527D1DF1E0}"/>
              </a:ext>
            </a:extLst>
          </p:cNvPr>
          <p:cNvCxnSpPr>
            <a:cxnSpLocks/>
            <a:stCxn id="1431" idx="2"/>
            <a:endCxn id="1430" idx="0"/>
          </p:cNvCxnSpPr>
          <p:nvPr/>
        </p:nvCxnSpPr>
        <p:spPr>
          <a:xfrm rot="5400000">
            <a:off x="38269926" y="613426"/>
            <a:ext cx="399340" cy="1529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Shape 248">
            <a:extLst>
              <a:ext uri="{FF2B5EF4-FFF2-40B4-BE49-F238E27FC236}">
                <a16:creationId xmlns:a16="http://schemas.microsoft.com/office/drawing/2014/main" id="{8E610151-437D-49F5-84CA-3829CED30F00}"/>
              </a:ext>
            </a:extLst>
          </p:cNvPr>
          <p:cNvCxnSpPr>
            <a:cxnSpLocks/>
            <a:stCxn id="1431" idx="2"/>
            <a:endCxn id="1432" idx="0"/>
          </p:cNvCxnSpPr>
          <p:nvPr/>
        </p:nvCxnSpPr>
        <p:spPr>
          <a:xfrm rot="16200000" flipH="1">
            <a:off x="39754065" y="658316"/>
            <a:ext cx="396542" cy="1436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hape 248">
            <a:extLst>
              <a:ext uri="{FF2B5EF4-FFF2-40B4-BE49-F238E27FC236}">
                <a16:creationId xmlns:a16="http://schemas.microsoft.com/office/drawing/2014/main" id="{F83D74BA-87A7-4588-9335-DFB414F15D65}"/>
              </a:ext>
            </a:extLst>
          </p:cNvPr>
          <p:cNvCxnSpPr>
            <a:cxnSpLocks/>
            <a:stCxn id="1404" idx="2"/>
            <a:endCxn id="1405" idx="0"/>
          </p:cNvCxnSpPr>
          <p:nvPr/>
        </p:nvCxnSpPr>
        <p:spPr>
          <a:xfrm rot="5400000">
            <a:off x="42670497" y="663279"/>
            <a:ext cx="401208" cy="14218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hape 248">
            <a:extLst>
              <a:ext uri="{FF2B5EF4-FFF2-40B4-BE49-F238E27FC236}">
                <a16:creationId xmlns:a16="http://schemas.microsoft.com/office/drawing/2014/main" id="{9F8D3937-1837-4FC9-A19D-C139406E894C}"/>
              </a:ext>
            </a:extLst>
          </p:cNvPr>
          <p:cNvCxnSpPr>
            <a:cxnSpLocks/>
            <a:stCxn id="1405" idx="2"/>
            <a:endCxn id="1443" idx="0"/>
          </p:cNvCxnSpPr>
          <p:nvPr/>
        </p:nvCxnSpPr>
        <p:spPr>
          <a:xfrm rot="5400000">
            <a:off x="41205998" y="1678393"/>
            <a:ext cx="418739" cy="14896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hape 248">
            <a:extLst>
              <a:ext uri="{FF2B5EF4-FFF2-40B4-BE49-F238E27FC236}">
                <a16:creationId xmlns:a16="http://schemas.microsoft.com/office/drawing/2014/main" id="{A8E33D6A-24AC-433D-8AED-F1A174B452A6}"/>
              </a:ext>
            </a:extLst>
          </p:cNvPr>
          <p:cNvCxnSpPr>
            <a:cxnSpLocks/>
            <a:stCxn id="1443" idx="2"/>
            <a:endCxn id="1442" idx="0"/>
          </p:cNvCxnSpPr>
          <p:nvPr/>
        </p:nvCxnSpPr>
        <p:spPr>
          <a:xfrm rot="16200000" flipH="1">
            <a:off x="40858344" y="3083799"/>
            <a:ext cx="368018" cy="74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hape 248">
            <a:extLst>
              <a:ext uri="{FF2B5EF4-FFF2-40B4-BE49-F238E27FC236}">
                <a16:creationId xmlns:a16="http://schemas.microsoft.com/office/drawing/2014/main" id="{9E92BE2F-F315-4107-84BE-153B7ABF1D01}"/>
              </a:ext>
            </a:extLst>
          </p:cNvPr>
          <p:cNvCxnSpPr>
            <a:cxnSpLocks/>
            <a:stCxn id="1444" idx="2"/>
            <a:endCxn id="1442" idx="0"/>
          </p:cNvCxnSpPr>
          <p:nvPr/>
        </p:nvCxnSpPr>
        <p:spPr>
          <a:xfrm rot="5400000">
            <a:off x="41598768" y="3077769"/>
            <a:ext cx="377209" cy="746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hape 248">
            <a:extLst>
              <a:ext uri="{FF2B5EF4-FFF2-40B4-BE49-F238E27FC236}">
                <a16:creationId xmlns:a16="http://schemas.microsoft.com/office/drawing/2014/main" id="{66D2A30D-C7E4-48F8-A9CA-AED6F0325D2D}"/>
              </a:ext>
            </a:extLst>
          </p:cNvPr>
          <p:cNvCxnSpPr>
            <a:cxnSpLocks/>
            <a:stCxn id="1431" idx="2"/>
            <a:endCxn id="1434" idx="0"/>
          </p:cNvCxnSpPr>
          <p:nvPr/>
        </p:nvCxnSpPr>
        <p:spPr>
          <a:xfrm rot="5400000">
            <a:off x="37614655" y="2013593"/>
            <a:ext cx="2454779" cy="784135"/>
          </a:xfrm>
          <a:prstGeom prst="bentConnector3">
            <a:avLst>
              <a:gd name="adj1" fmla="val 84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Прямая со стрелкой 1452">
            <a:extLst>
              <a:ext uri="{FF2B5EF4-FFF2-40B4-BE49-F238E27FC236}">
                <a16:creationId xmlns:a16="http://schemas.microsoft.com/office/drawing/2014/main" id="{051E5AE8-A1CD-4655-8BDC-0983AC194D7B}"/>
              </a:ext>
            </a:extLst>
          </p:cNvPr>
          <p:cNvCxnSpPr>
            <a:cxnSpLocks/>
            <a:stCxn id="1430" idx="2"/>
            <a:endCxn id="1435" idx="0"/>
          </p:cNvCxnSpPr>
          <p:nvPr/>
        </p:nvCxnSpPr>
        <p:spPr>
          <a:xfrm>
            <a:off x="37705081" y="2216626"/>
            <a:ext cx="0" cy="415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Прямая со стрелкой 1453">
            <a:extLst>
              <a:ext uri="{FF2B5EF4-FFF2-40B4-BE49-F238E27FC236}">
                <a16:creationId xmlns:a16="http://schemas.microsoft.com/office/drawing/2014/main" id="{F57E6ACE-2A52-4CC7-A6CD-81922BEEC148}"/>
              </a:ext>
            </a:extLst>
          </p:cNvPr>
          <p:cNvCxnSpPr>
            <a:cxnSpLocks/>
            <a:stCxn id="1301" idx="2"/>
            <a:endCxn id="1433" idx="0"/>
          </p:cNvCxnSpPr>
          <p:nvPr/>
        </p:nvCxnSpPr>
        <p:spPr>
          <a:xfrm>
            <a:off x="39234111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Прямая со стрелкой 1454">
            <a:extLst>
              <a:ext uri="{FF2B5EF4-FFF2-40B4-BE49-F238E27FC236}">
                <a16:creationId xmlns:a16="http://schemas.microsoft.com/office/drawing/2014/main" id="{186BFCB6-8EE4-4FCF-B57E-5EA55A6EF2B9}"/>
              </a:ext>
            </a:extLst>
          </p:cNvPr>
          <p:cNvCxnSpPr>
            <a:cxnSpLocks/>
            <a:stCxn id="1432" idx="2"/>
            <a:endCxn id="1443" idx="0"/>
          </p:cNvCxnSpPr>
          <p:nvPr/>
        </p:nvCxnSpPr>
        <p:spPr>
          <a:xfrm>
            <a:off x="40670562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hape 248">
            <a:extLst>
              <a:ext uri="{FF2B5EF4-FFF2-40B4-BE49-F238E27FC236}">
                <a16:creationId xmlns:a16="http://schemas.microsoft.com/office/drawing/2014/main" id="{F1A6D559-F9D3-4993-9CA1-DAA9940816EA}"/>
              </a:ext>
            </a:extLst>
          </p:cNvPr>
          <p:cNvCxnSpPr>
            <a:cxnSpLocks/>
            <a:stCxn id="1432" idx="2"/>
            <a:endCxn id="1444" idx="0"/>
          </p:cNvCxnSpPr>
          <p:nvPr/>
        </p:nvCxnSpPr>
        <p:spPr>
          <a:xfrm rot="16200000" flipH="1">
            <a:off x="41210806" y="1673584"/>
            <a:ext cx="409548" cy="14900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Прямая со стрелкой 1456">
            <a:extLst>
              <a:ext uri="{FF2B5EF4-FFF2-40B4-BE49-F238E27FC236}">
                <a16:creationId xmlns:a16="http://schemas.microsoft.com/office/drawing/2014/main" id="{7236E3A6-94EE-4878-8482-CBF88BD8CBB1}"/>
              </a:ext>
            </a:extLst>
          </p:cNvPr>
          <p:cNvCxnSpPr>
            <a:cxnSpLocks/>
            <a:stCxn id="1404" idx="2"/>
            <a:endCxn id="1445" idx="0"/>
          </p:cNvCxnSpPr>
          <p:nvPr/>
        </p:nvCxnSpPr>
        <p:spPr>
          <a:xfrm>
            <a:off x="43582031" y="1173605"/>
            <a:ext cx="0" cy="3998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Прямая со стрелкой 1457">
            <a:extLst>
              <a:ext uri="{FF2B5EF4-FFF2-40B4-BE49-F238E27FC236}">
                <a16:creationId xmlns:a16="http://schemas.microsoft.com/office/drawing/2014/main" id="{E1C55ECA-5FA8-4469-9EFE-5A7D73228AAC}"/>
              </a:ext>
            </a:extLst>
          </p:cNvPr>
          <p:cNvCxnSpPr>
            <a:cxnSpLocks/>
            <a:stCxn id="1445" idx="2"/>
            <a:endCxn id="1439" idx="0"/>
          </p:cNvCxnSpPr>
          <p:nvPr/>
        </p:nvCxnSpPr>
        <p:spPr>
          <a:xfrm flipH="1">
            <a:off x="43576866" y="2212463"/>
            <a:ext cx="5165" cy="4373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hape 248">
            <a:extLst>
              <a:ext uri="{FF2B5EF4-FFF2-40B4-BE49-F238E27FC236}">
                <a16:creationId xmlns:a16="http://schemas.microsoft.com/office/drawing/2014/main" id="{5BB204A7-ED53-40B1-A2EF-7A395FE0C911}"/>
              </a:ext>
            </a:extLst>
          </p:cNvPr>
          <p:cNvCxnSpPr>
            <a:cxnSpLocks/>
            <a:stCxn id="1445" idx="2"/>
            <a:endCxn id="1414" idx="0"/>
          </p:cNvCxnSpPr>
          <p:nvPr/>
        </p:nvCxnSpPr>
        <p:spPr>
          <a:xfrm rot="16200000" flipH="1">
            <a:off x="43571107" y="2223387"/>
            <a:ext cx="1424407" cy="1402558"/>
          </a:xfrm>
          <a:prstGeom prst="bentConnector3">
            <a:avLst>
              <a:gd name="adj1" fmla="val 11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Shape 248">
            <a:extLst>
              <a:ext uri="{FF2B5EF4-FFF2-40B4-BE49-F238E27FC236}">
                <a16:creationId xmlns:a16="http://schemas.microsoft.com/office/drawing/2014/main" id="{AA6A78BD-29FC-499C-98F4-29055FC38DA1}"/>
              </a:ext>
            </a:extLst>
          </p:cNvPr>
          <p:cNvCxnSpPr>
            <a:cxnSpLocks/>
            <a:stCxn id="1440" idx="2"/>
            <a:endCxn id="1414" idx="0"/>
          </p:cNvCxnSpPr>
          <p:nvPr/>
        </p:nvCxnSpPr>
        <p:spPr>
          <a:xfrm rot="5400000">
            <a:off x="45159010" y="3088570"/>
            <a:ext cx="373880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hape 248">
            <a:extLst>
              <a:ext uri="{FF2B5EF4-FFF2-40B4-BE49-F238E27FC236}">
                <a16:creationId xmlns:a16="http://schemas.microsoft.com/office/drawing/2014/main" id="{77519DE1-1EB1-48E5-8F8E-39705B132473}"/>
              </a:ext>
            </a:extLst>
          </p:cNvPr>
          <p:cNvCxnSpPr>
            <a:cxnSpLocks/>
            <a:stCxn id="1415" idx="2"/>
            <a:endCxn id="1437" idx="0"/>
          </p:cNvCxnSpPr>
          <p:nvPr/>
        </p:nvCxnSpPr>
        <p:spPr>
          <a:xfrm rot="5400000">
            <a:off x="45923577" y="239645"/>
            <a:ext cx="393268" cy="22735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Shape 248">
            <a:extLst>
              <a:ext uri="{FF2B5EF4-FFF2-40B4-BE49-F238E27FC236}">
                <a16:creationId xmlns:a16="http://schemas.microsoft.com/office/drawing/2014/main" id="{9AD1D974-94FC-469D-8D68-10C69F51F480}"/>
              </a:ext>
            </a:extLst>
          </p:cNvPr>
          <p:cNvCxnSpPr>
            <a:cxnSpLocks/>
            <a:stCxn id="1415" idx="2"/>
            <a:endCxn id="1416" idx="0"/>
          </p:cNvCxnSpPr>
          <p:nvPr/>
        </p:nvCxnSpPr>
        <p:spPr>
          <a:xfrm rot="5400000">
            <a:off x="46687444" y="1004808"/>
            <a:ext cx="394565" cy="7445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hape 248">
            <a:extLst>
              <a:ext uri="{FF2B5EF4-FFF2-40B4-BE49-F238E27FC236}">
                <a16:creationId xmlns:a16="http://schemas.microsoft.com/office/drawing/2014/main" id="{C72C4288-9E08-43B7-B1B9-C6B2CECF4710}"/>
              </a:ext>
            </a:extLst>
          </p:cNvPr>
          <p:cNvCxnSpPr>
            <a:cxnSpLocks/>
            <a:stCxn id="1415" idx="2"/>
            <a:endCxn id="1417" idx="0"/>
          </p:cNvCxnSpPr>
          <p:nvPr/>
        </p:nvCxnSpPr>
        <p:spPr>
          <a:xfrm rot="16200000" flipH="1">
            <a:off x="47451957" y="984810"/>
            <a:ext cx="394567" cy="784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Shape 248">
            <a:extLst>
              <a:ext uri="{FF2B5EF4-FFF2-40B4-BE49-F238E27FC236}">
                <a16:creationId xmlns:a16="http://schemas.microsoft.com/office/drawing/2014/main" id="{AE784ABD-B96C-4392-BE1A-B8DF2ED83BCF}"/>
              </a:ext>
            </a:extLst>
          </p:cNvPr>
          <p:cNvCxnSpPr>
            <a:cxnSpLocks/>
            <a:stCxn id="1416" idx="2"/>
            <a:endCxn id="1440" idx="0"/>
          </p:cNvCxnSpPr>
          <p:nvPr/>
        </p:nvCxnSpPr>
        <p:spPr>
          <a:xfrm rot="5400000">
            <a:off x="45904584" y="2016091"/>
            <a:ext cx="410611" cy="8051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Shape 248">
            <a:extLst>
              <a:ext uri="{FF2B5EF4-FFF2-40B4-BE49-F238E27FC236}">
                <a16:creationId xmlns:a16="http://schemas.microsoft.com/office/drawing/2014/main" id="{D049FCFA-0AD3-4EC3-A884-2CF0121B9061}"/>
              </a:ext>
            </a:extLst>
          </p:cNvPr>
          <p:cNvCxnSpPr>
            <a:cxnSpLocks/>
            <a:stCxn id="1417" idx="2"/>
            <a:endCxn id="1440" idx="0"/>
          </p:cNvCxnSpPr>
          <p:nvPr/>
        </p:nvCxnSpPr>
        <p:spPr>
          <a:xfrm rot="5400000">
            <a:off x="46669100" y="1251577"/>
            <a:ext cx="410609" cy="23341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Shape 248">
            <a:extLst>
              <a:ext uri="{FF2B5EF4-FFF2-40B4-BE49-F238E27FC236}">
                <a16:creationId xmlns:a16="http://schemas.microsoft.com/office/drawing/2014/main" id="{B749A5FB-D7FE-4490-9CCE-733B91EC4A2A}"/>
              </a:ext>
            </a:extLst>
          </p:cNvPr>
          <p:cNvCxnSpPr>
            <a:cxnSpLocks/>
            <a:stCxn id="1417" idx="2"/>
            <a:endCxn id="1298" idx="0"/>
          </p:cNvCxnSpPr>
          <p:nvPr/>
        </p:nvCxnSpPr>
        <p:spPr>
          <a:xfrm rot="5400000">
            <a:off x="47444236" y="2026115"/>
            <a:ext cx="410010" cy="784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Shape 248">
            <a:extLst>
              <a:ext uri="{FF2B5EF4-FFF2-40B4-BE49-F238E27FC236}">
                <a16:creationId xmlns:a16="http://schemas.microsoft.com/office/drawing/2014/main" id="{B7C95DDE-C4E0-41CF-AE83-7AB661BEE503}"/>
              </a:ext>
            </a:extLst>
          </p:cNvPr>
          <p:cNvCxnSpPr>
            <a:cxnSpLocks/>
            <a:stCxn id="1416" idx="2"/>
            <a:endCxn id="1298" idx="0"/>
          </p:cNvCxnSpPr>
          <p:nvPr/>
        </p:nvCxnSpPr>
        <p:spPr>
          <a:xfrm rot="16200000" flipH="1">
            <a:off x="46679719" y="2046111"/>
            <a:ext cx="410012" cy="7445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hape 248">
            <a:extLst>
              <a:ext uri="{FF2B5EF4-FFF2-40B4-BE49-F238E27FC236}">
                <a16:creationId xmlns:a16="http://schemas.microsoft.com/office/drawing/2014/main" id="{2CC3997E-FB8C-4EFC-8425-D4EF3F37BB44}"/>
              </a:ext>
            </a:extLst>
          </p:cNvPr>
          <p:cNvCxnSpPr>
            <a:cxnSpLocks/>
            <a:stCxn id="1415" idx="2"/>
            <a:endCxn id="1438" idx="0"/>
          </p:cNvCxnSpPr>
          <p:nvPr/>
        </p:nvCxnSpPr>
        <p:spPr>
          <a:xfrm rot="16200000" flipH="1">
            <a:off x="48216472" y="220295"/>
            <a:ext cx="394567" cy="231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Shape 248">
            <a:extLst>
              <a:ext uri="{FF2B5EF4-FFF2-40B4-BE49-F238E27FC236}">
                <a16:creationId xmlns:a16="http://schemas.microsoft.com/office/drawing/2014/main" id="{3FFC6C79-0827-468D-8B81-B3F04F29C35F}"/>
              </a:ext>
            </a:extLst>
          </p:cNvPr>
          <p:cNvCxnSpPr>
            <a:cxnSpLocks/>
            <a:stCxn id="1438" idx="2"/>
            <a:endCxn id="1300" idx="0"/>
          </p:cNvCxnSpPr>
          <p:nvPr/>
        </p:nvCxnSpPr>
        <p:spPr>
          <a:xfrm rot="5400000">
            <a:off x="48983289" y="2036736"/>
            <a:ext cx="410609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hape 248">
            <a:extLst>
              <a:ext uri="{FF2B5EF4-FFF2-40B4-BE49-F238E27FC236}">
                <a16:creationId xmlns:a16="http://schemas.microsoft.com/office/drawing/2014/main" id="{83642BB9-31CA-482F-B194-E7B8164F6269}"/>
              </a:ext>
            </a:extLst>
          </p:cNvPr>
          <p:cNvCxnSpPr>
            <a:cxnSpLocks/>
            <a:stCxn id="1438" idx="2"/>
            <a:endCxn id="1441" idx="0"/>
          </p:cNvCxnSpPr>
          <p:nvPr/>
        </p:nvCxnSpPr>
        <p:spPr>
          <a:xfrm rot="16200000" flipH="1">
            <a:off x="49766774" y="2017118"/>
            <a:ext cx="410609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Прямая со стрелкой 1470">
            <a:extLst>
              <a:ext uri="{FF2B5EF4-FFF2-40B4-BE49-F238E27FC236}">
                <a16:creationId xmlns:a16="http://schemas.microsoft.com/office/drawing/2014/main" id="{4D9C8EAD-240B-4EB6-84B7-F50793580DBE}"/>
              </a:ext>
            </a:extLst>
          </p:cNvPr>
          <p:cNvCxnSpPr>
            <a:cxnSpLocks/>
            <a:stCxn id="1300" idx="2"/>
            <a:endCxn id="1429" idx="0"/>
          </p:cNvCxnSpPr>
          <p:nvPr/>
        </p:nvCxnSpPr>
        <p:spPr>
          <a:xfrm>
            <a:off x="48806658" y="3262990"/>
            <a:ext cx="0" cy="428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hape 248">
            <a:extLst>
              <a:ext uri="{FF2B5EF4-FFF2-40B4-BE49-F238E27FC236}">
                <a16:creationId xmlns:a16="http://schemas.microsoft.com/office/drawing/2014/main" id="{569C68D0-876A-4D2D-8D6A-1784131521DC}"/>
              </a:ext>
            </a:extLst>
          </p:cNvPr>
          <p:cNvCxnSpPr>
            <a:cxnSpLocks/>
            <a:stCxn id="1433" idx="2"/>
            <a:endCxn id="1419" idx="0"/>
          </p:cNvCxnSpPr>
          <p:nvPr/>
        </p:nvCxnSpPr>
        <p:spPr>
          <a:xfrm rot="16200000" flipH="1">
            <a:off x="38341896" y="4163796"/>
            <a:ext cx="2481867" cy="697437"/>
          </a:xfrm>
          <a:prstGeom prst="bentConnector3">
            <a:avLst>
              <a:gd name="adj1" fmla="val 63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Прямая со стрелкой 1472">
            <a:extLst>
              <a:ext uri="{FF2B5EF4-FFF2-40B4-BE49-F238E27FC236}">
                <a16:creationId xmlns:a16="http://schemas.microsoft.com/office/drawing/2014/main" id="{F0A8699E-B07E-42DE-A1D4-F01BD7B795B9}"/>
              </a:ext>
            </a:extLst>
          </p:cNvPr>
          <p:cNvCxnSpPr>
            <a:cxnSpLocks/>
            <a:stCxn id="1439" idx="2"/>
            <a:endCxn id="1413" idx="0"/>
          </p:cNvCxnSpPr>
          <p:nvPr/>
        </p:nvCxnSpPr>
        <p:spPr>
          <a:xfrm>
            <a:off x="43576866" y="3288799"/>
            <a:ext cx="5165" cy="347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hape 248">
            <a:extLst>
              <a:ext uri="{FF2B5EF4-FFF2-40B4-BE49-F238E27FC236}">
                <a16:creationId xmlns:a16="http://schemas.microsoft.com/office/drawing/2014/main" id="{935EF24E-6286-4B34-8503-094B2F75C1D7}"/>
              </a:ext>
            </a:extLst>
          </p:cNvPr>
          <p:cNvCxnSpPr>
            <a:cxnSpLocks/>
            <a:stCxn id="1414" idx="2"/>
            <a:endCxn id="1418" idx="0"/>
          </p:cNvCxnSpPr>
          <p:nvPr/>
        </p:nvCxnSpPr>
        <p:spPr>
          <a:xfrm rot="5400000">
            <a:off x="42598756" y="2360784"/>
            <a:ext cx="470733" cy="4300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Прямоугольник 1474">
            <a:extLst>
              <a:ext uri="{FF2B5EF4-FFF2-40B4-BE49-F238E27FC236}">
                <a16:creationId xmlns:a16="http://schemas.microsoft.com/office/drawing/2014/main" id="{C272B5A8-6351-429B-9A5C-A502319B572E}"/>
              </a:ext>
            </a:extLst>
          </p:cNvPr>
          <p:cNvSpPr/>
          <p:nvPr/>
        </p:nvSpPr>
        <p:spPr>
          <a:xfrm>
            <a:off x="41155145" y="2786459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рабочую республику Конго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476" name="Shape 248">
            <a:extLst>
              <a:ext uri="{FF2B5EF4-FFF2-40B4-BE49-F238E27FC236}">
                <a16:creationId xmlns:a16="http://schemas.microsoft.com/office/drawing/2014/main" id="{8CEA2999-6A2A-482A-A042-2FF2E78A7BA1}"/>
              </a:ext>
            </a:extLst>
          </p:cNvPr>
          <p:cNvCxnSpPr>
            <a:cxnSpLocks/>
            <a:stCxn id="1475" idx="2"/>
            <a:endCxn id="1379" idx="0"/>
          </p:cNvCxnSpPr>
          <p:nvPr/>
        </p:nvCxnSpPr>
        <p:spPr>
          <a:xfrm rot="16200000" flipH="1">
            <a:off x="41516336" y="28714663"/>
            <a:ext cx="1206776" cy="784678"/>
          </a:xfrm>
          <a:prstGeom prst="bentConnector3">
            <a:avLst>
              <a:gd name="adj1" fmla="val 103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hape 248">
            <a:extLst>
              <a:ext uri="{FF2B5EF4-FFF2-40B4-BE49-F238E27FC236}">
                <a16:creationId xmlns:a16="http://schemas.microsoft.com/office/drawing/2014/main" id="{B9372843-35EC-47CC-841C-4460083A6931}"/>
              </a:ext>
            </a:extLst>
          </p:cNvPr>
          <p:cNvCxnSpPr>
            <a:cxnSpLocks/>
            <a:stCxn id="1284" idx="2"/>
            <a:endCxn id="1475" idx="0"/>
          </p:cNvCxnSpPr>
          <p:nvPr/>
        </p:nvCxnSpPr>
        <p:spPr>
          <a:xfrm rot="16200000" flipH="1">
            <a:off x="39814191" y="25951404"/>
            <a:ext cx="1270933" cy="2555455"/>
          </a:xfrm>
          <a:prstGeom prst="bentConnector3">
            <a:avLst>
              <a:gd name="adj1" fmla="val 888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8" name="Прямоугольник 1477">
            <a:extLst>
              <a:ext uri="{FF2B5EF4-FFF2-40B4-BE49-F238E27FC236}">
                <a16:creationId xmlns:a16="http://schemas.microsoft.com/office/drawing/2014/main" id="{C93ACC12-42EB-4BC6-98A3-738C7BB8ABAB}"/>
              </a:ext>
            </a:extLst>
          </p:cNvPr>
          <p:cNvSpPr/>
          <p:nvPr/>
        </p:nvSpPr>
        <p:spPr>
          <a:xfrm>
            <a:off x="17205043" y="5345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Марш по Претории </a:t>
            </a:r>
            <a:r>
              <a:rPr lang="ru-RU" sz="1050" dirty="0"/>
              <a:t>(</a:t>
            </a:r>
            <a:r>
              <a:rPr lang="ru-RU" sz="1050" dirty="0" err="1"/>
              <a:t>кирино</a:t>
            </a:r>
            <a:r>
              <a:rPr lang="en-US" sz="1050" dirty="0"/>
              <a:t>: </a:t>
            </a:r>
            <a:r>
              <a:rPr lang="ru-RU" sz="1050" dirty="0"/>
              <a:t>НД на 100 дней, </a:t>
            </a:r>
            <a:r>
              <a:rPr lang="ru-RU" sz="1050" dirty="0" err="1"/>
              <a:t>политка</a:t>
            </a:r>
            <a:r>
              <a:rPr lang="ru-RU" sz="1050" dirty="0"/>
              <a:t> +1, автономия +2, </a:t>
            </a:r>
            <a:r>
              <a:rPr lang="ru-RU" sz="1050" dirty="0" err="1"/>
              <a:t>фазим</a:t>
            </a:r>
            <a:r>
              <a:rPr lang="ru-RU" sz="1050" dirty="0"/>
              <a:t> +0,1, </a:t>
            </a:r>
            <a:r>
              <a:rPr lang="ru-RU" sz="1050" dirty="0" err="1"/>
              <a:t>Африканерская</a:t>
            </a:r>
            <a:r>
              <a:rPr lang="ru-RU" sz="1050" dirty="0"/>
              <a:t> республика)</a:t>
            </a:r>
            <a:endParaRPr lang="ru-RU" sz="500" dirty="0"/>
          </a:p>
        </p:txBody>
      </p:sp>
      <p:sp>
        <p:nvSpPr>
          <p:cNvPr id="1479" name="Прямоугольник 1478">
            <a:extLst>
              <a:ext uri="{FF2B5EF4-FFF2-40B4-BE49-F238E27FC236}">
                <a16:creationId xmlns:a16="http://schemas.microsoft.com/office/drawing/2014/main" id="{214BF47C-6A41-4957-8473-E730ED14F329}"/>
              </a:ext>
            </a:extLst>
          </p:cNvPr>
          <p:cNvSpPr/>
          <p:nvPr/>
        </p:nvSpPr>
        <p:spPr>
          <a:xfrm>
            <a:off x="12238381" y="1064738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Вооружённые отряды </a:t>
            </a:r>
            <a:r>
              <a:rPr lang="ru-RU" sz="1100" dirty="0" err="1"/>
              <a:t>серорубашечников</a:t>
            </a:r>
            <a:r>
              <a:rPr lang="ru-RU" sz="1100" dirty="0"/>
              <a:t>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НД -20% время подготовки, </a:t>
            </a:r>
            <a:r>
              <a:rPr lang="ru-RU" sz="1100" dirty="0" err="1"/>
              <a:t>орагнизация</a:t>
            </a:r>
            <a:r>
              <a:rPr lang="ru-RU" sz="1100" dirty="0"/>
              <a:t> +8%, </a:t>
            </a:r>
            <a:r>
              <a:rPr lang="ru-RU" sz="1100" dirty="0" err="1"/>
              <a:t>военка</a:t>
            </a:r>
            <a:r>
              <a:rPr lang="ru-RU" sz="1100" dirty="0"/>
              <a:t> +1%, решение на </a:t>
            </a:r>
            <a:r>
              <a:rPr lang="ru-RU" sz="1100" dirty="0" err="1"/>
              <a:t>дивки</a:t>
            </a:r>
            <a:r>
              <a:rPr lang="ru-RU" sz="1100" dirty="0"/>
              <a:t> рубашек)</a:t>
            </a:r>
            <a:endParaRPr lang="ru-RU" sz="600" dirty="0"/>
          </a:p>
        </p:txBody>
      </p:sp>
      <p:cxnSp>
        <p:nvCxnSpPr>
          <p:cNvPr id="1480" name="Прямая соединительная линия 1479">
            <a:extLst>
              <a:ext uri="{FF2B5EF4-FFF2-40B4-BE49-F238E27FC236}">
                <a16:creationId xmlns:a16="http://schemas.microsoft.com/office/drawing/2014/main" id="{FA7E6020-F2F3-40C8-9D05-5E294550A41D}"/>
              </a:ext>
            </a:extLst>
          </p:cNvPr>
          <p:cNvCxnSpPr>
            <a:cxnSpLocks/>
            <a:stCxn id="1482" idx="3"/>
            <a:endCxn id="1483" idx="1"/>
          </p:cNvCxnSpPr>
          <p:nvPr/>
        </p:nvCxnSpPr>
        <p:spPr>
          <a:xfrm>
            <a:off x="12671742" y="13907364"/>
            <a:ext cx="3089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1" name="Прямоугольник 1480">
            <a:extLst>
              <a:ext uri="{FF2B5EF4-FFF2-40B4-BE49-F238E27FC236}">
                <a16:creationId xmlns:a16="http://schemas.microsoft.com/office/drawing/2014/main" id="{E7C93647-B2F4-4B38-B2EC-3F3EBC0B6AB2}"/>
              </a:ext>
            </a:extLst>
          </p:cNvPr>
          <p:cNvSpPr/>
          <p:nvPr/>
        </p:nvSpPr>
        <p:spPr>
          <a:xfrm>
            <a:off x="12238381" y="1211610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независимости от Британии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свобода)</a:t>
            </a:r>
            <a:endParaRPr lang="ru-RU" sz="600" dirty="0"/>
          </a:p>
        </p:txBody>
      </p:sp>
      <p:sp>
        <p:nvSpPr>
          <p:cNvPr id="1482" name="Прямоугольник 1481">
            <a:extLst>
              <a:ext uri="{FF2B5EF4-FFF2-40B4-BE49-F238E27FC236}">
                <a16:creationId xmlns:a16="http://schemas.microsoft.com/office/drawing/2014/main" id="{4D88DE3B-27DA-4B3B-B428-DFDB078C3171}"/>
              </a:ext>
            </a:extLst>
          </p:cNvPr>
          <p:cNvSpPr/>
          <p:nvPr/>
        </p:nvSpPr>
        <p:spPr>
          <a:xfrm>
            <a:off x="11515618" y="1358483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Союз белой Африки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одноимённый альянс)</a:t>
            </a:r>
            <a:endParaRPr lang="ru-RU" sz="600" dirty="0"/>
          </a:p>
        </p:txBody>
      </p:sp>
      <p:sp>
        <p:nvSpPr>
          <p:cNvPr id="1483" name="Прямоугольник 1482">
            <a:extLst>
              <a:ext uri="{FF2B5EF4-FFF2-40B4-BE49-F238E27FC236}">
                <a16:creationId xmlns:a16="http://schemas.microsoft.com/office/drawing/2014/main" id="{D929D27D-D302-447A-A262-1A3A450FE047}"/>
              </a:ext>
            </a:extLst>
          </p:cNvPr>
          <p:cNvSpPr/>
          <p:nvPr/>
        </p:nvSpPr>
        <p:spPr>
          <a:xfrm>
            <a:off x="12980660" y="1358483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 (</a:t>
            </a:r>
            <a:r>
              <a:rPr lang="ru-RU" sz="1100" dirty="0" err="1"/>
              <a:t>кирино</a:t>
            </a:r>
            <a:r>
              <a:rPr lang="ru-RU" sz="1100" dirty="0"/>
              <a:t>)</a:t>
            </a:r>
            <a:endParaRPr lang="ru-RU" sz="600" dirty="0"/>
          </a:p>
        </p:txBody>
      </p:sp>
      <p:sp>
        <p:nvSpPr>
          <p:cNvPr id="1484" name="Прямоугольник 1483">
            <a:extLst>
              <a:ext uri="{FF2B5EF4-FFF2-40B4-BE49-F238E27FC236}">
                <a16:creationId xmlns:a16="http://schemas.microsoft.com/office/drawing/2014/main" id="{150E938D-E223-4720-8B55-3CB9C9E521EB}"/>
              </a:ext>
            </a:extLst>
          </p:cNvPr>
          <p:cNvSpPr/>
          <p:nvPr/>
        </p:nvSpPr>
        <p:spPr>
          <a:xfrm>
            <a:off x="12980660" y="1505355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Совместные разработки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одноимённый альянс)</a:t>
            </a:r>
            <a:endParaRPr lang="ru-RU" sz="600" dirty="0"/>
          </a:p>
        </p:txBody>
      </p:sp>
      <p:sp>
        <p:nvSpPr>
          <p:cNvPr id="1485" name="Прямоугольник 1484">
            <a:extLst>
              <a:ext uri="{FF2B5EF4-FFF2-40B4-BE49-F238E27FC236}">
                <a16:creationId xmlns:a16="http://schemas.microsoft.com/office/drawing/2014/main" id="{D5EF3908-9529-4536-BCE4-7AC112F9A56C}"/>
              </a:ext>
            </a:extLst>
          </p:cNvPr>
          <p:cNvSpPr/>
          <p:nvPr/>
        </p:nvSpPr>
        <p:spPr>
          <a:xfrm>
            <a:off x="12238381" y="1652228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Внедриться в Южную Родезию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решения)</a:t>
            </a:r>
            <a:endParaRPr lang="ru-RU" sz="600" dirty="0"/>
          </a:p>
        </p:txBody>
      </p:sp>
      <p:sp>
        <p:nvSpPr>
          <p:cNvPr id="1486" name="Прямоугольник 1485">
            <a:extLst>
              <a:ext uri="{FF2B5EF4-FFF2-40B4-BE49-F238E27FC236}">
                <a16:creationId xmlns:a16="http://schemas.microsoft.com/office/drawing/2014/main" id="{409D147A-7D1E-4492-939A-F211F4C71551}"/>
              </a:ext>
            </a:extLst>
          </p:cNvPr>
          <p:cNvSpPr/>
          <p:nvPr/>
        </p:nvSpPr>
        <p:spPr>
          <a:xfrm>
            <a:off x="13739391" y="1652228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Преторийские</a:t>
            </a:r>
            <a:r>
              <a:rPr lang="ru-RU" sz="1100" dirty="0"/>
              <a:t> законы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всякое такое судя по </a:t>
            </a:r>
            <a:r>
              <a:rPr lang="ru-RU" sz="1100" dirty="0" err="1"/>
              <a:t>тултипу</a:t>
            </a:r>
            <a:r>
              <a:rPr lang="ru-RU" sz="1100" dirty="0"/>
              <a:t>)</a:t>
            </a:r>
            <a:endParaRPr lang="ru-RU" sz="600" dirty="0"/>
          </a:p>
        </p:txBody>
      </p:sp>
      <p:sp>
        <p:nvSpPr>
          <p:cNvPr id="1487" name="Прямоугольник 1486">
            <a:extLst>
              <a:ext uri="{FF2B5EF4-FFF2-40B4-BE49-F238E27FC236}">
                <a16:creationId xmlns:a16="http://schemas.microsoft.com/office/drawing/2014/main" id="{034BE5B1-018F-426E-AC2C-866C42D2261D}"/>
              </a:ext>
            </a:extLst>
          </p:cNvPr>
          <p:cNvSpPr/>
          <p:nvPr/>
        </p:nvSpPr>
        <p:spPr>
          <a:xfrm>
            <a:off x="14038360" y="17781075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референдум в Южной Родезии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претензии и объединение)</a:t>
            </a:r>
            <a:endParaRPr lang="ru-RU" sz="600" dirty="0"/>
          </a:p>
        </p:txBody>
      </p:sp>
      <p:sp>
        <p:nvSpPr>
          <p:cNvPr id="1488" name="Прямоугольник 1487">
            <a:extLst>
              <a:ext uri="{FF2B5EF4-FFF2-40B4-BE49-F238E27FC236}">
                <a16:creationId xmlns:a16="http://schemas.microsoft.com/office/drawing/2014/main" id="{D6D715EA-A2B4-4D39-B26B-FB296EF9E4C1}"/>
              </a:ext>
            </a:extLst>
          </p:cNvPr>
          <p:cNvSpPr/>
          <p:nvPr/>
        </p:nvSpPr>
        <p:spPr>
          <a:xfrm>
            <a:off x="13739391" y="1945973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Родезии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 err="1"/>
              <a:t>щас</a:t>
            </a:r>
            <a:r>
              <a:rPr lang="ru-RU" sz="1100" dirty="0"/>
              <a:t> вообще пусто)</a:t>
            </a:r>
            <a:endParaRPr lang="ru-RU" sz="600" dirty="0"/>
          </a:p>
        </p:txBody>
      </p:sp>
      <p:sp>
        <p:nvSpPr>
          <p:cNvPr id="1489" name="Прямоугольник 1488">
            <a:extLst>
              <a:ext uri="{FF2B5EF4-FFF2-40B4-BE49-F238E27FC236}">
                <a16:creationId xmlns:a16="http://schemas.microsoft.com/office/drawing/2014/main" id="{42301F8F-177A-4F0E-97DE-0C7AC5DABB3C}"/>
              </a:ext>
            </a:extLst>
          </p:cNvPr>
          <p:cNvSpPr/>
          <p:nvPr/>
        </p:nvSpPr>
        <p:spPr>
          <a:xfrm>
            <a:off x="14926311" y="1924980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Централизация Южной Африки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НД +10% </a:t>
            </a:r>
            <a:r>
              <a:rPr lang="ru-RU" sz="1100" dirty="0" err="1"/>
              <a:t>политки</a:t>
            </a:r>
            <a:r>
              <a:rPr lang="ru-RU" sz="1100" dirty="0"/>
              <a:t>, люди </a:t>
            </a:r>
            <a:r>
              <a:rPr lang="ru-RU" sz="1100" dirty="0" err="1"/>
              <a:t>ненац</a:t>
            </a:r>
            <a:r>
              <a:rPr lang="ru-RU" sz="1100" dirty="0"/>
              <a:t> +2%, атака и защита на </a:t>
            </a:r>
            <a:r>
              <a:rPr lang="ru-RU" sz="1100" dirty="0" err="1"/>
              <a:t>нац</a:t>
            </a:r>
            <a:r>
              <a:rPr lang="ru-RU" sz="1100" dirty="0"/>
              <a:t> +5%</a:t>
            </a:r>
            <a:r>
              <a:rPr lang="en-US" sz="1100" dirty="0"/>
              <a:t>; </a:t>
            </a:r>
            <a:r>
              <a:rPr lang="ru-RU" sz="1100" dirty="0"/>
              <a:t>+100 </a:t>
            </a:r>
            <a:r>
              <a:rPr lang="ru-RU" sz="1100" dirty="0" err="1"/>
              <a:t>политки</a:t>
            </a:r>
            <a:r>
              <a:rPr lang="ru-RU" sz="1100" dirty="0"/>
              <a:t>, +10% </a:t>
            </a:r>
            <a:r>
              <a:rPr lang="ru-RU" sz="1100" dirty="0" err="1"/>
              <a:t>стабы</a:t>
            </a:r>
            <a:r>
              <a:rPr lang="ru-RU" sz="1100" dirty="0"/>
              <a:t> и поддержки)</a:t>
            </a:r>
            <a:endParaRPr lang="ru-RU" sz="600" dirty="0"/>
          </a:p>
        </p:txBody>
      </p:sp>
      <p:sp>
        <p:nvSpPr>
          <p:cNvPr id="1490" name="Прямоугольник 1489">
            <a:extLst>
              <a:ext uri="{FF2B5EF4-FFF2-40B4-BE49-F238E27FC236}">
                <a16:creationId xmlns:a16="http://schemas.microsoft.com/office/drawing/2014/main" id="{F1E385C5-03F7-4B47-90C3-B0D2BC3F0DA4}"/>
              </a:ext>
            </a:extLst>
          </p:cNvPr>
          <p:cNvSpPr/>
          <p:nvPr/>
        </p:nvSpPr>
        <p:spPr>
          <a:xfrm>
            <a:off x="16243577" y="20718525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контроль над протекторатами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претензия и ивент)</a:t>
            </a:r>
            <a:endParaRPr lang="ru-RU" sz="600" dirty="0"/>
          </a:p>
        </p:txBody>
      </p:sp>
      <p:sp>
        <p:nvSpPr>
          <p:cNvPr id="1491" name="Прямоугольник 1490">
            <a:extLst>
              <a:ext uri="{FF2B5EF4-FFF2-40B4-BE49-F238E27FC236}">
                <a16:creationId xmlns:a16="http://schemas.microsoft.com/office/drawing/2014/main" id="{35648F61-C4A1-4C22-9FA3-099B4A97A85A}"/>
              </a:ext>
            </a:extLst>
          </p:cNvPr>
          <p:cNvSpPr/>
          <p:nvPr/>
        </p:nvSpPr>
        <p:spPr>
          <a:xfrm>
            <a:off x="13739391" y="1065009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спонсирование от НДСАП </a:t>
            </a:r>
            <a:r>
              <a:rPr lang="ru-RU" sz="6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1492" name="Прямоугольник 1491">
            <a:extLst>
              <a:ext uri="{FF2B5EF4-FFF2-40B4-BE49-F238E27FC236}">
                <a16:creationId xmlns:a16="http://schemas.microsoft.com/office/drawing/2014/main" id="{EAC36AC4-28B6-4693-BE9B-126C6156046B}"/>
              </a:ext>
            </a:extLst>
          </p:cNvPr>
          <p:cNvSpPr/>
          <p:nvPr/>
        </p:nvSpPr>
        <p:spPr>
          <a:xfrm>
            <a:off x="10775471" y="10647383"/>
            <a:ext cx="1156124" cy="643812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Решить вопрос с англичанами </a:t>
            </a:r>
            <a:r>
              <a:rPr lang="ru-RU" sz="3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300" dirty="0" err="1"/>
              <a:t>Смэтса</a:t>
            </a:r>
            <a:r>
              <a:rPr lang="ru-RU" sz="300" dirty="0"/>
              <a:t> .)</a:t>
            </a:r>
            <a:endParaRPr lang="ru-RU" sz="600" dirty="0"/>
          </a:p>
        </p:txBody>
      </p:sp>
      <p:sp>
        <p:nvSpPr>
          <p:cNvPr id="1493" name="Прямоугольник 1492">
            <a:extLst>
              <a:ext uri="{FF2B5EF4-FFF2-40B4-BE49-F238E27FC236}">
                <a16:creationId xmlns:a16="http://schemas.microsoft.com/office/drawing/2014/main" id="{286F0C47-1FA3-486F-99A0-8045EFA40DD4}"/>
              </a:ext>
            </a:extLst>
          </p:cNvPr>
          <p:cNvSpPr/>
          <p:nvPr/>
        </p:nvSpPr>
        <p:spPr>
          <a:xfrm>
            <a:off x="13739391" y="1211610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Прогнать евреев и национализировать их имущество </a:t>
            </a:r>
            <a:r>
              <a:rPr lang="ru-RU" sz="200" dirty="0"/>
              <a:t>(</a:t>
            </a:r>
            <a:r>
              <a:rPr lang="ru-RU" sz="200" dirty="0" err="1"/>
              <a:t>грышемде</a:t>
            </a:r>
            <a:r>
              <a:rPr lang="ru-RU" sz="2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200" dirty="0" err="1"/>
              <a:t>Грышемде</a:t>
            </a:r>
            <a:r>
              <a:rPr lang="ru-RU" sz="200" dirty="0"/>
              <a:t> также разрушили некоторые синагоги и запугали евреев . Поскольку </a:t>
            </a:r>
            <a:r>
              <a:rPr lang="ru-RU" sz="200" dirty="0" err="1"/>
              <a:t>Гришемде</a:t>
            </a:r>
            <a:r>
              <a:rPr lang="ru-RU" sz="2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200" dirty="0" err="1"/>
              <a:t>Гришемде</a:t>
            </a:r>
            <a:r>
              <a:rPr lang="ru-RU" sz="200" dirty="0"/>
              <a:t>.)</a:t>
            </a:r>
            <a:endParaRPr lang="ru-RU" sz="600" dirty="0"/>
          </a:p>
        </p:txBody>
      </p:sp>
      <p:sp>
        <p:nvSpPr>
          <p:cNvPr id="1494" name="Прямоугольник 1493">
            <a:extLst>
              <a:ext uri="{FF2B5EF4-FFF2-40B4-BE49-F238E27FC236}">
                <a16:creationId xmlns:a16="http://schemas.microsoft.com/office/drawing/2014/main" id="{21071BC8-1F29-47F9-814D-853F8E0DF471}"/>
              </a:ext>
            </a:extLst>
          </p:cNvPr>
          <p:cNvSpPr/>
          <p:nvPr/>
        </p:nvSpPr>
        <p:spPr>
          <a:xfrm>
            <a:off x="10775471" y="1211610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</a:t>
            </a:r>
            <a:r>
              <a:rPr lang="ru-RU" sz="1100" dirty="0" err="1"/>
              <a:t>однопартийность</a:t>
            </a:r>
            <a:r>
              <a:rPr lang="ru-RU" sz="1100" dirty="0"/>
              <a:t> </a:t>
            </a:r>
            <a:r>
              <a:rPr lang="ru-RU" sz="500" dirty="0"/>
              <a:t>(Однако однопартийное государство, за которое выступал Ван </a:t>
            </a:r>
            <a:r>
              <a:rPr lang="ru-RU" sz="500" dirty="0" err="1"/>
              <a:t>Ренсбург</a:t>
            </a:r>
            <a:r>
              <a:rPr lang="ru-RU" sz="5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600" dirty="0"/>
          </a:p>
        </p:txBody>
      </p:sp>
      <p:sp>
        <p:nvSpPr>
          <p:cNvPr id="1495" name="Прямоугольник 1494">
            <a:extLst>
              <a:ext uri="{FF2B5EF4-FFF2-40B4-BE49-F238E27FC236}">
                <a16:creationId xmlns:a16="http://schemas.microsoft.com/office/drawing/2014/main" id="{092D7205-3783-4ACF-9F5C-5AD2FD6C5602}"/>
              </a:ext>
            </a:extLst>
          </p:cNvPr>
          <p:cNvSpPr/>
          <p:nvPr/>
        </p:nvSpPr>
        <p:spPr>
          <a:xfrm>
            <a:off x="15220765" y="1201747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Антикапитализм</a:t>
            </a:r>
            <a:endParaRPr lang="ru-RU" sz="600" dirty="0"/>
          </a:p>
        </p:txBody>
      </p:sp>
      <p:sp>
        <p:nvSpPr>
          <p:cNvPr id="1496" name="Прямоугольник 1495">
            <a:extLst>
              <a:ext uri="{FF2B5EF4-FFF2-40B4-BE49-F238E27FC236}">
                <a16:creationId xmlns:a16="http://schemas.microsoft.com/office/drawing/2014/main" id="{6612489A-04B9-4309-B7C8-CF2521CBF387}"/>
              </a:ext>
            </a:extLst>
          </p:cNvPr>
          <p:cNvSpPr/>
          <p:nvPr/>
        </p:nvSpPr>
        <p:spPr>
          <a:xfrm>
            <a:off x="15096561" y="1067325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дисциплину в государство </a:t>
            </a:r>
            <a:r>
              <a:rPr lang="ru-RU" sz="500" dirty="0"/>
              <a:t>(Цель </a:t>
            </a:r>
            <a:r>
              <a:rPr lang="ru-RU" sz="500" dirty="0" err="1"/>
              <a:t>Оссевабрандваг</a:t>
            </a:r>
            <a:r>
              <a:rPr lang="ru-RU" sz="500" dirty="0"/>
              <a:t> — создание однопартийного авторитарного и дисциплинированного государства, в котором люди не позволят себе говорить и делать что им заблагорассудится в ущерб народу и правительству (29 мая 1942). )</a:t>
            </a:r>
            <a:endParaRPr lang="ru-RU" sz="100" dirty="0"/>
          </a:p>
        </p:txBody>
      </p:sp>
      <p:sp>
        <p:nvSpPr>
          <p:cNvPr id="1497" name="Прямоугольник 1496">
            <a:extLst>
              <a:ext uri="{FF2B5EF4-FFF2-40B4-BE49-F238E27FC236}">
                <a16:creationId xmlns:a16="http://schemas.microsoft.com/office/drawing/2014/main" id="{F7C51FBA-5A34-4D36-A54A-B02D857B085D}"/>
              </a:ext>
            </a:extLst>
          </p:cNvPr>
          <p:cNvSpPr/>
          <p:nvPr/>
        </p:nvSpPr>
        <p:spPr>
          <a:xfrm>
            <a:off x="16887322" y="1201747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Антикоммунизм</a:t>
            </a:r>
            <a:endParaRPr lang="ru-RU" sz="600" dirty="0"/>
          </a:p>
        </p:txBody>
      </p:sp>
      <p:sp>
        <p:nvSpPr>
          <p:cNvPr id="1498" name="Прямоугольник 1497">
            <a:extLst>
              <a:ext uri="{FF2B5EF4-FFF2-40B4-BE49-F238E27FC236}">
                <a16:creationId xmlns:a16="http://schemas.microsoft.com/office/drawing/2014/main" id="{B8EFE9FD-9C4F-4F99-951F-06DFCE82CDBE}"/>
              </a:ext>
            </a:extLst>
          </p:cNvPr>
          <p:cNvSpPr/>
          <p:nvPr/>
        </p:nvSpPr>
        <p:spPr>
          <a:xfrm>
            <a:off x="18278383" y="1201747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Антисемизм</a:t>
            </a:r>
            <a:endParaRPr lang="ru-RU" sz="600" dirty="0"/>
          </a:p>
        </p:txBody>
      </p:sp>
      <p:sp>
        <p:nvSpPr>
          <p:cNvPr id="1499" name="Прямоугольник 1498">
            <a:extLst>
              <a:ext uri="{FF2B5EF4-FFF2-40B4-BE49-F238E27FC236}">
                <a16:creationId xmlns:a16="http://schemas.microsoft.com/office/drawing/2014/main" id="{4B18C2D9-CFBB-4914-8270-847DFFD91585}"/>
              </a:ext>
            </a:extLst>
          </p:cNvPr>
          <p:cNvSpPr/>
          <p:nvPr/>
        </p:nvSpPr>
        <p:spPr>
          <a:xfrm>
            <a:off x="16887322" y="1337490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100" dirty="0" err="1"/>
              <a:t>Reddingsdaadbond</a:t>
            </a:r>
            <a:r>
              <a:rPr lang="ru-RU" sz="1100" dirty="0"/>
              <a:t> (</a:t>
            </a:r>
            <a:r>
              <a:rPr lang="en-US" sz="1100" dirty="0"/>
              <a:t>https://af.m.wikipedia.org/wiki/Reddingsdaadbond</a:t>
            </a:r>
            <a:r>
              <a:rPr lang="ru-RU" sz="1100" dirty="0"/>
              <a:t>)</a:t>
            </a:r>
            <a:endParaRPr lang="ru-RU" sz="600" dirty="0"/>
          </a:p>
        </p:txBody>
      </p: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4A2DD7C4-6583-41C1-8865-BB18E0F951DA}"/>
              </a:ext>
            </a:extLst>
          </p:cNvPr>
          <p:cNvCxnSpPr>
            <a:cxnSpLocks/>
            <a:stCxn id="1431" idx="2"/>
            <a:endCxn id="1301" idx="0"/>
          </p:cNvCxnSpPr>
          <p:nvPr/>
        </p:nvCxnSpPr>
        <p:spPr>
          <a:xfrm>
            <a:off x="39234111" y="1178271"/>
            <a:ext cx="0" cy="396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EBC52D46-DEE5-4132-967A-8D24EE7C3FB5}"/>
              </a:ext>
            </a:extLst>
          </p:cNvPr>
          <p:cNvSpPr/>
          <p:nvPr/>
        </p:nvSpPr>
        <p:spPr>
          <a:xfrm>
            <a:off x="29532407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Парламентские выборы 1938го</a:t>
            </a:r>
            <a:endParaRPr lang="ru-RU" sz="6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BE64479-C920-4BB7-80B5-AB0739681C80}"/>
              </a:ext>
            </a:extLst>
          </p:cNvPr>
          <p:cNvSpPr/>
          <p:nvPr/>
        </p:nvSpPr>
        <p:spPr>
          <a:xfrm>
            <a:off x="35476075" y="15730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Партии Доминиона </a:t>
            </a:r>
            <a:r>
              <a:rPr lang="ru-RU" sz="500" dirty="0"/>
              <a:t>(</a:t>
            </a:r>
            <a:r>
              <a:rPr lang="en-US" sz="500" dirty="0"/>
              <a:t>https://en.wikipedia.org/wiki/Charles_Stallard</a:t>
            </a:r>
            <a:r>
              <a:rPr lang="ru-RU" sz="500" dirty="0"/>
              <a:t>)</a:t>
            </a:r>
            <a:endParaRPr lang="ru-RU" sz="600" dirty="0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0E15F610-4D85-4259-BA1B-C16522D417EA}"/>
              </a:ext>
            </a:extLst>
          </p:cNvPr>
          <p:cNvSpPr/>
          <p:nvPr/>
        </p:nvSpPr>
        <p:spPr>
          <a:xfrm>
            <a:off x="22582293" y="157305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Очищенной Национальной Партии</a:t>
            </a:r>
            <a:endParaRPr lang="ru-RU" sz="600" dirty="0"/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D676603F-6ED2-4EF3-AF8C-E6C6953761BB}"/>
              </a:ext>
            </a:extLst>
          </p:cNvPr>
          <p:cNvSpPr/>
          <p:nvPr/>
        </p:nvSpPr>
        <p:spPr>
          <a:xfrm>
            <a:off x="40794340" y="845940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представительстве коренных народов </a:t>
            </a:r>
            <a:r>
              <a:rPr lang="ru-RU" sz="100" dirty="0"/>
              <a:t>(1936 10 июля) (Закон о представительстве коренных народов № 12 от 1936 года (вступил в силу 10 июля) был законодательным актом, принятым в Южной Африке, который еще больше ограничил права чернокожих в то время. [ 1 ] В провинции Кап была квалифицированная избирательная комиссия, которая позволяла небольшому числу чернокожих в Капской провинции голосовать за общий список (но не заседать в парламенте) в соответствии с квалифицированной избирательной комиссией Капской провинции . Квалифицированная избирательная комиссия существовала еще до Союза, когда Капская провинция была отдельной британской колонией; она также исключала бедных белых мужчин. Закон 1936 года перевел чернокожих в отдельный список — и прекратил право баллотироваться на выборах; другие более ранние законодательные акты отменили квалификационные требования, налагаемые в Капской провинции на белых. С этим актом небольшая черная элита — большинство черных никогда не имели права голоса — была исключена из общих списков, в которых они могли регистрироваться с 1854 года. Вожди, местные советы, городские консультативные советы и избирательные комитеты во всех провинциях должны были избрать четырех белых в сенат с помощью системы голосования блоками. Акт также создал Совет представителей коренных народов из шести белых должностных лиц, четырех назначенных и двенадцати избранных африканцев.)</a:t>
            </a:r>
            <a:endParaRPr lang="ru-RU" sz="6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B09FC52A-729D-40A0-BED9-12676F0E6EFD}"/>
              </a:ext>
            </a:extLst>
          </p:cNvPr>
          <p:cNvSpPr/>
          <p:nvPr/>
        </p:nvSpPr>
        <p:spPr>
          <a:xfrm>
            <a:off x="29532407" y="15730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Объединённой Партии</a:t>
            </a:r>
            <a:endParaRPr lang="ru-RU" sz="600" dirty="0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ADEDFA56-87CF-4CB7-B3E7-6AB674E1DB10}"/>
              </a:ext>
            </a:extLst>
          </p:cNvPr>
          <p:cNvSpPr/>
          <p:nvPr/>
        </p:nvSpPr>
        <p:spPr>
          <a:xfrm>
            <a:off x="7623224" y="53661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Восстание чернокожего населения</a:t>
            </a:r>
            <a:endParaRPr lang="ru-RU" sz="600" dirty="0"/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D3FA694-A1E3-4C15-AA08-A2212FAB5B24}"/>
              </a:ext>
            </a:extLst>
          </p:cNvPr>
          <p:cNvSpPr/>
          <p:nvPr/>
        </p:nvSpPr>
        <p:spPr>
          <a:xfrm>
            <a:off x="29532407" y="26233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Вопрос о нейтралитете</a:t>
            </a:r>
            <a:endParaRPr lang="ru-RU" sz="600" dirty="0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17751346-EC58-40A2-A1F5-2614E3F50C59}"/>
              </a:ext>
            </a:extLst>
          </p:cNvPr>
          <p:cNvSpPr/>
          <p:nvPr/>
        </p:nvSpPr>
        <p:spPr>
          <a:xfrm>
            <a:off x="30381600" y="363959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Отставка премьера </a:t>
            </a:r>
            <a:r>
              <a:rPr lang="ru-RU" sz="100" dirty="0"/>
              <a:t>(4 сентября 1939 года фракция Объединенной партии восстала против позиции нейтралитета Герцога во Второй мировой войне, в результате чего правительство Герцога проиграло голосование по этому вопросу в парламенте со счетом 80 против 67. Генерал-губернатор сэр Патрик Дункан отклонил просьбу Герцога о роспуске парламента и назначении всеобщих выборов по этому вопросу. Герцог ушел в отставку, а его партнер по коалиции </a:t>
            </a:r>
            <a:r>
              <a:rPr lang="ru-RU" sz="100" dirty="0" err="1"/>
              <a:t>Смэтс</a:t>
            </a:r>
            <a:r>
              <a:rPr lang="ru-RU" sz="100" dirty="0"/>
              <a:t> стал премьер-министром. </a:t>
            </a:r>
            <a:r>
              <a:rPr lang="ru-RU" sz="100" dirty="0" err="1"/>
              <a:t>Смэтс</a:t>
            </a:r>
            <a:r>
              <a:rPr lang="ru-RU" sz="100" dirty="0"/>
              <a:t> ввел страну в войну, и последовали политические перестановки: Герцог и его фракция объединились с оппозиционной Очищенной национальной партией </a:t>
            </a:r>
            <a:r>
              <a:rPr lang="ru-RU" sz="100" dirty="0" err="1"/>
              <a:t>Дэниела</a:t>
            </a:r>
            <a:r>
              <a:rPr lang="ru-RU" sz="100" dirty="0"/>
              <a:t> </a:t>
            </a:r>
            <a:r>
              <a:rPr lang="ru-RU" sz="100" dirty="0" err="1"/>
              <a:t>Малана</a:t>
            </a:r>
            <a:r>
              <a:rPr lang="ru-RU" sz="100" dirty="0"/>
              <a:t> , чтобы сформировать Партию </a:t>
            </a:r>
            <a:r>
              <a:rPr lang="ru-RU" sz="100" dirty="0" err="1"/>
              <a:t>Herenigde</a:t>
            </a:r>
            <a:r>
              <a:rPr lang="ru-RU" sz="100" dirty="0"/>
              <a:t> </a:t>
            </a:r>
            <a:r>
              <a:rPr lang="ru-RU" sz="100" dirty="0" err="1"/>
              <a:t>Nasionale</a:t>
            </a:r>
            <a:r>
              <a:rPr lang="ru-RU" sz="100" dirty="0"/>
              <a:t> , а Герцог стал новым лидером оппозиции . Однако вскоре Герцог потерял поддержку </a:t>
            </a:r>
            <a:r>
              <a:rPr lang="ru-RU" sz="100" dirty="0" err="1"/>
              <a:t>Малана</a:t>
            </a:r>
            <a:r>
              <a:rPr lang="ru-RU" sz="100" dirty="0"/>
              <a:t> и его сторонников, когда они отвергли платформу Герцога о равных правах между британскими южноафриканцами и африканерами, что побудило Герцога уйти в отставку и уйти из политики.)</a:t>
            </a:r>
            <a:endParaRPr lang="ru-RU" sz="600" dirty="0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9948CE1D-4F49-40A1-A9C1-65101BC6AB4E}"/>
              </a:ext>
            </a:extLst>
          </p:cNvPr>
          <p:cNvSpPr/>
          <p:nvPr/>
        </p:nvSpPr>
        <p:spPr>
          <a:xfrm>
            <a:off x="28677216" y="363959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Сохранить нейтралитет</a:t>
            </a:r>
            <a:endParaRPr lang="ru-RU" sz="600" dirty="0"/>
          </a:p>
        </p:txBody>
      </p: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706D1093-EB1B-4007-8D05-BC7DFED9040D}"/>
              </a:ext>
            </a:extLst>
          </p:cNvPr>
          <p:cNvCxnSpPr>
            <a:cxnSpLocks/>
            <a:stCxn id="378" idx="3"/>
            <a:endCxn id="373" idx="1"/>
          </p:cNvCxnSpPr>
          <p:nvPr/>
        </p:nvCxnSpPr>
        <p:spPr>
          <a:xfrm>
            <a:off x="30676887" y="1892559"/>
            <a:ext cx="4799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BEDAA63B-2559-4FFC-916B-E9134E797A09}"/>
              </a:ext>
            </a:extLst>
          </p:cNvPr>
          <p:cNvCxnSpPr>
            <a:cxnSpLocks/>
            <a:stCxn id="374" idx="3"/>
            <a:endCxn id="378" idx="1"/>
          </p:cNvCxnSpPr>
          <p:nvPr/>
        </p:nvCxnSpPr>
        <p:spPr>
          <a:xfrm flipV="1">
            <a:off x="23726773" y="1892559"/>
            <a:ext cx="580563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9" name="Shape 248">
            <a:extLst>
              <a:ext uri="{FF2B5EF4-FFF2-40B4-BE49-F238E27FC236}">
                <a16:creationId xmlns:a16="http://schemas.microsoft.com/office/drawing/2014/main" id="{111CA5E0-81F5-4545-962C-DAF776D34EF6}"/>
              </a:ext>
            </a:extLst>
          </p:cNvPr>
          <p:cNvCxnSpPr>
            <a:cxnSpLocks/>
            <a:stCxn id="371" idx="2"/>
            <a:endCxn id="374" idx="0"/>
          </p:cNvCxnSpPr>
          <p:nvPr/>
        </p:nvCxnSpPr>
        <p:spPr>
          <a:xfrm rot="5400000">
            <a:off x="26429867" y="-2101729"/>
            <a:ext cx="399447" cy="695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248">
            <a:extLst>
              <a:ext uri="{FF2B5EF4-FFF2-40B4-BE49-F238E27FC236}">
                <a16:creationId xmlns:a16="http://schemas.microsoft.com/office/drawing/2014/main" id="{3A09FF40-AFD4-4354-ADFE-2EC0CEC15650}"/>
              </a:ext>
            </a:extLst>
          </p:cNvPr>
          <p:cNvCxnSpPr>
            <a:cxnSpLocks/>
            <a:stCxn id="371" idx="2"/>
            <a:endCxn id="373" idx="0"/>
          </p:cNvCxnSpPr>
          <p:nvPr/>
        </p:nvCxnSpPr>
        <p:spPr>
          <a:xfrm rot="16200000" flipH="1">
            <a:off x="32876758" y="-1598506"/>
            <a:ext cx="399446" cy="59436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>
            <a:extLst>
              <a:ext uri="{FF2B5EF4-FFF2-40B4-BE49-F238E27FC236}">
                <a16:creationId xmlns:a16="http://schemas.microsoft.com/office/drawing/2014/main" id="{25DB8B0E-32B2-4062-B4B9-055E404EAE0E}"/>
              </a:ext>
            </a:extLst>
          </p:cNvPr>
          <p:cNvCxnSpPr>
            <a:cxnSpLocks/>
            <a:stCxn id="371" idx="2"/>
            <a:endCxn id="378" idx="0"/>
          </p:cNvCxnSpPr>
          <p:nvPr/>
        </p:nvCxnSpPr>
        <p:spPr>
          <a:xfrm>
            <a:off x="30104647" y="1173605"/>
            <a:ext cx="0" cy="399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EF0FC8E1-6695-4249-A44B-89ABA4B3C3B2}"/>
              </a:ext>
            </a:extLst>
          </p:cNvPr>
          <p:cNvCxnSpPr>
            <a:cxnSpLocks/>
            <a:stCxn id="378" idx="2"/>
            <a:endCxn id="380" idx="0"/>
          </p:cNvCxnSpPr>
          <p:nvPr/>
        </p:nvCxnSpPr>
        <p:spPr>
          <a:xfrm>
            <a:off x="30104647" y="2212066"/>
            <a:ext cx="0" cy="4113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hape 248">
            <a:extLst>
              <a:ext uri="{FF2B5EF4-FFF2-40B4-BE49-F238E27FC236}">
                <a16:creationId xmlns:a16="http://schemas.microsoft.com/office/drawing/2014/main" id="{828B0F96-44A7-4401-A278-091A27145446}"/>
              </a:ext>
            </a:extLst>
          </p:cNvPr>
          <p:cNvCxnSpPr>
            <a:cxnSpLocks/>
            <a:stCxn id="380" idx="2"/>
            <a:endCxn id="382" idx="0"/>
          </p:cNvCxnSpPr>
          <p:nvPr/>
        </p:nvCxnSpPr>
        <p:spPr>
          <a:xfrm rot="5400000">
            <a:off x="29488448" y="3023399"/>
            <a:ext cx="377209" cy="855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621F5F77-3432-49C3-9366-ED7228D7A346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 rot="16200000" flipH="1">
            <a:off x="30340639" y="3026397"/>
            <a:ext cx="377209" cy="849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Прямая соединительная линия 406">
            <a:extLst>
              <a:ext uri="{FF2B5EF4-FFF2-40B4-BE49-F238E27FC236}">
                <a16:creationId xmlns:a16="http://schemas.microsoft.com/office/drawing/2014/main" id="{DE18A973-8266-4778-B46A-B4F1145B958F}"/>
              </a:ext>
            </a:extLst>
          </p:cNvPr>
          <p:cNvCxnSpPr>
            <a:cxnSpLocks/>
            <a:stCxn id="382" idx="3"/>
            <a:endCxn id="381" idx="1"/>
          </p:cNvCxnSpPr>
          <p:nvPr/>
        </p:nvCxnSpPr>
        <p:spPr>
          <a:xfrm>
            <a:off x="29821696" y="3959107"/>
            <a:ext cx="559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0A8307FF-4F7F-4D3F-8D72-EE97CF43ADE6}"/>
              </a:ext>
            </a:extLst>
          </p:cNvPr>
          <p:cNvSpPr/>
          <p:nvPr/>
        </p:nvSpPr>
        <p:spPr>
          <a:xfrm>
            <a:off x="26966846" y="472754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торговых отношений с Германией</a:t>
            </a:r>
            <a:endParaRPr lang="ru-RU" sz="6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CA4213E1-E774-492E-A7D3-5EC213898644}"/>
              </a:ext>
            </a:extLst>
          </p:cNvPr>
          <p:cNvSpPr/>
          <p:nvPr/>
        </p:nvSpPr>
        <p:spPr>
          <a:xfrm>
            <a:off x="28677216" y="474162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Подавить </a:t>
            </a:r>
            <a:r>
              <a:rPr lang="ru-RU" sz="1100" dirty="0" err="1"/>
              <a:t>Оссевабрандваг</a:t>
            </a:r>
            <a:endParaRPr lang="ru-RU" sz="6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1110538-5E9A-4C0B-83F6-C571D68AD7F6}"/>
              </a:ext>
            </a:extLst>
          </p:cNvPr>
          <p:cNvSpPr/>
          <p:nvPr/>
        </p:nvSpPr>
        <p:spPr>
          <a:xfrm>
            <a:off x="25256476" y="472251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Дистанцироваться от Содружества</a:t>
            </a:r>
            <a:endParaRPr lang="ru-RU" sz="600" dirty="0"/>
          </a:p>
        </p:txBody>
      </p:sp>
      <p:cxnSp>
        <p:nvCxnSpPr>
          <p:cNvPr id="417" name="Shape 248">
            <a:extLst>
              <a:ext uri="{FF2B5EF4-FFF2-40B4-BE49-F238E27FC236}">
                <a16:creationId xmlns:a16="http://schemas.microsoft.com/office/drawing/2014/main" id="{8E9570D9-126F-4F10-9A17-450B6C07613A}"/>
              </a:ext>
            </a:extLst>
          </p:cNvPr>
          <p:cNvCxnSpPr>
            <a:cxnSpLocks/>
            <a:stCxn id="382" idx="2"/>
            <a:endCxn id="415" idx="0"/>
          </p:cNvCxnSpPr>
          <p:nvPr/>
        </p:nvCxnSpPr>
        <p:spPr>
          <a:xfrm rot="5400000">
            <a:off x="29017953" y="4510117"/>
            <a:ext cx="463006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>
            <a:extLst>
              <a:ext uri="{FF2B5EF4-FFF2-40B4-BE49-F238E27FC236}">
                <a16:creationId xmlns:a16="http://schemas.microsoft.com/office/drawing/2014/main" id="{2007AB8C-544B-4EC1-AAA4-C403A5D569CA}"/>
              </a:ext>
            </a:extLst>
          </p:cNvPr>
          <p:cNvCxnSpPr>
            <a:cxnSpLocks/>
            <a:stCxn id="381" idx="2"/>
            <a:endCxn id="415" idx="0"/>
          </p:cNvCxnSpPr>
          <p:nvPr/>
        </p:nvCxnSpPr>
        <p:spPr>
          <a:xfrm rot="5400000">
            <a:off x="29870145" y="3657925"/>
            <a:ext cx="463006" cy="17043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A7BE6F6A-B30A-467B-ADF1-9F4A03DC61EC}"/>
              </a:ext>
            </a:extLst>
          </p:cNvPr>
          <p:cNvSpPr/>
          <p:nvPr/>
        </p:nvSpPr>
        <p:spPr>
          <a:xfrm>
            <a:off x="30381599" y="474162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Предложить чернокожим разделить власть </a:t>
            </a:r>
            <a:r>
              <a:rPr lang="ru-RU" sz="200" dirty="0"/>
              <a:t>(Сам </a:t>
            </a:r>
            <a:r>
              <a:rPr lang="ru-RU" sz="200" dirty="0" err="1"/>
              <a:t>Смэтс</a:t>
            </a:r>
            <a:r>
              <a:rPr lang="ru-RU" sz="200" dirty="0"/>
              <a:t> намекал на тот факт, что в какой-то неопределенный момент в будущем чернокожим южноафриканцам может быть предложено разделить власть с белым меньшинством, при условии, что чернокожие политики продемонстрируют свою приверженность «цивилизованным» нормам политического и личного поведения.)</a:t>
            </a:r>
            <a:endParaRPr lang="ru-RU" sz="600" dirty="0"/>
          </a:p>
        </p:txBody>
      </p:sp>
      <p:cxnSp>
        <p:nvCxnSpPr>
          <p:cNvPr id="426" name="Shape 248">
            <a:extLst>
              <a:ext uri="{FF2B5EF4-FFF2-40B4-BE49-F238E27FC236}">
                <a16:creationId xmlns:a16="http://schemas.microsoft.com/office/drawing/2014/main" id="{9227E94B-1C00-4291-BC4F-744B61583CBC}"/>
              </a:ext>
            </a:extLst>
          </p:cNvPr>
          <p:cNvCxnSpPr>
            <a:cxnSpLocks/>
            <a:stCxn id="382" idx="2"/>
            <a:endCxn id="425" idx="0"/>
          </p:cNvCxnSpPr>
          <p:nvPr/>
        </p:nvCxnSpPr>
        <p:spPr>
          <a:xfrm rot="16200000" flipH="1">
            <a:off x="29870143" y="3657926"/>
            <a:ext cx="463008" cy="1704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 стрелкой 428">
            <a:extLst>
              <a:ext uri="{FF2B5EF4-FFF2-40B4-BE49-F238E27FC236}">
                <a16:creationId xmlns:a16="http://schemas.microsoft.com/office/drawing/2014/main" id="{A16CFBD8-5EFC-4B76-BCEA-41A10F1637C2}"/>
              </a:ext>
            </a:extLst>
          </p:cNvPr>
          <p:cNvCxnSpPr>
            <a:cxnSpLocks/>
            <a:stCxn id="381" idx="2"/>
            <a:endCxn id="425" idx="0"/>
          </p:cNvCxnSpPr>
          <p:nvPr/>
        </p:nvCxnSpPr>
        <p:spPr>
          <a:xfrm flipH="1">
            <a:off x="30953839" y="4278614"/>
            <a:ext cx="1" cy="46300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2F2A9685-BB7F-4729-93AD-337CB26F916C}"/>
              </a:ext>
            </a:extLst>
          </p:cNvPr>
          <p:cNvSpPr/>
          <p:nvPr/>
        </p:nvSpPr>
        <p:spPr>
          <a:xfrm>
            <a:off x="29529407" y="575344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Реализация проекта «Великой Южной Африки»</a:t>
            </a:r>
            <a:endParaRPr lang="ru-RU" sz="600" dirty="0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D5CEEB7C-BA10-4CFD-8798-AA39870A67FB}"/>
              </a:ext>
            </a:extLst>
          </p:cNvPr>
          <p:cNvSpPr/>
          <p:nvPr/>
        </p:nvSpPr>
        <p:spPr>
          <a:xfrm>
            <a:off x="29526488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Покупка Мозамбика </a:t>
            </a:r>
            <a:r>
              <a:rPr lang="ru-RU" sz="300" dirty="0"/>
              <a:t>(Даже будущее выполнение территориальных задач в португальском Мозамбике — посредством покупки, единогласно одобренной южноафриканским кабинетом [ 6 ] — рассматривалось [ кем? ] благосклонно, несмотря на то, что Португалия была членом Антанты .)</a:t>
            </a:r>
            <a:endParaRPr lang="ru-RU" sz="600" dirty="0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DB220850-7AA3-4F52-989B-81B5E8289901}"/>
              </a:ext>
            </a:extLst>
          </p:cNvPr>
          <p:cNvSpPr/>
          <p:nvPr/>
        </p:nvSpPr>
        <p:spPr>
          <a:xfrm>
            <a:off x="30381599" y="770328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Присоединить </a:t>
            </a:r>
            <a:r>
              <a:rPr lang="ru-RU" sz="1100" dirty="0" err="1"/>
              <a:t>Таганьику</a:t>
            </a:r>
            <a:endParaRPr lang="ru-RU" sz="600" dirty="0"/>
          </a:p>
        </p:txBody>
      </p:sp>
      <p:sp>
        <p:nvSpPr>
          <p:cNvPr id="437" name="Прямоугольник 436">
            <a:extLst>
              <a:ext uri="{FF2B5EF4-FFF2-40B4-BE49-F238E27FC236}">
                <a16:creationId xmlns:a16="http://schemas.microsoft.com/office/drawing/2014/main" id="{38521790-1655-4C36-B13C-3DBF8F2A5B6B}"/>
              </a:ext>
            </a:extLst>
          </p:cNvPr>
          <p:cNvSpPr/>
          <p:nvPr/>
        </p:nvSpPr>
        <p:spPr>
          <a:xfrm>
            <a:off x="28677216" y="771163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контроль над протекторатами</a:t>
            </a:r>
            <a:endParaRPr lang="ru-RU" sz="600" dirty="0"/>
          </a:p>
        </p:txBody>
      </p: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41363143-92C7-4CAE-A4CE-F64393452CB2}"/>
              </a:ext>
            </a:extLst>
          </p:cNvPr>
          <p:cNvSpPr/>
          <p:nvPr/>
        </p:nvSpPr>
        <p:spPr>
          <a:xfrm>
            <a:off x="31236858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повторный референдум в Южной Родезии</a:t>
            </a:r>
            <a:endParaRPr lang="ru-RU" sz="600" dirty="0"/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FDDF790A-D5BE-4BCA-ADCD-E749AB674973}"/>
              </a:ext>
            </a:extLst>
          </p:cNvPr>
          <p:cNvSpPr/>
          <p:nvPr/>
        </p:nvSpPr>
        <p:spPr>
          <a:xfrm>
            <a:off x="27820848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Интегрировать Намибию</a:t>
            </a:r>
            <a:endParaRPr lang="ru-RU" sz="600" dirty="0"/>
          </a:p>
        </p:txBody>
      </p: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19103916-9288-4376-B85A-FBA2C0C45FF4}"/>
              </a:ext>
            </a:extLst>
          </p:cNvPr>
          <p:cNvCxnSpPr>
            <a:cxnSpLocks/>
            <a:stCxn id="382" idx="2"/>
            <a:endCxn id="432" idx="0"/>
          </p:cNvCxnSpPr>
          <p:nvPr/>
        </p:nvCxnSpPr>
        <p:spPr>
          <a:xfrm rot="16200000" flipH="1">
            <a:off x="28938135" y="4589934"/>
            <a:ext cx="1474833" cy="852191"/>
          </a:xfrm>
          <a:prstGeom prst="bentConnector3">
            <a:avLst>
              <a:gd name="adj1" fmla="val 157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>
            <a:extLst>
              <a:ext uri="{FF2B5EF4-FFF2-40B4-BE49-F238E27FC236}">
                <a16:creationId xmlns:a16="http://schemas.microsoft.com/office/drawing/2014/main" id="{F5521068-0520-40B7-BE60-69485F2A1F6B}"/>
              </a:ext>
            </a:extLst>
          </p:cNvPr>
          <p:cNvCxnSpPr>
            <a:cxnSpLocks/>
            <a:stCxn id="381" idx="2"/>
            <a:endCxn id="432" idx="0"/>
          </p:cNvCxnSpPr>
          <p:nvPr/>
        </p:nvCxnSpPr>
        <p:spPr>
          <a:xfrm rot="5400000">
            <a:off x="29790328" y="4589934"/>
            <a:ext cx="1474833" cy="852193"/>
          </a:xfrm>
          <a:prstGeom prst="bentConnector3">
            <a:avLst>
              <a:gd name="adj1" fmla="val 157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hape 248">
            <a:extLst>
              <a:ext uri="{FF2B5EF4-FFF2-40B4-BE49-F238E27FC236}">
                <a16:creationId xmlns:a16="http://schemas.microsoft.com/office/drawing/2014/main" id="{BEA353E7-F773-43BC-A908-0BD02EBC7DD4}"/>
              </a:ext>
            </a:extLst>
          </p:cNvPr>
          <p:cNvCxnSpPr>
            <a:cxnSpLocks/>
            <a:stCxn id="432" idx="2"/>
            <a:endCxn id="439" idx="0"/>
          </p:cNvCxnSpPr>
          <p:nvPr/>
        </p:nvCxnSpPr>
        <p:spPr>
          <a:xfrm rot="5400000">
            <a:off x="29069884" y="5715667"/>
            <a:ext cx="354969" cy="17085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hape 248">
            <a:extLst>
              <a:ext uri="{FF2B5EF4-FFF2-40B4-BE49-F238E27FC236}">
                <a16:creationId xmlns:a16="http://schemas.microsoft.com/office/drawing/2014/main" id="{B51772CE-284D-4E99-A330-8B3C5CFB4D6B}"/>
              </a:ext>
            </a:extLst>
          </p:cNvPr>
          <p:cNvCxnSpPr>
            <a:cxnSpLocks/>
            <a:stCxn id="432" idx="2"/>
            <a:endCxn id="438" idx="0"/>
          </p:cNvCxnSpPr>
          <p:nvPr/>
        </p:nvCxnSpPr>
        <p:spPr>
          <a:xfrm rot="16200000" flipH="1">
            <a:off x="30777888" y="5716220"/>
            <a:ext cx="354969" cy="1707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hape 248">
            <a:extLst>
              <a:ext uri="{FF2B5EF4-FFF2-40B4-BE49-F238E27FC236}">
                <a16:creationId xmlns:a16="http://schemas.microsoft.com/office/drawing/2014/main" id="{7AA76D92-4E26-47E9-B1C2-A14C13B327E3}"/>
              </a:ext>
            </a:extLst>
          </p:cNvPr>
          <p:cNvCxnSpPr>
            <a:cxnSpLocks/>
            <a:stCxn id="432" idx="2"/>
            <a:endCxn id="437" idx="0"/>
          </p:cNvCxnSpPr>
          <p:nvPr/>
        </p:nvCxnSpPr>
        <p:spPr>
          <a:xfrm rot="5400000">
            <a:off x="29015966" y="6625953"/>
            <a:ext cx="1319173" cy="852191"/>
          </a:xfrm>
          <a:prstGeom prst="bentConnector3">
            <a:avLst>
              <a:gd name="adj1" fmla="val 13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22CBC346-22D8-4002-ADD7-D6C9CB08EBD7}"/>
              </a:ext>
            </a:extLst>
          </p:cNvPr>
          <p:cNvCxnSpPr>
            <a:cxnSpLocks/>
            <a:stCxn id="432" idx="2"/>
            <a:endCxn id="435" idx="0"/>
          </p:cNvCxnSpPr>
          <p:nvPr/>
        </p:nvCxnSpPr>
        <p:spPr>
          <a:xfrm flipH="1">
            <a:off x="30098728" y="6392462"/>
            <a:ext cx="2919" cy="35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84DF6480-CBDF-432D-85A9-D17F405D5B79}"/>
              </a:ext>
            </a:extLst>
          </p:cNvPr>
          <p:cNvSpPr/>
          <p:nvPr/>
        </p:nvSpPr>
        <p:spPr>
          <a:xfrm>
            <a:off x="31240775" y="86630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Родезии</a:t>
            </a:r>
            <a:endParaRPr lang="ru-RU" sz="600" dirty="0"/>
          </a:p>
        </p:txBody>
      </p: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D250C21-BC45-4175-ABE2-02937D8DEEA0}"/>
              </a:ext>
            </a:extLst>
          </p:cNvPr>
          <p:cNvCxnSpPr>
            <a:cxnSpLocks/>
            <a:stCxn id="438" idx="2"/>
            <a:endCxn id="467" idx="0"/>
          </p:cNvCxnSpPr>
          <p:nvPr/>
        </p:nvCxnSpPr>
        <p:spPr>
          <a:xfrm>
            <a:off x="31809098" y="7386446"/>
            <a:ext cx="3917" cy="1276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Прямоугольник 471">
            <a:extLst>
              <a:ext uri="{FF2B5EF4-FFF2-40B4-BE49-F238E27FC236}">
                <a16:creationId xmlns:a16="http://schemas.microsoft.com/office/drawing/2014/main" id="{4F307968-3C51-43C7-A8C6-99723B00B58F}"/>
              </a:ext>
            </a:extLst>
          </p:cNvPr>
          <p:cNvSpPr/>
          <p:nvPr/>
        </p:nvSpPr>
        <p:spPr>
          <a:xfrm>
            <a:off x="27820848" y="866520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Интегрировать Намибию</a:t>
            </a:r>
            <a:endParaRPr lang="ru-RU" sz="600" dirty="0"/>
          </a:p>
        </p:txBody>
      </p: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4929E745-0149-43FC-9EAB-CB215B075AC4}"/>
              </a:ext>
            </a:extLst>
          </p:cNvPr>
          <p:cNvCxnSpPr>
            <a:cxnSpLocks/>
            <a:stCxn id="439" idx="2"/>
            <a:endCxn id="472" idx="0"/>
          </p:cNvCxnSpPr>
          <p:nvPr/>
        </p:nvCxnSpPr>
        <p:spPr>
          <a:xfrm>
            <a:off x="28393088" y="7386446"/>
            <a:ext cx="0" cy="1278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C6C91520-B0C9-4363-BEA1-F4ABD9D8791E}"/>
              </a:ext>
            </a:extLst>
          </p:cNvPr>
          <p:cNvCxnSpPr>
            <a:cxnSpLocks/>
            <a:stCxn id="435" idx="2"/>
            <a:endCxn id="436" idx="0"/>
          </p:cNvCxnSpPr>
          <p:nvPr/>
        </p:nvCxnSpPr>
        <p:spPr>
          <a:xfrm rot="16200000" flipH="1">
            <a:off x="30367866" y="7117307"/>
            <a:ext cx="316834" cy="855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AF73B58B-6D21-4BB8-BA02-AD2A6B8EFC62}"/>
              </a:ext>
            </a:extLst>
          </p:cNvPr>
          <p:cNvSpPr/>
          <p:nvPr/>
        </p:nvSpPr>
        <p:spPr>
          <a:xfrm>
            <a:off x="29537423" y="86630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Присоединить Кению</a:t>
            </a:r>
            <a:endParaRPr lang="ru-RU" sz="600" dirty="0"/>
          </a:p>
        </p:txBody>
      </p:sp>
      <p:cxnSp>
        <p:nvCxnSpPr>
          <p:cNvPr id="482" name="Shape 248">
            <a:extLst>
              <a:ext uri="{FF2B5EF4-FFF2-40B4-BE49-F238E27FC236}">
                <a16:creationId xmlns:a16="http://schemas.microsoft.com/office/drawing/2014/main" id="{0A111561-5E18-4FD8-8E16-2493645EE3C1}"/>
              </a:ext>
            </a:extLst>
          </p:cNvPr>
          <p:cNvCxnSpPr>
            <a:cxnSpLocks/>
            <a:stCxn id="436" idx="2"/>
            <a:endCxn id="480" idx="0"/>
          </p:cNvCxnSpPr>
          <p:nvPr/>
        </p:nvCxnSpPr>
        <p:spPr>
          <a:xfrm rot="5400000">
            <a:off x="30371354" y="8080604"/>
            <a:ext cx="320794" cy="84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0004DA7D-A7C1-443B-BBCD-3D56E07055B8}"/>
              </a:ext>
            </a:extLst>
          </p:cNvPr>
          <p:cNvSpPr/>
          <p:nvPr/>
        </p:nvSpPr>
        <p:spPr>
          <a:xfrm>
            <a:off x="31236857" y="575027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Израиль</a:t>
            </a:r>
            <a:endParaRPr lang="ru-RU" sz="600" dirty="0"/>
          </a:p>
        </p:txBody>
      </p:sp>
      <p:cxnSp>
        <p:nvCxnSpPr>
          <p:cNvPr id="487" name="Shape 248">
            <a:extLst>
              <a:ext uri="{FF2B5EF4-FFF2-40B4-BE49-F238E27FC236}">
                <a16:creationId xmlns:a16="http://schemas.microsoft.com/office/drawing/2014/main" id="{4C129103-ECA3-450E-9325-53B5265AEA37}"/>
              </a:ext>
            </a:extLst>
          </p:cNvPr>
          <p:cNvCxnSpPr>
            <a:cxnSpLocks/>
            <a:stCxn id="381" idx="2"/>
            <a:endCxn id="486" idx="0"/>
          </p:cNvCxnSpPr>
          <p:nvPr/>
        </p:nvCxnSpPr>
        <p:spPr>
          <a:xfrm rot="16200000" flipH="1">
            <a:off x="30645640" y="4586813"/>
            <a:ext cx="1471657" cy="855257"/>
          </a:xfrm>
          <a:prstGeom prst="bentConnector3">
            <a:avLst>
              <a:gd name="adj1" fmla="val 1569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4F38B18A-1325-4C3C-8173-3AD3A78782A3}"/>
              </a:ext>
            </a:extLst>
          </p:cNvPr>
          <p:cNvSpPr/>
          <p:nvPr/>
        </p:nvSpPr>
        <p:spPr>
          <a:xfrm>
            <a:off x="27819038" y="576152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Уничтожить коммунистов у границы </a:t>
            </a:r>
            <a:r>
              <a:rPr lang="ru-RU" sz="200" dirty="0"/>
              <a:t>(если граничишь с </a:t>
            </a:r>
            <a:r>
              <a:rPr lang="ru-RU" sz="200" dirty="0" err="1"/>
              <a:t>комми</a:t>
            </a:r>
            <a:r>
              <a:rPr lang="ru-RU" sz="200" dirty="0"/>
              <a:t>) (В заявлении о принципах внешней политики Южной Африки, составленном </a:t>
            </a:r>
            <a:r>
              <a:rPr lang="ru-RU" sz="200" dirty="0" err="1"/>
              <a:t>Пироу</a:t>
            </a:r>
            <a:r>
              <a:rPr lang="ru-RU" sz="200" dirty="0"/>
              <a:t> для кабинета министров в марте 1938 года, первым принципом была борьба с коммунизмом,)</a:t>
            </a:r>
            <a:endParaRPr lang="ru-RU" sz="600" dirty="0"/>
          </a:p>
        </p:txBody>
      </p:sp>
      <p:cxnSp>
        <p:nvCxnSpPr>
          <p:cNvPr id="495" name="Shape 248">
            <a:extLst>
              <a:ext uri="{FF2B5EF4-FFF2-40B4-BE49-F238E27FC236}">
                <a16:creationId xmlns:a16="http://schemas.microsoft.com/office/drawing/2014/main" id="{70E73134-43BE-41EA-BFF8-C9CDC4B71129}"/>
              </a:ext>
            </a:extLst>
          </p:cNvPr>
          <p:cNvCxnSpPr>
            <a:cxnSpLocks/>
            <a:stCxn id="382" idx="2"/>
            <a:endCxn id="492" idx="0"/>
          </p:cNvCxnSpPr>
          <p:nvPr/>
        </p:nvCxnSpPr>
        <p:spPr>
          <a:xfrm rot="5400000">
            <a:off x="28078913" y="4590979"/>
            <a:ext cx="1482909" cy="858178"/>
          </a:xfrm>
          <a:prstGeom prst="bentConnector3">
            <a:avLst>
              <a:gd name="adj1" fmla="val 153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EB8B9CBE-9BC3-4484-9551-27DCE8970A88}"/>
              </a:ext>
            </a:extLst>
          </p:cNvPr>
          <p:cNvSpPr/>
          <p:nvPr/>
        </p:nvSpPr>
        <p:spPr>
          <a:xfrm>
            <a:off x="32097478" y="474797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Распространить пенсии и пособия на индейцев </a:t>
            </a:r>
            <a:r>
              <a:rPr lang="ru-RU" sz="200" dirty="0"/>
              <a:t>(Пенсии по старости и пособия по инвалидности были распространены на «индейцев» и «африканцев» в 1944 и 1947 годах соответственно, хотя существовали различия в уровне выплачиваемых пособий в зависимости от расы.)</a:t>
            </a:r>
            <a:endParaRPr lang="ru-RU" sz="600" dirty="0"/>
          </a:p>
        </p:txBody>
      </p: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B0BE53F3-2062-48C4-AEFD-0F581DA2DFCA}"/>
              </a:ext>
            </a:extLst>
          </p:cNvPr>
          <p:cNvSpPr/>
          <p:nvPr/>
        </p:nvSpPr>
        <p:spPr>
          <a:xfrm>
            <a:off x="32942054" y="575182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Распространить пенсии и пособия на африканцев</a:t>
            </a:r>
            <a:endParaRPr lang="ru-RU" sz="600" dirty="0"/>
          </a:p>
        </p:txBody>
      </p:sp>
      <p:cxnSp>
        <p:nvCxnSpPr>
          <p:cNvPr id="502" name="Shape 248">
            <a:extLst>
              <a:ext uri="{FF2B5EF4-FFF2-40B4-BE49-F238E27FC236}">
                <a16:creationId xmlns:a16="http://schemas.microsoft.com/office/drawing/2014/main" id="{3EEB3E52-A5C5-47F5-9C9C-C91011557B2D}"/>
              </a:ext>
            </a:extLst>
          </p:cNvPr>
          <p:cNvCxnSpPr>
            <a:cxnSpLocks/>
            <a:stCxn id="381" idx="2"/>
            <a:endCxn id="500" idx="0"/>
          </p:cNvCxnSpPr>
          <p:nvPr/>
        </p:nvCxnSpPr>
        <p:spPr>
          <a:xfrm rot="16200000" flipH="1">
            <a:off x="31577101" y="3655353"/>
            <a:ext cx="469356" cy="17158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hape 248">
            <a:extLst>
              <a:ext uri="{FF2B5EF4-FFF2-40B4-BE49-F238E27FC236}">
                <a16:creationId xmlns:a16="http://schemas.microsoft.com/office/drawing/2014/main" id="{1C193185-C918-4898-915D-18DCBD9D2238}"/>
              </a:ext>
            </a:extLst>
          </p:cNvPr>
          <p:cNvCxnSpPr>
            <a:cxnSpLocks/>
            <a:stCxn id="500" idx="2"/>
            <a:endCxn id="501" idx="0"/>
          </p:cNvCxnSpPr>
          <p:nvPr/>
        </p:nvCxnSpPr>
        <p:spPr>
          <a:xfrm rot="16200000" flipH="1">
            <a:off x="32909586" y="5147117"/>
            <a:ext cx="364840" cy="8445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hape 248">
            <a:extLst>
              <a:ext uri="{FF2B5EF4-FFF2-40B4-BE49-F238E27FC236}">
                <a16:creationId xmlns:a16="http://schemas.microsoft.com/office/drawing/2014/main" id="{8437F4CD-6A90-49E5-AB7B-22FA75DEA97C}"/>
              </a:ext>
            </a:extLst>
          </p:cNvPr>
          <p:cNvCxnSpPr>
            <a:cxnSpLocks/>
            <a:stCxn id="382" idx="2"/>
            <a:endCxn id="414" idx="0"/>
          </p:cNvCxnSpPr>
          <p:nvPr/>
        </p:nvCxnSpPr>
        <p:spPr>
          <a:xfrm rot="5400000">
            <a:off x="28169807" y="3647893"/>
            <a:ext cx="448928" cy="17103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>
            <a:extLst>
              <a:ext uri="{FF2B5EF4-FFF2-40B4-BE49-F238E27FC236}">
                <a16:creationId xmlns:a16="http://schemas.microsoft.com/office/drawing/2014/main" id="{10B5E765-C80F-4F5C-BA50-A11627BEF25F}"/>
              </a:ext>
            </a:extLst>
          </p:cNvPr>
          <p:cNvSpPr/>
          <p:nvPr/>
        </p:nvSpPr>
        <p:spPr>
          <a:xfrm>
            <a:off x="33802675" y="474796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связи с Содружеством</a:t>
            </a:r>
            <a:endParaRPr lang="ru-RU" sz="600" dirty="0"/>
          </a:p>
        </p:txBody>
      </p:sp>
      <p:cxnSp>
        <p:nvCxnSpPr>
          <p:cNvPr id="528" name="Shape 248">
            <a:extLst>
              <a:ext uri="{FF2B5EF4-FFF2-40B4-BE49-F238E27FC236}">
                <a16:creationId xmlns:a16="http://schemas.microsoft.com/office/drawing/2014/main" id="{F72BD096-6E3C-4303-8DF2-147D4AE9E0A4}"/>
              </a:ext>
            </a:extLst>
          </p:cNvPr>
          <p:cNvCxnSpPr>
            <a:cxnSpLocks/>
            <a:stCxn id="381" idx="2"/>
            <a:endCxn id="527" idx="0"/>
          </p:cNvCxnSpPr>
          <p:nvPr/>
        </p:nvCxnSpPr>
        <p:spPr>
          <a:xfrm rot="16200000" flipH="1">
            <a:off x="32429700" y="2802753"/>
            <a:ext cx="469355" cy="34210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Прямоугольник 530">
            <a:extLst>
              <a:ext uri="{FF2B5EF4-FFF2-40B4-BE49-F238E27FC236}">
                <a16:creationId xmlns:a16="http://schemas.microsoft.com/office/drawing/2014/main" id="{46A8FDBC-6652-4604-9DC9-FB62EE04ADC6}"/>
              </a:ext>
            </a:extLst>
          </p:cNvPr>
          <p:cNvSpPr/>
          <p:nvPr/>
        </p:nvSpPr>
        <p:spPr>
          <a:xfrm>
            <a:off x="33802675" y="674743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Капская гарнизонная артиллерия</a:t>
            </a:r>
            <a:endParaRPr lang="ru-RU" sz="600" dirty="0"/>
          </a:p>
        </p:txBody>
      </p:sp>
      <p:cxnSp>
        <p:nvCxnSpPr>
          <p:cNvPr id="532" name="Прямая со стрелкой 531">
            <a:extLst>
              <a:ext uri="{FF2B5EF4-FFF2-40B4-BE49-F238E27FC236}">
                <a16:creationId xmlns:a16="http://schemas.microsoft.com/office/drawing/2014/main" id="{422CC68E-A559-4089-BA8E-1228C0FA7575}"/>
              </a:ext>
            </a:extLst>
          </p:cNvPr>
          <p:cNvCxnSpPr>
            <a:cxnSpLocks/>
            <a:stCxn id="527" idx="2"/>
            <a:endCxn id="531" idx="0"/>
          </p:cNvCxnSpPr>
          <p:nvPr/>
        </p:nvCxnSpPr>
        <p:spPr>
          <a:xfrm>
            <a:off x="34374915" y="5386984"/>
            <a:ext cx="0" cy="1360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hape 248">
            <a:extLst>
              <a:ext uri="{FF2B5EF4-FFF2-40B4-BE49-F238E27FC236}">
                <a16:creationId xmlns:a16="http://schemas.microsoft.com/office/drawing/2014/main" id="{3D205DD2-431D-4DB9-9F7A-1B375905D6B8}"/>
              </a:ext>
            </a:extLst>
          </p:cNvPr>
          <p:cNvCxnSpPr>
            <a:cxnSpLocks/>
            <a:stCxn id="382" idx="2"/>
            <a:endCxn id="416" idx="0"/>
          </p:cNvCxnSpPr>
          <p:nvPr/>
        </p:nvCxnSpPr>
        <p:spPr>
          <a:xfrm rot="5400000">
            <a:off x="27317135" y="2790195"/>
            <a:ext cx="443902" cy="34207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78E85415-D30F-41A9-9A88-FA251EE9A750}"/>
              </a:ext>
            </a:extLst>
          </p:cNvPr>
          <p:cNvSpPr/>
          <p:nvPr/>
        </p:nvSpPr>
        <p:spPr>
          <a:xfrm>
            <a:off x="25256476" y="363959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травлю </a:t>
            </a:r>
            <a:r>
              <a:rPr lang="ru-RU" sz="1100" dirty="0" err="1"/>
              <a:t>ангофилов</a:t>
            </a:r>
            <a:endParaRPr lang="ru-RU" sz="600" dirty="0"/>
          </a:p>
        </p:txBody>
      </p:sp>
      <p:cxnSp>
        <p:nvCxnSpPr>
          <p:cNvPr id="543" name="Прямая со стрелкой 542">
            <a:extLst>
              <a:ext uri="{FF2B5EF4-FFF2-40B4-BE49-F238E27FC236}">
                <a16:creationId xmlns:a16="http://schemas.microsoft.com/office/drawing/2014/main" id="{EEA4CD50-ECA8-4A78-AB59-8E75478C608F}"/>
              </a:ext>
            </a:extLst>
          </p:cNvPr>
          <p:cNvCxnSpPr>
            <a:cxnSpLocks/>
            <a:stCxn id="541" idx="2"/>
            <a:endCxn id="416" idx="0"/>
          </p:cNvCxnSpPr>
          <p:nvPr/>
        </p:nvCxnSpPr>
        <p:spPr>
          <a:xfrm>
            <a:off x="25828716" y="4278613"/>
            <a:ext cx="0" cy="4439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693EDEDC-68E4-4061-A3D9-60F9A3A37827}"/>
              </a:ext>
            </a:extLst>
          </p:cNvPr>
          <p:cNvSpPr/>
          <p:nvPr/>
        </p:nvSpPr>
        <p:spPr>
          <a:xfrm>
            <a:off x="26115653" y="575027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Преторийский</a:t>
            </a:r>
            <a:r>
              <a:rPr lang="ru-RU" sz="1100" dirty="0"/>
              <a:t> договор </a:t>
            </a:r>
            <a:r>
              <a:rPr lang="ru-RU" sz="800" dirty="0"/>
              <a:t>(союзы с белыми в Африке)</a:t>
            </a:r>
            <a:endParaRPr lang="ru-RU" sz="600" dirty="0"/>
          </a:p>
        </p:txBody>
      </p:sp>
      <p:sp>
        <p:nvSpPr>
          <p:cNvPr id="547" name="Прямоугольник 546">
            <a:extLst>
              <a:ext uri="{FF2B5EF4-FFF2-40B4-BE49-F238E27FC236}">
                <a16:creationId xmlns:a16="http://schemas.microsoft.com/office/drawing/2014/main" id="{59845B6E-02FA-4DA2-9508-34606EEFF23C}"/>
              </a:ext>
            </a:extLst>
          </p:cNvPr>
          <p:cNvSpPr/>
          <p:nvPr/>
        </p:nvSpPr>
        <p:spPr>
          <a:xfrm>
            <a:off x="24460734" y="575027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</a:t>
            </a:r>
            <a:endParaRPr lang="ru-RU" sz="600" dirty="0"/>
          </a:p>
        </p:txBody>
      </p:sp>
      <p:cxnSp>
        <p:nvCxnSpPr>
          <p:cNvPr id="548" name="Прямая соединительная линия 547">
            <a:extLst>
              <a:ext uri="{FF2B5EF4-FFF2-40B4-BE49-F238E27FC236}">
                <a16:creationId xmlns:a16="http://schemas.microsoft.com/office/drawing/2014/main" id="{FC39A64D-9EB2-4394-B921-A5ED02C7F3E1}"/>
              </a:ext>
            </a:extLst>
          </p:cNvPr>
          <p:cNvCxnSpPr>
            <a:cxnSpLocks/>
            <a:stCxn id="547" idx="3"/>
            <a:endCxn id="546" idx="1"/>
          </p:cNvCxnSpPr>
          <p:nvPr/>
        </p:nvCxnSpPr>
        <p:spPr>
          <a:xfrm>
            <a:off x="25605214" y="6069779"/>
            <a:ext cx="5104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4" name="Shape 248">
            <a:extLst>
              <a:ext uri="{FF2B5EF4-FFF2-40B4-BE49-F238E27FC236}">
                <a16:creationId xmlns:a16="http://schemas.microsoft.com/office/drawing/2014/main" id="{A5F70685-18C0-4B5C-A342-6CEDEEC9BB39}"/>
              </a:ext>
            </a:extLst>
          </p:cNvPr>
          <p:cNvCxnSpPr>
            <a:cxnSpLocks/>
            <a:stCxn id="416" idx="2"/>
            <a:endCxn id="547" idx="0"/>
          </p:cNvCxnSpPr>
          <p:nvPr/>
        </p:nvCxnSpPr>
        <p:spPr>
          <a:xfrm rot="5400000">
            <a:off x="25236475" y="5158030"/>
            <a:ext cx="388740" cy="795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>
            <a:extLst>
              <a:ext uri="{FF2B5EF4-FFF2-40B4-BE49-F238E27FC236}">
                <a16:creationId xmlns:a16="http://schemas.microsoft.com/office/drawing/2014/main" id="{62AF6AF3-2F8C-4C61-A6BB-EB44C00E5674}"/>
              </a:ext>
            </a:extLst>
          </p:cNvPr>
          <p:cNvCxnSpPr>
            <a:cxnSpLocks/>
            <a:stCxn id="416" idx="2"/>
            <a:endCxn id="546" idx="0"/>
          </p:cNvCxnSpPr>
          <p:nvPr/>
        </p:nvCxnSpPr>
        <p:spPr>
          <a:xfrm rot="16200000" flipH="1">
            <a:off x="26063934" y="5126312"/>
            <a:ext cx="388740" cy="8591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>
            <a:extLst>
              <a:ext uri="{FF2B5EF4-FFF2-40B4-BE49-F238E27FC236}">
                <a16:creationId xmlns:a16="http://schemas.microsoft.com/office/drawing/2014/main" id="{DE118697-AB34-451F-BFF6-BFE16D1F8742}"/>
              </a:ext>
            </a:extLst>
          </p:cNvPr>
          <p:cNvSpPr/>
          <p:nvPr/>
        </p:nvSpPr>
        <p:spPr>
          <a:xfrm>
            <a:off x="25255848" y="673254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Совместные разработки</a:t>
            </a:r>
            <a:endParaRPr lang="ru-RU" sz="600" dirty="0"/>
          </a:p>
        </p:txBody>
      </p:sp>
      <p:cxnSp>
        <p:nvCxnSpPr>
          <p:cNvPr id="563" name="Shape 248">
            <a:extLst>
              <a:ext uri="{FF2B5EF4-FFF2-40B4-BE49-F238E27FC236}">
                <a16:creationId xmlns:a16="http://schemas.microsoft.com/office/drawing/2014/main" id="{056FE882-F854-4E9A-9041-70DC090A8BCB}"/>
              </a:ext>
            </a:extLst>
          </p:cNvPr>
          <p:cNvCxnSpPr>
            <a:cxnSpLocks/>
            <a:stCxn id="546" idx="2"/>
            <a:endCxn id="562" idx="0"/>
          </p:cNvCxnSpPr>
          <p:nvPr/>
        </p:nvCxnSpPr>
        <p:spPr>
          <a:xfrm rot="5400000">
            <a:off x="26086364" y="6131011"/>
            <a:ext cx="343254" cy="8598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hape 248">
            <a:extLst>
              <a:ext uri="{FF2B5EF4-FFF2-40B4-BE49-F238E27FC236}">
                <a16:creationId xmlns:a16="http://schemas.microsoft.com/office/drawing/2014/main" id="{09195FC4-91F7-4904-9491-A6A548AC6A53}"/>
              </a:ext>
            </a:extLst>
          </p:cNvPr>
          <p:cNvCxnSpPr>
            <a:cxnSpLocks/>
            <a:stCxn id="547" idx="2"/>
            <a:endCxn id="562" idx="0"/>
          </p:cNvCxnSpPr>
          <p:nvPr/>
        </p:nvCxnSpPr>
        <p:spPr>
          <a:xfrm rot="16200000" flipH="1">
            <a:off x="25258904" y="6163356"/>
            <a:ext cx="343254" cy="7951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A2CD40FF-9BF7-454D-9BE8-FD55B5CEC131}"/>
              </a:ext>
            </a:extLst>
          </p:cNvPr>
          <p:cNvSpPr/>
          <p:nvPr/>
        </p:nvSpPr>
        <p:spPr>
          <a:xfrm>
            <a:off x="26983217" y="769999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собственную власть</a:t>
            </a:r>
            <a:endParaRPr lang="ru-RU" sz="600" dirty="0"/>
          </a:p>
        </p:txBody>
      </p:sp>
      <p:cxnSp>
        <p:nvCxnSpPr>
          <p:cNvPr id="571" name="Прямая со стрелкой 570">
            <a:extLst>
              <a:ext uri="{FF2B5EF4-FFF2-40B4-BE49-F238E27FC236}">
                <a16:creationId xmlns:a16="http://schemas.microsoft.com/office/drawing/2014/main" id="{B6774BCD-634A-4440-AF3A-824BE11B659B}"/>
              </a:ext>
            </a:extLst>
          </p:cNvPr>
          <p:cNvCxnSpPr>
            <a:cxnSpLocks/>
            <a:stCxn id="414" idx="2"/>
            <a:endCxn id="569" idx="0"/>
          </p:cNvCxnSpPr>
          <p:nvPr/>
        </p:nvCxnSpPr>
        <p:spPr>
          <a:xfrm>
            <a:off x="27539086" y="5366557"/>
            <a:ext cx="16371" cy="2333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hape 248">
            <a:extLst>
              <a:ext uri="{FF2B5EF4-FFF2-40B4-BE49-F238E27FC236}">
                <a16:creationId xmlns:a16="http://schemas.microsoft.com/office/drawing/2014/main" id="{C98CDC10-161C-48D1-BDD2-F2DE4D4B29A9}"/>
              </a:ext>
            </a:extLst>
          </p:cNvPr>
          <p:cNvCxnSpPr>
            <a:cxnSpLocks/>
            <a:stCxn id="374" idx="2"/>
            <a:endCxn id="541" idx="0"/>
          </p:cNvCxnSpPr>
          <p:nvPr/>
        </p:nvCxnSpPr>
        <p:spPr>
          <a:xfrm rot="16200000" flipH="1">
            <a:off x="23777859" y="1588740"/>
            <a:ext cx="1427531" cy="2674183"/>
          </a:xfrm>
          <a:prstGeom prst="bentConnector3">
            <a:avLst>
              <a:gd name="adj1" fmla="val 126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>
            <a:extLst>
              <a:ext uri="{FF2B5EF4-FFF2-40B4-BE49-F238E27FC236}">
                <a16:creationId xmlns:a16="http://schemas.microsoft.com/office/drawing/2014/main" id="{D1E775E8-212A-4AF1-B3F1-D76C4F0E966F}"/>
              </a:ext>
            </a:extLst>
          </p:cNvPr>
          <p:cNvSpPr/>
          <p:nvPr/>
        </p:nvSpPr>
        <p:spPr>
          <a:xfrm>
            <a:off x="33797607" y="363959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влияние африканеров</a:t>
            </a:r>
            <a:endParaRPr lang="ru-RU" sz="600" dirty="0"/>
          </a:p>
        </p:txBody>
      </p:sp>
      <p:cxnSp>
        <p:nvCxnSpPr>
          <p:cNvPr id="582" name="Shape 248">
            <a:extLst>
              <a:ext uri="{FF2B5EF4-FFF2-40B4-BE49-F238E27FC236}">
                <a16:creationId xmlns:a16="http://schemas.microsoft.com/office/drawing/2014/main" id="{DF7B324D-2462-4D49-92C1-A2905A6E863D}"/>
              </a:ext>
            </a:extLst>
          </p:cNvPr>
          <p:cNvCxnSpPr>
            <a:cxnSpLocks/>
            <a:stCxn id="373" idx="2"/>
            <a:endCxn id="578" idx="0"/>
          </p:cNvCxnSpPr>
          <p:nvPr/>
        </p:nvCxnSpPr>
        <p:spPr>
          <a:xfrm rot="5400000">
            <a:off x="34495316" y="2086597"/>
            <a:ext cx="1427530" cy="1678468"/>
          </a:xfrm>
          <a:prstGeom prst="bentConnector3">
            <a:avLst>
              <a:gd name="adj1" fmla="val 119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>
            <a:extLst>
              <a:ext uri="{FF2B5EF4-FFF2-40B4-BE49-F238E27FC236}">
                <a16:creationId xmlns:a16="http://schemas.microsoft.com/office/drawing/2014/main" id="{D84175EB-B29E-4B41-9CF5-BD717A40339E}"/>
              </a:ext>
            </a:extLst>
          </p:cNvPr>
          <p:cNvSpPr/>
          <p:nvPr/>
        </p:nvSpPr>
        <p:spPr>
          <a:xfrm>
            <a:off x="34663359" y="57547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Уничтожить </a:t>
            </a:r>
            <a:r>
              <a:rPr lang="ru-RU" sz="1100" dirty="0" err="1"/>
              <a:t>пронацистские</a:t>
            </a:r>
            <a:r>
              <a:rPr lang="ru-RU" sz="1100" dirty="0"/>
              <a:t> движения</a:t>
            </a:r>
            <a:endParaRPr lang="ru-RU" sz="600" dirty="0"/>
          </a:p>
        </p:txBody>
      </p:sp>
      <p:cxnSp>
        <p:nvCxnSpPr>
          <p:cNvPr id="587" name="Shape 248">
            <a:extLst>
              <a:ext uri="{FF2B5EF4-FFF2-40B4-BE49-F238E27FC236}">
                <a16:creationId xmlns:a16="http://schemas.microsoft.com/office/drawing/2014/main" id="{1F3089D1-8D93-4938-9392-2699F2E415B5}"/>
              </a:ext>
            </a:extLst>
          </p:cNvPr>
          <p:cNvCxnSpPr>
            <a:cxnSpLocks/>
            <a:stCxn id="578" idx="2"/>
            <a:endCxn id="586" idx="0"/>
          </p:cNvCxnSpPr>
          <p:nvPr/>
        </p:nvCxnSpPr>
        <p:spPr>
          <a:xfrm rot="16200000" flipH="1">
            <a:off x="34064641" y="4583817"/>
            <a:ext cx="1476165" cy="865752"/>
          </a:xfrm>
          <a:prstGeom prst="bentConnector3">
            <a:avLst>
              <a:gd name="adj1" fmla="val 74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4F0BAF26-B62A-42F2-AAAC-A5821948FF13}"/>
              </a:ext>
            </a:extLst>
          </p:cNvPr>
          <p:cNvSpPr/>
          <p:nvPr/>
        </p:nvSpPr>
        <p:spPr>
          <a:xfrm>
            <a:off x="35475367" y="264849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Подтвердить верность Британии</a:t>
            </a:r>
            <a:endParaRPr lang="ru-RU" sz="600" dirty="0"/>
          </a:p>
        </p:txBody>
      </p:sp>
      <p:cxnSp>
        <p:nvCxnSpPr>
          <p:cNvPr id="594" name="Прямая со стрелкой 593">
            <a:extLst>
              <a:ext uri="{FF2B5EF4-FFF2-40B4-BE49-F238E27FC236}">
                <a16:creationId xmlns:a16="http://schemas.microsoft.com/office/drawing/2014/main" id="{06706161-0E25-461C-90D5-CA9032A6CDEA}"/>
              </a:ext>
            </a:extLst>
          </p:cNvPr>
          <p:cNvCxnSpPr>
            <a:cxnSpLocks/>
            <a:stCxn id="578" idx="2"/>
            <a:endCxn id="527" idx="0"/>
          </p:cNvCxnSpPr>
          <p:nvPr/>
        </p:nvCxnSpPr>
        <p:spPr>
          <a:xfrm>
            <a:off x="34369847" y="4278611"/>
            <a:ext cx="5068" cy="469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Прямая со стрелкой 597">
            <a:extLst>
              <a:ext uri="{FF2B5EF4-FFF2-40B4-BE49-F238E27FC236}">
                <a16:creationId xmlns:a16="http://schemas.microsoft.com/office/drawing/2014/main" id="{EDB29044-4E2E-4C10-ACF4-E7FD563054AE}"/>
              </a:ext>
            </a:extLst>
          </p:cNvPr>
          <p:cNvCxnSpPr>
            <a:cxnSpLocks/>
            <a:stCxn id="373" idx="2"/>
            <a:endCxn id="592" idx="0"/>
          </p:cNvCxnSpPr>
          <p:nvPr/>
        </p:nvCxnSpPr>
        <p:spPr>
          <a:xfrm flipH="1">
            <a:off x="36047607" y="2212066"/>
            <a:ext cx="708" cy="436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Прямоугольник 600">
            <a:extLst>
              <a:ext uri="{FF2B5EF4-FFF2-40B4-BE49-F238E27FC236}">
                <a16:creationId xmlns:a16="http://schemas.microsoft.com/office/drawing/2014/main" id="{D47C45E0-66F6-4CD0-A265-D92DB58B3396}"/>
              </a:ext>
            </a:extLst>
          </p:cNvPr>
          <p:cNvSpPr/>
          <p:nvPr/>
        </p:nvSpPr>
        <p:spPr>
          <a:xfrm>
            <a:off x="35475367" y="365098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военные производства за счёт Союзников</a:t>
            </a:r>
            <a:endParaRPr lang="ru-RU" sz="600" dirty="0"/>
          </a:p>
        </p:txBody>
      </p:sp>
      <p:cxnSp>
        <p:nvCxnSpPr>
          <p:cNvPr id="603" name="Прямая со стрелкой 602">
            <a:extLst>
              <a:ext uri="{FF2B5EF4-FFF2-40B4-BE49-F238E27FC236}">
                <a16:creationId xmlns:a16="http://schemas.microsoft.com/office/drawing/2014/main" id="{665861EC-D0A2-419B-9959-6DF16A03E4EC}"/>
              </a:ext>
            </a:extLst>
          </p:cNvPr>
          <p:cNvCxnSpPr>
            <a:cxnSpLocks/>
            <a:stCxn id="592" idx="2"/>
            <a:endCxn id="601" idx="0"/>
          </p:cNvCxnSpPr>
          <p:nvPr/>
        </p:nvCxnSpPr>
        <p:spPr>
          <a:xfrm>
            <a:off x="36047607" y="3287513"/>
            <a:ext cx="0" cy="363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A23755C1-A1C9-4A09-8F3B-8D2AC4DA2F2F}"/>
              </a:ext>
            </a:extLst>
          </p:cNvPr>
          <p:cNvSpPr/>
          <p:nvPr/>
        </p:nvSpPr>
        <p:spPr>
          <a:xfrm>
            <a:off x="36363489" y="474161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Южноафриканскую колонию</a:t>
            </a:r>
            <a:endParaRPr lang="ru-RU" sz="600" dirty="0"/>
          </a:p>
        </p:txBody>
      </p:sp>
      <p:cxnSp>
        <p:nvCxnSpPr>
          <p:cNvPr id="607" name="Shape 248">
            <a:extLst>
              <a:ext uri="{FF2B5EF4-FFF2-40B4-BE49-F238E27FC236}">
                <a16:creationId xmlns:a16="http://schemas.microsoft.com/office/drawing/2014/main" id="{4B533D0A-BB45-4477-8358-10D0CC22D297}"/>
              </a:ext>
            </a:extLst>
          </p:cNvPr>
          <p:cNvCxnSpPr>
            <a:cxnSpLocks/>
            <a:stCxn id="592" idx="2"/>
            <a:endCxn id="606" idx="0"/>
          </p:cNvCxnSpPr>
          <p:nvPr/>
        </p:nvCxnSpPr>
        <p:spPr>
          <a:xfrm rot="16200000" flipH="1">
            <a:off x="35764615" y="3570505"/>
            <a:ext cx="1454106" cy="888122"/>
          </a:xfrm>
          <a:prstGeom prst="bentConnector3">
            <a:avLst>
              <a:gd name="adj1" fmla="val 100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Прямая соединительная линия 611">
            <a:extLst>
              <a:ext uri="{FF2B5EF4-FFF2-40B4-BE49-F238E27FC236}">
                <a16:creationId xmlns:a16="http://schemas.microsoft.com/office/drawing/2014/main" id="{DC58E5D0-09E9-4A0A-BD79-31A5256A67C7}"/>
              </a:ext>
            </a:extLst>
          </p:cNvPr>
          <p:cNvCxnSpPr>
            <a:cxnSpLocks/>
            <a:stCxn id="1478" idx="3"/>
            <a:endCxn id="371" idx="1"/>
          </p:cNvCxnSpPr>
          <p:nvPr/>
        </p:nvCxnSpPr>
        <p:spPr>
          <a:xfrm flipV="1">
            <a:off x="18361167" y="854098"/>
            <a:ext cx="11171240" cy="3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7" name="Прямая соединительная линия 616">
            <a:extLst>
              <a:ext uri="{FF2B5EF4-FFF2-40B4-BE49-F238E27FC236}">
                <a16:creationId xmlns:a16="http://schemas.microsoft.com/office/drawing/2014/main" id="{7F9194AD-C2BD-474F-885A-15EC86076E75}"/>
              </a:ext>
            </a:extLst>
          </p:cNvPr>
          <p:cNvCxnSpPr>
            <a:cxnSpLocks/>
            <a:stCxn id="379" idx="3"/>
            <a:endCxn id="1478" idx="1"/>
          </p:cNvCxnSpPr>
          <p:nvPr/>
        </p:nvCxnSpPr>
        <p:spPr>
          <a:xfrm>
            <a:off x="8767704" y="856126"/>
            <a:ext cx="8437339" cy="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41828</TotalTime>
  <Words>2618</Words>
  <Application>Microsoft Office PowerPoint</Application>
  <PresentationFormat>Произвольный</PresentationFormat>
  <Paragraphs>223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2256</cp:revision>
  <dcterms:created xsi:type="dcterms:W3CDTF">2018-10-23T08:09:21Z</dcterms:created>
  <dcterms:modified xsi:type="dcterms:W3CDTF">2024-11-20T19:24:20Z</dcterms:modified>
</cp:coreProperties>
</file>