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80" d="100"/>
          <a:sy n="180" d="100"/>
        </p:scale>
        <p:origin x="-1548" y="-568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02.09.2021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02.09.2021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291</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a:t>
            </a:r>
            <a:r>
              <a:rPr lang="ru-RU" sz="700" dirty="0" smtClean="0"/>
              <a:t>Испания </a:t>
            </a:r>
            <a:r>
              <a:rPr lang="ru-RU" sz="700" dirty="0" smtClean="0"/>
              <a:t>(армада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Бывшие земли Арагона</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676181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052439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30861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морской инфраструктуры  Карибского моря</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Карибского флота</a:t>
            </a:r>
            <a:endParaRPr lang="ru-RU" sz="700" dirty="0"/>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a:t>
            </a:r>
            <a:r>
              <a:rPr lang="ru-RU" sz="700" dirty="0" err="1" smtClean="0"/>
              <a:t>Бакских</a:t>
            </a:r>
            <a:r>
              <a:rPr lang="ru-RU" sz="700" dirty="0" smtClean="0"/>
              <a:t> и Каталонских земель</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a:t>
            </a:r>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Соединительная линия уступом 124"/>
          <p:cNvCxnSpPr>
            <a:stCxn id="43" idx="2"/>
            <a:endCxn id="530" idx="0"/>
          </p:cNvCxnSpPr>
          <p:nvPr/>
        </p:nvCxnSpPr>
        <p:spPr>
          <a:xfrm rot="16200000" flipH="1">
            <a:off x="5156629" y="6826307"/>
            <a:ext cx="265331" cy="5454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Соединительная линия уступом 124"/>
          <p:cNvCxnSpPr>
            <a:stCxn id="529" idx="2"/>
            <a:endCxn id="530" idx="0"/>
          </p:cNvCxnSpPr>
          <p:nvPr/>
        </p:nvCxnSpPr>
        <p:spPr>
          <a:xfrm rot="5400000">
            <a:off x="5703350" y="6824784"/>
            <a:ext cx="265543" cy="548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национализм в свою пользу</a:t>
            </a:r>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6051445" y="33822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Разобраться с карлистскими лидерами</a:t>
            </a:r>
            <a:endParaRPr lang="ru-RU" sz="700" dirty="0"/>
          </a:p>
        </p:txBody>
      </p:sp>
      <p:sp>
        <p:nvSpPr>
          <p:cNvPr id="608" name="Прямоугольник 607"/>
          <p:cNvSpPr/>
          <p:nvPr/>
        </p:nvSpPr>
        <p:spPr>
          <a:xfrm>
            <a:off x="14940372" y="33846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Разбить блок </a:t>
            </a:r>
            <a:r>
              <a:rPr lang="ru-RU" sz="700" dirty="0" err="1" smtClean="0"/>
              <a:t>Альфонистов</a:t>
            </a:r>
            <a:endParaRPr lang="ru-RU" sz="700" dirty="0"/>
          </a:p>
        </p:txBody>
      </p:sp>
      <p:sp>
        <p:nvSpPr>
          <p:cNvPr id="609" name="Прямоугольник 608"/>
          <p:cNvSpPr/>
          <p:nvPr/>
        </p:nvSpPr>
        <p:spPr>
          <a:xfrm>
            <a:off x="16058301" y="41555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940373" y="49131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a:t>
            </a:r>
            <a:endParaRPr lang="ru-RU" sz="700" dirty="0"/>
          </a:p>
        </p:txBody>
      </p:sp>
      <p:cxnSp>
        <p:nvCxnSpPr>
          <p:cNvPr id="613" name="Соединительная линия уступом 612"/>
          <p:cNvCxnSpPr>
            <a:stCxn id="611" idx="2"/>
            <a:endCxn id="612" idx="0"/>
          </p:cNvCxnSpPr>
          <p:nvPr/>
        </p:nvCxnSpPr>
        <p:spPr>
          <a:xfrm rot="16200000" flipH="1">
            <a:off x="14745020" y="4254595"/>
            <a:ext cx="225583" cy="109144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6514608" y="3922207"/>
            <a:ext cx="6856" cy="233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0" name="Соединительная линия уступом 619"/>
          <p:cNvCxnSpPr>
            <a:stCxn id="582" idx="2"/>
            <a:endCxn id="608" idx="0"/>
          </p:cNvCxnSpPr>
          <p:nvPr/>
        </p:nvCxnSpPr>
        <p:spPr>
          <a:xfrm rot="5400000">
            <a:off x="15573729" y="2996235"/>
            <a:ext cx="218234" cy="558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6130493" y="2998091"/>
            <a:ext cx="215779" cy="5524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2" name="Прямая со стрелкой 621"/>
          <p:cNvCxnSpPr>
            <a:stCxn id="608" idx="2"/>
            <a:endCxn id="612" idx="0"/>
          </p:cNvCxnSpPr>
          <p:nvPr/>
        </p:nvCxnSpPr>
        <p:spPr>
          <a:xfrm>
            <a:off x="15403535" y="3924662"/>
            <a:ext cx="1" cy="98845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853698" y="4245345"/>
            <a:ext cx="217605" cy="11179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35540</TotalTime>
  <Words>3798</Words>
  <Application>Microsoft Office PowerPoint</Application>
  <PresentationFormat>Произвольный</PresentationFormat>
  <Paragraphs>325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2060</cp:revision>
  <dcterms:created xsi:type="dcterms:W3CDTF">2018-10-23T08:09:21Z</dcterms:created>
  <dcterms:modified xsi:type="dcterms:W3CDTF">2021-09-02T19:03:09Z</dcterms:modified>
</cp:coreProperties>
</file>