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90" d="100"/>
          <a:sy n="190" d="100"/>
        </p:scale>
        <p:origin x="5538" y="843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xmlns="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xmlns="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xmlns="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xmlns="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xmlns="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xmlns="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xmlns="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xmlns="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xmlns="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4647672" y="148829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CC56779-6173-48FC-B7E9-574156FA22BE}"/>
              </a:ext>
            </a:extLst>
          </p:cNvPr>
          <p:cNvSpPr/>
          <p:nvPr/>
        </p:nvSpPr>
        <p:spPr>
          <a:xfrm>
            <a:off x="14816444" y="156194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720157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858A8E5-3EFA-419C-99B9-6773CA7E1501}"/>
              </a:ext>
            </a:extLst>
          </p:cNvPr>
          <p:cNvSpPr/>
          <p:nvPr/>
        </p:nvSpPr>
        <p:spPr>
          <a:xfrm>
            <a:off x="659013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</a:t>
            </a:r>
            <a:r>
              <a:rPr lang="ru-RU" sz="700" dirty="0" smtClean="0"/>
              <a:t>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838962" y="334370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1163C105-465F-453D-9A47-C92FC2A2CB52}"/>
              </a:ext>
            </a:extLst>
          </p:cNvPr>
          <p:cNvSpPr/>
          <p:nvPr/>
        </p:nvSpPr>
        <p:spPr>
          <a:xfrm>
            <a:off x="993494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</a:t>
            </a:r>
            <a:r>
              <a:rPr lang="ru-RU" sz="700" dirty="0" smtClean="0"/>
              <a:t>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30149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F9117D70-446E-4EA7-820C-5F0C5AE4BB1B}"/>
              </a:ext>
            </a:extLst>
          </p:cNvPr>
          <p:cNvSpPr/>
          <p:nvPr/>
        </p:nvSpPr>
        <p:spPr>
          <a:xfrm>
            <a:off x="858187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</a:t>
            </a:r>
            <a:r>
              <a:rPr lang="ru-RU" sz="700" dirty="0" smtClean="0"/>
              <a:t>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xmlns="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xmlns="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xmlns="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xmlns="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xmlns="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xmlns="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</a:t>
            </a:r>
            <a:r>
              <a:rPr lang="ru-RU" sz="700" dirty="0" smtClean="0"/>
              <a:t>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</a:t>
            </a:r>
            <a:r>
              <a:rPr lang="ru-RU" sz="700" dirty="0" smtClean="0"/>
              <a:t>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xmlns="" id="{51DDA96E-A685-43FC-845D-8C9265EE929A}"/>
              </a:ext>
            </a:extLst>
          </p:cNvPr>
          <p:cNvSpPr/>
          <p:nvPr/>
        </p:nvSpPr>
        <p:spPr>
          <a:xfrm>
            <a:off x="121488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133067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BF5DE4AD-D7D4-4C86-9704-BFA8884FD2C7}"/>
              </a:ext>
            </a:extLst>
          </p:cNvPr>
          <p:cNvSpPr/>
          <p:nvPr/>
        </p:nvSpPr>
        <p:spPr>
          <a:xfrm>
            <a:off x="11154799" y="1414028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12611978" y="148335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11386380" y="1500067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xmlns="" id="{B4C6B690-1886-4211-AFBE-6C0A99C1C73F}"/>
              </a:ext>
            </a:extLst>
          </p:cNvPr>
          <p:cNvSpPr/>
          <p:nvPr/>
        </p:nvSpPr>
        <p:spPr>
          <a:xfrm>
            <a:off x="12018021" y="1572881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D4D526C2-9053-416E-9EDD-C32F7B959DFA}"/>
              </a:ext>
            </a:extLst>
          </p:cNvPr>
          <p:cNvSpPr/>
          <p:nvPr/>
        </p:nvSpPr>
        <p:spPr>
          <a:xfrm>
            <a:off x="13586405" y="148792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05781F45-96BD-4772-A7F8-D0C0E48CF0C4}"/>
              </a:ext>
            </a:extLst>
          </p:cNvPr>
          <p:cNvSpPr/>
          <p:nvPr/>
        </p:nvSpPr>
        <p:spPr>
          <a:xfrm>
            <a:off x="13280164" y="15744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422F676B-23F7-43EE-A95A-69895A18F0AD}"/>
              </a:ext>
            </a:extLst>
          </p:cNvPr>
          <p:cNvSpPr/>
          <p:nvPr/>
        </p:nvSpPr>
        <p:spPr>
          <a:xfrm>
            <a:off x="14037726" y="5677245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</a:t>
            </a:r>
            <a:r>
              <a:rPr lang="ru-RU" sz="700" dirty="0" smtClean="0"/>
              <a:t>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</a:t>
            </a:r>
            <a:r>
              <a:rPr lang="ru-RU" sz="700" dirty="0" smtClean="0"/>
              <a:t>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 smtClean="0"/>
          </a:p>
          <a:p>
            <a:pPr algn="ctr"/>
            <a:r>
              <a:rPr lang="ru-RU" sz="700" dirty="0" smtClean="0"/>
              <a:t>(</a:t>
            </a:r>
            <a:r>
              <a:rPr lang="ru-RU" sz="700" dirty="0"/>
              <a:t>август </a:t>
            </a:r>
            <a:r>
              <a:rPr lang="ru-RU" sz="700" dirty="0" smtClean="0"/>
              <a:t>1937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</a:t>
            </a:r>
            <a:r>
              <a:rPr lang="ru-RU" sz="700" dirty="0" smtClean="0"/>
              <a:t>Лига</a:t>
            </a:r>
            <a:r>
              <a:rPr lang="en-US" sz="700" dirty="0" smtClean="0"/>
              <a:t> (1937 </a:t>
            </a:r>
            <a:r>
              <a:rPr lang="ru-RU" sz="700" dirty="0" smtClean="0"/>
              <a:t>октябрь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</a:t>
            </a:r>
            <a:r>
              <a:rPr lang="ru-RU" sz="700" dirty="0" smtClean="0"/>
              <a:t>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xmlns="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</a:t>
            </a:r>
            <a:r>
              <a:rPr lang="ru-RU" sz="700" dirty="0" smtClean="0"/>
              <a:t>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</a:t>
            </a:r>
            <a:r>
              <a:rPr lang="ru-RU" sz="700" dirty="0" smtClean="0"/>
              <a:t>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</a:t>
            </a:r>
            <a:r>
              <a:rPr lang="ru-RU" sz="700" dirty="0" smtClean="0"/>
              <a:t>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</a:t>
            </a:r>
            <a:r>
              <a:rPr lang="ru-RU" sz="700" dirty="0" smtClean="0"/>
              <a:t>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</a:t>
            </a:r>
            <a:r>
              <a:rPr lang="ru-RU" sz="700" dirty="0" smtClean="0"/>
              <a:t>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 smtClean="0"/>
              <a:t>антигерманской</a:t>
            </a:r>
            <a:r>
              <a:rPr lang="ru-RU" sz="700" dirty="0" smtClean="0"/>
              <a:t> </a:t>
            </a:r>
            <a:r>
              <a:rPr lang="ru-RU" sz="700" dirty="0" smtClean="0"/>
              <a:t>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xmlns="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xmlns="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xmlns="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xmlns="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xmlns="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xmlns="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xmlns="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xmlns="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xmlns="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xmlns="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xmlns="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xmlns="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</a:t>
            </a:r>
            <a:r>
              <a:rPr lang="ru-RU" sz="700" dirty="0" smtClean="0"/>
              <a:t>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xmlns="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 smtClean="0"/>
              <a:t>Гуанакасте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 smtClean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xmlns="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xmlns="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xmlns="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xmlns="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xmlns="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xmlns="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xmlns="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xmlns="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xmlns="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xmlns="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xmlns="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997939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xmlns="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 smtClean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xmlns="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xmlns="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xmlns="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xmlns="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xmlns="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xmlns="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:a16="http://schemas.microsoft.com/office/drawing/2014/main" xmlns="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xmlns="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xmlns="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1056470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xmlns="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xmlns="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 smtClean="0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xmlns="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720157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</a:t>
            </a:r>
            <a:r>
              <a:rPr lang="ru-RU" sz="700" dirty="0" smtClean="0"/>
              <a:t>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20332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23211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7859445" y="2901028"/>
            <a:ext cx="247969" cy="6373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8549597" y="2848269"/>
            <a:ext cx="247969" cy="742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27794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95448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058632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997753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060889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7848676" y="3699768"/>
            <a:ext cx="269509" cy="6373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22717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66473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857916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</a:t>
            </a:r>
            <a:r>
              <a:rPr lang="ru-RU" sz="700" dirty="0" smtClean="0"/>
              <a:t>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791248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11725180" y="93477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85818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29235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8869543" y="4878405"/>
            <a:ext cx="1061468" cy="710481"/>
          </a:xfrm>
          <a:prstGeom prst="bentConnector3">
            <a:avLst>
              <a:gd name="adj1" fmla="val 12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04232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997939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</a:t>
            </a:r>
            <a:r>
              <a:rPr lang="ru-RU" sz="700" dirty="0" smtClean="0"/>
              <a:t>хлопковой одежды </a:t>
            </a:r>
            <a:r>
              <a:rPr lang="ru-RU" sz="700" dirty="0"/>
              <a:t>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961343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134455" y="923664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39377</TotalTime>
  <Words>883</Words>
  <Application>Microsoft Office PowerPoint</Application>
  <PresentationFormat>Произвольный</PresentationFormat>
  <Paragraphs>107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2241</cp:revision>
  <dcterms:created xsi:type="dcterms:W3CDTF">2018-10-23T08:09:21Z</dcterms:created>
  <dcterms:modified xsi:type="dcterms:W3CDTF">2023-10-18T12:43:22Z</dcterms:modified>
</cp:coreProperties>
</file>