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22716" y="45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</a:t>
            </a:r>
            <a:r>
              <a:rPr lang="ru-RU" sz="700" dirty="0" smtClean="0"/>
              <a:t>чёрных</a:t>
            </a:r>
            <a:endParaRPr lang="ru-RU" sz="5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107763" y="613197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045959" y="613404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36736" y="5737947"/>
            <a:ext cx="268486" cy="523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168672" y="5729725"/>
            <a:ext cx="266418" cy="5380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16200000" flipH="1">
            <a:off x="38678220" y="6564685"/>
            <a:ext cx="297070" cy="511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39775735" y="5467170"/>
            <a:ext cx="306653" cy="271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562039" y="6021966"/>
            <a:ext cx="295002" cy="1599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74641" y="8998021"/>
            <a:ext cx="251734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84141" y="7215787"/>
            <a:ext cx="2783504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399894" y="86067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</a:t>
            </a:r>
            <a:r>
              <a:rPr lang="ru-RU" sz="700" dirty="0" smtClean="0"/>
              <a:t>губернаторов</a:t>
            </a:r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89675" y="8165422"/>
            <a:ext cx="329092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891" idx="0"/>
          </p:cNvCxnSpPr>
          <p:nvPr/>
        </p:nvCxnSpPr>
        <p:spPr>
          <a:xfrm rot="5400000">
            <a:off x="18799017" y="7085794"/>
            <a:ext cx="254144" cy="10626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931620" y="774417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47917"/>
            <a:ext cx="144" cy="1701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Передать города-колонии их владельцам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30409" y="8444471"/>
            <a:ext cx="242416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211411" y="6031493"/>
            <a:ext cx="302037" cy="1583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xmlns="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xmlns="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xmlns="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xmlns="" id="{7FB062A6-7D4A-43AF-92D6-076653D95FF2}"/>
              </a:ext>
            </a:extLst>
          </p:cNvPr>
          <p:cNvSpPr/>
          <p:nvPr/>
        </p:nvSpPr>
        <p:spPr>
          <a:xfrm>
            <a:off x="16313108" y="860791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Начать борьбу с буржуазией в стране</a:t>
            </a:r>
            <a:r>
              <a:rPr lang="en-US" sz="600" dirty="0" smtClean="0"/>
              <a:t>/</a:t>
            </a:r>
            <a:r>
              <a:rPr lang="ru-RU" sz="600" dirty="0"/>
              <a:t>Направить экономику на внутренние проблемы </a:t>
            </a:r>
            <a:endParaRPr lang="ru-RU" sz="100" dirty="0"/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xmlns="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xmlns="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xmlns="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xmlns="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xmlns="" id="{2F982291-23C9-40D2-8BFF-548D9BC81589}"/>
              </a:ext>
            </a:extLst>
          </p:cNvPr>
          <p:cNvSpPr/>
          <p:nvPr/>
        </p:nvSpPr>
        <p:spPr>
          <a:xfrm>
            <a:off x="42666995" y="613961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xmlns="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xmlns="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xmlns="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xmlns="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xmlns="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xmlns="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xmlns="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xmlns="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xmlns="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xmlns="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xmlns="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xmlns="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xmlns="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xmlns="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xmlns="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xmlns="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xmlns="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xmlns="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xmlns="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xmlns="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xmlns="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xmlns="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xmlns="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xmlns="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xmlns="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xmlns="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xmlns="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xmlns="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xmlns="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xmlns="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xmlns="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xmlns="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xmlns="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xmlns="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xmlns="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xmlns="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xmlns="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xmlns="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xmlns="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xmlns="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xmlns="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xmlns="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xmlns="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xmlns="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xmlns="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xmlns="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xmlns="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xmlns="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xmlns="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xmlns="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xmlns="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xmlns="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xmlns="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xmlns="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xmlns="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xmlns="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xmlns="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xmlns="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xmlns="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xmlns="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xmlns="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xmlns="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xmlns="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xmlns="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xmlns="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xmlns="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xmlns="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xmlns="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xmlns="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xmlns="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xmlns="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xmlns="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xmlns="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xmlns="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xmlns="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xmlns="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xmlns="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xmlns="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xmlns="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xmlns="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xmlns="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xmlns="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xmlns="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xmlns="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xmlns="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xmlns="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xmlns="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xmlns="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xmlns="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xmlns="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xmlns="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xmlns="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xmlns="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xmlns="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7101167" y="6560214"/>
            <a:ext cx="294122" cy="5217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75862926-2257-407C-8C0E-F42DAC1BE797}"/>
              </a:ext>
            </a:extLst>
          </p:cNvPr>
          <p:cNvSpPr/>
          <p:nvPr/>
        </p:nvSpPr>
        <p:spPr>
          <a:xfrm>
            <a:off x="41444291" y="614001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xmlns="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32917" y="4065480"/>
            <a:ext cx="274457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xmlns="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44469" y="3453928"/>
            <a:ext cx="274056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xmlns="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</a:t>
            </a:r>
            <a:r>
              <a:rPr lang="ru-RU" sz="700" dirty="0" smtClean="0"/>
              <a:t>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xmlns="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xmlns="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xmlns="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xmlns="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xmlns="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xmlns="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xmlns="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xmlns="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</a:t>
            </a:r>
            <a:r>
              <a:rPr lang="ru-RU" sz="700" dirty="0" smtClean="0"/>
              <a:t>труда</a:t>
            </a:r>
            <a:endParaRPr lang="ru-RU" sz="700" dirty="0"/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xmlns="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</a:t>
            </a:r>
            <a:r>
              <a:rPr lang="ru-RU" sz="700" dirty="0" smtClean="0"/>
              <a:t>колоний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xmlns="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</a:t>
            </a:r>
            <a:r>
              <a:rPr lang="ru-RU" sz="700" dirty="0" smtClean="0"/>
              <a:t>колониях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xmlns="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xmlns="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xmlns="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xmlns="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xmlns="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xmlns="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xmlns="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xmlns="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xmlns="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:a16="http://schemas.microsoft.com/office/drawing/2014/main" xmlns="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:a16="http://schemas.microsoft.com/office/drawing/2014/main" xmlns="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:a16="http://schemas.microsoft.com/office/drawing/2014/main" xmlns="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:a16="http://schemas.microsoft.com/office/drawing/2014/main" xmlns="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:a16="http://schemas.microsoft.com/office/drawing/2014/main" xmlns="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:a16="http://schemas.microsoft.com/office/drawing/2014/main" xmlns="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:a16="http://schemas.microsoft.com/office/drawing/2014/main" xmlns="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:a16="http://schemas.microsoft.com/office/drawing/2014/main" xmlns="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:a16="http://schemas.microsoft.com/office/drawing/2014/main" xmlns="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:a16="http://schemas.microsoft.com/office/drawing/2014/main" xmlns="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xmlns="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:a16="http://schemas.microsoft.com/office/drawing/2014/main" xmlns="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:a16="http://schemas.microsoft.com/office/drawing/2014/main" xmlns="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:a16="http://schemas.microsoft.com/office/drawing/2014/main" xmlns="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:a16="http://schemas.microsoft.com/office/drawing/2014/main" xmlns="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:a16="http://schemas.microsoft.com/office/drawing/2014/main" xmlns="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:a16="http://schemas.microsoft.com/office/drawing/2014/main" xmlns="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:a16="http://schemas.microsoft.com/office/drawing/2014/main" xmlns="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:a16="http://schemas.microsoft.com/office/drawing/2014/main" xmlns="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:a16="http://schemas.microsoft.com/office/drawing/2014/main" xmlns="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:a16="http://schemas.microsoft.com/office/drawing/2014/main" xmlns="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:a16="http://schemas.microsoft.com/office/drawing/2014/main" xmlns="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:a16="http://schemas.microsoft.com/office/drawing/2014/main" xmlns="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xmlns="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</a:t>
            </a:r>
            <a:r>
              <a:rPr lang="ru-RU" sz="700" dirty="0" smtClean="0"/>
              <a:t>госдолга</a:t>
            </a:r>
            <a:endParaRPr lang="ru-RU" sz="700" dirty="0"/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:a16="http://schemas.microsoft.com/office/drawing/2014/main" xmlns="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48018" y="6519196"/>
            <a:ext cx="298614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:a16="http://schemas.microsoft.com/office/drawing/2014/main" xmlns="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1291" y="6516180"/>
            <a:ext cx="297484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:a16="http://schemas.microsoft.com/office/drawing/2014/main" xmlns="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2444" y="6529787"/>
            <a:ext cx="297885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:a16="http://schemas.microsoft.com/office/drawing/2014/main" xmlns="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:a16="http://schemas.microsoft.com/office/drawing/2014/main" xmlns="" id="{EDDD4809-9BFD-4DFF-BE72-EAEEF5B9DD33}"/>
              </a:ext>
            </a:extLst>
          </p:cNvPr>
          <p:cNvSpPr/>
          <p:nvPr/>
        </p:nvSpPr>
        <p:spPr>
          <a:xfrm>
            <a:off x="39694953" y="613583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:a16="http://schemas.microsoft.com/office/drawing/2014/main" xmlns="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:a16="http://schemas.microsoft.com/office/drawing/2014/main" xmlns="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:a16="http://schemas.microsoft.com/office/drawing/2014/main" xmlns="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:a16="http://schemas.microsoft.com/office/drawing/2014/main" xmlns="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:a16="http://schemas.microsoft.com/office/drawing/2014/main" xmlns="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8960339" y="4938058"/>
            <a:ext cx="270274" cy="2125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:a16="http://schemas.microsoft.com/office/drawing/2014/main" xmlns="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:a16="http://schemas.microsoft.com/office/drawing/2014/main" xmlns="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79617"/>
            <a:ext cx="411" cy="1890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:a16="http://schemas.microsoft.com/office/drawing/2014/main" xmlns="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:a16="http://schemas.microsoft.com/office/drawing/2014/main" xmlns="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:a16="http://schemas.microsoft.com/office/drawing/2014/main" xmlns="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Соединительная линия уступом 421">
            <a:extLst>
              <a:ext uri="{FF2B5EF4-FFF2-40B4-BE49-F238E27FC236}">
                <a16:creationId xmlns:a16="http://schemas.microsoft.com/office/drawing/2014/main" xmlns="" id="{680BEA37-77BC-4C4A-87B6-8B0261A3E869}"/>
              </a:ext>
            </a:extLst>
          </p:cNvPr>
          <p:cNvCxnSpPr>
            <a:cxnSpLocks/>
            <a:stCxn id="318" idx="2"/>
            <a:endCxn id="1089" idx="0"/>
          </p:cNvCxnSpPr>
          <p:nvPr/>
        </p:nvCxnSpPr>
        <p:spPr>
          <a:xfrm rot="16200000" flipH="1">
            <a:off x="41780400" y="7025428"/>
            <a:ext cx="261451" cy="12478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1051"/>
          <p:cNvCxnSpPr>
            <a:stCxn id="811" idx="2"/>
            <a:endCxn id="791" idx="0"/>
          </p:cNvCxnSpPr>
          <p:nvPr/>
        </p:nvCxnSpPr>
        <p:spPr>
          <a:xfrm rot="16200000" flipH="1">
            <a:off x="17433637" y="8177357"/>
            <a:ext cx="327952" cy="5308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41304</TotalTime>
  <Words>1807</Words>
  <Application>Microsoft Office PowerPoint</Application>
  <PresentationFormat>Произвольный</PresentationFormat>
  <Paragraphs>410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2232</cp:revision>
  <dcterms:created xsi:type="dcterms:W3CDTF">2018-10-23T08:09:21Z</dcterms:created>
  <dcterms:modified xsi:type="dcterms:W3CDTF">2023-12-19T12:48:08Z</dcterms:modified>
</cp:coreProperties>
</file>