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100" d="100"/>
          <a:sy n="100" d="100"/>
        </p:scale>
        <p:origin x="-21942" y="-1269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14.08.2021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14.08.2021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14.08.2021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52475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381467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Восстание 18 трупов</a:t>
            </a:r>
            <a:endParaRPr lang="ru-RU" sz="1400" dirty="0"/>
          </a:p>
        </p:txBody>
      </p:sp>
      <p:sp>
        <p:nvSpPr>
          <p:cNvPr id="234" name="Прямоугольник 233"/>
          <p:cNvSpPr/>
          <p:nvPr/>
        </p:nvSpPr>
        <p:spPr>
          <a:xfrm>
            <a:off x="4381467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38146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39989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495767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100</a:t>
            </a:r>
            <a:endParaRPr lang="ru-RU" sz="1400" dirty="0"/>
          </a:p>
        </p:txBody>
      </p:sp>
      <p:sp>
        <p:nvSpPr>
          <p:cNvPr id="20" name="Прямоугольник 19"/>
          <p:cNvSpPr/>
          <p:nvPr/>
        </p:nvSpPr>
        <p:spPr>
          <a:xfrm>
            <a:off x="4152833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09541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06082"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21908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69742" y="132654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 (1948)</a:t>
            </a:r>
            <a:endParaRPr lang="ru-RU" sz="500" dirty="0"/>
          </a:p>
        </p:txBody>
      </p:sp>
      <p:cxnSp>
        <p:nvCxnSpPr>
          <p:cNvPr id="278" name="Прямая со стрелкой 277"/>
          <p:cNvCxnSpPr>
            <a:stCxn id="226" idx="2"/>
            <a:endCxn id="277" idx="0"/>
          </p:cNvCxnSpPr>
          <p:nvPr/>
        </p:nvCxnSpPr>
        <p:spPr>
          <a:xfrm>
            <a:off x="29517609" y="9971224"/>
            <a:ext cx="10092" cy="32942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531037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535788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41497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1022256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77551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52475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51915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535513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90683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71343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413790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52475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51964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47634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801762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59226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57711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63507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57760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61229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61117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38603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83545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901925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924217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413593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519388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902468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62547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1022256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41497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41276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64344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93939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72335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47293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47071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50121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82263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69753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69753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47239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47040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53034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52836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75549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96502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124304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Умеренный путь</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561572" y="11687019"/>
            <a:ext cx="1779285" cy="11737000"/>
          </a:xfrm>
          <a:prstGeom prst="bentConnector3">
            <a:avLst>
              <a:gd name="adj1" fmla="val 888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640673" y="18985162"/>
            <a:ext cx="856628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12137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88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203393" y="4782198"/>
            <a:ext cx="1785563" cy="2555292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662569" y="7241375"/>
            <a:ext cx="1782634" cy="2063749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5020748" y="9230772"/>
            <a:ext cx="1776356" cy="16652424"/>
          </a:xfrm>
          <a:prstGeom prst="bentConnector3">
            <a:avLst>
              <a:gd name="adj1" fmla="val 88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4" name="Прямоугольник 303"/>
          <p:cNvSpPr/>
          <p:nvPr/>
        </p:nvSpPr>
        <p:spPr>
          <a:xfrm>
            <a:off x="278394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71343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71343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1021945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77939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89132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61257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92226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71968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735648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84902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802810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83347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1277417" y="22620546"/>
            <a:ext cx="310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37510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39651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84342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39184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268120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09632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21224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5400000">
            <a:off x="16885125" y="22736738"/>
            <a:ext cx="363676" cy="5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092260" y="21529603"/>
            <a:ext cx="363676" cy="2420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382712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154466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26326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479711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352828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581182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755185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28013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14190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185807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073664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02154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15978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15923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29746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487263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487263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643702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758479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11954" y="23618203"/>
            <a:ext cx="368792" cy="11353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627" idx="0"/>
          </p:cNvCxnSpPr>
          <p:nvPr/>
        </p:nvCxnSpPr>
        <p:spPr>
          <a:xfrm rot="16200000" flipH="1">
            <a:off x="25073572" y="21578635"/>
            <a:ext cx="35803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42558" y="243671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00517" y="22553283"/>
            <a:ext cx="13178" cy="1813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71309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47</a:t>
            </a:r>
            <a:endParaRPr lang="ru-RU" sz="2400" dirty="0"/>
          </a:p>
        </p:txBody>
      </p:sp>
      <p:sp>
        <p:nvSpPr>
          <p:cNvPr id="506" name="Прямоугольник 505"/>
          <p:cNvSpPr/>
          <p:nvPr/>
        </p:nvSpPr>
        <p:spPr>
          <a:xfrm>
            <a:off x="4497465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040978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24085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27704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27316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071520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00719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01563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269459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383264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16786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072333" y="19052134"/>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31383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01134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373915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270251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496872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18963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32372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384254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489060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32122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10686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24</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146 фокусов</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566714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3551228" y="18985162"/>
            <a:ext cx="10075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3258107" y="2003318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8114498" y="2003339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6882347"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9333488"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8114498" y="243108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6882347"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6" name="Прямоугольник 615"/>
          <p:cNvSpPr/>
          <p:nvPr/>
        </p:nvSpPr>
        <p:spPr>
          <a:xfrm>
            <a:off x="16028796" y="27206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Научная группа Юго-восточной лиги</a:t>
            </a:r>
            <a:endParaRPr lang="ru-RU" sz="1400" dirty="0"/>
          </a:p>
        </p:txBody>
      </p:sp>
      <p:cxnSp>
        <p:nvCxnSpPr>
          <p:cNvPr id="617" name="Прямая со стрелкой 616"/>
          <p:cNvCxnSpPr>
            <a:stCxn id="351" idx="2"/>
            <a:endCxn id="616" idx="0"/>
          </p:cNvCxnSpPr>
          <p:nvPr/>
        </p:nvCxnSpPr>
        <p:spPr>
          <a:xfrm>
            <a:off x="17080138" y="26877024"/>
            <a:ext cx="6617" cy="3296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14801577"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Подавить крыло роялистов в партии</a:t>
            </a:r>
            <a:endParaRPr lang="ru-RU" sz="1400" dirty="0"/>
          </a:p>
        </p:txBody>
      </p:sp>
      <p:cxnSp>
        <p:nvCxnSpPr>
          <p:cNvPr id="619" name="Shape 248"/>
          <p:cNvCxnSpPr>
            <a:stCxn id="214" idx="2"/>
            <a:endCxn id="618" idx="0"/>
          </p:cNvCxnSpPr>
          <p:nvPr/>
        </p:nvCxnSpPr>
        <p:spPr>
          <a:xfrm rot="5400000">
            <a:off x="16811572" y="18580053"/>
            <a:ext cx="501306" cy="2405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0" name="Прямоугольник 619"/>
          <p:cNvSpPr/>
          <p:nvPr/>
        </p:nvSpPr>
        <p:spPr>
          <a:xfrm>
            <a:off x="12354494"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Достичь консенсуса с роялистами</a:t>
            </a:r>
            <a:endParaRPr lang="ru-RU" sz="1400" dirty="0"/>
          </a:p>
        </p:txBody>
      </p:sp>
      <p:cxnSp>
        <p:nvCxnSpPr>
          <p:cNvPr id="622" name="Прямая соединительная линия 621"/>
          <p:cNvCxnSpPr>
            <a:stCxn id="620" idx="3"/>
            <a:endCxn id="618" idx="1"/>
          </p:cNvCxnSpPr>
          <p:nvPr/>
        </p:nvCxnSpPr>
        <p:spPr>
          <a:xfrm>
            <a:off x="14470412" y="20573395"/>
            <a:ext cx="33116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23" name="Shape 248"/>
          <p:cNvCxnSpPr>
            <a:stCxn id="214" idx="2"/>
            <a:endCxn id="620" idx="0"/>
          </p:cNvCxnSpPr>
          <p:nvPr/>
        </p:nvCxnSpPr>
        <p:spPr>
          <a:xfrm rot="5400000">
            <a:off x="15588031" y="17356512"/>
            <a:ext cx="501306" cy="48524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p:cNvSpPr/>
          <p:nvPr/>
        </p:nvSpPr>
        <p:spPr>
          <a:xfrm>
            <a:off x="13583293" y="214796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Судьба короны</a:t>
            </a:r>
            <a:endParaRPr lang="ru-RU" sz="1400" dirty="0"/>
          </a:p>
        </p:txBody>
      </p:sp>
      <p:cxnSp>
        <p:nvCxnSpPr>
          <p:cNvPr id="625" name="Shape 248"/>
          <p:cNvCxnSpPr>
            <a:stCxn id="620" idx="2"/>
            <a:endCxn id="624" idx="0"/>
          </p:cNvCxnSpPr>
          <p:nvPr/>
        </p:nvCxnSpPr>
        <p:spPr>
          <a:xfrm rot="16200000" flipH="1">
            <a:off x="13843718" y="20682129"/>
            <a:ext cx="366268" cy="12287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Shape 248"/>
          <p:cNvCxnSpPr>
            <a:stCxn id="618" idx="2"/>
            <a:endCxn id="624" idx="0"/>
          </p:cNvCxnSpPr>
          <p:nvPr/>
        </p:nvCxnSpPr>
        <p:spPr>
          <a:xfrm rot="5400000">
            <a:off x="15067260" y="20687387"/>
            <a:ext cx="366268" cy="12182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p:cNvSpPr/>
          <p:nvPr/>
        </p:nvSpPr>
        <p:spPr>
          <a:xfrm rot="16200000">
            <a:off x="543806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627" name="Прямоугольник 626"/>
          <p:cNvSpPr/>
          <p:nvPr/>
        </p:nvSpPr>
        <p:spPr>
          <a:xfrm>
            <a:off x="25348299" y="229113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демократической партии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628" name="Прямая со стрелкой 627"/>
          <p:cNvCxnSpPr>
            <a:stCxn id="388" idx="2"/>
            <a:endCxn id="627" idx="0"/>
          </p:cNvCxnSpPr>
          <p:nvPr/>
        </p:nvCxnSpPr>
        <p:spPr>
          <a:xfrm flipH="1">
            <a:off x="26406258" y="22553868"/>
            <a:ext cx="52" cy="357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0" name="Прямая со стрелкой 629"/>
          <p:cNvCxnSpPr>
            <a:stCxn id="627" idx="2"/>
            <a:endCxn id="450" idx="0"/>
          </p:cNvCxnSpPr>
          <p:nvPr/>
        </p:nvCxnSpPr>
        <p:spPr>
          <a:xfrm>
            <a:off x="26406258" y="23991322"/>
            <a:ext cx="52" cy="3820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1" name="Shape 248"/>
          <p:cNvCxnSpPr>
            <a:stCxn id="627" idx="2"/>
            <a:endCxn id="465" idx="0"/>
          </p:cNvCxnSpPr>
          <p:nvPr/>
        </p:nvCxnSpPr>
        <p:spPr>
          <a:xfrm rot="5400000">
            <a:off x="25061543" y="23028705"/>
            <a:ext cx="38209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p:cNvCxnSpPr>
            <a:stCxn id="627" idx="2"/>
            <a:endCxn id="462" idx="0"/>
          </p:cNvCxnSpPr>
          <p:nvPr/>
        </p:nvCxnSpPr>
        <p:spPr>
          <a:xfrm rot="16200000" flipH="1">
            <a:off x="27365479" y="23032100"/>
            <a:ext cx="375816" cy="22942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3" name="Прямоугольник 632"/>
          <p:cNvSpPr/>
          <p:nvPr/>
        </p:nvSpPr>
        <p:spPr>
          <a:xfrm>
            <a:off x="-5666241" y="200427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Чистка среди генералитета</a:t>
            </a:r>
            <a:endParaRPr lang="ru-RU" sz="1400" dirty="0"/>
          </a:p>
        </p:txBody>
      </p:sp>
      <p:sp>
        <p:nvSpPr>
          <p:cNvPr id="635" name="Прямоугольник 634"/>
          <p:cNvSpPr/>
          <p:nvPr/>
        </p:nvSpPr>
        <p:spPr>
          <a:xfrm>
            <a:off x="-9328579"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Милитаризация промышленности</a:t>
            </a:r>
            <a:endParaRPr lang="ru-RU" sz="1400" dirty="0"/>
          </a:p>
        </p:txBody>
      </p:sp>
      <p:cxnSp>
        <p:nvCxnSpPr>
          <p:cNvPr id="636" name="Shape 248"/>
          <p:cNvCxnSpPr>
            <a:stCxn id="231" idx="2"/>
            <a:endCxn id="277" idx="0"/>
          </p:cNvCxnSpPr>
          <p:nvPr/>
        </p:nvCxnSpPr>
        <p:spPr>
          <a:xfrm rot="16200000" flipH="1">
            <a:off x="28144448" y="11882214"/>
            <a:ext cx="398977" cy="23675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p:cNvSpPr/>
          <p:nvPr/>
        </p:nvSpPr>
        <p:spPr>
          <a:xfrm>
            <a:off x="-4463449"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востоке</a:t>
            </a:r>
            <a:endParaRPr lang="ru-RU" sz="1400" dirty="0"/>
          </a:p>
        </p:txBody>
      </p:sp>
      <p:sp>
        <p:nvSpPr>
          <p:cNvPr id="639" name="Прямоугольник 638"/>
          <p:cNvSpPr/>
          <p:nvPr/>
        </p:nvSpPr>
        <p:spPr>
          <a:xfrm>
            <a:off x="-2041220"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западе и юге</a:t>
            </a:r>
            <a:endParaRPr lang="ru-RU" sz="1400" dirty="0"/>
          </a:p>
        </p:txBody>
      </p:sp>
      <p:sp>
        <p:nvSpPr>
          <p:cNvPr id="644" name="Прямоугольник 643"/>
          <p:cNvSpPr/>
          <p:nvPr/>
        </p:nvSpPr>
        <p:spPr>
          <a:xfrm>
            <a:off x="-3258107" y="229185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Строительство новых мостов</a:t>
            </a:r>
            <a:endParaRPr lang="ru-RU" sz="1400" dirty="0"/>
          </a:p>
        </p:txBody>
      </p:sp>
      <p:cxnSp>
        <p:nvCxnSpPr>
          <p:cNvPr id="645" name="Прямая со стрелкой 644"/>
          <p:cNvCxnSpPr>
            <a:stCxn id="602" idx="2"/>
            <a:endCxn id="644" idx="0"/>
          </p:cNvCxnSpPr>
          <p:nvPr/>
        </p:nvCxnSpPr>
        <p:spPr>
          <a:xfrm>
            <a:off x="-2200148" y="21113181"/>
            <a:ext cx="0" cy="1805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6" name="Shape 248"/>
          <p:cNvCxnSpPr>
            <a:stCxn id="600" idx="2"/>
            <a:endCxn id="603" idx="0"/>
          </p:cNvCxnSpPr>
          <p:nvPr/>
        </p:nvCxnSpPr>
        <p:spPr>
          <a:xfrm rot="5400000">
            <a:off x="-6083515" y="18559065"/>
            <a:ext cx="501305" cy="24473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p:cNvCxnSpPr>
            <a:stCxn id="600" idx="2"/>
            <a:endCxn id="602" idx="0"/>
          </p:cNvCxnSpPr>
          <p:nvPr/>
        </p:nvCxnSpPr>
        <p:spPr>
          <a:xfrm rot="16200000" flipH="1">
            <a:off x="-3655214" y="18578115"/>
            <a:ext cx="501092" cy="24090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8" name="Прямая со стрелкой 647"/>
          <p:cNvCxnSpPr>
            <a:stCxn id="600" idx="2"/>
            <a:endCxn id="633" idx="0"/>
          </p:cNvCxnSpPr>
          <p:nvPr/>
        </p:nvCxnSpPr>
        <p:spPr>
          <a:xfrm>
            <a:off x="-4609187" y="19532089"/>
            <a:ext cx="905" cy="5106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9" name="Shape 248"/>
          <p:cNvCxnSpPr>
            <a:stCxn id="602" idx="2"/>
            <a:endCxn id="639" idx="0"/>
          </p:cNvCxnSpPr>
          <p:nvPr/>
        </p:nvCxnSpPr>
        <p:spPr>
          <a:xfrm rot="16200000" flipH="1">
            <a:off x="-1766524" y="20679556"/>
            <a:ext cx="349639" cy="12168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p:cNvCxnSpPr>
            <a:stCxn id="602" idx="2"/>
            <a:endCxn id="638" idx="0"/>
          </p:cNvCxnSpPr>
          <p:nvPr/>
        </p:nvCxnSpPr>
        <p:spPr>
          <a:xfrm rot="5400000">
            <a:off x="-2977638" y="20685329"/>
            <a:ext cx="349639" cy="12053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1" name="Shape 248"/>
          <p:cNvCxnSpPr>
            <a:stCxn id="603" idx="2"/>
            <a:endCxn id="604" idx="0"/>
          </p:cNvCxnSpPr>
          <p:nvPr/>
        </p:nvCxnSpPr>
        <p:spPr>
          <a:xfrm rot="16200000" flipH="1">
            <a:off x="-6615177" y="20672031"/>
            <a:ext cx="349426"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2" name="Shape 248"/>
          <p:cNvCxnSpPr>
            <a:stCxn id="603" idx="2"/>
            <a:endCxn id="606" idx="0"/>
          </p:cNvCxnSpPr>
          <p:nvPr/>
        </p:nvCxnSpPr>
        <p:spPr>
          <a:xfrm rot="5400000">
            <a:off x="-7840747" y="20678612"/>
            <a:ext cx="349426" cy="12189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3" name="Shape 248"/>
          <p:cNvCxnSpPr>
            <a:stCxn id="609" idx="2"/>
            <a:endCxn id="607" idx="0"/>
          </p:cNvCxnSpPr>
          <p:nvPr/>
        </p:nvCxnSpPr>
        <p:spPr>
          <a:xfrm rot="5400000">
            <a:off x="-6600235" y="23535018"/>
            <a:ext cx="319544"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4" name="Shape 248"/>
          <p:cNvCxnSpPr>
            <a:stCxn id="606" idx="2"/>
            <a:endCxn id="607" idx="0"/>
          </p:cNvCxnSpPr>
          <p:nvPr/>
        </p:nvCxnSpPr>
        <p:spPr>
          <a:xfrm rot="16200000" flipH="1">
            <a:off x="-8550056" y="22817347"/>
            <a:ext cx="1768045" cy="1218990"/>
          </a:xfrm>
          <a:prstGeom prst="bentConnector3">
            <a:avLst>
              <a:gd name="adj1" fmla="val 85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Прямая со стрелкой 654"/>
          <p:cNvCxnSpPr>
            <a:stCxn id="606" idx="2"/>
            <a:endCxn id="635" idx="0"/>
          </p:cNvCxnSpPr>
          <p:nvPr/>
        </p:nvCxnSpPr>
        <p:spPr>
          <a:xfrm>
            <a:off x="-8275529" y="22542820"/>
            <a:ext cx="4909"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6" name="Прямая со стрелкой 655"/>
          <p:cNvCxnSpPr>
            <a:stCxn id="604" idx="2"/>
            <a:endCxn id="609" idx="0"/>
          </p:cNvCxnSpPr>
          <p:nvPr/>
        </p:nvCxnSpPr>
        <p:spPr>
          <a:xfrm>
            <a:off x="-5824388" y="22542820"/>
            <a:ext cx="0"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7" name="Прямоугольник 656"/>
          <p:cNvSpPr/>
          <p:nvPr/>
        </p:nvSpPr>
        <p:spPr>
          <a:xfrm>
            <a:off x="-5667077"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Индокитайского блока поддержи</a:t>
            </a:r>
            <a:endParaRPr lang="ru-RU" sz="1400" dirty="0"/>
          </a:p>
        </p:txBody>
      </p:sp>
      <p:cxnSp>
        <p:nvCxnSpPr>
          <p:cNvPr id="658" name="Прямая со стрелкой 657"/>
          <p:cNvCxnSpPr>
            <a:stCxn id="633" idx="2"/>
            <a:endCxn id="657" idx="0"/>
          </p:cNvCxnSpPr>
          <p:nvPr/>
        </p:nvCxnSpPr>
        <p:spPr>
          <a:xfrm flipH="1">
            <a:off x="-4609118" y="21122708"/>
            <a:ext cx="836" cy="31782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9" name="Прямоугольник 658"/>
          <p:cNvSpPr/>
          <p:nvPr/>
        </p:nvSpPr>
        <p:spPr>
          <a:xfrm>
            <a:off x="-3258107"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Возродить связи с Германской империей</a:t>
            </a:r>
            <a:endParaRPr lang="ru-RU" sz="1400" dirty="0"/>
          </a:p>
        </p:txBody>
      </p:sp>
      <p:sp>
        <p:nvSpPr>
          <p:cNvPr id="660" name="Прямоугольник 659"/>
          <p:cNvSpPr/>
          <p:nvPr/>
        </p:nvSpPr>
        <p:spPr>
          <a:xfrm>
            <a:off x="-8112020"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Индокитайского блока поддержи</a:t>
            </a:r>
          </a:p>
        </p:txBody>
      </p:sp>
      <p:cxnSp>
        <p:nvCxnSpPr>
          <p:cNvPr id="661" name="Прямая соединительная линия 660"/>
          <p:cNvCxnSpPr>
            <a:stCxn id="660" idx="3"/>
            <a:endCxn id="665" idx="1"/>
          </p:cNvCxnSpPr>
          <p:nvPr/>
        </p:nvCxnSpPr>
        <p:spPr>
          <a:xfrm>
            <a:off x="-5996102" y="26328065"/>
            <a:ext cx="330921"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2" name="Shape 248"/>
          <p:cNvCxnSpPr>
            <a:stCxn id="657" idx="2"/>
            <a:endCxn id="660" idx="0"/>
          </p:cNvCxnSpPr>
          <p:nvPr/>
        </p:nvCxnSpPr>
        <p:spPr>
          <a:xfrm rot="5400000">
            <a:off x="-6035149" y="24362034"/>
            <a:ext cx="407120" cy="24449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3" name="Shape 248"/>
          <p:cNvCxnSpPr>
            <a:stCxn id="657" idx="2"/>
            <a:endCxn id="659" idx="0"/>
          </p:cNvCxnSpPr>
          <p:nvPr/>
        </p:nvCxnSpPr>
        <p:spPr>
          <a:xfrm rot="16200000" flipH="1">
            <a:off x="-3608193" y="24380020"/>
            <a:ext cx="407120" cy="2408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64" name="Прямоугольник 663"/>
          <p:cNvSpPr/>
          <p:nvPr/>
        </p:nvSpPr>
        <p:spPr>
          <a:xfrm>
            <a:off x="-5667147"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Научное сотрудничество</a:t>
            </a:r>
            <a:endParaRPr lang="ru-RU" sz="1400" dirty="0"/>
          </a:p>
        </p:txBody>
      </p:sp>
      <p:sp>
        <p:nvSpPr>
          <p:cNvPr id="665" name="Прямоугольник 664"/>
          <p:cNvSpPr/>
          <p:nvPr/>
        </p:nvSpPr>
        <p:spPr>
          <a:xfrm>
            <a:off x="-5665181" y="2579112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Сохранять нейтралитет</a:t>
            </a:r>
            <a:endParaRPr lang="ru-RU" sz="1400" dirty="0"/>
          </a:p>
        </p:txBody>
      </p:sp>
      <p:cxnSp>
        <p:nvCxnSpPr>
          <p:cNvPr id="666" name="Прямая соединительная линия 665"/>
          <p:cNvCxnSpPr>
            <a:stCxn id="665" idx="3"/>
            <a:endCxn id="659" idx="1"/>
          </p:cNvCxnSpPr>
          <p:nvPr/>
        </p:nvCxnSpPr>
        <p:spPr>
          <a:xfrm flipV="1">
            <a:off x="-3549263" y="26328065"/>
            <a:ext cx="291156"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7" name="Прямая со стрелкой 666"/>
          <p:cNvCxnSpPr>
            <a:stCxn id="657" idx="2"/>
            <a:endCxn id="665" idx="0"/>
          </p:cNvCxnSpPr>
          <p:nvPr/>
        </p:nvCxnSpPr>
        <p:spPr>
          <a:xfrm>
            <a:off x="-4609118" y="25380945"/>
            <a:ext cx="1896" cy="410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8" name="Shape 248"/>
          <p:cNvCxnSpPr>
            <a:stCxn id="671" idx="2"/>
            <a:endCxn id="664" idx="0"/>
          </p:cNvCxnSpPr>
          <p:nvPr/>
        </p:nvCxnSpPr>
        <p:spPr>
          <a:xfrm rot="16200000" flipH="1">
            <a:off x="-6011719" y="27285092"/>
            <a:ext cx="355587" cy="24494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9" name="Shape 248"/>
          <p:cNvCxnSpPr>
            <a:stCxn id="670" idx="2"/>
            <a:endCxn id="664" idx="0"/>
          </p:cNvCxnSpPr>
          <p:nvPr/>
        </p:nvCxnSpPr>
        <p:spPr>
          <a:xfrm rot="5400000">
            <a:off x="-3570551" y="27314299"/>
            <a:ext cx="334689" cy="24119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0" name="Прямоугольник 669"/>
          <p:cNvSpPr/>
          <p:nvPr/>
        </p:nvSpPr>
        <p:spPr>
          <a:xfrm>
            <a:off x="-3255186"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Германской Империи</a:t>
            </a:r>
            <a:endParaRPr lang="ru-RU" sz="1400" dirty="0"/>
          </a:p>
        </p:txBody>
      </p:sp>
      <p:sp>
        <p:nvSpPr>
          <p:cNvPr id="671" name="Прямоугольник 670"/>
          <p:cNvSpPr/>
          <p:nvPr/>
        </p:nvSpPr>
        <p:spPr>
          <a:xfrm>
            <a:off x="-8116623" y="2725203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Военный союз</a:t>
            </a:r>
            <a:endParaRPr lang="ru-RU" sz="1400" dirty="0"/>
          </a:p>
        </p:txBody>
      </p:sp>
      <p:cxnSp>
        <p:nvCxnSpPr>
          <p:cNvPr id="672" name="Прямая со стрелкой 671"/>
          <p:cNvCxnSpPr>
            <a:stCxn id="660" idx="2"/>
            <a:endCxn id="671" idx="0"/>
          </p:cNvCxnSpPr>
          <p:nvPr/>
        </p:nvCxnSpPr>
        <p:spPr>
          <a:xfrm flipH="1">
            <a:off x="-7058664" y="26868065"/>
            <a:ext cx="4603" cy="3839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3" name="Прямая со стрелкой 672"/>
          <p:cNvCxnSpPr>
            <a:stCxn id="659" idx="2"/>
            <a:endCxn id="670" idx="0"/>
          </p:cNvCxnSpPr>
          <p:nvPr/>
        </p:nvCxnSpPr>
        <p:spPr>
          <a:xfrm>
            <a:off x="-2200148" y="26868065"/>
            <a:ext cx="2921" cy="404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4" name="Прямоугольник 673"/>
          <p:cNvSpPr/>
          <p:nvPr/>
        </p:nvSpPr>
        <p:spPr>
          <a:xfrm>
            <a:off x="-2019723"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Индокитайские колонии</a:t>
            </a:r>
            <a:endParaRPr lang="ru-RU" sz="1400" dirty="0"/>
          </a:p>
        </p:txBody>
      </p:sp>
      <p:cxnSp>
        <p:nvCxnSpPr>
          <p:cNvPr id="676" name="Shape 248"/>
          <p:cNvCxnSpPr>
            <a:stCxn id="659" idx="2"/>
            <a:endCxn id="674" idx="0"/>
          </p:cNvCxnSpPr>
          <p:nvPr/>
        </p:nvCxnSpPr>
        <p:spPr>
          <a:xfrm rot="16200000" flipH="1">
            <a:off x="-2490735" y="27158652"/>
            <a:ext cx="1819559" cy="1238384"/>
          </a:xfrm>
          <a:prstGeom prst="bentConnector3">
            <a:avLst>
              <a:gd name="adj1" fmla="val 1021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7" name="Прямоугольник 676"/>
          <p:cNvSpPr/>
          <p:nvPr/>
        </p:nvSpPr>
        <p:spPr>
          <a:xfrm>
            <a:off x="-8116250"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678" name="Прямая со стрелкой 677"/>
          <p:cNvCxnSpPr>
            <a:stCxn id="671" idx="2"/>
            <a:endCxn id="677" idx="0"/>
          </p:cNvCxnSpPr>
          <p:nvPr/>
        </p:nvCxnSpPr>
        <p:spPr>
          <a:xfrm>
            <a:off x="-7058664" y="28332037"/>
            <a:ext cx="373" cy="355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9" name="Прямоугольник 678"/>
          <p:cNvSpPr/>
          <p:nvPr/>
        </p:nvSpPr>
        <p:spPr>
          <a:xfrm>
            <a:off x="-791167" y="2724030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Малайзию</a:t>
            </a:r>
            <a:endParaRPr lang="ru-RU" sz="1400" dirty="0"/>
          </a:p>
        </p:txBody>
      </p:sp>
      <p:cxnSp>
        <p:nvCxnSpPr>
          <p:cNvPr id="680" name="Shape 248"/>
          <p:cNvCxnSpPr>
            <a:stCxn id="659" idx="2"/>
            <a:endCxn id="679" idx="0"/>
          </p:cNvCxnSpPr>
          <p:nvPr/>
        </p:nvCxnSpPr>
        <p:spPr>
          <a:xfrm rot="16200000" flipH="1">
            <a:off x="-1152799" y="25820716"/>
            <a:ext cx="372242" cy="24669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1" name="Прямоугольник 680"/>
          <p:cNvSpPr/>
          <p:nvPr/>
        </p:nvSpPr>
        <p:spPr>
          <a:xfrm>
            <a:off x="-5645952"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совместных предприятий</a:t>
            </a:r>
            <a:endParaRPr lang="ru-RU" sz="1400" dirty="0"/>
          </a:p>
        </p:txBody>
      </p:sp>
      <p:cxnSp>
        <p:nvCxnSpPr>
          <p:cNvPr id="682" name="Shape 248"/>
          <p:cNvCxnSpPr>
            <a:stCxn id="660" idx="2"/>
            <a:endCxn id="681" idx="0"/>
          </p:cNvCxnSpPr>
          <p:nvPr/>
        </p:nvCxnSpPr>
        <p:spPr>
          <a:xfrm rot="16200000" flipH="1">
            <a:off x="-6023462" y="25837466"/>
            <a:ext cx="404870" cy="2466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58107" y="2427810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защиту с моря</a:t>
            </a:r>
            <a:endParaRPr lang="ru-RU" sz="1400" dirty="0"/>
          </a:p>
        </p:txBody>
      </p:sp>
      <p:cxnSp>
        <p:nvCxnSpPr>
          <p:cNvPr id="684" name="Прямая со стрелкой 683"/>
          <p:cNvCxnSpPr>
            <a:stCxn id="644" idx="2"/>
            <a:endCxn id="683" idx="0"/>
          </p:cNvCxnSpPr>
          <p:nvPr/>
        </p:nvCxnSpPr>
        <p:spPr>
          <a:xfrm>
            <a:off x="-2200148" y="23998508"/>
            <a:ext cx="0" cy="2795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p:cNvCxnSpPr>
            <a:stCxn id="54" idx="2"/>
            <a:endCxn id="600" idx="0"/>
          </p:cNvCxnSpPr>
          <p:nvPr/>
        </p:nvCxnSpPr>
        <p:spPr>
          <a:xfrm rot="5400000">
            <a:off x="6462158" y="5594533"/>
            <a:ext cx="1786212" cy="23928901"/>
          </a:xfrm>
          <a:prstGeom prst="bentConnector3">
            <a:avLst>
              <a:gd name="adj1" fmla="val 904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Shape 248"/>
          <p:cNvCxnSpPr>
            <a:stCxn id="55" idx="2"/>
            <a:endCxn id="600" idx="0"/>
          </p:cNvCxnSpPr>
          <p:nvPr/>
        </p:nvCxnSpPr>
        <p:spPr>
          <a:xfrm rot="5400000">
            <a:off x="8921335" y="3138285"/>
            <a:ext cx="1783283" cy="28844325"/>
          </a:xfrm>
          <a:prstGeom prst="bentConnector3">
            <a:avLst>
              <a:gd name="adj1" fmla="val 897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5" name="Прямоугольник 674"/>
          <p:cNvSpPr/>
          <p:nvPr/>
        </p:nvSpPr>
        <p:spPr>
          <a:xfrm>
            <a:off x="41525617" y="200427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smtClean="0"/>
              <a:t>Сонгкрама</a:t>
            </a:r>
            <a:endParaRPr lang="ru-RU" sz="1400" dirty="0"/>
          </a:p>
        </p:txBody>
      </p:sp>
      <p:cxnSp>
        <p:nvCxnSpPr>
          <p:cNvPr id="685" name="Shape 248"/>
          <p:cNvCxnSpPr>
            <a:stCxn id="227" idx="2"/>
            <a:endCxn id="675" idx="0"/>
          </p:cNvCxnSpPr>
          <p:nvPr/>
        </p:nvCxnSpPr>
        <p:spPr>
          <a:xfrm rot="5400000">
            <a:off x="43472472" y="18642544"/>
            <a:ext cx="511266" cy="22890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6" name="Прямая со стрелкой 685"/>
          <p:cNvCxnSpPr>
            <a:stCxn id="675" idx="2"/>
            <a:endCxn id="20" idx="0"/>
          </p:cNvCxnSpPr>
          <p:nvPr/>
        </p:nvCxnSpPr>
        <p:spPr>
          <a:xfrm>
            <a:off x="42583576" y="21122706"/>
            <a:ext cx="2714" cy="394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24702</TotalTime>
  <Words>2553</Words>
  <Application>Microsoft Office PowerPoint</Application>
  <PresentationFormat>Произвольный</PresentationFormat>
  <Paragraphs>257</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1650</cp:revision>
  <dcterms:created xsi:type="dcterms:W3CDTF">2018-10-23T08:09:21Z</dcterms:created>
  <dcterms:modified xsi:type="dcterms:W3CDTF">2021-08-14T14:21:11Z</dcterms:modified>
</cp:coreProperties>
</file>