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257" autoAdjust="0"/>
  </p:normalViewPr>
  <p:slideViewPr>
    <p:cSldViewPr snapToGrid="0">
      <p:cViewPr>
        <p:scale>
          <a:sx n="90" d="100"/>
          <a:sy n="90" d="100"/>
        </p:scale>
        <p:origin x="-11976" y="-463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:a16="http://schemas.microsoft.com/office/drawing/2014/main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:a16="http://schemas.microsoft.com/office/drawing/2014/main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35786</TotalTime>
  <Words>5645</Words>
  <Application>Microsoft Office PowerPoint</Application>
  <PresentationFormat>Произвольный</PresentationFormat>
  <Paragraphs>172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1934</cp:revision>
  <dcterms:created xsi:type="dcterms:W3CDTF">2018-10-23T08:09:21Z</dcterms:created>
  <dcterms:modified xsi:type="dcterms:W3CDTF">2023-04-13T11:30:51Z</dcterms:modified>
</cp:coreProperties>
</file>