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14484" y="594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</a:t>
            </a:r>
            <a:r>
              <a:rPr lang="ru-RU" sz="700" dirty="0" smtClean="0"/>
              <a:t>чёрных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74641" y="8998021"/>
            <a:ext cx="251734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84141" y="7215787"/>
            <a:ext cx="2783504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399894" y="86067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</a:t>
            </a:r>
            <a:r>
              <a:rPr lang="ru-RU" sz="700" dirty="0" smtClean="0"/>
              <a:t>губернаторов</a:t>
            </a:r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89675" y="8165422"/>
            <a:ext cx="329092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891" idx="0"/>
          </p:cNvCxnSpPr>
          <p:nvPr/>
        </p:nvCxnSpPr>
        <p:spPr>
          <a:xfrm rot="5400000">
            <a:off x="18799017" y="7085794"/>
            <a:ext cx="254144" cy="10626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931620" y="774417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47917"/>
            <a:ext cx="144" cy="1701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Передать города-колонии их владельцам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30409" y="8444471"/>
            <a:ext cx="242416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=""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=""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=""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=""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0791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Начать борьбу с буржуазией в стране</a:t>
            </a:r>
            <a:r>
              <a:rPr lang="en-US" sz="600" dirty="0" smtClean="0"/>
              <a:t>/</a:t>
            </a:r>
            <a:r>
              <a:rPr lang="ru-RU" sz="600" dirty="0"/>
              <a:t>Направить экономику на внутренние проблемы </a:t>
            </a:r>
            <a:endParaRPr lang="ru-RU" sz="100" dirty="0"/>
          </a:p>
        </p:txBody>
      </p:sp>
      <p:sp>
        <p:nvSpPr>
          <p:cNvPr id="826" name="Прямоугольник 825">
            <a:extLst>
              <a:ext uri="{FF2B5EF4-FFF2-40B4-BE49-F238E27FC236}">
                <a16:creationId xmlns=""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=""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=""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=""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=""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42666995" y="613961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=""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=""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=""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=""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=""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=""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=""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=""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=""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=""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=""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=""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=""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=""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=""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=""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=""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=""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=""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=""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=""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=""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=""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=""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=""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=""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=""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=""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=""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=""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=""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=""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=""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=""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=""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=""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=""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=""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=""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=""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=""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=""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=""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=""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=""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=""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=""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=""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=""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=""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=""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=""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=""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=""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=""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=""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=""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=""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=""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=""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=""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=""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=""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=""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=""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=""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=""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=""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=""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=""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=""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=""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=""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=""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=""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=""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=""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=""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=""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=""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=""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=""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=""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=""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=""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=""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=""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=""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=""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=""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=""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=""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=""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=""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=""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=""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44469" y="3453928"/>
            <a:ext cx="274056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=""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</a:t>
            </a:r>
            <a:r>
              <a:rPr lang="ru-RU" sz="700" dirty="0" smtClean="0"/>
              <a:t>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=""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=""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=""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=""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=""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=""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=""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=""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</a:t>
            </a:r>
            <a:r>
              <a:rPr lang="ru-RU" sz="700" dirty="0" smtClean="0"/>
              <a:t>труда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=""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</a:t>
            </a:r>
            <a:r>
              <a:rPr lang="ru-RU" sz="700" dirty="0" smtClean="0"/>
              <a:t>колоний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=""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</a:t>
            </a:r>
            <a:r>
              <a:rPr lang="ru-RU" sz="700" dirty="0" smtClean="0"/>
              <a:t>колониях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=""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=""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=""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=""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=""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=""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=""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=""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=""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="" xmlns:a16="http://schemas.microsoft.com/office/drawing/2014/main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="" xmlns:a16="http://schemas.microsoft.com/office/drawing/2014/main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="" xmlns:a16="http://schemas.microsoft.com/office/drawing/2014/main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="" xmlns:a16="http://schemas.microsoft.com/office/drawing/2014/main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="" xmlns:a16="http://schemas.microsoft.com/office/drawing/2014/main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="" xmlns:a16="http://schemas.microsoft.com/office/drawing/2014/main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="" xmlns:a16="http://schemas.microsoft.com/office/drawing/2014/main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="" xmlns:a16="http://schemas.microsoft.com/office/drawing/2014/main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="" xmlns:a16="http://schemas.microsoft.com/office/drawing/2014/main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="" xmlns:a16="http://schemas.microsoft.com/office/drawing/2014/main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="" xmlns:a16="http://schemas.microsoft.com/office/drawing/2014/main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="" xmlns:a16="http://schemas.microsoft.com/office/drawing/2014/main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="" xmlns:a16="http://schemas.microsoft.com/office/drawing/2014/main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="" xmlns:a16="http://schemas.microsoft.com/office/drawing/2014/main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="" xmlns:a16="http://schemas.microsoft.com/office/drawing/2014/main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="" xmlns:a16="http://schemas.microsoft.com/office/drawing/2014/main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="" xmlns:a16="http://schemas.microsoft.com/office/drawing/2014/main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="" xmlns:a16="http://schemas.microsoft.com/office/drawing/2014/main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="" xmlns:a16="http://schemas.microsoft.com/office/drawing/2014/main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="" xmlns:a16="http://schemas.microsoft.com/office/drawing/2014/main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="" xmlns:a16="http://schemas.microsoft.com/office/drawing/2014/main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="" xmlns:a16="http://schemas.microsoft.com/office/drawing/2014/main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="" xmlns:a16="http://schemas.microsoft.com/office/drawing/2014/main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="" xmlns:a16="http://schemas.microsoft.com/office/drawing/2014/main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</a:t>
            </a:r>
            <a:r>
              <a:rPr lang="ru-RU" sz="700" dirty="0" smtClean="0"/>
              <a:t>госдолга</a:t>
            </a:r>
            <a:endParaRPr lang="ru-RU" sz="700" dirty="0"/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="" xmlns:a16="http://schemas.microsoft.com/office/drawing/2014/main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="" xmlns:a16="http://schemas.microsoft.com/office/drawing/2014/main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="" xmlns:a16="http://schemas.microsoft.com/office/drawing/2014/main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2444" y="6529787"/>
            <a:ext cx="297885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="" xmlns:a16="http://schemas.microsoft.com/office/drawing/2014/main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="" xmlns:a16="http://schemas.microsoft.com/office/drawing/2014/main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="" xmlns:a16="http://schemas.microsoft.com/office/drawing/2014/main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="" xmlns:a16="http://schemas.microsoft.com/office/drawing/2014/main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="" xmlns:a16="http://schemas.microsoft.com/office/drawing/2014/main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="" xmlns:a16="http://schemas.microsoft.com/office/drawing/2014/main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="" xmlns:a16="http://schemas.microsoft.com/office/drawing/2014/main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="" xmlns:a16="http://schemas.microsoft.com/office/drawing/2014/main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="" xmlns:a16="http://schemas.microsoft.com/office/drawing/2014/main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79617"/>
            <a:ext cx="411" cy="1890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="" xmlns:a16="http://schemas.microsoft.com/office/drawing/2014/main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="" xmlns:a16="http://schemas.microsoft.com/office/drawing/2014/main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="" xmlns:a16="http://schemas.microsoft.com/office/drawing/2014/main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оединительная линия уступом 421">
            <a:extLst>
              <a:ext uri="{FF2B5EF4-FFF2-40B4-BE49-F238E27FC236}">
                <a16:creationId xmlns="" xmlns:a16="http://schemas.microsoft.com/office/drawing/2014/main" id="{680BEA37-77BC-4C4A-87B6-8B0261A3E869}"/>
              </a:ext>
            </a:extLst>
          </p:cNvPr>
          <p:cNvCxnSpPr>
            <a:cxnSpLocks/>
            <a:stCxn id="318" idx="2"/>
            <a:endCxn id="1089" idx="0"/>
          </p:cNvCxnSpPr>
          <p:nvPr/>
        </p:nvCxnSpPr>
        <p:spPr>
          <a:xfrm rot="16200000" flipH="1">
            <a:off x="41780400" y="7025428"/>
            <a:ext cx="261451" cy="12478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1051"/>
          <p:cNvCxnSpPr>
            <a:stCxn id="811" idx="2"/>
            <a:endCxn id="791" idx="0"/>
          </p:cNvCxnSpPr>
          <p:nvPr/>
        </p:nvCxnSpPr>
        <p:spPr>
          <a:xfrm rot="16200000" flipH="1">
            <a:off x="17433637" y="8177357"/>
            <a:ext cx="327952" cy="5308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41111</TotalTime>
  <Words>1807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2226</cp:revision>
  <dcterms:created xsi:type="dcterms:W3CDTF">2018-10-23T08:09:21Z</dcterms:created>
  <dcterms:modified xsi:type="dcterms:W3CDTF">2023-10-31T11:04:02Z</dcterms:modified>
</cp:coreProperties>
</file>