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73" autoAdjust="0"/>
    <p:restoredTop sz="87886" autoAdjust="0"/>
  </p:normalViewPr>
  <p:slideViewPr>
    <p:cSldViewPr snapToGrid="0">
      <p:cViewPr>
        <p:scale>
          <a:sx n="70" d="100"/>
          <a:sy n="70" d="100"/>
        </p:scale>
        <p:origin x="48" y="-872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3858CFA-758E-44F6-BB30-4E8AF6ADDB2B}"/>
              </a:ext>
            </a:extLst>
          </p:cNvPr>
          <p:cNvSpPr/>
          <p:nvPr/>
        </p:nvSpPr>
        <p:spPr>
          <a:xfrm>
            <a:off x="8292882" y="3572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Глава 11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ACFB9F83-8898-40CE-AFCC-912076ECC126}"/>
              </a:ext>
            </a:extLst>
          </p:cNvPr>
          <p:cNvSpPr/>
          <p:nvPr/>
        </p:nvSpPr>
        <p:spPr>
          <a:xfrm>
            <a:off x="6556450" y="1766329"/>
            <a:ext cx="5601481" cy="14037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Выживание на острове, немного о развитии??? Самостоятельное изготовление зелий-бурды, рыбалка рыбы и охота на демонов, взор в центр острова</a:t>
            </a:r>
          </a:p>
        </p:txBody>
      </p:sp>
      <p:cxnSp>
        <p:nvCxnSpPr>
          <p:cNvPr id="21" name="Соединительная линия уступом 218">
            <a:extLst>
              <a:ext uri="{FF2B5EF4-FFF2-40B4-BE49-F238E27FC236}">
                <a16:creationId xmlns:a16="http://schemas.microsoft.com/office/drawing/2014/main" id="{22BEF41A-438B-430B-A5C7-69A4AEC0D8D0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16200000" flipH="1">
            <a:off x="9189480" y="1598618"/>
            <a:ext cx="329072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1126BE00-F628-42B0-BC7C-B1F86A418874}"/>
              </a:ext>
            </a:extLst>
          </p:cNvPr>
          <p:cNvSpPr/>
          <p:nvPr/>
        </p:nvSpPr>
        <p:spPr>
          <a:xfrm>
            <a:off x="2142346" y="3572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Глава 10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3CB29608-DC22-4390-AEE5-2AB5892169D2}"/>
              </a:ext>
            </a:extLst>
          </p:cNvPr>
          <p:cNvSpPr/>
          <p:nvPr/>
        </p:nvSpPr>
        <p:spPr>
          <a:xfrm>
            <a:off x="405914" y="1766329"/>
            <a:ext cx="5601481" cy="14037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Пребывание в воде, выброс на остров, кормёжка фамильяров, осознание в какую жопу попал главный герой, кровь капающая с плеча, </a:t>
            </a:r>
            <a:r>
              <a:rPr lang="ru-RU" sz="1400" dirty="0" err="1"/>
              <a:t>омак</a:t>
            </a:r>
            <a:r>
              <a:rPr lang="ru-RU" sz="1400" dirty="0"/>
              <a:t> от лица матери здесь или в </a:t>
            </a:r>
            <a:r>
              <a:rPr lang="ru-RU" sz="1400" dirty="0" err="1"/>
              <a:t>некст</a:t>
            </a:r>
            <a:r>
              <a:rPr lang="ru-RU" sz="1400" dirty="0"/>
              <a:t> главе</a:t>
            </a:r>
          </a:p>
        </p:txBody>
      </p:sp>
      <p:cxnSp>
        <p:nvCxnSpPr>
          <p:cNvPr id="23" name="Соединительная линия уступом 218">
            <a:extLst>
              <a:ext uri="{FF2B5EF4-FFF2-40B4-BE49-F238E27FC236}">
                <a16:creationId xmlns:a16="http://schemas.microsoft.com/office/drawing/2014/main" id="{A4223CC3-BC98-4A9D-BE96-192ED71141CF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rot="16200000" flipH="1">
            <a:off x="3038944" y="1598618"/>
            <a:ext cx="329072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059291C-BC11-4DCC-92F0-8DD85733EE61}"/>
              </a:ext>
            </a:extLst>
          </p:cNvPr>
          <p:cNvSpPr/>
          <p:nvPr/>
        </p:nvSpPr>
        <p:spPr>
          <a:xfrm>
            <a:off x="14655014" y="3572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Глава 12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475BC17-1CEF-4937-893D-457BF4ED8007}"/>
              </a:ext>
            </a:extLst>
          </p:cNvPr>
          <p:cNvSpPr/>
          <p:nvPr/>
        </p:nvSpPr>
        <p:spPr>
          <a:xfrm>
            <a:off x="12918582" y="1766329"/>
            <a:ext cx="5601481" cy="14037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Путешествие к центру острова, сборы ништяков по пути, пожирание сердца острова</a:t>
            </a:r>
          </a:p>
        </p:txBody>
      </p:sp>
      <p:cxnSp>
        <p:nvCxnSpPr>
          <p:cNvPr id="29" name="Соединительная линия уступом 218">
            <a:extLst>
              <a:ext uri="{FF2B5EF4-FFF2-40B4-BE49-F238E27FC236}">
                <a16:creationId xmlns:a16="http://schemas.microsoft.com/office/drawing/2014/main" id="{67821B8F-D825-4794-BB56-F3ECFDF03962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15551612" y="1598618"/>
            <a:ext cx="329072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6BCE596-0B38-43C2-BC47-6C34B801FBAD}"/>
              </a:ext>
            </a:extLst>
          </p:cNvPr>
          <p:cNvSpPr/>
          <p:nvPr/>
        </p:nvSpPr>
        <p:spPr>
          <a:xfrm>
            <a:off x="954969" y="24197075"/>
            <a:ext cx="3303295" cy="12014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800" b="1" dirty="0"/>
              <a:t>Семя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F34CAC4-5C30-4411-B20E-95F19D14F41B}"/>
              </a:ext>
            </a:extLst>
          </p:cNvPr>
          <p:cNvSpPr/>
          <p:nvPr/>
        </p:nvSpPr>
        <p:spPr>
          <a:xfrm>
            <a:off x="954969" y="25768842"/>
            <a:ext cx="3303295" cy="12014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800" b="1" dirty="0"/>
              <a:t>Очаг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C217D9-2907-4E7E-9817-C88CDD769644}"/>
              </a:ext>
            </a:extLst>
          </p:cNvPr>
          <p:cNvSpPr/>
          <p:nvPr/>
        </p:nvSpPr>
        <p:spPr>
          <a:xfrm>
            <a:off x="954969" y="22464204"/>
            <a:ext cx="3303295" cy="12014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800" b="1" dirty="0"/>
              <a:t>Этапы эволюции горна души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A5EAA1-B64D-4749-A733-EB5F4AC8DCCB}"/>
              </a:ext>
            </a:extLst>
          </p:cNvPr>
          <p:cNvSpPr/>
          <p:nvPr/>
        </p:nvSpPr>
        <p:spPr>
          <a:xfrm>
            <a:off x="954968" y="27627213"/>
            <a:ext cx="3303295" cy="12014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800" b="1" dirty="0"/>
              <a:t>Парад планет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04629DC-944B-47FB-A5D6-052114A633A5}"/>
              </a:ext>
            </a:extLst>
          </p:cNvPr>
          <p:cNvSpPr/>
          <p:nvPr/>
        </p:nvSpPr>
        <p:spPr>
          <a:xfrm>
            <a:off x="4764969" y="24197075"/>
            <a:ext cx="3303295" cy="120141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800" b="1" dirty="0"/>
              <a:t>Ввести ли временное «затухание» очага?</a:t>
            </a: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28558</TotalTime>
  <Words>92</Words>
  <Application>Microsoft Office PowerPoint</Application>
  <PresentationFormat>Произвольный</PresentationFormat>
  <Paragraphs>12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1458</cp:revision>
  <dcterms:created xsi:type="dcterms:W3CDTF">2018-10-23T08:09:21Z</dcterms:created>
  <dcterms:modified xsi:type="dcterms:W3CDTF">2024-05-13T11:28:23Z</dcterms:modified>
</cp:coreProperties>
</file>