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80" d="100"/>
          <a:sy n="80" d="100"/>
        </p:scale>
        <p:origin x="-702" y="-447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23.05.2022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23.05.2022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855957" y="1847235"/>
            <a:ext cx="8394947" cy="5911385"/>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8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1800" dirty="0" err="1"/>
              <a:t>Паннекук</a:t>
            </a:r>
            <a:r>
              <a:rPr lang="ru-RU" sz="18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1800" dirty="0" err="1"/>
              <a:t>дляполной</a:t>
            </a:r>
            <a:r>
              <a:rPr lang="ru-RU" sz="18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16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27875</TotalTime>
  <Words>6088</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1643</cp:revision>
  <dcterms:created xsi:type="dcterms:W3CDTF">2018-10-23T08:09:21Z</dcterms:created>
  <dcterms:modified xsi:type="dcterms:W3CDTF">2022-05-23T11:27:57Z</dcterms:modified>
</cp:coreProperties>
</file>