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>
        <p:scale>
          <a:sx n="140" d="100"/>
          <a:sy n="140" d="100"/>
        </p:scale>
        <p:origin x="-24390" y="-492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кофе</a:t>
            </a:r>
            <a:endParaRPr lang="ru-RU" sz="7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сизаля</a:t>
            </a:r>
            <a:endParaRPr lang="ru-RU" sz="7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сахара</a:t>
            </a:r>
            <a:endParaRPr lang="ru-RU" sz="7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Интегрировать </a:t>
            </a:r>
            <a:r>
              <a:rPr lang="ru-RU" sz="700" dirty="0" err="1" smtClean="0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Эмиссия банкнот </a:t>
            </a:r>
            <a:r>
              <a:rPr lang="ru-RU" sz="700" dirty="0" err="1" smtClean="0"/>
              <a:t>анголара</a:t>
            </a:r>
            <a:r>
              <a:rPr lang="ru-RU" sz="700" dirty="0" smtClean="0"/>
              <a:t> новых номиналов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Администрация транспорта Западной Африки (1938)</a:t>
            </a:r>
            <a:endParaRPr lang="ru-RU" sz="7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Создать авиакомпанию «</a:t>
            </a:r>
            <a:r>
              <a:rPr lang="ru-RU" sz="700" dirty="0" err="1" smtClean="0"/>
              <a:t>Divisão</a:t>
            </a:r>
            <a:r>
              <a:rPr lang="ru-RU" sz="700" dirty="0" smtClean="0"/>
              <a:t> </a:t>
            </a:r>
            <a:r>
              <a:rPr lang="ru-RU" sz="700" dirty="0" err="1" smtClean="0"/>
              <a:t>dos</a:t>
            </a:r>
            <a:r>
              <a:rPr lang="ru-RU" sz="700" dirty="0" smtClean="0"/>
              <a:t> </a:t>
            </a:r>
            <a:r>
              <a:rPr lang="ru-RU" sz="700" dirty="0" err="1" smtClean="0"/>
              <a:t>Transportes</a:t>
            </a:r>
            <a:r>
              <a:rPr lang="ru-RU" sz="700" dirty="0" smtClean="0"/>
              <a:t> </a:t>
            </a:r>
            <a:r>
              <a:rPr lang="ru-RU" sz="700" dirty="0" err="1" smtClean="0"/>
              <a:t>Aéreos</a:t>
            </a:r>
            <a:r>
              <a:rPr lang="ru-RU" sz="700" dirty="0" smtClean="0"/>
              <a:t>»(1940)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добычу руды в центральных провинциях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 железную дорогу </a:t>
            </a:r>
            <a:r>
              <a:rPr lang="ru-RU" sz="700" dirty="0" err="1" smtClean="0"/>
              <a:t>Мосамедес</a:t>
            </a:r>
            <a:r>
              <a:rPr lang="ru-RU" sz="700" dirty="0" smtClean="0"/>
              <a:t> к шахтам</a:t>
            </a:r>
            <a:endParaRPr lang="ru-RU" sz="7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Луандская</a:t>
            </a:r>
            <a:r>
              <a:rPr lang="ru-RU" sz="700" dirty="0" smtClean="0"/>
              <a:t> железная дорога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хлопка</a:t>
            </a:r>
            <a:endParaRPr lang="ru-RU" sz="7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морские порты</a:t>
            </a:r>
            <a:endParaRPr lang="ru-RU" sz="700" dirty="0"/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каучуковые фермы</a:t>
            </a:r>
            <a:endParaRPr lang="ru-RU" sz="700" dirty="0"/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Нефть в </a:t>
            </a:r>
            <a:r>
              <a:rPr lang="ru-RU" sz="700" dirty="0" err="1" smtClean="0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спиртовые фабрики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городов Анголы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и индустриализация городов Анголы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католических и протестантских школ</a:t>
            </a:r>
            <a:endParaRPr lang="ru-RU" sz="7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трудовых реформ (поблажки для чёрных рабочих)</a:t>
            </a:r>
            <a:endParaRPr lang="ru-RU" sz="7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Пограничный контроль</a:t>
            </a:r>
            <a:endParaRPr lang="ru-RU" sz="7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Открыть школы для чёрных </a:t>
            </a:r>
            <a:r>
              <a:rPr lang="ru-RU" sz="500" dirty="0" smtClean="0"/>
              <a:t>(только в «мягкой политике» и «</a:t>
            </a:r>
            <a:r>
              <a:rPr lang="ru-RU" sz="500" dirty="0" err="1" smtClean="0"/>
              <a:t>нац</a:t>
            </a:r>
            <a:r>
              <a:rPr lang="ru-RU" sz="500" dirty="0" smtClean="0"/>
              <a:t>. настроениях)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Поселения баптистов</a:t>
            </a:r>
            <a:endParaRPr lang="ru-RU" sz="700" dirty="0"/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Мягкая политика </a:t>
            </a:r>
            <a:r>
              <a:rPr lang="ru-RU" sz="800" dirty="0" err="1" smtClean="0"/>
              <a:t>Энрика</a:t>
            </a:r>
            <a:r>
              <a:rPr lang="ru-RU" sz="800" dirty="0" smtClean="0"/>
              <a:t> </a:t>
            </a:r>
            <a:r>
              <a:rPr lang="ru-RU" sz="800" dirty="0" err="1" smtClean="0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Ангола – рынок Португальских товаров! (только в «мягкой политике»)</a:t>
            </a:r>
            <a:endParaRPr lang="ru-RU" sz="700" dirty="0"/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Обязать  иностранцев соблюдать трудовые нормы ангольских рабочих</a:t>
            </a:r>
            <a:endParaRPr lang="ru-RU" sz="6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национальных парков в Анголе</a:t>
            </a:r>
            <a:endParaRPr lang="ru-RU" sz="7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Создать рабочие места для чёрных</a:t>
            </a:r>
            <a:endParaRPr lang="ru-RU" sz="8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Колониальная армия Португалии</a:t>
            </a:r>
            <a:endParaRPr lang="ru-RU" sz="7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Набор из чёрного населения</a:t>
            </a:r>
            <a:endParaRPr lang="ru-RU" sz="700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Белые офицеры и сержанты</a:t>
            </a:r>
            <a:endParaRPr lang="ru-RU" sz="700" dirty="0"/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Снаряжение для колониальной армии (+1 военный завод)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Новый план развития Анголы</a:t>
            </a:r>
            <a:endParaRPr lang="ru-RU" sz="8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Концепция повышения уровни жизни и доходов</a:t>
            </a:r>
            <a:endParaRPr lang="ru-RU" sz="8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Развитие транспортной инфраструктуры</a:t>
            </a:r>
            <a:endParaRPr lang="ru-RU" sz="8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Порт в </a:t>
            </a:r>
            <a:r>
              <a:rPr lang="ru-RU" sz="800" dirty="0" err="1" smtClean="0"/>
              <a:t>Мосамедише</a:t>
            </a:r>
            <a:endParaRPr lang="ru-RU" sz="700" dirty="0" smtClean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Первый университет Анголы</a:t>
            </a:r>
            <a:endParaRPr lang="ru-RU" sz="800" dirty="0"/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 smtClean="0"/>
              <a:t> </a:t>
            </a:r>
            <a:r>
              <a:rPr lang="ru-RU" sz="300" dirty="0" smtClean="0"/>
              <a:t>(те получали меньше плату, и не могли подняться выше клерка 1 ранга)</a:t>
            </a:r>
            <a:endParaRPr lang="ru-RU" sz="300" dirty="0"/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Анголы</a:t>
            </a:r>
            <a:endParaRPr lang="ru-RU" sz="700" dirty="0"/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спортивных сооружений (1940)</a:t>
            </a:r>
            <a:endParaRPr lang="ru-RU" sz="700" dirty="0"/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Мозамбика</a:t>
            </a:r>
            <a:endParaRPr lang="ru-RU" sz="7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 smtClean="0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риса в Метрополию</a:t>
            </a:r>
            <a:endParaRPr lang="ru-RU" sz="8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</a:t>
            </a:r>
            <a:r>
              <a:rPr lang="ru-RU" sz="800" dirty="0" smtClean="0"/>
              <a:t>хлопка (+1фабрика)</a:t>
            </a:r>
            <a:endParaRPr lang="ru-RU" sz="8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сандала</a:t>
            </a:r>
            <a:endParaRPr lang="ru-RU" sz="8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</a:t>
            </a:r>
            <a:r>
              <a:rPr lang="ru-RU" sz="800" dirty="0" err="1" smtClean="0"/>
              <a:t>Тиморского</a:t>
            </a:r>
            <a:r>
              <a:rPr lang="ru-RU" sz="800" dirty="0" smtClean="0"/>
              <a:t> кофе</a:t>
            </a:r>
            <a:endParaRPr lang="ru-RU" sz="8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Тимора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 smtClean="0"/>
              <a:t>Kōhatsu</a:t>
            </a:r>
            <a:r>
              <a:rPr lang="ru-RU" sz="800" dirty="0" smtClean="0"/>
              <a:t> </a:t>
            </a:r>
            <a:r>
              <a:rPr lang="ru-RU" sz="800" dirty="0"/>
              <a:t>в плантации </a:t>
            </a:r>
            <a:r>
              <a:rPr lang="ru-RU" sz="800" dirty="0" smtClean="0"/>
              <a:t>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</a:t>
            </a:r>
            <a:r>
              <a:rPr lang="ru-RU" sz="100" dirty="0" smtClean="0"/>
              <a:t>власти)</a:t>
            </a:r>
            <a:endParaRPr lang="ru-RU" sz="1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Передать образование </a:t>
            </a:r>
            <a:r>
              <a:rPr lang="ru-RU" sz="800" dirty="0" err="1" smtClean="0"/>
              <a:t>тиморцев</a:t>
            </a:r>
            <a:r>
              <a:rPr lang="ru-RU" sz="800" dirty="0" smtClean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</a:t>
            </a:r>
            <a:r>
              <a:rPr lang="ru-RU" sz="700" dirty="0" smtClean="0"/>
              <a:t>(1939)</a:t>
            </a:r>
            <a:endParaRPr lang="ru-RU" sz="7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Воздушное сообщение с Японией через Палау</a:t>
            </a:r>
            <a:endParaRPr lang="ru-RU" sz="8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Сахарные и солевые концессии </a:t>
            </a:r>
            <a:r>
              <a:rPr lang="ru-RU" sz="500" dirty="0" smtClean="0"/>
              <a:t>(</a:t>
            </a:r>
            <a:r>
              <a:rPr lang="ru-RU" sz="500" dirty="0"/>
              <a:t>Японцы ищут соли и сахарные концессии в </a:t>
            </a:r>
            <a:r>
              <a:rPr lang="ru-RU" sz="500" dirty="0" smtClean="0"/>
              <a:t>Тиморе)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Продажа акций </a:t>
            </a:r>
            <a:r>
              <a:rPr lang="en-US" sz="800" dirty="0" smtClean="0"/>
              <a:t>SAPT </a:t>
            </a:r>
            <a:r>
              <a:rPr lang="ru-RU" sz="800" dirty="0" smtClean="0"/>
              <a:t>Японии(в 1937)</a:t>
            </a:r>
            <a:endParaRPr lang="ru-RU" sz="8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Выращивание каучука </a:t>
            </a:r>
            <a:r>
              <a:rPr lang="en-US" sz="800" dirty="0" smtClean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Макао</a:t>
            </a:r>
            <a:endParaRPr lang="ru-RU" sz="700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Красный рынок (1936)</a:t>
            </a:r>
            <a:endParaRPr lang="ru-RU" sz="700" dirty="0"/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Западная линия </a:t>
            </a:r>
            <a:r>
              <a:rPr lang="ru-RU" sz="700" dirty="0" err="1" smtClean="0"/>
              <a:t>Цигуаньского</a:t>
            </a:r>
            <a:r>
              <a:rPr lang="ru-RU" sz="700" dirty="0" smtClean="0"/>
              <a:t> шоссе (1936)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крепостей под современную войну</a:t>
            </a:r>
            <a:endParaRPr lang="ru-RU" sz="700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</a:t>
            </a:r>
            <a:r>
              <a:rPr lang="ru-RU" sz="700" dirty="0" smtClean="0"/>
              <a:t>гарнизон</a:t>
            </a:r>
            <a:endParaRPr lang="ru-RU" sz="700" dirty="0"/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smtClean="0"/>
              <a:t>NRP</a:t>
            </a:r>
            <a:r>
              <a:rPr lang="ru-RU" sz="800" dirty="0" smtClean="0"/>
              <a:t> «</a:t>
            </a:r>
            <a:r>
              <a:rPr lang="en-US" sz="800" i="1" dirty="0" err="1" smtClean="0"/>
              <a:t>João</a:t>
            </a:r>
            <a:r>
              <a:rPr lang="en-US" sz="800" i="1" dirty="0" smtClean="0"/>
              <a:t> </a:t>
            </a:r>
            <a:r>
              <a:rPr lang="en-US" sz="800" i="1" dirty="0"/>
              <a:t>de </a:t>
            </a:r>
            <a:r>
              <a:rPr lang="en-US" sz="800" i="1" dirty="0" err="1" smtClean="0"/>
              <a:t>Lisboa</a:t>
            </a:r>
            <a:r>
              <a:rPr lang="ru-RU" sz="800" i="1" dirty="0" smtClean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Ассоциация </a:t>
            </a:r>
            <a:r>
              <a:rPr lang="ru-RU" sz="800" dirty="0"/>
              <a:t>помощи бедствиям в четырех </a:t>
            </a:r>
            <a:r>
              <a:rPr lang="ru-RU" sz="800" dirty="0" smtClean="0"/>
              <a:t>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Организовать центр торговли золотом</a:t>
            </a:r>
            <a:endParaRPr lang="ru-RU" sz="7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</a:t>
            </a:r>
            <a:r>
              <a:rPr lang="ru-RU" sz="700" dirty="0"/>
              <a:t>китайскими </a:t>
            </a:r>
            <a:r>
              <a:rPr lang="ru-RU" sz="700" dirty="0" smtClean="0"/>
              <a:t>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китайским опиумом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Запретить торговлю опиумом</a:t>
            </a:r>
            <a:endParaRPr lang="ru-RU" sz="7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Колониальный флот Португалии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Оккупация </a:t>
            </a:r>
            <a:r>
              <a:rPr lang="ru-RU" sz="700" dirty="0"/>
              <a:t>прилегающих </a:t>
            </a:r>
            <a:r>
              <a:rPr lang="ru-RU" sz="700" dirty="0" smtClean="0"/>
              <a:t>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продуктов питания (чтобы отсрочить голод)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Отправить помощь из метрополии</a:t>
            </a:r>
            <a:endParaRPr lang="ru-RU" sz="700" dirty="0"/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Интеграция традиционных властей</a:t>
            </a:r>
            <a:endParaRPr lang="ru-RU" sz="7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чая в Метрополию</a:t>
            </a:r>
            <a:endParaRPr lang="ru-RU" sz="8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кешью в Метрополию</a:t>
            </a:r>
            <a:endParaRPr lang="ru-RU" sz="8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Расширить доступ к образованию</a:t>
            </a:r>
            <a:endParaRPr lang="ru-RU" sz="800" dirty="0"/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Модернизация городов Мозамбика</a:t>
            </a:r>
            <a:endParaRPr lang="ru-RU" sz="800" dirty="0"/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Забрать территории </a:t>
            </a:r>
            <a:r>
              <a:rPr lang="en-US" sz="800" dirty="0" smtClean="0"/>
              <a:t>Mozambique Company</a:t>
            </a:r>
            <a:r>
              <a:rPr lang="ru-RU" sz="800" dirty="0" smtClean="0"/>
              <a:t> </a:t>
            </a:r>
            <a:r>
              <a:rPr lang="ru-RU" sz="400" dirty="0" smtClean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Вернуть управление Мозамбиком кампаниям </a:t>
            </a:r>
            <a:r>
              <a:rPr lang="ru-RU" sz="500" dirty="0" smtClean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</a:t>
            </a:r>
            <a:r>
              <a:rPr lang="en-US" sz="900" dirty="0" smtClean="0"/>
              <a:t>Company</a:t>
            </a:r>
            <a:r>
              <a:rPr lang="ru-RU" sz="900" dirty="0" smtClean="0"/>
              <a:t> </a:t>
            </a:r>
            <a:r>
              <a:rPr lang="ru-RU" sz="500" dirty="0" smtClean="0"/>
              <a:t>(</a:t>
            </a:r>
            <a:r>
              <a:rPr lang="ru-RU" sz="500" dirty="0"/>
              <a:t>королевская кампания, только для монархии</a:t>
            </a:r>
            <a:r>
              <a:rPr lang="ru-RU" sz="500" dirty="0" smtClean="0"/>
              <a:t>)</a:t>
            </a:r>
            <a:endParaRPr lang="ru-RU" sz="500" dirty="0"/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Разработка Ангольского марганца</a:t>
            </a:r>
            <a:endParaRPr lang="ru-RU" sz="700" dirty="0"/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Разработка угля в Мозамбике</a:t>
            </a:r>
            <a:endParaRPr lang="ru-RU" sz="700" dirty="0"/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Вернуть </a:t>
            </a:r>
            <a:r>
              <a:rPr lang="ru-RU" sz="800" dirty="0"/>
              <a:t>т</a:t>
            </a:r>
            <a:r>
              <a:rPr lang="ru-RU" sz="800" dirty="0" smtClean="0"/>
              <a:t>ерритории </a:t>
            </a:r>
            <a:r>
              <a:rPr lang="en-US" sz="800" dirty="0" smtClean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Железная дорога </a:t>
            </a:r>
            <a:r>
              <a:rPr lang="ru-RU" sz="800" dirty="0" err="1" smtClean="0"/>
              <a:t>Амелия</a:t>
            </a:r>
            <a:r>
              <a:rPr lang="ru-RU" sz="800" dirty="0" smtClean="0"/>
              <a:t> - Ньяса</a:t>
            </a:r>
            <a:endParaRPr lang="ru-RU" sz="800" dirty="0"/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Реорганизация Португальской армии (1937)</a:t>
            </a:r>
            <a:endParaRPr lang="ru-RU" sz="7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</a:t>
            </a:r>
            <a:r>
              <a:rPr lang="ru-RU" sz="700" dirty="0" smtClean="0"/>
              <a:t>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Усиление режима </a:t>
            </a:r>
            <a:r>
              <a:rPr lang="en-US" sz="700" dirty="0" smtClean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</a:t>
            </a:r>
            <a:r>
              <a:rPr lang="ru-RU" sz="700" dirty="0" smtClean="0"/>
              <a:t>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число </a:t>
            </a:r>
            <a:r>
              <a:rPr lang="ru-RU" sz="700" dirty="0" err="1" smtClean="0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Усиление островных гарнизонов </a:t>
            </a:r>
            <a:r>
              <a:rPr lang="ru-RU" sz="400" dirty="0" smtClean="0"/>
              <a:t>(ванильный эффект</a:t>
            </a:r>
            <a:r>
              <a:rPr lang="en-US" sz="400" dirty="0" smtClean="0"/>
              <a:t> </a:t>
            </a:r>
            <a:r>
              <a:rPr lang="ru-RU" sz="400" dirty="0" smtClean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Новое государство</a:t>
            </a:r>
            <a:endParaRPr lang="ru-RU" sz="700" dirty="0"/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Подписать конкордат с Ватиканом (1940)</a:t>
            </a:r>
            <a:endParaRPr lang="ru-RU" sz="700" dirty="0"/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Убийство </a:t>
            </a:r>
            <a:r>
              <a:rPr lang="ru-RU" sz="700" dirty="0" err="1" smtClean="0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Политическое восстановление Португальской церкви</a:t>
            </a:r>
            <a:endParaRPr lang="ru-RU" sz="700" dirty="0"/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военных для поддержания порядка</a:t>
            </a:r>
            <a:endParaRPr lang="ru-RU" sz="7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 smtClean="0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</a:t>
            </a:r>
            <a:r>
              <a:rPr lang="ru-RU" sz="800" dirty="0" smtClean="0">
                <a:solidFill>
                  <a:schemeClr val="bg1"/>
                </a:solidFill>
              </a:rPr>
              <a:t>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Ликвидация системы заработной платы и патронажа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Журнал </a:t>
            </a:r>
            <a:r>
              <a:rPr lang="ru-RU" sz="700" dirty="0" err="1" smtClean="0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Достижение </a:t>
            </a:r>
            <a:r>
              <a:rPr lang="ru-RU" sz="800" dirty="0">
                <a:solidFill>
                  <a:schemeClr val="bg1"/>
                </a:solidFill>
              </a:rPr>
              <a:t>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</a:t>
            </a:r>
            <a:r>
              <a:rPr lang="pt-BR" sz="800" dirty="0" smtClean="0">
                <a:solidFill>
                  <a:schemeClr val="bg1"/>
                </a:solidFill>
              </a:rPr>
              <a:t>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</a:t>
            </a:r>
            <a:r>
              <a:rPr lang="ru-RU" sz="800" dirty="0" smtClean="0">
                <a:solidFill>
                  <a:schemeClr val="bg1"/>
                </a:solidFill>
              </a:rPr>
              <a:t>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</a:t>
            </a:r>
            <a:r>
              <a:rPr lang="ru-RU" sz="800" dirty="0" smtClean="0">
                <a:solidFill>
                  <a:schemeClr val="bg1"/>
                </a:solidFill>
              </a:rPr>
              <a:t>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</a:t>
            </a:r>
            <a:r>
              <a:rPr lang="ru-RU" sz="800" dirty="0" smtClean="0">
                <a:solidFill>
                  <a:schemeClr val="bg1"/>
                </a:solidFill>
              </a:rPr>
              <a:t>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</a:t>
            </a:r>
            <a:r>
              <a:rPr lang="ru-RU" sz="800" smtClean="0">
                <a:solidFill>
                  <a:schemeClr val="bg1"/>
                </a:solidFill>
              </a:rPr>
              <a:t>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</a:t>
            </a:r>
            <a:r>
              <a:rPr lang="ru-RU" sz="800" dirty="0" smtClean="0">
                <a:solidFill>
                  <a:schemeClr val="bg1"/>
                </a:solidFill>
              </a:rPr>
              <a:t>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Пакт </a:t>
            </a:r>
            <a:r>
              <a:rPr lang="ru-RU" sz="700" dirty="0"/>
              <a:t>Иберийского </a:t>
            </a:r>
            <a:r>
              <a:rPr lang="ru-RU" sz="700" dirty="0" smtClean="0"/>
              <a:t>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Вторжение в Испанию</a:t>
            </a:r>
            <a:endParaRPr lang="ru-RU" sz="7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Реализация судостроительного плана 1930 года </a:t>
            </a:r>
            <a:r>
              <a:rPr lang="ru-RU" sz="500" dirty="0" smtClean="0"/>
              <a:t>(НД на работу верфей вплоть до 1940)</a:t>
            </a:r>
            <a:endParaRPr lang="ru-RU" sz="500" dirty="0"/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об электрификации (1944)</a:t>
            </a:r>
            <a:endParaRPr lang="ru-RU" sz="7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</a:t>
            </a:r>
            <a:r>
              <a:rPr lang="ru-RU" sz="700" dirty="0" smtClean="0"/>
              <a:t>промышленности (1945)</a:t>
            </a:r>
            <a:endParaRPr lang="ru-RU" sz="700" dirty="0"/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Повсеместное строительство начальных школ</a:t>
            </a:r>
            <a:endParaRPr lang="ru-RU" sz="700" dirty="0"/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Придерживаться социальной доктрины католической церкви</a:t>
            </a:r>
            <a:endParaRPr lang="ru-RU" sz="7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Наблюдательная миссия (ваниль)</a:t>
            </a:r>
            <a:endParaRPr lang="ru-RU" sz="7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золотой запас (ваниль)</a:t>
            </a:r>
            <a:endParaRPr lang="ru-RU" sz="700" dirty="0"/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Предать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Начальник штаба сухопутных войск (ваниль)</a:t>
            </a:r>
            <a:endParaRPr lang="ru-RU" sz="7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Штабные игры (ваниль)</a:t>
            </a:r>
            <a:endParaRPr lang="ru-RU" sz="7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Полевые манёвры (ваниль)</a:t>
            </a:r>
            <a:endParaRPr lang="ru-RU" sz="7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Стандартизация (ваниль)</a:t>
            </a:r>
            <a:endParaRPr lang="ru-RU" sz="700" dirty="0"/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Защитить границы (ваниль)</a:t>
            </a:r>
            <a:endParaRPr lang="ru-RU" sz="7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линии </a:t>
            </a:r>
            <a:r>
              <a:rPr lang="ru-RU" sz="700" dirty="0" err="1" smtClean="0"/>
              <a:t>Торриш-Ведраш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Tropos</a:t>
            </a:r>
            <a:r>
              <a:rPr lang="en-US" sz="700" dirty="0" smtClean="0"/>
              <a:t> </a:t>
            </a:r>
            <a:r>
              <a:rPr lang="en-US" sz="700" dirty="0" err="1" smtClean="0"/>
              <a:t>Paraqueidistas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Regimento</a:t>
            </a:r>
            <a:r>
              <a:rPr lang="en-US" sz="700" dirty="0" smtClean="0"/>
              <a:t> de </a:t>
            </a:r>
            <a:r>
              <a:rPr lang="en-US" sz="700" dirty="0" err="1" smtClean="0"/>
              <a:t>Comandos</a:t>
            </a:r>
            <a:r>
              <a:rPr lang="en-US" sz="700" dirty="0" smtClean="0"/>
              <a:t> 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Второе переоборудование флота (ваниль)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«Арсенал </a:t>
            </a:r>
            <a:r>
              <a:rPr lang="ru-RU" sz="700" dirty="0" err="1" smtClean="0"/>
              <a:t>ду</a:t>
            </a:r>
            <a:r>
              <a:rPr lang="ru-RU" sz="700" dirty="0" smtClean="0"/>
              <a:t> </a:t>
            </a:r>
            <a:r>
              <a:rPr lang="ru-RU" sz="700" dirty="0" err="1" smtClean="0"/>
              <a:t>Алфейти</a:t>
            </a:r>
            <a:r>
              <a:rPr lang="ru-RU" sz="700" dirty="0" smtClean="0"/>
              <a:t>»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Национальное производство крейсеров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авианосцев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линкоров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Бескрайнее море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торгового флота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Мощный торговый флот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Строительство подводных лодок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Фузилёры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Морской исследовательский институт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Проведение свободных выборов</a:t>
            </a:r>
            <a:endParaRPr lang="ru-RU" sz="7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Вторая Португальская Республика</a:t>
            </a:r>
            <a:endParaRPr lang="ru-RU" sz="700" dirty="0"/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</a:t>
            </a:r>
            <a:r>
              <a:rPr lang="ru-RU" sz="800" dirty="0" smtClean="0">
                <a:solidFill>
                  <a:schemeClr val="bg1"/>
                </a:solidFill>
              </a:rPr>
              <a:t>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Индустриализация общества</a:t>
            </a:r>
            <a:endParaRPr lang="ru-RU" sz="800" dirty="0">
              <a:solidFill>
                <a:schemeClr val="bg1"/>
              </a:solidFill>
            </a:endParaRP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клавиатуры </a:t>
            </a:r>
            <a:r>
              <a:rPr lang="en-US" sz="700" dirty="0" smtClean="0"/>
              <a:t>HCESAR</a:t>
            </a:r>
            <a:endParaRPr lang="ru-RU" sz="700" dirty="0" smtClean="0"/>
          </a:p>
          <a:p>
            <a:pPr algn="ctr"/>
            <a:r>
              <a:rPr lang="ru-RU" sz="700" dirty="0" smtClean="0"/>
              <a:t>(наше)</a:t>
            </a:r>
            <a:r>
              <a:rPr lang="en-US" sz="700" dirty="0" smtClean="0"/>
              <a:t> (</a:t>
            </a:r>
            <a:r>
              <a:rPr lang="ru-RU" sz="700" dirty="0" smtClean="0"/>
              <a:t>июль 1937)</a:t>
            </a:r>
            <a:endParaRPr lang="ru-RU" sz="700" dirty="0"/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Строительство новых мостов</a:t>
            </a:r>
          </a:p>
          <a:p>
            <a:pPr algn="ctr"/>
            <a:r>
              <a:rPr lang="ru-RU" sz="700" dirty="0" smtClean="0"/>
              <a:t>(наше)</a:t>
            </a:r>
            <a:endParaRPr lang="ru-RU" sz="700" dirty="0"/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Университет Лиссабона</a:t>
            </a:r>
          </a:p>
          <a:p>
            <a:pPr algn="ctr"/>
            <a:r>
              <a:rPr lang="ru-RU" sz="700" dirty="0" smtClean="0"/>
              <a:t>(наше)</a:t>
            </a:r>
            <a:endParaRPr lang="ru-RU" sz="700" dirty="0"/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развитие инфраструктуры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smtClean="0"/>
              <a:t>OGME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smtClean="0"/>
              <a:t>OGMA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Текстильная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Добывающая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Пищевая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Instituto</a:t>
            </a:r>
            <a:r>
              <a:rPr lang="en-US" sz="700" dirty="0" smtClean="0"/>
              <a:t> Superior </a:t>
            </a:r>
            <a:r>
              <a:rPr lang="en-US" sz="700" dirty="0" err="1" smtClean="0"/>
              <a:t>Tecnico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Военная техника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лёгкую авиацию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Португальская артиллерия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бронетехнику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Усовершенствованная артиллерия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Усовершенствованная лёгкая авиация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боевые машины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Исследования реактивных двигателей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Консервный завод в </a:t>
            </a:r>
            <a:r>
              <a:rPr lang="ru-RU" sz="700" dirty="0" err="1" smtClean="0"/>
              <a:t>Мосамедише</a:t>
            </a:r>
            <a:endParaRPr lang="ru-RU" sz="600" dirty="0" smtClean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Спасти  </a:t>
            </a:r>
            <a:r>
              <a:rPr lang="ru-RU" sz="800" dirty="0" err="1" smtClean="0"/>
              <a:t>конглолезцев</a:t>
            </a:r>
            <a:r>
              <a:rPr lang="ru-RU" sz="800" dirty="0" smtClean="0"/>
              <a:t> </a:t>
            </a:r>
            <a:endParaRPr lang="ru-RU" sz="800" dirty="0"/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Подтвердить союз с Великобританией</a:t>
            </a:r>
            <a:endParaRPr lang="ru-RU" sz="800" dirty="0"/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Защита Тимора от Японии</a:t>
            </a:r>
            <a:endParaRPr lang="ru-RU" sz="800" dirty="0"/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Добыча урана в Конго</a:t>
            </a:r>
            <a:endParaRPr lang="ru-RU" sz="800" dirty="0"/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горнодобывающих предприятий</a:t>
            </a:r>
            <a:endParaRPr lang="ru-RU" sz="700" dirty="0"/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Осуществить мечту о розовой карте</a:t>
            </a:r>
            <a:endParaRPr lang="ru-RU" sz="8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САТО</a:t>
            </a:r>
            <a:endParaRPr lang="ru-RU" sz="800" dirty="0"/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Союз с Германией</a:t>
            </a:r>
            <a:endParaRPr lang="ru-RU" sz="800" dirty="0"/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Лишить церковь </a:t>
            </a:r>
            <a:r>
              <a:rPr lang="ru-RU" sz="700" dirty="0"/>
              <a:t>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Принять </a:t>
            </a:r>
            <a:r>
              <a:rPr lang="ru-RU" sz="700" dirty="0"/>
              <a:t>Республиканскую конституцию </a:t>
            </a:r>
            <a:r>
              <a:rPr lang="ru-RU" sz="100" dirty="0" smtClean="0"/>
              <a:t>(</a:t>
            </a:r>
            <a:endParaRPr lang="ru-RU" sz="1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</a:t>
            </a:r>
            <a:r>
              <a:rPr lang="ru-RU" sz="700" dirty="0" smtClean="0"/>
              <a:t>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Забрать Французское Конго</a:t>
            </a:r>
            <a:endParaRPr lang="ru-RU" sz="800" dirty="0"/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Возобновить связи с Бразилией</a:t>
            </a:r>
            <a:endParaRPr lang="ru-RU" sz="800" dirty="0"/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Примириться с </a:t>
            </a:r>
            <a:r>
              <a:rPr lang="ru-RU" sz="800" dirty="0" err="1" smtClean="0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Признать Цейлон</a:t>
            </a:r>
            <a:endParaRPr lang="ru-RU" sz="800" dirty="0"/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116</a:t>
            </a:r>
            <a:endParaRPr lang="ru-RU" sz="3600" b="1" dirty="0"/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183</a:t>
            </a:r>
            <a:endParaRPr lang="ru-RU" sz="3600" b="1" dirty="0"/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Собственные фермерства </a:t>
            </a:r>
            <a:r>
              <a:rPr lang="ru-RU" sz="700" dirty="0"/>
              <a:t>для </a:t>
            </a:r>
            <a:r>
              <a:rPr lang="ru-RU" sz="700" dirty="0" smtClean="0"/>
              <a:t>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университет Португалии</a:t>
            </a:r>
            <a:endParaRPr lang="ru-RU" sz="700" dirty="0"/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Католическое студенческое движение</a:t>
            </a:r>
            <a:endParaRPr lang="ru-RU" sz="700" dirty="0"/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</a:t>
            </a:r>
            <a:r>
              <a:rPr lang="ru-RU" sz="700" dirty="0" smtClean="0"/>
              <a:t>осстановлении монархии (только для </a:t>
            </a:r>
            <a:r>
              <a:rPr lang="ru-RU" sz="700" dirty="0" err="1" smtClean="0"/>
              <a:t>авторитаристов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на престол </a:t>
            </a:r>
            <a:r>
              <a:rPr lang="ru-RU" sz="700" dirty="0" err="1" smtClean="0"/>
              <a:t>Дуарте</a:t>
            </a:r>
            <a:r>
              <a:rPr lang="ru-RU" sz="700" dirty="0" smtClean="0"/>
              <a:t> </a:t>
            </a:r>
            <a:r>
              <a:rPr lang="en-US" sz="700" dirty="0" smtClean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обе ветви </a:t>
            </a:r>
            <a:r>
              <a:rPr lang="ru-RU" sz="700" dirty="0" err="1" smtClean="0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Народного Фронта (</a:t>
            </a:r>
            <a:r>
              <a:rPr lang="en-US" sz="700" dirty="0" err="1" smtClean="0"/>
              <a:t>Revolta</a:t>
            </a:r>
            <a:r>
              <a:rPr lang="en-US" sz="700" dirty="0" smtClean="0"/>
              <a:t> dos </a:t>
            </a:r>
            <a:r>
              <a:rPr lang="en-US" sz="700" dirty="0" err="1" smtClean="0"/>
              <a:t>marinheiros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республиканцев (поддержка в испанской </a:t>
            </a:r>
            <a:r>
              <a:rPr lang="ru-RU" sz="700" dirty="0" err="1" smtClean="0"/>
              <a:t>гв</a:t>
            </a:r>
            <a:r>
              <a:rPr lang="ru-RU" sz="700" dirty="0" smtClean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Испанией (Испания левая)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</a:t>
            </a:r>
            <a:r>
              <a:rPr lang="ru-RU" sz="700" dirty="0" err="1" smtClean="0"/>
              <a:t>коминтерн</a:t>
            </a:r>
            <a:r>
              <a:rPr lang="ru-RU" sz="600" dirty="0" smtClean="0"/>
              <a:t> (наше) (миссия в Москве не должна </a:t>
            </a:r>
            <a:r>
              <a:rPr lang="ru-RU" sz="600" dirty="0" err="1" smtClean="0"/>
              <a:t>обосраться</a:t>
            </a:r>
            <a:r>
              <a:rPr lang="ru-RU" sz="600" dirty="0" smtClean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научную группу Коминтерна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Укрепление Португальской культуры в </a:t>
            </a:r>
            <a:r>
              <a:rPr lang="ru-RU" sz="700" dirty="0" err="1" smtClean="0"/>
              <a:t>Гоа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церковных земель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Пятилетний план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Крестьянская реформа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Освободить Африку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Вторжение в Испанию (Испания НЕ левая)</a:t>
            </a:r>
            <a:r>
              <a:rPr lang="ru-RU" sz="600" dirty="0" smtClean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Рабочие Иберии – объединяйтесь!(вступить в испанскую </a:t>
            </a:r>
            <a:r>
              <a:rPr lang="ru-RU" sz="700" dirty="0" err="1" smtClean="0"/>
              <a:t>гв</a:t>
            </a:r>
            <a:r>
              <a:rPr lang="ru-RU" sz="700" dirty="0" smtClean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однопартийной системы</a:t>
            </a:r>
            <a:endParaRPr lang="ru-RU" sz="400" dirty="0" smtClean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промышленности </a:t>
            </a:r>
            <a:r>
              <a:rPr lang="ru-RU" sz="500" dirty="0" smtClean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Молодёжное крыло ПКП </a:t>
            </a:r>
            <a:r>
              <a:rPr lang="ru-RU" sz="400" dirty="0" smtClean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</a:t>
            </a:r>
            <a:r>
              <a:rPr lang="ru-RU" sz="700" dirty="0" err="1" smtClean="0"/>
              <a:t>узитанский</a:t>
            </a:r>
            <a:r>
              <a:rPr lang="ru-RU" sz="700" dirty="0" smtClean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Португальский скаутский корпус</a:t>
            </a:r>
            <a:endParaRPr lang="ru-RU" sz="700" dirty="0"/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Придать церкви центральное значение</a:t>
            </a:r>
            <a:endParaRPr lang="ru-RU" sz="700" dirty="0"/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профсоюзов</a:t>
            </a:r>
            <a:endParaRPr lang="ru-RU" sz="700" dirty="0"/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Женский крестовый поход (</a:t>
            </a:r>
            <a:r>
              <a:rPr lang="en-US" sz="700" dirty="0" err="1" smtClean="0"/>
              <a:t>Cruzada</a:t>
            </a:r>
            <a:r>
              <a:rPr lang="en-US" sz="700" dirty="0" smtClean="0"/>
              <a:t> das </a:t>
            </a:r>
            <a:r>
              <a:rPr lang="en-US" sz="700" dirty="0" err="1" smtClean="0"/>
              <a:t>Mulheres</a:t>
            </a:r>
            <a:r>
              <a:rPr lang="en-US" sz="700" dirty="0" smtClean="0"/>
              <a:t> </a:t>
            </a:r>
            <a:r>
              <a:rPr lang="en-US" sz="700" dirty="0" err="1" smtClean="0"/>
              <a:t>Portuguesas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Дать независимость корпорациям</a:t>
            </a:r>
            <a:endParaRPr lang="ru-RU" sz="700" dirty="0"/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роли рабочих</a:t>
            </a:r>
            <a:endParaRPr lang="ru-RU" sz="700" dirty="0"/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испанских фалангистов</a:t>
            </a:r>
            <a:endParaRPr lang="ru-RU" sz="700" dirty="0"/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Бразильскими </a:t>
            </a:r>
            <a:r>
              <a:rPr lang="ru-RU" sz="700" dirty="0" err="1" smtClean="0"/>
              <a:t>Интегралистами</a:t>
            </a:r>
            <a:endParaRPr lang="ru-RU" sz="700" dirty="0" smtClean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владение чайными плантациями (аннексия против </a:t>
            </a:r>
            <a:r>
              <a:rPr lang="ru-RU" sz="700" dirty="0" err="1" smtClean="0"/>
              <a:t>цейлона</a:t>
            </a:r>
            <a:r>
              <a:rPr lang="ru-RU" sz="700" dirty="0" smtClean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Португальское </a:t>
            </a:r>
            <a:r>
              <a:rPr lang="ru-RU" sz="700" dirty="0" err="1" smtClean="0"/>
              <a:t>Морокко</a:t>
            </a:r>
            <a:endParaRPr lang="ru-RU" sz="700" dirty="0" smtClean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Применить 12 принципов выпуска промышленной продукции</a:t>
            </a:r>
            <a:endParaRPr lang="ru-RU" sz="700" dirty="0"/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против </a:t>
            </a:r>
            <a:r>
              <a:rPr lang="ru-RU" sz="700" dirty="0" err="1" smtClean="0"/>
              <a:t>Салазарского</a:t>
            </a:r>
            <a:r>
              <a:rPr lang="ru-RU" sz="700" dirty="0" smtClean="0"/>
              <a:t> режима</a:t>
            </a:r>
            <a:endParaRPr lang="ru-RU" sz="700" dirty="0"/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Папой</a:t>
            </a:r>
            <a:endParaRPr lang="ru-RU" sz="700" dirty="0"/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карлистам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Бразильских монархистов</a:t>
            </a:r>
            <a:endParaRPr lang="ru-RU" sz="700" dirty="0"/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Внедрение Бразильской индустрии</a:t>
            </a:r>
            <a:endParaRPr lang="ru-RU" sz="700" dirty="0"/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рекета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Помните об </a:t>
            </a:r>
            <a:r>
              <a:rPr lang="ru-RU" sz="700" dirty="0" err="1" smtClean="0"/>
              <a:t>Оливенса</a:t>
            </a:r>
            <a:r>
              <a:rPr lang="ru-RU" sz="700" dirty="0" smtClean="0"/>
              <a:t> (ваниль)</a:t>
            </a:r>
            <a:r>
              <a:rPr lang="ru-RU" sz="800" dirty="0" smtClean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Королевский Иберийский союз </a:t>
            </a:r>
            <a:r>
              <a:rPr lang="ru-RU" sz="500" dirty="0" smtClean="0"/>
              <a:t>(объединён с присоединиться к сражением </a:t>
            </a:r>
            <a:r>
              <a:rPr lang="ru-RU" sz="500" dirty="0" err="1" smtClean="0"/>
              <a:t>карлистов</a:t>
            </a:r>
            <a:r>
              <a:rPr lang="ru-RU" sz="500" dirty="0" smtClean="0"/>
              <a:t>) </a:t>
            </a:r>
            <a:r>
              <a:rPr lang="ru-RU" sz="800" dirty="0" smtClean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советников короля (типа кабинета короля)</a:t>
            </a:r>
            <a:endParaRPr lang="ru-RU" sz="700" dirty="0"/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/>
              <a:t>королевской </a:t>
            </a:r>
            <a:r>
              <a:rPr lang="ru-RU" sz="700" dirty="0" smtClean="0"/>
              <a:t>гвардии</a:t>
            </a:r>
            <a:endParaRPr lang="ru-RU" sz="700" dirty="0"/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дворянские титулы </a:t>
            </a:r>
            <a:r>
              <a:rPr lang="ru-RU" sz="300" dirty="0" smtClean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Единое Иберийское королевство</a:t>
            </a:r>
            <a:endParaRPr lang="ru-RU" sz="700" dirty="0"/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Иберийская научная группа</a:t>
            </a:r>
            <a:endParaRPr lang="ru-RU" sz="700" dirty="0"/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королевской армады</a:t>
            </a:r>
            <a:endParaRPr lang="ru-RU" sz="700" dirty="0"/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Империя над которой зайдёт солнце (</a:t>
            </a:r>
            <a:r>
              <a:rPr lang="ru-RU" sz="700" dirty="0" err="1" smtClean="0"/>
              <a:t>варгол</a:t>
            </a:r>
            <a:r>
              <a:rPr lang="ru-RU" sz="700" dirty="0" smtClean="0"/>
              <a:t> против ВБ)</a:t>
            </a:r>
            <a:endParaRPr lang="ru-RU" sz="700" dirty="0"/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морской блокады (ваниль)</a:t>
            </a:r>
            <a:endParaRPr lang="ru-RU" sz="700" dirty="0"/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Морская империя (верфи и НД на флот)</a:t>
            </a:r>
            <a:endParaRPr lang="ru-RU" sz="700" dirty="0"/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металлургических отраслей</a:t>
            </a:r>
            <a:endParaRPr lang="ru-RU" sz="700" dirty="0"/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экспорт Бразильского кофе и сахара</a:t>
            </a:r>
            <a:endParaRPr lang="ru-RU" sz="700" dirty="0"/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Антифашисткое</a:t>
            </a:r>
            <a:r>
              <a:rPr lang="ru-RU" sz="800" dirty="0" smtClean="0"/>
              <a:t>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Свободные выборы губернаторов </a:t>
            </a:r>
            <a:r>
              <a:rPr lang="ru-RU" sz="400" dirty="0" smtClean="0"/>
              <a:t>(т.к. участвовали в восстании все партии – это компромисс)</a:t>
            </a:r>
            <a:endParaRPr lang="ru-RU" sz="300" dirty="0" smtClean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Использовать «</a:t>
            </a:r>
            <a:r>
              <a:rPr lang="en-US" sz="800" dirty="0" err="1" smtClean="0"/>
              <a:t>Avante</a:t>
            </a:r>
            <a:r>
              <a:rPr lang="en-US" sz="800" dirty="0" smtClean="0"/>
              <a:t>!</a:t>
            </a:r>
            <a:r>
              <a:rPr lang="ru-RU" sz="800" dirty="0" smtClean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Всеобщий профсоюз рабочих Северного региона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Дать убежище и гражданство бегущим евреям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34056</TotalTime>
  <Words>1666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2036</cp:revision>
  <dcterms:created xsi:type="dcterms:W3CDTF">2018-10-23T08:09:21Z</dcterms:created>
  <dcterms:modified xsi:type="dcterms:W3CDTF">2021-09-10T04:59:24Z</dcterms:modified>
</cp:coreProperties>
</file>