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40" d="100"/>
          <a:sy n="140" d="100"/>
        </p:scale>
        <p:origin x="-17508" y="-895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39029</TotalTime>
  <Words>4217</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2139</cp:revision>
  <dcterms:created xsi:type="dcterms:W3CDTF">2018-10-23T08:09:21Z</dcterms:created>
  <dcterms:modified xsi:type="dcterms:W3CDTF">2021-10-27T18:21:12Z</dcterms:modified>
</cp:coreProperties>
</file>