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90" y="-880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419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31099" y="5221759"/>
            <a:ext cx="464473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621937"/>
            <a:ext cx="2274" cy="3912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05" y="13357581"/>
            <a:ext cx="1245285" cy="10913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EE24FE-680C-49AD-BDFA-CD8A0882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25" y="13068139"/>
            <a:ext cx="1232308" cy="108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58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EAFDC-93BC-48E3-9E60-0A515A86E40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536" y="9861270"/>
            <a:ext cx="1410198" cy="12409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C3F3D-775B-4183-A227-EEE926E040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96" y="11232253"/>
            <a:ext cx="1529368" cy="15293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86EB83-5A80-4ACF-83AB-A982C4587D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02" y="9779432"/>
            <a:ext cx="1653304" cy="14549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6F15C6-7BF3-4042-8604-57B470E93A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19176715"/>
            <a:ext cx="1694681" cy="1355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314D97-4415-43BC-8395-A4C6E58F0B4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1" y="14794055"/>
            <a:ext cx="1571258" cy="125700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8649EC5-CF36-4B3E-95C5-1D6DD42199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762871"/>
            <a:ext cx="1636975" cy="130957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BADDBC-610E-4D9E-B1AC-ADFF2B8AC16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4791229"/>
            <a:ext cx="1565900" cy="125271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8FAC34E-03F7-4436-AE1B-89EA43BCC8A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1" y="16251008"/>
            <a:ext cx="1474525" cy="147452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FE8B1F0-8E72-4D31-BB2F-94E7BA88D1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7" y="17655889"/>
            <a:ext cx="1603813" cy="141135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D4656B8-2239-4D8D-863E-415B309B1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6" y="19196834"/>
            <a:ext cx="1663699" cy="1330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F049C-E7FE-4EFB-9771-849DA9647D6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84" y="18968916"/>
            <a:ext cx="1777271" cy="171994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E5676-C073-4580-A5C6-8855072376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" y="17548937"/>
            <a:ext cx="1652016" cy="16362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FF5F04-E1C3-4A4B-9AF7-55E589DA7B1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15" y="14721652"/>
            <a:ext cx="1593913" cy="133368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CFBD725-3D08-4895-8655-5118857A69C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9" y="25547920"/>
            <a:ext cx="1807077" cy="14363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A0DD535-10B0-420E-8EC7-B384D4E9F35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25" y="25583926"/>
            <a:ext cx="1698193" cy="13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42538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1888</cp:revision>
  <dcterms:created xsi:type="dcterms:W3CDTF">2018-10-23T08:09:21Z</dcterms:created>
  <dcterms:modified xsi:type="dcterms:W3CDTF">2024-04-14T18:39:06Z</dcterms:modified>
</cp:coreProperties>
</file>