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70" d="100"/>
          <a:sy n="170" d="100"/>
        </p:scale>
        <p:origin x="-21990" y="-1210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22.10.2021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22.10.2021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326</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королевским флагом</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Женские секции </a:t>
            </a:r>
            <a:r>
              <a:rPr lang="ru-RU" sz="700" dirty="0"/>
              <a:t>«</a:t>
            </a:r>
            <a:r>
              <a:rPr lang="ru-RU" sz="700" dirty="0" smtClean="0"/>
              <a:t>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a:t>
            </a:r>
            <a:r>
              <a:rPr lang="ru-RU" sz="700" dirty="0" smtClean="0"/>
              <a:t>церкви</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2120585" y="13353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обеих 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90" name="Прямоугольник 189"/>
          <p:cNvSpPr/>
          <p:nvPr/>
        </p:nvSpPr>
        <p:spPr>
          <a:xfrm>
            <a:off x="21591380" y="1105245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8" name="Прямоугольник 237"/>
          <p:cNvSpPr/>
          <p:nvPr/>
        </p:nvSpPr>
        <p:spPr>
          <a:xfrm>
            <a:off x="21601657" y="141241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228686" y="12470363"/>
            <a:ext cx="238507" cy="15283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монастырей</a:t>
            </a:r>
            <a:endParaRPr lang="ru-RU" sz="700" dirty="0"/>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744325" y="12989792"/>
            <a:ext cx="242297" cy="49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4598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847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a:t>
            </a:r>
            <a:r>
              <a:rPr lang="ru-RU" sz="700" dirty="0" smtClean="0"/>
              <a:t>Бразилии</a:t>
            </a:r>
            <a:endParaRPr lang="ru-RU" sz="700" dirty="0"/>
          </a:p>
        </p:txBody>
      </p:sp>
      <p:cxnSp>
        <p:nvCxnSpPr>
          <p:cNvPr id="871" name="Соединительная линия уступом 124"/>
          <p:cNvCxnSpPr>
            <a:stCxn id="124" idx="2"/>
            <a:endCxn id="861" idx="0"/>
          </p:cNvCxnSpPr>
          <p:nvPr/>
        </p:nvCxnSpPr>
        <p:spPr>
          <a:xfrm rot="5400000">
            <a:off x="23088081" y="10831099"/>
            <a:ext cx="1049474" cy="983672"/>
          </a:xfrm>
          <a:prstGeom prst="bentConnector3">
            <a:avLst>
              <a:gd name="adj1" fmla="val 122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873" name="Соединительная линия уступом 124"/>
          <p:cNvCxnSpPr>
            <a:stCxn id="280" idx="2"/>
            <a:endCxn id="857" idx="0"/>
          </p:cNvCxnSpPr>
          <p:nvPr/>
        </p:nvCxnSpPr>
        <p:spPr>
          <a:xfrm rot="5400000">
            <a:off x="22710568" y="11949723"/>
            <a:ext cx="235985" cy="25671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39005</TotalTime>
  <Words>4217</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2136</cp:revision>
  <dcterms:created xsi:type="dcterms:W3CDTF">2018-10-23T08:09:21Z</dcterms:created>
  <dcterms:modified xsi:type="dcterms:W3CDTF">2021-10-22T11:48:58Z</dcterms:modified>
</cp:coreProperties>
</file>