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80" d="100"/>
          <a:sy n="80" d="100"/>
        </p:scale>
        <p:origin x="60" y="-366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09.11.2021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каучука</a:t>
            </a:r>
            <a:endParaRPr lang="ru-RU" sz="10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9417195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Урана в США </a:t>
            </a:r>
            <a:r>
              <a:rPr lang="ru-RU" sz="1200" dirty="0" smtClean="0"/>
              <a:t>(ПОКА ЧТО ЭТОГО ФОКУСА НЕ БУДЕТ ДО РЕВОРКА ЯО) </a:t>
            </a:r>
            <a:r>
              <a:rPr lang="ru-RU" sz="500" dirty="0" smtClean="0"/>
              <a:t>(Бельгийское </a:t>
            </a:r>
            <a:r>
              <a:rPr lang="ru-RU" sz="500" dirty="0"/>
              <a:t>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500" dirty="0" err="1"/>
              <a:t>Шинколобверан</a:t>
            </a:r>
            <a:r>
              <a:rPr lang="ru-RU" sz="500" dirty="0"/>
              <a:t>, необходимый для разработки Манхэттенского проекта , а также Хиросимы , поступил из </a:t>
            </a:r>
            <a:r>
              <a:rPr lang="ru-RU" sz="500" dirty="0" err="1"/>
              <a:t>колонии.и</a:t>
            </a:r>
            <a:r>
              <a:rPr lang="ru-RU" sz="500" dirty="0"/>
              <a:t> Нагасаки о бросании бомб </a:t>
            </a:r>
            <a:r>
              <a:rPr lang="ru-RU" sz="500" dirty="0" err="1"/>
              <a:t>атомикоэна</a:t>
            </a:r>
            <a:r>
              <a:rPr lang="ru-RU" sz="5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sp>
        <p:nvSpPr>
          <p:cNvPr id="328" name="Прямоугольник 327"/>
          <p:cNvSpPr/>
          <p:nvPr/>
        </p:nvSpPr>
        <p:spPr>
          <a:xfrm>
            <a:off x="13065684" y="58504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</a:t>
            </a:r>
            <a:r>
              <a:rPr lang="ru-RU" sz="1400" dirty="0" err="1" smtClean="0"/>
              <a:t>Коглолезского</a:t>
            </a:r>
            <a:r>
              <a:rPr lang="ru-RU" sz="1400" dirty="0" smtClean="0"/>
              <a:t> франка </a:t>
            </a:r>
            <a:r>
              <a:rPr lang="ru-RU" sz="500" dirty="0"/>
              <a:t>(Лондон по просьбе Бельгийского Конго было решено принять участие в усилиях союзников [37] . Британцы проявляли особый интерес к участию Конго, главным образом потому, что теперь это была одна из немногих возможностей для получения различного сырья (особенно каучука). Бельгия приняла пакт и выполнила требования Великобритании, включая девальвацию конголезского франка .)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13350762" y="46270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r>
              <a:rPr lang="ru-RU" sz="500" dirty="0"/>
              <a:t>(Беспорядки среди белого населения также усилились, поскольку «военный налог» увеличился на 40%.)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13350762" y="7200771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Но чрезмерная работа, которую колониальное правительство требовало от конголезских рабочих, привело к нескольким забастовкам и конфликтам среди рабочих. Белые не имели права создавать союзы до начала войны , но во время войны это изменилось. Они начали требовать повышения заработной платы и улучшения условий труда, и вскоре за ними последовали черные рабочие с аналогичными требованиями. В 1941 году в колонии белых рабочих была предпринята попытка призыва к всеобщей забастовке , но безуспешно [39] . В декабре 1941 года черные горняки забастовали в </a:t>
            </a:r>
            <a:r>
              <a:rPr lang="ru-RU" sz="300" dirty="0" err="1"/>
              <a:t>Катанге</a:t>
            </a:r>
            <a:r>
              <a:rPr lang="ru-RU" sz="300" dirty="0"/>
              <a:t>, в том числе в </a:t>
            </a:r>
            <a:r>
              <a:rPr lang="ru-RU" sz="300" dirty="0" err="1"/>
              <a:t>Жадовиле</a:t>
            </a:r>
            <a:r>
              <a:rPr lang="ru-RU" sz="300" dirty="0"/>
              <a:t> и </a:t>
            </a:r>
            <a:r>
              <a:rPr lang="ru-RU" sz="300" dirty="0" err="1"/>
              <a:t>Элизабетвиле</a:t>
            </a:r>
            <a:r>
              <a:rPr lang="ru-RU" sz="300" dirty="0"/>
              <a:t> . Их требованием было повышение заработной платы с 1,5 до 2 франков [40].[41] . Забастовка началась 3 декабря, и 1400 сотрудников уволились на следующий день [39] . Антиколониальные и антирасистские вопросы также усилили </a:t>
            </a:r>
            <a:r>
              <a:rPr lang="ru-RU" sz="300" dirty="0" err="1"/>
              <a:t>забастовку.Правительство</a:t>
            </a:r>
            <a:r>
              <a:rPr lang="ru-RU" sz="300" dirty="0"/>
              <a:t> провело несколько массовых убийств, чтобы остановить забастовку: военные </a:t>
            </a:r>
            <a:r>
              <a:rPr lang="ru-RU" sz="300" dirty="0" err="1"/>
              <a:t>Жадотвиля</a:t>
            </a:r>
            <a:r>
              <a:rPr lang="ru-RU" sz="300" dirty="0"/>
              <a:t> убили 15 рабочих и пригласили лидера забастовки </a:t>
            </a:r>
            <a:r>
              <a:rPr lang="ru-RU" sz="300" dirty="0" err="1"/>
              <a:t>Элизабетвилля</a:t>
            </a:r>
            <a:r>
              <a:rPr lang="ru-RU" sz="300" dirty="0"/>
              <a:t> Леонарда </a:t>
            </a:r>
            <a:r>
              <a:rPr lang="ru-RU" sz="300" dirty="0" err="1"/>
              <a:t>Мпойи</a:t>
            </a:r>
            <a:r>
              <a:rPr lang="ru-RU" sz="300" dirty="0"/>
              <a:t> для переговоров, а когда они отклонили сделку, он был застрелен губернатором Амуром Мароном . Спустя примерно 70 или 80 рабочих были убиты на футбольном стадионе [39] [38] [42] .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Лукула</a:t>
            </a:r>
            <a:r>
              <a:rPr lang="ru-RU" sz="1400" dirty="0" smtClean="0"/>
              <a:t>-Чела (1938)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93" idx="2"/>
            <a:endCxn id="327" idx="0"/>
          </p:cNvCxnSpPr>
          <p:nvPr/>
        </p:nvCxnSpPr>
        <p:spPr>
          <a:xfrm rot="16200000" flipH="1">
            <a:off x="9654066" y="8289269"/>
            <a:ext cx="462985" cy="11791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11775687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1775687" y="10619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10833312" y="7110023"/>
            <a:ext cx="462985" cy="35376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65" idx="2"/>
            <a:endCxn id="166" idx="0"/>
          </p:cNvCxnSpPr>
          <p:nvPr/>
        </p:nvCxnSpPr>
        <p:spPr>
          <a:xfrm>
            <a:off x="12833646" y="10190358"/>
            <a:ext cx="0" cy="42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2358636" y="13672478"/>
            <a:ext cx="2115918" cy="5915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Генералы</a:t>
            </a:r>
            <a:r>
              <a:rPr lang="en-US" sz="1400" dirty="0"/>
              <a:t>: </a:t>
            </a:r>
            <a:r>
              <a:rPr lang="en-US" sz="1400" dirty="0" err="1"/>
              <a:t>Émile</a:t>
            </a:r>
            <a:r>
              <a:rPr lang="en-US" sz="1400" dirty="0"/>
              <a:t> </a:t>
            </a:r>
            <a:r>
              <a:rPr lang="en-US" sz="1400" dirty="0" err="1" smtClean="0"/>
              <a:t>Hennequin</a:t>
            </a:r>
            <a:r>
              <a:rPr lang="ru-RU" sz="1400" dirty="0" smtClean="0"/>
              <a:t>, </a:t>
            </a:r>
            <a:r>
              <a:rPr lang="en-US" sz="1400" dirty="0" err="1"/>
              <a:t>Auguste</a:t>
            </a:r>
            <a:r>
              <a:rPr lang="en-US" sz="1400" dirty="0"/>
              <a:t> </a:t>
            </a:r>
            <a:r>
              <a:rPr lang="en-US" sz="1400" dirty="0" err="1" smtClean="0"/>
              <a:t>Gilliaert</a:t>
            </a:r>
            <a:r>
              <a:rPr lang="ru-RU" sz="1400" dirty="0" smtClean="0"/>
              <a:t>, </a:t>
            </a:r>
            <a:r>
              <a:rPr lang="en-US" sz="1400" dirty="0"/>
              <a:t>Paul </a:t>
            </a:r>
            <a:r>
              <a:rPr lang="en-US" sz="1400" dirty="0" err="1" smtClean="0"/>
              <a:t>Ermens</a:t>
            </a:r>
            <a:r>
              <a:rPr lang="ru-RU" sz="1400" dirty="0" smtClean="0"/>
              <a:t>, 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</a:t>
            </a:r>
            <a:r>
              <a:rPr lang="ru-RU" sz="1400" dirty="0" smtClean="0"/>
              <a:t>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50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1335076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21477</TotalTime>
  <Words>625</Words>
  <Application>Microsoft Office PowerPoint</Application>
  <PresentationFormat>Произвольный</PresentationFormat>
  <Paragraphs>58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1518</cp:revision>
  <dcterms:created xsi:type="dcterms:W3CDTF">2018-10-23T08:09:21Z</dcterms:created>
  <dcterms:modified xsi:type="dcterms:W3CDTF">2021-11-09T18:02:34Z</dcterms:modified>
</cp:coreProperties>
</file>