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30" d="100"/>
          <a:sy n="30" d="100"/>
        </p:scale>
        <p:origin x="24" y="2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10.10.2023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1361031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0296630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2458667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9757522" y="1307199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3006564" y="1228870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1365142" y="122887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0877421" y="1307493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3006565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1925190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1927332" y="138897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3527410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1371670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2795247" y="13215084"/>
            <a:ext cx="267587" cy="10813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2388353" y="13621979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1968478" y="14296110"/>
            <a:ext cx="288373" cy="555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2775241" y="14317720"/>
            <a:ext cx="274925" cy="21557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1162243" y="14855678"/>
            <a:ext cx="270141" cy="10750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2244044" y="14848916"/>
            <a:ext cx="268575" cy="108699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1694444" y="15387879"/>
            <a:ext cx="270141" cy="1063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2471793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2518538" y="14301711"/>
            <a:ext cx="288374" cy="544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3058061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0302923" y="1388923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0302923" y="147177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4656941" y="122956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4656942" y="130762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5183227" y="138863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65694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9757523" y="1230063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3866543" y="775764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5713492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1960029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0220685" y="12840630"/>
            <a:ext cx="1" cy="231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1749418" y="528441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1911432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1427829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045611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2242609" y="85537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2764707" y="615175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2807490" y="1017623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3566202" y="130775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31234956" y="85558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8695806" y="115072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8702630" y="1229562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7574424" y="1230179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9563151" y="11643094"/>
            <a:ext cx="253353" cy="10617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8471021" y="11613843"/>
            <a:ext cx="254514" cy="11213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9158969" y="12047277"/>
            <a:ext cx="6824" cy="2483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704496" y="130822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16200000" flipH="1">
            <a:off x="9043403" y="12958012"/>
            <a:ext cx="246646" cy="1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8482385" y="12396993"/>
            <a:ext cx="240477" cy="11300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3311887" y="856536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2762429" y="694086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3828219" y="935446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2806344" y="935674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3830496" y="1016704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3396590" y="8978282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3225592" y="6691759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3646433" y="9519817"/>
            <a:ext cx="27030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4291382" y="9894468"/>
            <a:ext cx="2277" cy="2725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2764703" y="775783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3225592" y="7480862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1623339" y="6413653"/>
            <a:ext cx="2740952" cy="1562469"/>
          </a:xfrm>
          <a:prstGeom prst="bentConnector3">
            <a:avLst>
              <a:gd name="adj1" fmla="val 586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1746743" y="930230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2508065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3005094" y="1150269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0354768" y="13477913"/>
            <a:ext cx="277234" cy="545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0916187" y="13464834"/>
            <a:ext cx="274296" cy="5744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0766086" y="14429231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4119918" y="138911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sp>
        <p:nvSpPr>
          <p:cNvPr id="113" name="Прямоугольник 112"/>
          <p:cNvSpPr/>
          <p:nvPr/>
        </p:nvSpPr>
        <p:spPr>
          <a:xfrm>
            <a:off x="1830934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1830934" y="123104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773589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854045" y="14718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777739" y="1307345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3944173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3939976" y="12317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074346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6078485" y="1231857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5043996" y="1388409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589570" y="130743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5038146" y="1232483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5038148" y="1308197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7189293" y="12210928"/>
            <a:ext cx="215795" cy="15110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16200000" flipH="1">
            <a:off x="7928871" y="12950507"/>
            <a:ext cx="232578" cy="151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6410630" y="12187555"/>
            <a:ext cx="257897" cy="41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5341929" y="11121887"/>
            <a:ext cx="256791" cy="21343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5501309" y="12864839"/>
            <a:ext cx="2" cy="217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173246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8719542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7661081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9763264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8189035" y="138848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sp>
        <p:nvSpPr>
          <p:cNvPr id="184" name="Прямоугольник 183"/>
          <p:cNvSpPr/>
          <p:nvPr/>
        </p:nvSpPr>
        <p:spPr>
          <a:xfrm>
            <a:off x="6612109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9243853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174345" y="171433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133971" y="1714536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9248713" y="15526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174344" y="1552719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081531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133971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8711528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754647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6677306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204311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7981699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8502422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039854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7731508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8252716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8781947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9315229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8240974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9307141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8770204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9292065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9829001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8777910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100669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9637853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9858014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9336751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1837199" y="130749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1836962" y="1387266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771788" y="147250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277491" y="15518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2895613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2905303" y="1231750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2300125" y="13614935"/>
            <a:ext cx="237" cy="2577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 flipH="1">
            <a:off x="1234951" y="14412662"/>
            <a:ext cx="1801" cy="3124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1624250" y="14025164"/>
            <a:ext cx="305460" cy="1080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436008" y="14717308"/>
            <a:ext cx="1105390" cy="496098"/>
          </a:xfrm>
          <a:prstGeom prst="bentConnector3">
            <a:avLst>
              <a:gd name="adj1" fmla="val 1357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2897321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3938324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938324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4401487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608525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13534821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3588263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762406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sp>
        <p:nvSpPr>
          <p:cNvPr id="236" name="Прямоугольник 235"/>
          <p:cNvSpPr/>
          <p:nvPr/>
        </p:nvSpPr>
        <p:spPr>
          <a:xfrm>
            <a:off x="2896738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3938324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3730446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cxnSpLocks/>
            <a:stCxn id="333" idx="2"/>
            <a:endCxn id="236" idx="0"/>
          </p:cNvCxnSpPr>
          <p:nvPr/>
        </p:nvCxnSpPr>
        <p:spPr>
          <a:xfrm>
            <a:off x="3358776" y="14412662"/>
            <a:ext cx="1125" cy="3054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4401487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cxnSpLocks/>
            <a:stCxn id="125" idx="2"/>
            <a:endCxn id="132" idx="0"/>
          </p:cNvCxnSpPr>
          <p:nvPr/>
        </p:nvCxnSpPr>
        <p:spPr>
          <a:xfrm rot="5400000">
            <a:off x="5887328" y="11674658"/>
            <a:ext cx="264162" cy="10362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18863324" y="14748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1385565" y="155264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4950616" y="44527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0618961" y="368357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29700505" y="528772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11322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9257248" y="138840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8642696" y="614721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29700504" y="445106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37569673" y="532556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0082014" y="44589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18470863" y="52753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4918108" y="37072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2197517" y="445875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17407174" y="445463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 flipV="1">
            <a:off x="23123842" y="4722787"/>
            <a:ext cx="1826774" cy="59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18333499" y="4724637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>
            <a:off x="21545286" y="3953575"/>
            <a:ext cx="13372822" cy="237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19360700" y="2733213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0695979" y="4072774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1753815" y="3551884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3133345" y="2172353"/>
            <a:ext cx="229212" cy="43316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1750401" y="448524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37569672" y="448364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2676726" y="4753643"/>
            <a:ext cx="4892946" cy="16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3678441" y="2782413"/>
            <a:ext cx="237955" cy="3167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6588876" y="3039684"/>
            <a:ext cx="236354" cy="2651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38619421" y="69690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37570872" y="69690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38622667" y="615273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6524171" y="616365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sp>
        <p:nvSpPr>
          <p:cNvPr id="318" name="Прямоугольник 317"/>
          <p:cNvSpPr/>
          <p:nvPr/>
        </p:nvSpPr>
        <p:spPr>
          <a:xfrm>
            <a:off x="40824033" y="697863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Коллективизация государственных предприятий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7361036" y="5491859"/>
            <a:ext cx="298098" cy="10455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38415748" y="5482649"/>
            <a:ext cx="287170" cy="10529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38946048" y="6829267"/>
            <a:ext cx="276318" cy="32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cxnSpLocks/>
            <a:stCxn id="314" idx="2"/>
            <a:endCxn id="318" idx="0"/>
          </p:cNvCxnSpPr>
          <p:nvPr/>
        </p:nvCxnSpPr>
        <p:spPr>
          <a:xfrm rot="16200000" flipH="1">
            <a:off x="40043563" y="5734998"/>
            <a:ext cx="285901" cy="22013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41452188" y="1016971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38619421" y="778272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37570874" y="778300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6526944" y="778272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5446795" y="778300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5446794" y="69690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38106728" y="934600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7045960" y="934483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5985192" y="935303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4869758" y="935303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39181047" y="933823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9163048" y="1019197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8107763" y="1019138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40261424" y="933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7375235" y="7123921"/>
            <a:ext cx="273672" cy="1043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38421473" y="7121610"/>
            <a:ext cx="273672" cy="10485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37897061" y="7646023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6315951" y="6297666"/>
            <a:ext cx="265390" cy="10773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5909957" y="7509049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39082584" y="7509049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cxnSpLocks/>
            <a:stCxn id="318" idx="2"/>
            <a:endCxn id="409" idx="0"/>
          </p:cNvCxnSpPr>
          <p:nvPr/>
        </p:nvCxnSpPr>
        <p:spPr>
          <a:xfrm flipH="1">
            <a:off x="41287195" y="7518632"/>
            <a:ext cx="1" cy="2614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cxnSpLocks/>
            <a:stCxn id="1039" idx="2"/>
            <a:endCxn id="355" idx="0"/>
          </p:cNvCxnSpPr>
          <p:nvPr/>
        </p:nvCxnSpPr>
        <p:spPr>
          <a:xfrm rot="5400000">
            <a:off x="36564933" y="7883966"/>
            <a:ext cx="237055" cy="2701078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cxnSpLocks/>
            <a:stCxn id="1039" idx="2"/>
            <a:endCxn id="354" idx="0"/>
          </p:cNvCxnSpPr>
          <p:nvPr/>
        </p:nvCxnSpPr>
        <p:spPr>
          <a:xfrm rot="5400000">
            <a:off x="37122649" y="8441684"/>
            <a:ext cx="237056" cy="1585644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16200000" flipH="1">
            <a:off x="37886750" y="9507206"/>
            <a:ext cx="306549" cy="106180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16200000" flipH="1">
            <a:off x="38414097" y="8979860"/>
            <a:ext cx="307140" cy="211708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16200000" flipH="1">
            <a:off x="38417721" y="10038177"/>
            <a:ext cx="305375" cy="10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16200000" flipH="1">
            <a:off x="38945068" y="9510831"/>
            <a:ext cx="305966" cy="10563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cxnSpLocks/>
            <a:stCxn id="1039" idx="2"/>
            <a:endCxn id="357" idx="0"/>
          </p:cNvCxnSpPr>
          <p:nvPr/>
        </p:nvCxnSpPr>
        <p:spPr>
          <a:xfrm rot="16200000" flipH="1">
            <a:off x="38727974" y="8422002"/>
            <a:ext cx="222261" cy="16102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cxnSpLocks/>
            <a:stCxn id="1039" idx="2"/>
            <a:endCxn id="362" idx="0"/>
          </p:cNvCxnSpPr>
          <p:nvPr/>
        </p:nvCxnSpPr>
        <p:spPr>
          <a:xfrm rot="16200000" flipH="1">
            <a:off x="39270939" y="7879038"/>
            <a:ext cx="216708" cy="269058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5796083" y="9623033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>
            <a:off x="37972285" y="9614834"/>
            <a:ext cx="134443" cy="11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7453269" y="8052721"/>
            <a:ext cx="117605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38497199" y="8052721"/>
            <a:ext cx="122222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9034088" y="10461383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cxnSpLocks/>
            <a:stCxn id="357" idx="3"/>
            <a:endCxn id="362" idx="1"/>
          </p:cNvCxnSpPr>
          <p:nvPr/>
        </p:nvCxnSpPr>
        <p:spPr>
          <a:xfrm flipV="1">
            <a:off x="40107372" y="9602686"/>
            <a:ext cx="154052" cy="55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cxnSpLocks/>
            <a:stCxn id="307" idx="2"/>
            <a:endCxn id="281" idx="0"/>
          </p:cNvCxnSpPr>
          <p:nvPr/>
        </p:nvCxnSpPr>
        <p:spPr>
          <a:xfrm>
            <a:off x="38032835" y="5023643"/>
            <a:ext cx="1" cy="3019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17870337" y="4994637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1656206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2720430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5043996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5891637" y="14873644"/>
            <a:ext cx="268578" cy="10375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19542919" y="52753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0359693" y="1392564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0360707" y="147670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2241048" y="5718684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2773159" y="5730156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2582531" y="6410590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5509148" y="-203450"/>
            <a:ext cx="227494" cy="908154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2670579" y="1740377"/>
            <a:ext cx="203780" cy="521760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18848798" y="12335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18470861" y="613972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2199791" y="53003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1160318" y="694950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2288534" y="695178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0077594" y="69517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1194468" y="6026879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1736967" y="6567104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2299937" y="6500022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1726580" y="5494767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2269079" y="6034992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2832049" y="6600238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1003919" y="7219507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2086643" y="7219507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19546935" y="613372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0006082" y="5815381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2289568" y="774189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1174499" y="774417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2068485" y="7060960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2627157" y="7616322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0082145" y="774505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0540757" y="7491781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2327597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2330269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2333162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774897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249408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1311514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304089" y="185948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781857" y="1789685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sp>
        <p:nvSpPr>
          <p:cNvPr id="477" name="Прямоугольник 476"/>
          <p:cNvSpPr/>
          <p:nvPr/>
        </p:nvSpPr>
        <p:spPr>
          <a:xfrm>
            <a:off x="5046399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16200000" flipH="1">
            <a:off x="5374179" y="15391102"/>
            <a:ext cx="268363" cy="24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5590685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5588705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170591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018690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94640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4478363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4478362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3373957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3371979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3371978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4536505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5646848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094645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4285251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5677633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6256552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3835142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3835141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4941525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051868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051868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2660680" y="4998750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3353865" y="53071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4458240" y="4351576"/>
            <a:ext cx="314328" cy="15967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4951132" y="61243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4948675" y="77224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Третья Португальская Республика (переименовать)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6529229" y="530550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6046728" y="4359837"/>
            <a:ext cx="312714" cy="15786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4477031" y="5187111"/>
            <a:ext cx="277260" cy="1597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cxnSpLocks/>
            <a:stCxn id="565" idx="2"/>
            <a:endCxn id="502" idx="0"/>
          </p:cNvCxnSpPr>
          <p:nvPr/>
        </p:nvCxnSpPr>
        <p:spPr>
          <a:xfrm flipH="1">
            <a:off x="25413300" y="6664375"/>
            <a:ext cx="995" cy="2613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2212581" y="5025244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cxnSpLocks/>
            <a:stCxn id="1054" idx="2"/>
            <a:endCxn id="424" idx="0"/>
          </p:cNvCxnSpPr>
          <p:nvPr/>
        </p:nvCxnSpPr>
        <p:spPr>
          <a:xfrm rot="5400000">
            <a:off x="34461475" y="6551000"/>
            <a:ext cx="283287" cy="5578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6524171" y="69681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6987334" y="7508169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40824032" y="778008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sp>
        <p:nvSpPr>
          <p:cNvPr id="424" name="Прямоугольник 423"/>
          <p:cNvSpPr/>
          <p:nvPr/>
        </p:nvSpPr>
        <p:spPr>
          <a:xfrm>
            <a:off x="33861043" y="69715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0871977" y="12334590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19356400" y="139246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0871095" y="1310540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19865645" y="115558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6787538" y="139273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7833703" y="1392642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18847640" y="131115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19861571" y="131053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19860690" y="123328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7301632" y="131142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19700577" y="11707240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0712607" y="11712056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0433671" y="13536462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0938434" y="13529824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0672647" y="14615857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0170508" y="14113718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7371200" y="13533711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18419009" y="12221258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7894722" y="13524282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19310803" y="12875472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0323853" y="12095855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0323853" y="12872826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1334258" y="12874590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6790319" y="147451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7835995" y="147406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5770295" y="147436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6793337" y="155743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5773352" y="155705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7837501" y="1557733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6798738" y="163813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7838221" y="1637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8296866" y="14466427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8299158" y="15280610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8300664" y="16117334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7250701" y="14467307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7253482" y="15285137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7256500" y="16114317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6603920" y="14096846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6233458" y="15283628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7719662" y="15844317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19428634" y="13533734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18670819" y="14092473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1407523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183872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838522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1370564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2790760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2793432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1238060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1916299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927140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1429709" y="18252161"/>
            <a:ext cx="160087" cy="52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cxnSpLocks/>
            <a:stCxn id="146" idx="2"/>
            <a:endCxn id="424" idx="0"/>
          </p:cNvCxnSpPr>
          <p:nvPr/>
        </p:nvCxnSpPr>
        <p:spPr>
          <a:xfrm rot="16200000" flipH="1">
            <a:off x="32694821" y="5342171"/>
            <a:ext cx="1147144" cy="2111625"/>
          </a:xfrm>
          <a:prstGeom prst="bentConnector3">
            <a:avLst>
              <a:gd name="adj1" fmla="val 13466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4324206" y="7511556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3269507" y="9896743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3908664" y="8971750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3335204" y="1097690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3404175" y="10582715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3911081" y="10594329"/>
            <a:ext cx="26986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16200000" flipH="1">
            <a:off x="32556552" y="5480440"/>
            <a:ext cx="327347" cy="10152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1739939" y="775764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1740846" y="614266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28165520" y="77455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2575956" y="7108008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2326377" y="8174370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1821509" y="8174256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2353568" y="8950104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1850782" y="8943185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30735462" y="614721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2049171" y="5979250"/>
            <a:ext cx="318249" cy="85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1544203" y="5478834"/>
            <a:ext cx="322801" cy="10139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30521404" y="5469991"/>
            <a:ext cx="319485" cy="10349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cxnSpLocks/>
            <a:stCxn id="502" idx="2"/>
            <a:endCxn id="586" idx="0"/>
          </p:cNvCxnSpPr>
          <p:nvPr/>
        </p:nvCxnSpPr>
        <p:spPr>
          <a:xfrm rot="16200000" flipH="1">
            <a:off x="28662249" y="4216791"/>
            <a:ext cx="291905" cy="67898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1743121" y="693650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30742287" y="693878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31576671" y="6311441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2204009" y="6682661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29707331" y="614948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16200000" flipH="1">
            <a:off x="30006201" y="5985195"/>
            <a:ext cx="321760" cy="68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29732352" y="775082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30253241" y="855831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1029000" y="4965907"/>
            <a:ext cx="325076" cy="20420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cxnSpLocks/>
            <a:stCxn id="661" idx="1"/>
            <a:endCxn id="595" idx="3"/>
          </p:cNvCxnSpPr>
          <p:nvPr/>
        </p:nvCxnSpPr>
        <p:spPr>
          <a:xfrm flipH="1" flipV="1">
            <a:off x="29091845" y="8015523"/>
            <a:ext cx="640507" cy="53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29211461" y="85605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cxnSpLocks/>
            <a:stCxn id="669" idx="3"/>
            <a:endCxn id="662" idx="1"/>
          </p:cNvCxnSpPr>
          <p:nvPr/>
        </p:nvCxnSpPr>
        <p:spPr>
          <a:xfrm flipV="1">
            <a:off x="30137786" y="8828316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29800187" y="8165262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cxnSpLocks/>
            <a:stCxn id="661" idx="2"/>
            <a:endCxn id="662" idx="0"/>
          </p:cNvCxnSpPr>
          <p:nvPr/>
        </p:nvCxnSpPr>
        <p:spPr>
          <a:xfrm rot="16200000" flipH="1">
            <a:off x="30322213" y="8164125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cxnSpLocks/>
            <a:stCxn id="502" idx="2"/>
            <a:endCxn id="661" idx="0"/>
          </p:cNvCxnSpPr>
          <p:nvPr/>
        </p:nvCxnSpPr>
        <p:spPr>
          <a:xfrm rot="16200000" flipH="1">
            <a:off x="27661865" y="5217174"/>
            <a:ext cx="285084" cy="47822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cxnSpLocks/>
            <a:stCxn id="502" idx="2"/>
            <a:endCxn id="595" idx="0"/>
          </p:cNvCxnSpPr>
          <p:nvPr/>
        </p:nvCxnSpPr>
        <p:spPr>
          <a:xfrm rot="16200000" flipH="1">
            <a:off x="26881100" y="5997939"/>
            <a:ext cx="279783" cy="32153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31575573" y="6100805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0794808" y="5314738"/>
            <a:ext cx="264661" cy="45969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24950137" y="692574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5972687" y="61221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4403766" y="530711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23925659" y="612536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16" name="Соединительная линия уступом 515"/>
          <p:cNvCxnSpPr>
            <a:cxnSpLocks/>
            <a:stCxn id="278" idx="2"/>
            <a:endCxn id="1047" idx="0"/>
          </p:cNvCxnSpPr>
          <p:nvPr/>
        </p:nvCxnSpPr>
        <p:spPr>
          <a:xfrm rot="5400000">
            <a:off x="29492894" y="4604034"/>
            <a:ext cx="283739" cy="10578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16200000" flipH="1">
            <a:off x="30015338" y="5139397"/>
            <a:ext cx="296659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8165520" y="85545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sp>
        <p:nvSpPr>
          <p:cNvPr id="552" name="Прямоугольник 551"/>
          <p:cNvSpPr/>
          <p:nvPr/>
        </p:nvSpPr>
        <p:spPr>
          <a:xfrm>
            <a:off x="29707330" y="693724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31059959" y="5793195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30761903" y="93044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cxnSpLocks/>
            <a:stCxn id="662" idx="2"/>
            <a:endCxn id="511" idx="0"/>
          </p:cNvCxnSpPr>
          <p:nvPr/>
        </p:nvCxnSpPr>
        <p:spPr>
          <a:xfrm rot="16200000" flipH="1">
            <a:off x="30867653" y="8947067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29750519" y="93084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cxnSpLocks/>
            <a:stCxn id="662" idx="2"/>
            <a:endCxn id="591" idx="0"/>
          </p:cNvCxnSpPr>
          <p:nvPr/>
        </p:nvCxnSpPr>
        <p:spPr>
          <a:xfrm rot="5400000">
            <a:off x="30359981" y="8952017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0259179" y="1015769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cxnSpLocks/>
            <a:stCxn id="662" idx="2"/>
            <a:endCxn id="608" idx="0"/>
          </p:cNvCxnSpPr>
          <p:nvPr/>
        </p:nvCxnSpPr>
        <p:spPr>
          <a:xfrm>
            <a:off x="30716404" y="9098316"/>
            <a:ext cx="5938" cy="10593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5971856" y="69199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6435019" y="6662187"/>
            <a:ext cx="831" cy="2577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8162733" y="92926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cxnSpLocks/>
            <a:stCxn id="535" idx="2"/>
            <a:endCxn id="631" idx="0"/>
          </p:cNvCxnSpPr>
          <p:nvPr/>
        </p:nvCxnSpPr>
        <p:spPr>
          <a:xfrm flipH="1">
            <a:off x="28625896" y="9094559"/>
            <a:ext cx="2787" cy="1980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17407517" y="527480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17406637" y="6140175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16845117" y="69505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18261809" y="4603164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18239516" y="5445665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17021629" y="6101459"/>
            <a:ext cx="1135702" cy="562400"/>
          </a:xfrm>
          <a:prstGeom prst="bentConnector3">
            <a:avLst>
              <a:gd name="adj1" fmla="val 149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17869800" y="5814808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18934024" y="5815381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9662496" y="4730258"/>
            <a:ext cx="4994228" cy="9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8736171" y="446025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6080130" y="529094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7152359" y="609952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1918542" y="368273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2844867" y="3952734"/>
            <a:ext cx="7774094" cy="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4658649" y="529886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4656514" y="695041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3611895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3611279" y="695376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2501309" y="53143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3063305" y="7699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5766972" y="1015769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16840788" y="94021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5209791" y="1084966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1916698" y="854742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3068262" y="855910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5747170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4657843" y="6140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4538220" y="6410640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5584168" y="6410640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5119677" y="6680640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4074442" y="6682314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6312353" y="528441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13656113" y="5298127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2505717" y="616809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2511113" y="693088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4656724" y="447013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5400000">
            <a:off x="14475586" y="4653825"/>
            <a:ext cx="287993" cy="1000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5810562" y="4319458"/>
            <a:ext cx="274279" cy="16556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2978425" y="5558178"/>
            <a:ext cx="2689506" cy="1593419"/>
          </a:xfrm>
          <a:prstGeom prst="bentConnector3">
            <a:avLst>
              <a:gd name="adj1" fmla="val 55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3890069" y="4084538"/>
            <a:ext cx="304222" cy="2155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cxnSpLocks/>
            <a:stCxn id="820" idx="2"/>
            <a:endCxn id="826" idx="0"/>
          </p:cNvCxnSpPr>
          <p:nvPr/>
        </p:nvCxnSpPr>
        <p:spPr>
          <a:xfrm rot="5400000">
            <a:off x="16386517" y="9009897"/>
            <a:ext cx="227982" cy="5515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cxnSpLocks/>
            <a:endCxn id="678" idx="0"/>
          </p:cNvCxnSpPr>
          <p:nvPr/>
        </p:nvCxnSpPr>
        <p:spPr>
          <a:xfrm rot="16200000" flipH="1">
            <a:off x="16921151" y="9019303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cxnSpLocks/>
            <a:stCxn id="832" idx="2"/>
            <a:endCxn id="961" idx="0"/>
          </p:cNvCxnSpPr>
          <p:nvPr/>
        </p:nvCxnSpPr>
        <p:spPr>
          <a:xfrm>
            <a:off x="15126962" y="9930333"/>
            <a:ext cx="0" cy="228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5514349" y="5446329"/>
            <a:ext cx="303447" cy="1088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4446712" y="5467213"/>
            <a:ext cx="303447" cy="1046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5121006" y="5838867"/>
            <a:ext cx="806" cy="301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2964472" y="585435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3526468" y="8239640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2968880" y="6708092"/>
            <a:ext cx="5396" cy="2227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1325635" y="6908583"/>
            <a:ext cx="2693064" cy="584611"/>
          </a:xfrm>
          <a:prstGeom prst="bentConnector3">
            <a:avLst>
              <a:gd name="adj1" fmla="val 45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 flipV="1">
            <a:off x="25876941" y="4721069"/>
            <a:ext cx="3823563" cy="17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9211461" y="1016193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18782716" y="-2178277"/>
            <a:ext cx="230053" cy="130320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5076816" y="-8472377"/>
            <a:ext cx="260909" cy="256511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5119887" y="5010134"/>
            <a:ext cx="1925" cy="2887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3472268" y="446933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Фашизация </a:t>
            </a:r>
            <a:r>
              <a:rPr lang="ru-RU" sz="700" dirty="0" err="1"/>
              <a:t>лузитанского</a:t>
            </a:r>
            <a:r>
              <a:rPr lang="ru-RU" sz="700" dirty="0"/>
              <a:t> </a:t>
            </a:r>
            <a:r>
              <a:rPr lang="ru-RU" sz="700" dirty="0" err="1"/>
              <a:t>интегрализма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1918488" y="53080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5032257" y="52968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393241" y="836647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3919494" y="692227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35120" y="688075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 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1389184" y="44693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5033981" y="6093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0671758" y="2750311"/>
            <a:ext cx="237524" cy="31823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54018" y="76253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390082" y="76303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2944617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3983386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3870942" y="5568192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2945836" y="686246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40169" y="61014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cxnSp>
        <p:nvCxnSpPr>
          <p:cNvPr id="745" name="Соединительная линия уступом 744"/>
          <p:cNvCxnSpPr>
            <a:cxnSpLocks/>
            <a:stCxn id="700" idx="2"/>
            <a:endCxn id="725" idx="0"/>
          </p:cNvCxnSpPr>
          <p:nvPr/>
        </p:nvCxnSpPr>
        <p:spPr>
          <a:xfrm rot="5400000">
            <a:off x="3527178" y="4889938"/>
            <a:ext cx="288857" cy="52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cxnSpLocks/>
            <a:stCxn id="700" idx="2"/>
            <a:endCxn id="727" idx="0"/>
          </p:cNvCxnSpPr>
          <p:nvPr/>
        </p:nvCxnSpPr>
        <p:spPr>
          <a:xfrm rot="16200000" flipH="1">
            <a:off x="4046562" y="4898204"/>
            <a:ext cx="288857" cy="5111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cxnSpLocks/>
            <a:stCxn id="759" idx="2"/>
            <a:endCxn id="713" idx="0"/>
          </p:cNvCxnSpPr>
          <p:nvPr/>
        </p:nvCxnSpPr>
        <p:spPr>
          <a:xfrm rot="5400000">
            <a:off x="989769" y="3936832"/>
            <a:ext cx="2652438" cy="3235409"/>
          </a:xfrm>
          <a:prstGeom prst="bentConnector3">
            <a:avLst>
              <a:gd name="adj1" fmla="val 440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cxnSpLocks/>
            <a:stCxn id="700" idx="2"/>
            <a:endCxn id="708" idx="0"/>
          </p:cNvCxnSpPr>
          <p:nvPr/>
        </p:nvCxnSpPr>
        <p:spPr>
          <a:xfrm rot="16200000" flipH="1">
            <a:off x="4571676" y="4373089"/>
            <a:ext cx="287498" cy="15599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5368156" y="5964097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cxnSpLocks/>
            <a:stCxn id="713" idx="2"/>
            <a:endCxn id="724" idx="0"/>
          </p:cNvCxnSpPr>
          <p:nvPr/>
        </p:nvCxnSpPr>
        <p:spPr>
          <a:xfrm rot="16200000" flipH="1">
            <a:off x="1170958" y="6948080"/>
            <a:ext cx="209612" cy="11549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cxnSpLocks/>
            <a:stCxn id="713" idx="2"/>
            <a:endCxn id="722" idx="0"/>
          </p:cNvCxnSpPr>
          <p:nvPr/>
        </p:nvCxnSpPr>
        <p:spPr>
          <a:xfrm rot="16200000" flipH="1">
            <a:off x="1705436" y="6413602"/>
            <a:ext cx="204593" cy="22188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3973987" y="686474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3793304" y="5448221"/>
            <a:ext cx="263275" cy="104321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cxnSpLocks/>
            <a:stCxn id="725" idx="2"/>
            <a:endCxn id="738" idx="0"/>
          </p:cNvCxnSpPr>
          <p:nvPr/>
        </p:nvCxnSpPr>
        <p:spPr>
          <a:xfrm rot="5400000">
            <a:off x="3273919" y="5967605"/>
            <a:ext cx="263275" cy="444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5558779" y="6863572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853245" y="8170367"/>
            <a:ext cx="3159" cy="196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5558315" y="8370083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6607618" y="916613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28" name="Прямоугольник 827"/>
          <p:cNvSpPr/>
          <p:nvPr/>
        </p:nvSpPr>
        <p:spPr>
          <a:xfrm>
            <a:off x="5560590" y="917977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4496065" y="988263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7678294" y="9168406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9277050" y="837770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5644300" y="6485929"/>
            <a:ext cx="230487" cy="5247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cxnSpLocks/>
            <a:stCxn id="736" idx="2"/>
            <a:endCxn id="970" idx="0"/>
          </p:cNvCxnSpPr>
          <p:nvPr/>
        </p:nvCxnSpPr>
        <p:spPr>
          <a:xfrm rot="16200000" flipH="1">
            <a:off x="4600281" y="6211186"/>
            <a:ext cx="221383" cy="260394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cxnSpLocks/>
            <a:stCxn id="779" idx="2"/>
            <a:endCxn id="970" idx="0"/>
          </p:cNvCxnSpPr>
          <p:nvPr/>
        </p:nvCxnSpPr>
        <p:spPr>
          <a:xfrm rot="16200000" flipH="1">
            <a:off x="5115494" y="6726399"/>
            <a:ext cx="219109" cy="15757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295664" y="6749134"/>
            <a:ext cx="221002" cy="56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6609892" y="98712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5562865" y="98712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5565139" y="105491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4491516" y="91684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3429265" y="917068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cxnSpLocks/>
            <a:stCxn id="700" idx="2"/>
            <a:endCxn id="650" idx="0"/>
          </p:cNvCxnSpPr>
          <p:nvPr/>
        </p:nvCxnSpPr>
        <p:spPr>
          <a:xfrm rot="16200000" flipH="1">
            <a:off x="5098560" y="3846206"/>
            <a:ext cx="281605" cy="260786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7725973" y="3817579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4826655" y="797585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6952306" y="7979254"/>
            <a:ext cx="258323" cy="21199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5358918" y="850584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6418105" y="8513455"/>
            <a:ext cx="256048" cy="10493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6021478" y="891008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4954679" y="970840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6023753" y="971977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7070781" y="970613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6026028" y="1041126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3627096" y="2977343"/>
            <a:ext cx="247400" cy="27381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3970212" y="6100231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Торжество латинского порядка</a:t>
            </a:r>
          </a:p>
        </p:txBody>
      </p:sp>
      <p:cxnSp>
        <p:nvCxnSpPr>
          <p:cNvPr id="730" name="Прямая соединительная линия 729"/>
          <p:cNvCxnSpPr>
            <a:cxnSpLocks/>
            <a:stCxn id="738" idx="3"/>
            <a:endCxn id="690" idx="1"/>
          </p:cNvCxnSpPr>
          <p:nvPr/>
        </p:nvCxnSpPr>
        <p:spPr>
          <a:xfrm flipV="1">
            <a:off x="3866494" y="6370231"/>
            <a:ext cx="103718" cy="12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3810068" y="6239162"/>
            <a:ext cx="222238" cy="102437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3789558" y="5456413"/>
            <a:ext cx="262039" cy="102559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16200000" flipH="1">
            <a:off x="4323006" y="6750599"/>
            <a:ext cx="224512" cy="3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1932388" y="91663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cxnSpLocks/>
            <a:stCxn id="722" idx="2"/>
            <a:endCxn id="735" idx="0"/>
          </p:cNvCxnSpPr>
          <p:nvPr/>
        </p:nvCxnSpPr>
        <p:spPr>
          <a:xfrm rot="5400000">
            <a:off x="2155884" y="8405015"/>
            <a:ext cx="1000965" cy="521630"/>
          </a:xfrm>
          <a:prstGeom prst="bentConnector3">
            <a:avLst>
              <a:gd name="adj1" fmla="val 73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cxnSpLocks/>
            <a:stCxn id="709" idx="2"/>
            <a:endCxn id="735" idx="0"/>
          </p:cNvCxnSpPr>
          <p:nvPr/>
        </p:nvCxnSpPr>
        <p:spPr>
          <a:xfrm rot="16200000" flipH="1">
            <a:off x="1996060" y="8766822"/>
            <a:ext cx="259834" cy="5391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844522" y="916472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cxnSpLocks/>
            <a:stCxn id="972" idx="2"/>
            <a:endCxn id="748" idx="0"/>
          </p:cNvCxnSpPr>
          <p:nvPr/>
        </p:nvCxnSpPr>
        <p:spPr>
          <a:xfrm rot="16200000" flipH="1">
            <a:off x="501199" y="8358234"/>
            <a:ext cx="999163" cy="613809"/>
          </a:xfrm>
          <a:prstGeom prst="bentConnector3">
            <a:avLst>
              <a:gd name="adj1" fmla="val 793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842918" y="99454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cxnSpLocks/>
            <a:endCxn id="753" idx="0"/>
          </p:cNvCxnSpPr>
          <p:nvPr/>
        </p:nvCxnSpPr>
        <p:spPr>
          <a:xfrm>
            <a:off x="1301764" y="9693628"/>
            <a:ext cx="4317" cy="2518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3470529" y="368831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cxnSpLocks/>
            <a:stCxn id="759" idx="2"/>
            <a:endCxn id="700" idx="0"/>
          </p:cNvCxnSpPr>
          <p:nvPr/>
        </p:nvCxnSpPr>
        <p:spPr>
          <a:xfrm>
            <a:off x="3933692" y="4228317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 flipV="1">
            <a:off x="4396854" y="3952734"/>
            <a:ext cx="7521688" cy="5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1916749" y="610788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cxnSpLocks/>
            <a:stCxn id="725" idx="2"/>
            <a:endCxn id="742" idx="0"/>
          </p:cNvCxnSpPr>
          <p:nvPr/>
        </p:nvCxnSpPr>
        <p:spPr>
          <a:xfrm rot="5400000">
            <a:off x="2759001" y="5459103"/>
            <a:ext cx="269690" cy="10278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17946093" y="69517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18003725" y="6546250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18535612" y="6553368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18872418" y="7220028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0596072" y="527765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0598346" y="613149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1059235" y="5817656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0137400" y="4867603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0662838" y="4881259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0376633" y="5451122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0808682" y="528635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6945116" y="5429116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7149917" y="684323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7148698" y="76247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cxnSpLocks/>
            <a:stCxn id="794" idx="2"/>
            <a:endCxn id="792" idx="0"/>
          </p:cNvCxnSpPr>
          <p:nvPr/>
        </p:nvCxnSpPr>
        <p:spPr>
          <a:xfrm rot="5400000">
            <a:off x="6168518" y="6493569"/>
            <a:ext cx="223427" cy="5165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7246790" y="6945527"/>
            <a:ext cx="199244" cy="264986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0807463" y="6119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0294211" y="683470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1340285" y="683470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1270626" y="5826359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1449202" y="6480456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0926165" y="6490241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1220536" y="7104702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7613080" y="6639522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7611861" y="7383235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8208183" y="763083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8018411" y="6977904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0092539" y="4107052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7149861" y="52924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8260080" y="4353202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8211844" y="609830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7475469" y="4898764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8210625" y="683591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8673788" y="6638302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8210311" y="528441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</a:t>
            </a:r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8794327" y="4879405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0292992" y="763083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0756155" y="7374703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1345164" y="763693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1803448" y="7374702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9270302" y="683596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9267667" y="762962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9269083" y="529172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9730830" y="7375961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9320056" y="4879536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9270365" y="609708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9732246" y="5831726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9733465" y="6637083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9102349" y="7739835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0144754" y="7766298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7147479" y="836967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7610642" y="8164743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8214279" y="837577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8039138" y="7737465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8006944" y="5432991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8673474" y="5824413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cxnSpLocks/>
            <a:stCxn id="701" idx="2"/>
            <a:endCxn id="820" idx="0"/>
          </p:cNvCxnSpPr>
          <p:nvPr/>
        </p:nvCxnSpPr>
        <p:spPr>
          <a:xfrm rot="16200000" flipH="1">
            <a:off x="15372265" y="7227663"/>
            <a:ext cx="2807256" cy="7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2898413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3359901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3746249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18994232" y="695002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18995906" y="7745524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17950877" y="774552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19920557" y="7220028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cxnSpLocks/>
            <a:stCxn id="811" idx="2"/>
            <a:endCxn id="820" idx="0"/>
          </p:cNvCxnSpPr>
          <p:nvPr/>
        </p:nvCxnSpPr>
        <p:spPr>
          <a:xfrm rot="5400000">
            <a:off x="16877799" y="8177298"/>
            <a:ext cx="352844" cy="5558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19457395" y="7490028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1185775" y="4952210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0653663" y="5484322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18807971" y="7096098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18470044" y="860633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19541865" y="860298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19035734" y="8182997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19573319" y="8171273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19396369" y="8872983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19012653" y="9375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0111272" y="93834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19545217" y="101455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16869007" y="773882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18270385" y="6551814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18478113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19624398" y="8994401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19090162" y="8989376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0005028" y="9142983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0169521" y="8978489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19601362" y="6012385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0143861" y="5469886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0706831" y="4906916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19060557" y="6553190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17406593" y="860800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17436372" y="8174623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cxnSpLocks/>
            <a:stCxn id="791" idx="2"/>
            <a:endCxn id="891" idx="0"/>
          </p:cNvCxnSpPr>
          <p:nvPr/>
        </p:nvCxnSpPr>
        <p:spPr>
          <a:xfrm rot="5400000">
            <a:off x="17980656" y="8174623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17944178" y="937670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18555087" y="8998586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18870503" y="9645031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0615366" y="860130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0110907" y="7633686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17399895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18021202" y="9758563"/>
            <a:ext cx="227997" cy="5442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17482204" y="9763849"/>
            <a:ext cx="202600" cy="559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6312964" y="1084901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cxnSpLocks/>
            <a:stCxn id="820" idx="2"/>
            <a:endCxn id="943" idx="0"/>
          </p:cNvCxnSpPr>
          <p:nvPr/>
        </p:nvCxnSpPr>
        <p:spPr>
          <a:xfrm flipH="1">
            <a:off x="16776127" y="9171669"/>
            <a:ext cx="144" cy="1677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1747480" y="85979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0678638" y="7065955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1186448" y="93783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1245534" y="8974304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2306839" y="937335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2372623" y="8975979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4663799" y="1015881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cxnSpLocks/>
            <a:stCxn id="820" idx="2"/>
            <a:endCxn id="832" idx="0"/>
          </p:cNvCxnSpPr>
          <p:nvPr/>
        </p:nvCxnSpPr>
        <p:spPr>
          <a:xfrm rot="5400000">
            <a:off x="15842285" y="8456347"/>
            <a:ext cx="218664" cy="1649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18933207" y="9146332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17943398" y="1079923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18499090" y="9822503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18406561" y="9916706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19006490" y="1080124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18496226" y="9827821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19469653" y="9915031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18869723" y="11069230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39690770" y="697401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39479239" y="6299321"/>
            <a:ext cx="281285" cy="10681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39694953" y="77804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39170492" y="856978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39365912" y="7781759"/>
            <a:ext cx="1055765" cy="520278"/>
          </a:xfrm>
          <a:prstGeom prst="bentConnector3">
            <a:avLst>
              <a:gd name="adj1" fmla="val 1367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0022816" y="7645132"/>
            <a:ext cx="266417" cy="41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>
            <a:extLst>
              <a:ext uri="{FF2B5EF4-FFF2-40B4-BE49-F238E27FC236}">
                <a16:creationId xmlns:a16="http://schemas.microsoft.com/office/drawing/2014/main" id="{78AE4266-63D5-442C-8DD2-4E2AF439EA5C}"/>
              </a:ext>
            </a:extLst>
          </p:cNvPr>
          <p:cNvSpPr/>
          <p:nvPr/>
        </p:nvSpPr>
        <p:spPr>
          <a:xfrm>
            <a:off x="6075357" y="610014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Церковь – духовный партнёр короны</a:t>
            </a:r>
          </a:p>
        </p:txBody>
      </p:sp>
      <p:cxnSp>
        <p:nvCxnSpPr>
          <p:cNvPr id="817" name="Соединительная линия уступом 877">
            <a:extLst>
              <a:ext uri="{FF2B5EF4-FFF2-40B4-BE49-F238E27FC236}">
                <a16:creationId xmlns:a16="http://schemas.microsoft.com/office/drawing/2014/main" id="{2807BEE1-7563-48A2-86FF-35083B5F476B}"/>
              </a:ext>
            </a:extLst>
          </p:cNvPr>
          <p:cNvCxnSpPr>
            <a:cxnSpLocks/>
            <a:stCxn id="888" idx="2"/>
            <a:endCxn id="794" idx="0"/>
          </p:cNvCxnSpPr>
          <p:nvPr/>
        </p:nvCxnSpPr>
        <p:spPr>
          <a:xfrm rot="5400000">
            <a:off x="7468131" y="4894802"/>
            <a:ext cx="275732" cy="2134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77">
            <a:extLst>
              <a:ext uri="{FF2B5EF4-FFF2-40B4-BE49-F238E27FC236}">
                <a16:creationId xmlns:a16="http://schemas.microsoft.com/office/drawing/2014/main" id="{BC701FD7-C072-4A8A-A890-04C9AD3CC42A}"/>
              </a:ext>
            </a:extLst>
          </p:cNvPr>
          <p:cNvCxnSpPr>
            <a:cxnSpLocks/>
            <a:stCxn id="650" idx="2"/>
            <a:endCxn id="794" idx="0"/>
          </p:cNvCxnSpPr>
          <p:nvPr/>
        </p:nvCxnSpPr>
        <p:spPr>
          <a:xfrm rot="5400000">
            <a:off x="6406305" y="5963156"/>
            <a:ext cx="269205" cy="47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Прямоугольник 819">
            <a:extLst>
              <a:ext uri="{FF2B5EF4-FFF2-40B4-BE49-F238E27FC236}">
                <a16:creationId xmlns:a16="http://schemas.microsoft.com/office/drawing/2014/main" id="{7FB062A6-7D4A-43AF-92D6-076653D95FF2}"/>
              </a:ext>
            </a:extLst>
          </p:cNvPr>
          <p:cNvSpPr/>
          <p:nvPr/>
        </p:nvSpPr>
        <p:spPr>
          <a:xfrm>
            <a:off x="16313108" y="86316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борьбу с буржуазией в стране</a:t>
            </a:r>
          </a:p>
        </p:txBody>
      </p:sp>
      <p:sp>
        <p:nvSpPr>
          <p:cNvPr id="826" name="Прямоугольник 825">
            <a:extLst>
              <a:ext uri="{FF2B5EF4-FFF2-40B4-BE49-F238E27FC236}">
                <a16:creationId xmlns:a16="http://schemas.microsoft.com/office/drawing/2014/main" id="{267CA77E-D566-4696-BFF6-E05B42D79FC1}"/>
              </a:ext>
            </a:extLst>
          </p:cNvPr>
          <p:cNvSpPr/>
          <p:nvPr/>
        </p:nvSpPr>
        <p:spPr>
          <a:xfrm>
            <a:off x="15761582" y="939965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Коллективизация частной собственности</a:t>
            </a:r>
          </a:p>
        </p:txBody>
      </p:sp>
      <p:sp>
        <p:nvSpPr>
          <p:cNvPr id="832" name="Прямоугольник 831">
            <a:extLst>
              <a:ext uri="{FF2B5EF4-FFF2-40B4-BE49-F238E27FC236}">
                <a16:creationId xmlns:a16="http://schemas.microsoft.com/office/drawing/2014/main" id="{A0A0ABF1-6E6E-432F-920B-5F661A75EC6A}"/>
              </a:ext>
            </a:extLst>
          </p:cNvPr>
          <p:cNvSpPr/>
          <p:nvPr/>
        </p:nvSpPr>
        <p:spPr>
          <a:xfrm>
            <a:off x="14663799" y="939033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Обобществление всех средств производства</a:t>
            </a:r>
          </a:p>
        </p:txBody>
      </p:sp>
      <p:sp>
        <p:nvSpPr>
          <p:cNvPr id="836" name="Прямоугольник 835">
            <a:extLst>
              <a:ext uri="{FF2B5EF4-FFF2-40B4-BE49-F238E27FC236}">
                <a16:creationId xmlns:a16="http://schemas.microsoft.com/office/drawing/2014/main" id="{DCFBCD53-86CD-41EF-99CA-D5A01123F9A2}"/>
              </a:ext>
            </a:extLst>
          </p:cNvPr>
          <p:cNvSpPr/>
          <p:nvPr/>
        </p:nvSpPr>
        <p:spPr>
          <a:xfrm>
            <a:off x="15748123" y="6953766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Республик Иберийских Советов</a:t>
            </a:r>
          </a:p>
        </p:txBody>
      </p:sp>
      <p:cxnSp>
        <p:nvCxnSpPr>
          <p:cNvPr id="837" name="Прямая со стрелкой 836">
            <a:extLst>
              <a:ext uri="{FF2B5EF4-FFF2-40B4-BE49-F238E27FC236}">
                <a16:creationId xmlns:a16="http://schemas.microsoft.com/office/drawing/2014/main" id="{32683337-8B09-4A0C-A255-7006391BD8B4}"/>
              </a:ext>
            </a:extLst>
          </p:cNvPr>
          <p:cNvCxnSpPr>
            <a:cxnSpLocks/>
            <a:stCxn id="684" idx="2"/>
            <a:endCxn id="836" idx="0"/>
          </p:cNvCxnSpPr>
          <p:nvPr/>
        </p:nvCxnSpPr>
        <p:spPr>
          <a:xfrm>
            <a:off x="16210333" y="6682314"/>
            <a:ext cx="953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Прямоугольник 844">
            <a:extLst>
              <a:ext uri="{FF2B5EF4-FFF2-40B4-BE49-F238E27FC236}">
                <a16:creationId xmlns:a16="http://schemas.microsoft.com/office/drawing/2014/main" id="{2F982291-23C9-40D2-8BFF-548D9BC81589}"/>
              </a:ext>
            </a:extLst>
          </p:cNvPr>
          <p:cNvSpPr/>
          <p:nvPr/>
        </p:nvSpPr>
        <p:spPr>
          <a:xfrm>
            <a:off x="42666995" y="6153265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Программа социальной реорганизации</a:t>
            </a:r>
          </a:p>
        </p:txBody>
      </p:sp>
      <p:cxnSp>
        <p:nvCxnSpPr>
          <p:cNvPr id="846" name="Соединительная линия уступом 722">
            <a:extLst>
              <a:ext uri="{FF2B5EF4-FFF2-40B4-BE49-F238E27FC236}">
                <a16:creationId xmlns:a16="http://schemas.microsoft.com/office/drawing/2014/main" id="{2317C8F7-F623-42EA-8837-7D2F89FA102A}"/>
              </a:ext>
            </a:extLst>
          </p:cNvPr>
          <p:cNvCxnSpPr>
            <a:cxnSpLocks/>
            <a:stCxn id="677" idx="2"/>
            <a:endCxn id="680" idx="0"/>
          </p:cNvCxnSpPr>
          <p:nvPr/>
        </p:nvCxnSpPr>
        <p:spPr>
          <a:xfrm rot="5400000">
            <a:off x="15875560" y="10495089"/>
            <a:ext cx="151970" cy="5571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Прямая со стрелкой 849">
            <a:extLst>
              <a:ext uri="{FF2B5EF4-FFF2-40B4-BE49-F238E27FC236}">
                <a16:creationId xmlns:a16="http://schemas.microsoft.com/office/drawing/2014/main" id="{AB2DB38E-4E5A-40F8-A2FF-B397BCB92560}"/>
              </a:ext>
            </a:extLst>
          </p:cNvPr>
          <p:cNvCxnSpPr>
            <a:cxnSpLocks/>
            <a:stCxn id="826" idx="2"/>
            <a:endCxn id="677" idx="0"/>
          </p:cNvCxnSpPr>
          <p:nvPr/>
        </p:nvCxnSpPr>
        <p:spPr>
          <a:xfrm>
            <a:off x="16224745" y="9939651"/>
            <a:ext cx="5390" cy="2180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" name="Прямоугольник 852">
            <a:extLst>
              <a:ext uri="{FF2B5EF4-FFF2-40B4-BE49-F238E27FC236}">
                <a16:creationId xmlns:a16="http://schemas.microsoft.com/office/drawing/2014/main" id="{3B3152CE-6CFA-4192-B298-F23C2FBE51CA}"/>
              </a:ext>
            </a:extLst>
          </p:cNvPr>
          <p:cNvSpPr/>
          <p:nvPr/>
        </p:nvSpPr>
        <p:spPr>
          <a:xfrm>
            <a:off x="16379651" y="613891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54" name="Прямоугольник 853">
            <a:extLst>
              <a:ext uri="{FF2B5EF4-FFF2-40B4-BE49-F238E27FC236}">
                <a16:creationId xmlns:a16="http://schemas.microsoft.com/office/drawing/2014/main" id="{E0B217E3-D1FC-4EB6-A06D-F64E441DC7A1}"/>
              </a:ext>
            </a:extLst>
          </p:cNvPr>
          <p:cNvSpPr/>
          <p:nvPr/>
        </p:nvSpPr>
        <p:spPr>
          <a:xfrm>
            <a:off x="15242733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7" name="Прямоугольник 856">
            <a:extLst>
              <a:ext uri="{FF2B5EF4-FFF2-40B4-BE49-F238E27FC236}">
                <a16:creationId xmlns:a16="http://schemas.microsoft.com/office/drawing/2014/main" id="{6F1C8480-147C-434E-A50C-2F7AAB2A97F4}"/>
              </a:ext>
            </a:extLst>
          </p:cNvPr>
          <p:cNvSpPr/>
          <p:nvPr/>
        </p:nvSpPr>
        <p:spPr>
          <a:xfrm>
            <a:off x="12231975" y="61704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8" name="Прямоугольник 857">
            <a:extLst>
              <a:ext uri="{FF2B5EF4-FFF2-40B4-BE49-F238E27FC236}">
                <a16:creationId xmlns:a16="http://schemas.microsoft.com/office/drawing/2014/main" id="{54675529-FDF3-4CCC-B239-90BF6915F3FD}"/>
              </a:ext>
            </a:extLst>
          </p:cNvPr>
          <p:cNvSpPr/>
          <p:nvPr/>
        </p:nvSpPr>
        <p:spPr>
          <a:xfrm>
            <a:off x="12239952" y="6926562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62" name="Прямоугольник 861">
            <a:extLst>
              <a:ext uri="{FF2B5EF4-FFF2-40B4-BE49-F238E27FC236}">
                <a16:creationId xmlns:a16="http://schemas.microsoft.com/office/drawing/2014/main" id="{F46601F4-8B4B-412F-81BF-34629A976B54}"/>
              </a:ext>
            </a:extLst>
          </p:cNvPr>
          <p:cNvSpPr/>
          <p:nvPr/>
        </p:nvSpPr>
        <p:spPr>
          <a:xfrm>
            <a:off x="13775477" y="856572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72" name="Прямоугольник 871">
            <a:extLst>
              <a:ext uri="{FF2B5EF4-FFF2-40B4-BE49-F238E27FC236}">
                <a16:creationId xmlns:a16="http://schemas.microsoft.com/office/drawing/2014/main" id="{0FE00B3F-CC73-4C3F-92C2-2A41859768A4}"/>
              </a:ext>
            </a:extLst>
          </p:cNvPr>
          <p:cNvSpPr/>
          <p:nvPr/>
        </p:nvSpPr>
        <p:spPr>
          <a:xfrm>
            <a:off x="11617099" y="854598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42" name="Прямоугольник 841">
            <a:extLst>
              <a:ext uri="{FF2B5EF4-FFF2-40B4-BE49-F238E27FC236}">
                <a16:creationId xmlns:a16="http://schemas.microsoft.com/office/drawing/2014/main" id="{7FBC1AA2-A5F5-4899-834E-3EEBF793A1ED}"/>
              </a:ext>
            </a:extLst>
          </p:cNvPr>
          <p:cNvSpPr/>
          <p:nvPr/>
        </p:nvSpPr>
        <p:spPr>
          <a:xfrm>
            <a:off x="6081924" y="1388409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Наладить аграрное производство</a:t>
            </a:r>
          </a:p>
        </p:txBody>
      </p:sp>
      <p:sp>
        <p:nvSpPr>
          <p:cNvPr id="851" name="Прямоугольник 850">
            <a:extLst>
              <a:ext uri="{FF2B5EF4-FFF2-40B4-BE49-F238E27FC236}">
                <a16:creationId xmlns:a16="http://schemas.microsoft.com/office/drawing/2014/main" id="{15A824E6-4C04-49D6-905B-2136EE103B31}"/>
              </a:ext>
            </a:extLst>
          </p:cNvPr>
          <p:cNvSpPr/>
          <p:nvPr/>
        </p:nvSpPr>
        <p:spPr>
          <a:xfrm>
            <a:off x="6080870" y="13073807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создание «туземных деревень»</a:t>
            </a:r>
          </a:p>
        </p:txBody>
      </p:sp>
      <p:sp>
        <p:nvSpPr>
          <p:cNvPr id="885" name="Прямоугольник 884">
            <a:extLst>
              <a:ext uri="{FF2B5EF4-FFF2-40B4-BE49-F238E27FC236}">
                <a16:creationId xmlns:a16="http://schemas.microsoft.com/office/drawing/2014/main" id="{47C3F43D-8E7D-457C-AA9B-C6113F99781A}"/>
              </a:ext>
            </a:extLst>
          </p:cNvPr>
          <p:cNvSpPr/>
          <p:nvPr/>
        </p:nvSpPr>
        <p:spPr>
          <a:xfrm>
            <a:off x="7130384" y="138874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административный контроль</a:t>
            </a:r>
          </a:p>
        </p:txBody>
      </p:sp>
      <p:cxnSp>
        <p:nvCxnSpPr>
          <p:cNvPr id="894" name="Прямая со стрелкой 893">
            <a:extLst>
              <a:ext uri="{FF2B5EF4-FFF2-40B4-BE49-F238E27FC236}">
                <a16:creationId xmlns:a16="http://schemas.microsoft.com/office/drawing/2014/main" id="{710852AD-54E5-450A-A72B-9B7E712DAF79}"/>
              </a:ext>
            </a:extLst>
          </p:cNvPr>
          <p:cNvCxnSpPr>
            <a:cxnSpLocks/>
            <a:stCxn id="127" idx="2"/>
            <a:endCxn id="851" idx="0"/>
          </p:cNvCxnSpPr>
          <p:nvPr/>
        </p:nvCxnSpPr>
        <p:spPr>
          <a:xfrm>
            <a:off x="6541648" y="12858574"/>
            <a:ext cx="2385" cy="215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Прямая со стрелкой 898">
            <a:extLst>
              <a:ext uri="{FF2B5EF4-FFF2-40B4-BE49-F238E27FC236}">
                <a16:creationId xmlns:a16="http://schemas.microsoft.com/office/drawing/2014/main" id="{BE2359D9-8F27-419E-A922-6445F32BC67D}"/>
              </a:ext>
            </a:extLst>
          </p:cNvPr>
          <p:cNvCxnSpPr>
            <a:cxnSpLocks/>
            <a:stCxn id="851" idx="2"/>
            <a:endCxn id="842" idx="0"/>
          </p:cNvCxnSpPr>
          <p:nvPr/>
        </p:nvCxnSpPr>
        <p:spPr>
          <a:xfrm>
            <a:off x="6544033" y="13613807"/>
            <a:ext cx="1054" cy="2702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Прямая со стрелкой 912">
            <a:extLst>
              <a:ext uri="{FF2B5EF4-FFF2-40B4-BE49-F238E27FC236}">
                <a16:creationId xmlns:a16="http://schemas.microsoft.com/office/drawing/2014/main" id="{E4E5BB4B-CBC3-46C9-BE51-740D27A5D0F2}"/>
              </a:ext>
            </a:extLst>
          </p:cNvPr>
          <p:cNvCxnSpPr>
            <a:cxnSpLocks/>
            <a:stCxn id="123" idx="2"/>
            <a:endCxn id="122" idx="0"/>
          </p:cNvCxnSpPr>
          <p:nvPr/>
        </p:nvCxnSpPr>
        <p:spPr>
          <a:xfrm>
            <a:off x="4403139" y="12857468"/>
            <a:ext cx="4197" cy="2245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Соединительная линия уступом 134">
            <a:extLst>
              <a:ext uri="{FF2B5EF4-FFF2-40B4-BE49-F238E27FC236}">
                <a16:creationId xmlns:a16="http://schemas.microsoft.com/office/drawing/2014/main" id="{63492FEE-30AA-471D-AA00-C6DE74C1BF61}"/>
              </a:ext>
            </a:extLst>
          </p:cNvPr>
          <p:cNvCxnSpPr>
            <a:cxnSpLocks/>
            <a:stCxn id="851" idx="2"/>
            <a:endCxn id="885" idx="0"/>
          </p:cNvCxnSpPr>
          <p:nvPr/>
        </p:nvCxnSpPr>
        <p:spPr>
          <a:xfrm rot="16200000" flipH="1">
            <a:off x="6931959" y="13225881"/>
            <a:ext cx="273662" cy="1049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5" name="Прямоугольник 904">
            <a:extLst>
              <a:ext uri="{FF2B5EF4-FFF2-40B4-BE49-F238E27FC236}">
                <a16:creationId xmlns:a16="http://schemas.microsoft.com/office/drawing/2014/main" id="{BA54A035-A779-4B26-91B8-6C3F47C3C728}"/>
              </a:ext>
            </a:extLst>
          </p:cNvPr>
          <p:cNvSpPr/>
          <p:nvPr/>
        </p:nvSpPr>
        <p:spPr>
          <a:xfrm>
            <a:off x="844523" y="531549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фашистской милиции</a:t>
            </a:r>
          </a:p>
        </p:txBody>
      </p:sp>
      <p:sp>
        <p:nvSpPr>
          <p:cNvPr id="919" name="Прямоугольник 918">
            <a:extLst>
              <a:ext uri="{FF2B5EF4-FFF2-40B4-BE49-F238E27FC236}">
                <a16:creationId xmlns:a16="http://schemas.microsoft.com/office/drawing/2014/main" id="{8BF2E5AF-52BC-4B48-AA39-9FFA7B66BC9F}"/>
              </a:ext>
            </a:extLst>
          </p:cNvPr>
          <p:cNvSpPr/>
          <p:nvPr/>
        </p:nvSpPr>
        <p:spPr>
          <a:xfrm>
            <a:off x="842190" y="610496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Армия национальной обороны</a:t>
            </a:r>
          </a:p>
        </p:txBody>
      </p:sp>
      <p:cxnSp>
        <p:nvCxnSpPr>
          <p:cNvPr id="808" name="Соединительная линия уступом 251">
            <a:extLst>
              <a:ext uri="{FF2B5EF4-FFF2-40B4-BE49-F238E27FC236}">
                <a16:creationId xmlns:a16="http://schemas.microsoft.com/office/drawing/2014/main" id="{C6B1EA63-F320-46A2-B593-1D5DB86E5D96}"/>
              </a:ext>
            </a:extLst>
          </p:cNvPr>
          <p:cNvCxnSpPr>
            <a:cxnSpLocks/>
            <a:stCxn id="127" idx="2"/>
            <a:endCxn id="133" idx="0"/>
          </p:cNvCxnSpPr>
          <p:nvPr/>
        </p:nvCxnSpPr>
        <p:spPr>
          <a:xfrm rot="5400000">
            <a:off x="5909778" y="12450108"/>
            <a:ext cx="223405" cy="10403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134">
            <a:extLst>
              <a:ext uri="{FF2B5EF4-FFF2-40B4-BE49-F238E27FC236}">
                <a16:creationId xmlns:a16="http://schemas.microsoft.com/office/drawing/2014/main" id="{6E4BFBE0-B28B-49AF-AE7A-C08192ABEC1F}"/>
              </a:ext>
            </a:extLst>
          </p:cNvPr>
          <p:cNvCxnSpPr>
            <a:cxnSpLocks/>
            <a:stCxn id="851" idx="2"/>
            <a:endCxn id="128" idx="0"/>
          </p:cNvCxnSpPr>
          <p:nvPr/>
        </p:nvCxnSpPr>
        <p:spPr>
          <a:xfrm rot="5400000">
            <a:off x="5890453" y="13230513"/>
            <a:ext cx="270286" cy="10368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Соединительная линия уступом 251">
            <a:extLst>
              <a:ext uri="{FF2B5EF4-FFF2-40B4-BE49-F238E27FC236}">
                <a16:creationId xmlns:a16="http://schemas.microsoft.com/office/drawing/2014/main" id="{061E5844-1D5C-4BD1-B178-6C2B17BF99E1}"/>
              </a:ext>
            </a:extLst>
          </p:cNvPr>
          <p:cNvCxnSpPr>
            <a:cxnSpLocks/>
            <a:stCxn id="113" idx="2"/>
            <a:endCxn id="233" idx="0"/>
          </p:cNvCxnSpPr>
          <p:nvPr/>
        </p:nvCxnSpPr>
        <p:spPr>
          <a:xfrm rot="5400000">
            <a:off x="1642690" y="11650628"/>
            <a:ext cx="234287" cy="10685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Соединительная линия уступом 251">
            <a:extLst>
              <a:ext uri="{FF2B5EF4-FFF2-40B4-BE49-F238E27FC236}">
                <a16:creationId xmlns:a16="http://schemas.microsoft.com/office/drawing/2014/main" id="{169A078A-B270-4C6E-9D8A-B122B705C9DB}"/>
              </a:ext>
            </a:extLst>
          </p:cNvPr>
          <p:cNvCxnSpPr>
            <a:cxnSpLocks/>
            <a:stCxn id="113" idx="2"/>
            <a:endCxn id="334" idx="0"/>
          </p:cNvCxnSpPr>
          <p:nvPr/>
        </p:nvCxnSpPr>
        <p:spPr>
          <a:xfrm rot="16200000" flipH="1">
            <a:off x="2706404" y="11655441"/>
            <a:ext cx="249755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Соединительная линия уступом 251">
            <a:extLst>
              <a:ext uri="{FF2B5EF4-FFF2-40B4-BE49-F238E27FC236}">
                <a16:creationId xmlns:a16="http://schemas.microsoft.com/office/drawing/2014/main" id="{AEF685CE-C5D4-4FFB-99D6-A0D31393F111}"/>
              </a:ext>
            </a:extLst>
          </p:cNvPr>
          <p:cNvCxnSpPr>
            <a:cxnSpLocks/>
            <a:stCxn id="117" idx="2"/>
            <a:endCxn id="359" idx="0"/>
          </p:cNvCxnSpPr>
          <p:nvPr/>
        </p:nvCxnSpPr>
        <p:spPr>
          <a:xfrm rot="16200000" flipH="1">
            <a:off x="2714014" y="12430545"/>
            <a:ext cx="226552" cy="10663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Соединительная линия уступом 251">
            <a:extLst>
              <a:ext uri="{FF2B5EF4-FFF2-40B4-BE49-F238E27FC236}">
                <a16:creationId xmlns:a16="http://schemas.microsoft.com/office/drawing/2014/main" id="{4EC07048-102F-4BBF-8581-D7DB530D3590}"/>
              </a:ext>
            </a:extLst>
          </p:cNvPr>
          <p:cNvCxnSpPr>
            <a:cxnSpLocks/>
            <a:stCxn id="117" idx="2"/>
            <a:endCxn id="121" idx="0"/>
          </p:cNvCxnSpPr>
          <p:nvPr/>
        </p:nvCxnSpPr>
        <p:spPr>
          <a:xfrm rot="5400000">
            <a:off x="1656007" y="12435359"/>
            <a:ext cx="222987" cy="105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Соединительная линия уступом 251">
            <a:extLst>
              <a:ext uri="{FF2B5EF4-FFF2-40B4-BE49-F238E27FC236}">
                <a16:creationId xmlns:a16="http://schemas.microsoft.com/office/drawing/2014/main" id="{2F7C3FA1-5453-4B7F-AAFE-AD9E118C851B}"/>
              </a:ext>
            </a:extLst>
          </p:cNvPr>
          <p:cNvCxnSpPr>
            <a:cxnSpLocks/>
            <a:stCxn id="327" idx="2"/>
            <a:endCxn id="118" idx="0"/>
          </p:cNvCxnSpPr>
          <p:nvPr/>
        </p:nvCxnSpPr>
        <p:spPr>
          <a:xfrm rot="5400000">
            <a:off x="1639694" y="13211993"/>
            <a:ext cx="257727" cy="1063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Прямая со стрелкой 929">
            <a:extLst>
              <a:ext uri="{FF2B5EF4-FFF2-40B4-BE49-F238E27FC236}">
                <a16:creationId xmlns:a16="http://schemas.microsoft.com/office/drawing/2014/main" id="{E8F075D8-A2DC-4358-BEBE-09B7B7E7D601}"/>
              </a:ext>
            </a:extLst>
          </p:cNvPr>
          <p:cNvCxnSpPr>
            <a:cxnSpLocks/>
            <a:stCxn id="117" idx="2"/>
            <a:endCxn id="327" idx="0"/>
          </p:cNvCxnSpPr>
          <p:nvPr/>
        </p:nvCxnSpPr>
        <p:spPr>
          <a:xfrm>
            <a:off x="2294097" y="12850463"/>
            <a:ext cx="6265" cy="2244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Прямая со стрелкой 930">
            <a:extLst>
              <a:ext uri="{FF2B5EF4-FFF2-40B4-BE49-F238E27FC236}">
                <a16:creationId xmlns:a16="http://schemas.microsoft.com/office/drawing/2014/main" id="{27D0E60A-212A-491A-A4FB-97059D556B0E}"/>
              </a:ext>
            </a:extLst>
          </p:cNvPr>
          <p:cNvCxnSpPr>
            <a:cxnSpLocks/>
            <a:stCxn id="113" idx="2"/>
            <a:endCxn id="117" idx="0"/>
          </p:cNvCxnSpPr>
          <p:nvPr/>
        </p:nvCxnSpPr>
        <p:spPr>
          <a:xfrm>
            <a:off x="2294097" y="12067749"/>
            <a:ext cx="0" cy="2427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Соединительная линия уступом 251">
            <a:extLst>
              <a:ext uri="{FF2B5EF4-FFF2-40B4-BE49-F238E27FC236}">
                <a16:creationId xmlns:a16="http://schemas.microsoft.com/office/drawing/2014/main" id="{D6CBA428-3FBE-4F62-A676-B787B487A731}"/>
              </a:ext>
            </a:extLst>
          </p:cNvPr>
          <p:cNvCxnSpPr>
            <a:cxnSpLocks/>
            <a:stCxn id="359" idx="2"/>
            <a:endCxn id="333" idx="0"/>
          </p:cNvCxnSpPr>
          <p:nvPr/>
        </p:nvCxnSpPr>
        <p:spPr>
          <a:xfrm rot="5400000">
            <a:off x="3231807" y="13743984"/>
            <a:ext cx="255647" cy="17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Соединительная линия уступом 251">
            <a:extLst>
              <a:ext uri="{FF2B5EF4-FFF2-40B4-BE49-F238E27FC236}">
                <a16:creationId xmlns:a16="http://schemas.microsoft.com/office/drawing/2014/main" id="{FEB720CD-BF9A-4D1F-B7CE-CA534E6E7890}"/>
              </a:ext>
            </a:extLst>
          </p:cNvPr>
          <p:cNvCxnSpPr>
            <a:cxnSpLocks/>
            <a:stCxn id="359" idx="2"/>
            <a:endCxn id="363" idx="0"/>
          </p:cNvCxnSpPr>
          <p:nvPr/>
        </p:nvCxnSpPr>
        <p:spPr>
          <a:xfrm rot="16200000" flipH="1">
            <a:off x="3750679" y="13226819"/>
            <a:ext cx="260612" cy="10410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Прямая со стрелкой 939">
            <a:extLst>
              <a:ext uri="{FF2B5EF4-FFF2-40B4-BE49-F238E27FC236}">
                <a16:creationId xmlns:a16="http://schemas.microsoft.com/office/drawing/2014/main" id="{2063E696-D134-451E-96FA-DDC675773EB0}"/>
              </a:ext>
            </a:extLst>
          </p:cNvPr>
          <p:cNvCxnSpPr>
            <a:cxnSpLocks/>
            <a:stCxn id="842" idx="2"/>
            <a:endCxn id="217" idx="0"/>
          </p:cNvCxnSpPr>
          <p:nvPr/>
        </p:nvCxnSpPr>
        <p:spPr>
          <a:xfrm>
            <a:off x="6545087" y="14424093"/>
            <a:ext cx="3327" cy="3004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Соединительная линия уступом 230">
            <a:extLst>
              <a:ext uri="{FF2B5EF4-FFF2-40B4-BE49-F238E27FC236}">
                <a16:creationId xmlns:a16="http://schemas.microsoft.com/office/drawing/2014/main" id="{E0AF97CB-64E9-4241-8BA7-98D061DFF553}"/>
              </a:ext>
            </a:extLst>
          </p:cNvPr>
          <p:cNvCxnSpPr>
            <a:cxnSpLocks/>
            <a:stCxn id="129" idx="2"/>
            <a:endCxn id="177" idx="0"/>
          </p:cNvCxnSpPr>
          <p:nvPr/>
        </p:nvCxnSpPr>
        <p:spPr>
          <a:xfrm rot="16200000" flipH="1">
            <a:off x="8217228" y="13449873"/>
            <a:ext cx="270474" cy="59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Соединительная линия уступом 230">
            <a:extLst>
              <a:ext uri="{FF2B5EF4-FFF2-40B4-BE49-F238E27FC236}">
                <a16:creationId xmlns:a16="http://schemas.microsoft.com/office/drawing/2014/main" id="{D9769541-1096-41FD-B92D-AED2FE8C9E74}"/>
              </a:ext>
            </a:extLst>
          </p:cNvPr>
          <p:cNvCxnSpPr>
            <a:cxnSpLocks/>
            <a:stCxn id="226" idx="2"/>
            <a:endCxn id="177" idx="0"/>
          </p:cNvCxnSpPr>
          <p:nvPr/>
        </p:nvCxnSpPr>
        <p:spPr>
          <a:xfrm rot="5400000">
            <a:off x="8778642" y="13495825"/>
            <a:ext cx="262575" cy="515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Соединительная линия уступом 230">
            <a:extLst>
              <a:ext uri="{FF2B5EF4-FFF2-40B4-BE49-F238E27FC236}">
                <a16:creationId xmlns:a16="http://schemas.microsoft.com/office/drawing/2014/main" id="{463AC108-ADF3-4B96-9A39-503A78B5E1CC}"/>
              </a:ext>
            </a:extLst>
          </p:cNvPr>
          <p:cNvCxnSpPr>
            <a:cxnSpLocks/>
            <a:stCxn id="226" idx="2"/>
            <a:endCxn id="274" idx="0"/>
          </p:cNvCxnSpPr>
          <p:nvPr/>
        </p:nvCxnSpPr>
        <p:spPr>
          <a:xfrm rot="16200000" flipH="1">
            <a:off x="9313123" y="13476804"/>
            <a:ext cx="261825" cy="5527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251">
            <a:extLst>
              <a:ext uri="{FF2B5EF4-FFF2-40B4-BE49-F238E27FC236}">
                <a16:creationId xmlns:a16="http://schemas.microsoft.com/office/drawing/2014/main" id="{972E16C9-C0DB-4FBB-A876-CBDD4C71F90A}"/>
              </a:ext>
            </a:extLst>
          </p:cNvPr>
          <p:cNvCxnSpPr>
            <a:cxnSpLocks/>
            <a:stCxn id="132" idx="2"/>
            <a:endCxn id="851" idx="0"/>
          </p:cNvCxnSpPr>
          <p:nvPr/>
        </p:nvCxnSpPr>
        <p:spPr>
          <a:xfrm rot="16200000" flipH="1">
            <a:off x="5918187" y="12447961"/>
            <a:ext cx="208968" cy="1042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Соединительная линия уступом 505">
            <a:extLst>
              <a:ext uri="{FF2B5EF4-FFF2-40B4-BE49-F238E27FC236}">
                <a16:creationId xmlns:a16="http://schemas.microsoft.com/office/drawing/2014/main" id="{4F190FB3-3B6D-4F02-9EEA-FE98ADAD1A68}"/>
              </a:ext>
            </a:extLst>
          </p:cNvPr>
          <p:cNvCxnSpPr>
            <a:cxnSpLocks/>
            <a:stCxn id="75" idx="2"/>
            <a:endCxn id="105" idx="0"/>
          </p:cNvCxnSpPr>
          <p:nvPr/>
        </p:nvCxnSpPr>
        <p:spPr>
          <a:xfrm rot="5400000">
            <a:off x="15779358" y="13489012"/>
            <a:ext cx="264331" cy="5302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Соединительная линия уступом 505">
            <a:extLst>
              <a:ext uri="{FF2B5EF4-FFF2-40B4-BE49-F238E27FC236}">
                <a16:creationId xmlns:a16="http://schemas.microsoft.com/office/drawing/2014/main" id="{B9A821B6-D2BB-46B3-A6D4-C9200F61E404}"/>
              </a:ext>
            </a:extLst>
          </p:cNvPr>
          <p:cNvCxnSpPr>
            <a:cxnSpLocks/>
            <a:stCxn id="105" idx="2"/>
            <a:endCxn id="60" idx="0"/>
          </p:cNvCxnSpPr>
          <p:nvPr/>
        </p:nvCxnSpPr>
        <p:spPr>
          <a:xfrm rot="5400000">
            <a:off x="15234109" y="14312305"/>
            <a:ext cx="298276" cy="526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Соединительная линия уступом 505">
            <a:extLst>
              <a:ext uri="{FF2B5EF4-FFF2-40B4-BE49-F238E27FC236}">
                <a16:creationId xmlns:a16="http://schemas.microsoft.com/office/drawing/2014/main" id="{9F99F544-4A1E-4151-BEBA-0C2743127CA2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rot="16200000" flipH="1">
            <a:off x="14704884" y="14309366"/>
            <a:ext cx="293416" cy="5370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Соединительная линия уступом 505">
            <a:extLst>
              <a:ext uri="{FF2B5EF4-FFF2-40B4-BE49-F238E27FC236}">
                <a16:creationId xmlns:a16="http://schemas.microsoft.com/office/drawing/2014/main" id="{06A661F2-468D-4758-96B5-83BC0E7CA573}"/>
              </a:ext>
            </a:extLst>
          </p:cNvPr>
          <p:cNvCxnSpPr>
            <a:cxnSpLocks/>
            <a:stCxn id="186" idx="2"/>
            <a:endCxn id="102" idx="0"/>
          </p:cNvCxnSpPr>
          <p:nvPr/>
        </p:nvCxnSpPr>
        <p:spPr>
          <a:xfrm rot="16200000" flipH="1">
            <a:off x="14169389" y="13477478"/>
            <a:ext cx="273668" cy="5537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Соединительная линия уступом 505">
            <a:extLst>
              <a:ext uri="{FF2B5EF4-FFF2-40B4-BE49-F238E27FC236}">
                <a16:creationId xmlns:a16="http://schemas.microsoft.com/office/drawing/2014/main" id="{E24D5E44-707A-4039-AC17-ED9263F4A895}"/>
              </a:ext>
            </a:extLst>
          </p:cNvPr>
          <p:cNvCxnSpPr>
            <a:cxnSpLocks/>
            <a:stCxn id="104" idx="2"/>
            <a:endCxn id="102" idx="0"/>
          </p:cNvCxnSpPr>
          <p:nvPr/>
        </p:nvCxnSpPr>
        <p:spPr>
          <a:xfrm rot="5400000">
            <a:off x="14714130" y="13485195"/>
            <a:ext cx="274926" cy="537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Соединительная линия уступом 505">
            <a:extLst>
              <a:ext uri="{FF2B5EF4-FFF2-40B4-BE49-F238E27FC236}">
                <a16:creationId xmlns:a16="http://schemas.microsoft.com/office/drawing/2014/main" id="{6FA0A369-5477-475F-8CA2-802355DD508C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rot="16200000" flipH="1">
            <a:off x="15248214" y="13488134"/>
            <a:ext cx="270066" cy="5262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Соединительная линия уступом 505">
            <a:extLst>
              <a:ext uri="{FF2B5EF4-FFF2-40B4-BE49-F238E27FC236}">
                <a16:creationId xmlns:a16="http://schemas.microsoft.com/office/drawing/2014/main" id="{E7C7895B-7363-4CF6-8161-21E6498F9614}"/>
              </a:ext>
            </a:extLst>
          </p:cNvPr>
          <p:cNvCxnSpPr>
            <a:cxnSpLocks/>
            <a:stCxn id="103" idx="2"/>
            <a:endCxn id="186" idx="0"/>
          </p:cNvCxnSpPr>
          <p:nvPr/>
        </p:nvCxnSpPr>
        <p:spPr>
          <a:xfrm rot="5400000">
            <a:off x="14453795" y="12411193"/>
            <a:ext cx="241880" cy="1090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Соединительная линия уступом 505">
            <a:extLst>
              <a:ext uri="{FF2B5EF4-FFF2-40B4-BE49-F238E27FC236}">
                <a16:creationId xmlns:a16="http://schemas.microsoft.com/office/drawing/2014/main" id="{B8DE9549-B9D0-4430-BA5C-9AE2CC09687E}"/>
              </a:ext>
            </a:extLst>
          </p:cNvPr>
          <p:cNvCxnSpPr>
            <a:cxnSpLocks/>
            <a:stCxn id="103" idx="2"/>
            <a:endCxn id="75" idx="0"/>
          </p:cNvCxnSpPr>
          <p:nvPr/>
        </p:nvCxnSpPr>
        <p:spPr>
          <a:xfrm rot="16200000" flipH="1">
            <a:off x="15525201" y="12430524"/>
            <a:ext cx="246357" cy="10565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Прямая со стрелкой 955">
            <a:extLst>
              <a:ext uri="{FF2B5EF4-FFF2-40B4-BE49-F238E27FC236}">
                <a16:creationId xmlns:a16="http://schemas.microsoft.com/office/drawing/2014/main" id="{1DA9096B-60AD-4B90-BCEA-FB30451EBA83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>
            <a:off x="15120104" y="12835622"/>
            <a:ext cx="1" cy="2406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Соединительная линия уступом 505">
            <a:extLst>
              <a:ext uri="{FF2B5EF4-FFF2-40B4-BE49-F238E27FC236}">
                <a16:creationId xmlns:a16="http://schemas.microsoft.com/office/drawing/2014/main" id="{DA3649BF-04D0-48A8-9CEC-A7B3D4821A18}"/>
              </a:ext>
            </a:extLst>
          </p:cNvPr>
          <p:cNvCxnSpPr>
            <a:cxnSpLocks/>
            <a:stCxn id="161" idx="2"/>
            <a:endCxn id="103" idx="0"/>
          </p:cNvCxnSpPr>
          <p:nvPr/>
        </p:nvCxnSpPr>
        <p:spPr>
          <a:xfrm rot="16200000" flipH="1">
            <a:off x="14167714" y="11343232"/>
            <a:ext cx="252932" cy="1651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Соединительная линия уступом 505">
            <a:extLst>
              <a:ext uri="{FF2B5EF4-FFF2-40B4-BE49-F238E27FC236}">
                <a16:creationId xmlns:a16="http://schemas.microsoft.com/office/drawing/2014/main" id="{BC8BA646-28E8-45A6-B90F-13B26DB38A53}"/>
              </a:ext>
            </a:extLst>
          </p:cNvPr>
          <p:cNvCxnSpPr>
            <a:cxnSpLocks/>
            <a:stCxn id="161" idx="2"/>
            <a:endCxn id="33" idx="0"/>
          </p:cNvCxnSpPr>
          <p:nvPr/>
        </p:nvCxnSpPr>
        <p:spPr>
          <a:xfrm rot="5400000">
            <a:off x="12525276" y="11345719"/>
            <a:ext cx="246010" cy="1639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Соединительная линия уступом 505">
            <a:extLst>
              <a:ext uri="{FF2B5EF4-FFF2-40B4-BE49-F238E27FC236}">
                <a16:creationId xmlns:a16="http://schemas.microsoft.com/office/drawing/2014/main" id="{E488295D-9476-4708-A3E0-49C8D1F8C44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11461328" y="12707957"/>
            <a:ext cx="246235" cy="4877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Соединительная линия уступом 505">
            <a:extLst>
              <a:ext uri="{FF2B5EF4-FFF2-40B4-BE49-F238E27FC236}">
                <a16:creationId xmlns:a16="http://schemas.microsoft.com/office/drawing/2014/main" id="{17CC2250-8220-4F4F-A2C9-4F91B4C36E4D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rot="16200000" flipH="1">
            <a:off x="11981690" y="12675315"/>
            <a:ext cx="253279" cy="56004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Прямая со стрелкой 965">
            <a:extLst>
              <a:ext uri="{FF2B5EF4-FFF2-40B4-BE49-F238E27FC236}">
                <a16:creationId xmlns:a16="http://schemas.microsoft.com/office/drawing/2014/main" id="{2C4941E2-7859-4703-AD14-2FD5A03858D3}"/>
              </a:ext>
            </a:extLst>
          </p:cNvPr>
          <p:cNvCxnSpPr>
            <a:cxnSpLocks/>
            <a:stCxn id="161" idx="2"/>
            <a:endCxn id="32" idx="0"/>
          </p:cNvCxnSpPr>
          <p:nvPr/>
        </p:nvCxnSpPr>
        <p:spPr>
          <a:xfrm>
            <a:off x="13468257" y="12042690"/>
            <a:ext cx="1470" cy="2460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7" name="Прямоугольник 966">
            <a:extLst>
              <a:ext uri="{FF2B5EF4-FFF2-40B4-BE49-F238E27FC236}">
                <a16:creationId xmlns:a16="http://schemas.microsoft.com/office/drawing/2014/main" id="{999429A8-D836-4567-B05F-F1602F1F7F43}"/>
              </a:ext>
            </a:extLst>
          </p:cNvPr>
          <p:cNvSpPr/>
          <p:nvPr/>
        </p:nvSpPr>
        <p:spPr>
          <a:xfrm>
            <a:off x="3470466" y="7627623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коммунистической угрозы</a:t>
            </a:r>
          </a:p>
        </p:txBody>
      </p:sp>
      <p:sp>
        <p:nvSpPr>
          <p:cNvPr id="970" name="Прямоугольник 969">
            <a:extLst>
              <a:ext uri="{FF2B5EF4-FFF2-40B4-BE49-F238E27FC236}">
                <a16:creationId xmlns:a16="http://schemas.microsoft.com/office/drawing/2014/main" id="{38E20A14-ADA6-4B74-A71D-AC1539481BCA}"/>
              </a:ext>
            </a:extLst>
          </p:cNvPr>
          <p:cNvSpPr/>
          <p:nvPr/>
        </p:nvSpPr>
        <p:spPr>
          <a:xfrm>
            <a:off x="5549783" y="762385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Имперское возрождение</a:t>
            </a:r>
          </a:p>
        </p:txBody>
      </p:sp>
      <p:sp>
        <p:nvSpPr>
          <p:cNvPr id="972" name="Прямоугольник 971">
            <a:extLst>
              <a:ext uri="{FF2B5EF4-FFF2-40B4-BE49-F238E27FC236}">
                <a16:creationId xmlns:a16="http://schemas.microsoft.com/office/drawing/2014/main" id="{B346011B-A09A-4616-836A-1E389D64339F}"/>
              </a:ext>
            </a:extLst>
          </p:cNvPr>
          <p:cNvSpPr/>
          <p:nvPr/>
        </p:nvSpPr>
        <p:spPr>
          <a:xfrm>
            <a:off x="230713" y="762555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государственное регулирование</a:t>
            </a:r>
          </a:p>
        </p:txBody>
      </p:sp>
      <p:cxnSp>
        <p:nvCxnSpPr>
          <p:cNvPr id="973" name="Соединительная линия уступом 773">
            <a:extLst>
              <a:ext uri="{FF2B5EF4-FFF2-40B4-BE49-F238E27FC236}">
                <a16:creationId xmlns:a16="http://schemas.microsoft.com/office/drawing/2014/main" id="{92EEFAAB-612C-4461-91FD-C9653C5EE655}"/>
              </a:ext>
            </a:extLst>
          </p:cNvPr>
          <p:cNvCxnSpPr>
            <a:cxnSpLocks/>
            <a:stCxn id="970" idx="2"/>
            <a:endCxn id="805" idx="0"/>
          </p:cNvCxnSpPr>
          <p:nvPr/>
        </p:nvCxnSpPr>
        <p:spPr>
          <a:xfrm rot="16200000" flipH="1">
            <a:off x="5914097" y="8262701"/>
            <a:ext cx="206231" cy="853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Соединительная линия уступом 851">
            <a:extLst>
              <a:ext uri="{FF2B5EF4-FFF2-40B4-BE49-F238E27FC236}">
                <a16:creationId xmlns:a16="http://schemas.microsoft.com/office/drawing/2014/main" id="{292C728C-8C10-4D84-B3FB-5B4539ACAB31}"/>
              </a:ext>
            </a:extLst>
          </p:cNvPr>
          <p:cNvCxnSpPr>
            <a:cxnSpLocks/>
            <a:stCxn id="736" idx="2"/>
            <a:endCxn id="967" idx="0"/>
          </p:cNvCxnSpPr>
          <p:nvPr/>
        </p:nvCxnSpPr>
        <p:spPr>
          <a:xfrm rot="16200000" flipH="1">
            <a:off x="3558737" y="7252731"/>
            <a:ext cx="225154" cy="5246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Соединительная линия уступом 851">
            <a:extLst>
              <a:ext uri="{FF2B5EF4-FFF2-40B4-BE49-F238E27FC236}">
                <a16:creationId xmlns:a16="http://schemas.microsoft.com/office/drawing/2014/main" id="{648705EE-45E2-4612-B022-A6B559AD003B}"/>
              </a:ext>
            </a:extLst>
          </p:cNvPr>
          <p:cNvCxnSpPr>
            <a:cxnSpLocks/>
            <a:stCxn id="779" idx="2"/>
            <a:endCxn id="967" idx="0"/>
          </p:cNvCxnSpPr>
          <p:nvPr/>
        </p:nvCxnSpPr>
        <p:spPr>
          <a:xfrm rot="5400000">
            <a:off x="4073950" y="7264423"/>
            <a:ext cx="222880" cy="50352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7" name="Прямоугольник 976">
            <a:extLst>
              <a:ext uri="{FF2B5EF4-FFF2-40B4-BE49-F238E27FC236}">
                <a16:creationId xmlns:a16="http://schemas.microsoft.com/office/drawing/2014/main" id="{5F7AA194-166A-4C7C-9399-6F4E217CA863}"/>
              </a:ext>
            </a:extLst>
          </p:cNvPr>
          <p:cNvSpPr/>
          <p:nvPr/>
        </p:nvSpPr>
        <p:spPr>
          <a:xfrm>
            <a:off x="2454147" y="836599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Социальная политика к рабочим</a:t>
            </a:r>
          </a:p>
        </p:txBody>
      </p:sp>
      <p:cxnSp>
        <p:nvCxnSpPr>
          <p:cNvPr id="978" name="Соединительная линия уступом 750">
            <a:extLst>
              <a:ext uri="{FF2B5EF4-FFF2-40B4-BE49-F238E27FC236}">
                <a16:creationId xmlns:a16="http://schemas.microsoft.com/office/drawing/2014/main" id="{5E3BF8E2-A226-44AD-BBDF-ABC70A483AAE}"/>
              </a:ext>
            </a:extLst>
          </p:cNvPr>
          <p:cNvCxnSpPr>
            <a:cxnSpLocks/>
            <a:stCxn id="724" idx="2"/>
            <a:endCxn id="748" idx="0"/>
          </p:cNvCxnSpPr>
          <p:nvPr/>
        </p:nvCxnSpPr>
        <p:spPr>
          <a:xfrm rot="5400000">
            <a:off x="1083288" y="8394764"/>
            <a:ext cx="994354" cy="545560"/>
          </a:xfrm>
          <a:prstGeom prst="bentConnector3">
            <a:avLst>
              <a:gd name="adj1" fmla="val 772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Соединительная линия уступом 775">
            <a:extLst>
              <a:ext uri="{FF2B5EF4-FFF2-40B4-BE49-F238E27FC236}">
                <a16:creationId xmlns:a16="http://schemas.microsoft.com/office/drawing/2014/main" id="{F841CEB8-9AC0-44B6-9192-6B6AAA621255}"/>
              </a:ext>
            </a:extLst>
          </p:cNvPr>
          <p:cNvCxnSpPr>
            <a:cxnSpLocks/>
            <a:stCxn id="713" idx="2"/>
            <a:endCxn id="972" idx="0"/>
          </p:cNvCxnSpPr>
          <p:nvPr/>
        </p:nvCxnSpPr>
        <p:spPr>
          <a:xfrm rot="5400000">
            <a:off x="593679" y="7520953"/>
            <a:ext cx="204803" cy="4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Прямая со стрелкой 981">
            <a:extLst>
              <a:ext uri="{FF2B5EF4-FFF2-40B4-BE49-F238E27FC236}">
                <a16:creationId xmlns:a16="http://schemas.microsoft.com/office/drawing/2014/main" id="{FD64DC4A-8ED9-411F-A213-E4AB5C4CF7B4}"/>
              </a:ext>
            </a:extLst>
          </p:cNvPr>
          <p:cNvCxnSpPr>
            <a:cxnSpLocks/>
            <a:stCxn id="722" idx="2"/>
            <a:endCxn id="977" idx="0"/>
          </p:cNvCxnSpPr>
          <p:nvPr/>
        </p:nvCxnSpPr>
        <p:spPr>
          <a:xfrm>
            <a:off x="2917181" y="8165348"/>
            <a:ext cx="129" cy="2006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Соединительная линия уступом 744">
            <a:extLst>
              <a:ext uri="{FF2B5EF4-FFF2-40B4-BE49-F238E27FC236}">
                <a16:creationId xmlns:a16="http://schemas.microsoft.com/office/drawing/2014/main" id="{C1EFCB2E-2C19-4C0A-B026-7A6C3EFD0BEE}"/>
              </a:ext>
            </a:extLst>
          </p:cNvPr>
          <p:cNvCxnSpPr>
            <a:cxnSpLocks/>
            <a:stCxn id="759" idx="2"/>
            <a:endCxn id="715" idx="0"/>
          </p:cNvCxnSpPr>
          <p:nvPr/>
        </p:nvCxnSpPr>
        <p:spPr>
          <a:xfrm rot="5400000">
            <a:off x="2772512" y="3308153"/>
            <a:ext cx="241016" cy="2081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Соединительная линия уступом 744">
            <a:extLst>
              <a:ext uri="{FF2B5EF4-FFF2-40B4-BE49-F238E27FC236}">
                <a16:creationId xmlns:a16="http://schemas.microsoft.com/office/drawing/2014/main" id="{EE0811DF-FA3F-4250-8E68-E48F16A52994}"/>
              </a:ext>
            </a:extLst>
          </p:cNvPr>
          <p:cNvCxnSpPr>
            <a:cxnSpLocks/>
            <a:stCxn id="715" idx="2"/>
            <a:endCxn id="905" idx="0"/>
          </p:cNvCxnSpPr>
          <p:nvPr/>
        </p:nvCxnSpPr>
        <p:spPr>
          <a:xfrm rot="5400000">
            <a:off x="1426938" y="4890082"/>
            <a:ext cx="306159" cy="5446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Соединительная линия уступом 744">
            <a:extLst>
              <a:ext uri="{FF2B5EF4-FFF2-40B4-BE49-F238E27FC236}">
                <a16:creationId xmlns:a16="http://schemas.microsoft.com/office/drawing/2014/main" id="{F7DFC4AF-4821-47F3-8DF3-43E5AE29435D}"/>
              </a:ext>
            </a:extLst>
          </p:cNvPr>
          <p:cNvCxnSpPr>
            <a:cxnSpLocks/>
            <a:stCxn id="715" idx="2"/>
            <a:endCxn id="706" idx="0"/>
          </p:cNvCxnSpPr>
          <p:nvPr/>
        </p:nvCxnSpPr>
        <p:spPr>
          <a:xfrm rot="16200000" flipH="1">
            <a:off x="1967642" y="4894038"/>
            <a:ext cx="298715" cy="5293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Прямая со стрелкой 988">
            <a:extLst>
              <a:ext uri="{FF2B5EF4-FFF2-40B4-BE49-F238E27FC236}">
                <a16:creationId xmlns:a16="http://schemas.microsoft.com/office/drawing/2014/main" id="{CC40CBDF-8EC0-4763-90B0-4681020DCEFE}"/>
              </a:ext>
            </a:extLst>
          </p:cNvPr>
          <p:cNvCxnSpPr>
            <a:cxnSpLocks/>
            <a:stCxn id="905" idx="2"/>
            <a:endCxn id="919" idx="0"/>
          </p:cNvCxnSpPr>
          <p:nvPr/>
        </p:nvCxnSpPr>
        <p:spPr>
          <a:xfrm flipH="1">
            <a:off x="1305353" y="5855492"/>
            <a:ext cx="2333" cy="2494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B3EE7353-BF6C-4C55-81DD-5D07E7501BBF}"/>
              </a:ext>
            </a:extLst>
          </p:cNvPr>
          <p:cNvSpPr/>
          <p:nvPr/>
        </p:nvSpPr>
        <p:spPr>
          <a:xfrm>
            <a:off x="1387184" y="688093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вождя</a:t>
            </a:r>
          </a:p>
        </p:txBody>
      </p:sp>
      <p:cxnSp>
        <p:nvCxnSpPr>
          <p:cNvPr id="789" name="Прямая со стрелкой 788">
            <a:extLst>
              <a:ext uri="{FF2B5EF4-FFF2-40B4-BE49-F238E27FC236}">
                <a16:creationId xmlns:a16="http://schemas.microsoft.com/office/drawing/2014/main" id="{29D5556F-5912-4C04-B044-B75C08FD26DD}"/>
              </a:ext>
            </a:extLst>
          </p:cNvPr>
          <p:cNvCxnSpPr>
            <a:cxnSpLocks/>
            <a:stCxn id="715" idx="2"/>
            <a:endCxn id="990" idx="0"/>
          </p:cNvCxnSpPr>
          <p:nvPr/>
        </p:nvCxnSpPr>
        <p:spPr>
          <a:xfrm flipH="1">
            <a:off x="1850347" y="5009333"/>
            <a:ext cx="2000" cy="18716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0" name="Прямоугольник 809">
            <a:extLst>
              <a:ext uri="{FF2B5EF4-FFF2-40B4-BE49-F238E27FC236}">
                <a16:creationId xmlns:a16="http://schemas.microsoft.com/office/drawing/2014/main" id="{43DD9C5D-2A3C-4BFD-A327-BFAD0C6712EA}"/>
              </a:ext>
            </a:extLst>
          </p:cNvPr>
          <p:cNvSpPr/>
          <p:nvPr/>
        </p:nvSpPr>
        <p:spPr>
          <a:xfrm>
            <a:off x="24950890" y="853743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отделении государства от церквей</a:t>
            </a:r>
            <a:endParaRPr lang="ru-RU" sz="200" dirty="0"/>
          </a:p>
        </p:txBody>
      </p:sp>
      <p:sp>
        <p:nvSpPr>
          <p:cNvPr id="860" name="Прямоугольник 859">
            <a:extLst>
              <a:ext uri="{FF2B5EF4-FFF2-40B4-BE49-F238E27FC236}">
                <a16:creationId xmlns:a16="http://schemas.microsoft.com/office/drawing/2014/main" id="{C0678907-8C01-4CF9-8E54-EB39DDFF371F}"/>
              </a:ext>
            </a:extLst>
          </p:cNvPr>
          <p:cNvSpPr/>
          <p:nvPr/>
        </p:nvSpPr>
        <p:spPr>
          <a:xfrm>
            <a:off x="24396053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Приватизировать имущество католических церквей</a:t>
            </a:r>
            <a:endParaRPr lang="ru-RU" sz="2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6C67B5D2-1E66-4D36-9E1E-8EE9FC7213A8}"/>
              </a:ext>
            </a:extLst>
          </p:cNvPr>
          <p:cNvSpPr/>
          <p:nvPr/>
        </p:nvSpPr>
        <p:spPr>
          <a:xfrm>
            <a:off x="25475065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Легализация некатолических религиозных общин</a:t>
            </a:r>
            <a:endParaRPr lang="ru-RU" sz="2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AADC99F5-96CB-4EAD-9EA4-9896CE0B2940}"/>
              </a:ext>
            </a:extLst>
          </p:cNvPr>
          <p:cNvSpPr/>
          <p:nvPr/>
        </p:nvSpPr>
        <p:spPr>
          <a:xfrm>
            <a:off x="25975916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интересов предпринимателей</a:t>
            </a:r>
            <a:endParaRPr lang="ru-RU" sz="2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140AC416-CA9E-4E65-9649-CD163B83017C}"/>
              </a:ext>
            </a:extLst>
          </p:cNvPr>
          <p:cNvSpPr/>
          <p:nvPr/>
        </p:nvSpPr>
        <p:spPr>
          <a:xfrm>
            <a:off x="27054929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монополии и подразделения латифундий</a:t>
            </a:r>
            <a:endParaRPr lang="ru-RU" sz="2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8BF779F4-410F-4EBB-931E-B7D35F491E47}"/>
              </a:ext>
            </a:extLst>
          </p:cNvPr>
          <p:cNvSpPr/>
          <p:nvPr/>
        </p:nvSpPr>
        <p:spPr>
          <a:xfrm>
            <a:off x="27054929" y="612453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высший совет колоний</a:t>
            </a:r>
            <a:endParaRPr lang="ru-RU" sz="2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0DEE4641-C4EF-4DF3-BEA2-3417617B9D01}"/>
              </a:ext>
            </a:extLst>
          </p:cNvPr>
          <p:cNvSpPr/>
          <p:nvPr/>
        </p:nvSpPr>
        <p:spPr>
          <a:xfrm>
            <a:off x="23345492" y="773233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Легализовать контрабандистские каналы</a:t>
            </a:r>
            <a:endParaRPr lang="ru-RU" sz="200" dirty="0"/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C60BF5F2-4540-492C-A38C-98D308AD42A6}"/>
              </a:ext>
            </a:extLst>
          </p:cNvPr>
          <p:cNvSpPr/>
          <p:nvPr/>
        </p:nvSpPr>
        <p:spPr>
          <a:xfrm>
            <a:off x="27061715" y="692635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сельского хозяйства в колониях </a:t>
            </a:r>
            <a:endParaRPr lang="ru-RU" sz="2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BBA4A6F2-F49A-4BF3-96E3-E4653D23A059}"/>
              </a:ext>
            </a:extLst>
          </p:cNvPr>
          <p:cNvSpPr/>
          <p:nvPr/>
        </p:nvSpPr>
        <p:spPr>
          <a:xfrm>
            <a:off x="23350432" y="853743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Дополнительное финансирование флота</a:t>
            </a:r>
            <a:endParaRPr lang="ru-RU" sz="2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50CBF9C0-CF4E-4FD7-952B-630E25436357}"/>
              </a:ext>
            </a:extLst>
          </p:cNvPr>
          <p:cNvSpPr/>
          <p:nvPr/>
        </p:nvSpPr>
        <p:spPr>
          <a:xfrm>
            <a:off x="23350432" y="936816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Крейсерская программа</a:t>
            </a:r>
            <a:endParaRPr lang="ru-RU" sz="200" dirty="0"/>
          </a:p>
        </p:txBody>
      </p:sp>
      <p:cxnSp>
        <p:nvCxnSpPr>
          <p:cNvPr id="1006" name="Прямая соединительная линия 1005">
            <a:extLst>
              <a:ext uri="{FF2B5EF4-FFF2-40B4-BE49-F238E27FC236}">
                <a16:creationId xmlns:a16="http://schemas.microsoft.com/office/drawing/2014/main" id="{29C7D0D0-31C1-46CF-9BDB-0B1F334D357A}"/>
              </a:ext>
            </a:extLst>
          </p:cNvPr>
          <p:cNvCxnSpPr>
            <a:cxnSpLocks/>
            <a:stCxn id="991" idx="3"/>
            <a:endCxn id="994" idx="1"/>
          </p:cNvCxnSpPr>
          <p:nvPr/>
        </p:nvCxnSpPr>
        <p:spPr>
          <a:xfrm>
            <a:off x="26902241" y="8018258"/>
            <a:ext cx="1526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Соединительная линия уступом 577">
            <a:extLst>
              <a:ext uri="{FF2B5EF4-FFF2-40B4-BE49-F238E27FC236}">
                <a16:creationId xmlns:a16="http://schemas.microsoft.com/office/drawing/2014/main" id="{2D3EBC21-5B0F-4EF5-BA7E-83C2C09AEB98}"/>
              </a:ext>
            </a:extLst>
          </p:cNvPr>
          <p:cNvCxnSpPr>
            <a:cxnSpLocks/>
            <a:stCxn id="526" idx="2"/>
            <a:endCxn id="546" idx="0"/>
          </p:cNvCxnSpPr>
          <p:nvPr/>
        </p:nvCxnSpPr>
        <p:spPr>
          <a:xfrm rot="5400000">
            <a:off x="24488749" y="5747188"/>
            <a:ext cx="278255" cy="478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Прямая со стрелкой 1010">
            <a:extLst>
              <a:ext uri="{FF2B5EF4-FFF2-40B4-BE49-F238E27FC236}">
                <a16:creationId xmlns:a16="http://schemas.microsoft.com/office/drawing/2014/main" id="{EDF5B7C6-B203-4CF8-9917-F168E925582C}"/>
              </a:ext>
            </a:extLst>
          </p:cNvPr>
          <p:cNvCxnSpPr>
            <a:cxnSpLocks/>
            <a:stCxn id="595" idx="2"/>
            <a:endCxn id="535" idx="0"/>
          </p:cNvCxnSpPr>
          <p:nvPr/>
        </p:nvCxnSpPr>
        <p:spPr>
          <a:xfrm>
            <a:off x="28628683" y="8285523"/>
            <a:ext cx="0" cy="2690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583">
            <a:extLst>
              <a:ext uri="{FF2B5EF4-FFF2-40B4-BE49-F238E27FC236}">
                <a16:creationId xmlns:a16="http://schemas.microsoft.com/office/drawing/2014/main" id="{90931C54-42C4-4F56-A8F1-DB14ECCD652A}"/>
              </a:ext>
            </a:extLst>
          </p:cNvPr>
          <p:cNvCxnSpPr>
            <a:cxnSpLocks/>
            <a:stCxn id="565" idx="2"/>
            <a:endCxn id="712" idx="0"/>
          </p:cNvCxnSpPr>
          <p:nvPr/>
        </p:nvCxnSpPr>
        <p:spPr>
          <a:xfrm rot="5400000">
            <a:off x="24769525" y="6277507"/>
            <a:ext cx="257902" cy="10316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Соединительная линия уступом 583">
            <a:extLst>
              <a:ext uri="{FF2B5EF4-FFF2-40B4-BE49-F238E27FC236}">
                <a16:creationId xmlns:a16="http://schemas.microsoft.com/office/drawing/2014/main" id="{63110A4B-A62C-485C-B03C-846D8A742F2A}"/>
              </a:ext>
            </a:extLst>
          </p:cNvPr>
          <p:cNvCxnSpPr>
            <a:cxnSpLocks/>
            <a:stCxn id="502" idx="2"/>
            <a:endCxn id="999" idx="0"/>
          </p:cNvCxnSpPr>
          <p:nvPr/>
        </p:nvCxnSpPr>
        <p:spPr>
          <a:xfrm rot="5400000">
            <a:off x="24477683" y="6796713"/>
            <a:ext cx="266590" cy="16046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Прямая со стрелкой 1019">
            <a:extLst>
              <a:ext uri="{FF2B5EF4-FFF2-40B4-BE49-F238E27FC236}">
                <a16:creationId xmlns:a16="http://schemas.microsoft.com/office/drawing/2014/main" id="{7E3C0FBD-B400-4E5F-AC33-66345AF608EF}"/>
              </a:ext>
            </a:extLst>
          </p:cNvPr>
          <p:cNvCxnSpPr>
            <a:cxnSpLocks/>
            <a:stCxn id="999" idx="2"/>
            <a:endCxn id="1003" idx="0"/>
          </p:cNvCxnSpPr>
          <p:nvPr/>
        </p:nvCxnSpPr>
        <p:spPr>
          <a:xfrm>
            <a:off x="23808655" y="8272330"/>
            <a:ext cx="4940" cy="2651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id="{80F5DA47-BE53-4634-B400-FD7CC61C37E5}"/>
              </a:ext>
            </a:extLst>
          </p:cNvPr>
          <p:cNvCxnSpPr>
            <a:cxnSpLocks/>
            <a:stCxn id="1003" idx="2"/>
            <a:endCxn id="1004" idx="0"/>
          </p:cNvCxnSpPr>
          <p:nvPr/>
        </p:nvCxnSpPr>
        <p:spPr>
          <a:xfrm>
            <a:off x="23813595" y="9077439"/>
            <a:ext cx="0" cy="2907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Прямая со стрелкой 1021">
            <a:extLst>
              <a:ext uri="{FF2B5EF4-FFF2-40B4-BE49-F238E27FC236}">
                <a16:creationId xmlns:a16="http://schemas.microsoft.com/office/drawing/2014/main" id="{5A1A8309-DCCB-4D60-A9F3-4FF06B91E2AD}"/>
              </a:ext>
            </a:extLst>
          </p:cNvPr>
          <p:cNvCxnSpPr>
            <a:cxnSpLocks/>
            <a:stCxn id="998" idx="2"/>
            <a:endCxn id="1000" idx="0"/>
          </p:cNvCxnSpPr>
          <p:nvPr/>
        </p:nvCxnSpPr>
        <p:spPr>
          <a:xfrm>
            <a:off x="27518092" y="6664538"/>
            <a:ext cx="6786" cy="2618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Соединительная линия уступом 583">
            <a:extLst>
              <a:ext uri="{FF2B5EF4-FFF2-40B4-BE49-F238E27FC236}">
                <a16:creationId xmlns:a16="http://schemas.microsoft.com/office/drawing/2014/main" id="{5B8A3E4D-A933-4FE6-BDEE-1E07CA07CAB0}"/>
              </a:ext>
            </a:extLst>
          </p:cNvPr>
          <p:cNvCxnSpPr>
            <a:cxnSpLocks/>
            <a:stCxn id="502" idx="2"/>
            <a:endCxn id="994" idx="0"/>
          </p:cNvCxnSpPr>
          <p:nvPr/>
        </p:nvCxnSpPr>
        <p:spPr>
          <a:xfrm rot="16200000" flipH="1">
            <a:off x="26324437" y="6554603"/>
            <a:ext cx="282518" cy="21047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Соединительная линия уступом 583">
            <a:extLst>
              <a:ext uri="{FF2B5EF4-FFF2-40B4-BE49-F238E27FC236}">
                <a16:creationId xmlns:a16="http://schemas.microsoft.com/office/drawing/2014/main" id="{300D8012-6DD5-4283-930F-357086E1ADD5}"/>
              </a:ext>
            </a:extLst>
          </p:cNvPr>
          <p:cNvCxnSpPr>
            <a:cxnSpLocks/>
            <a:stCxn id="810" idx="2"/>
            <a:endCxn id="860" idx="0"/>
          </p:cNvCxnSpPr>
          <p:nvPr/>
        </p:nvCxnSpPr>
        <p:spPr>
          <a:xfrm rot="5400000">
            <a:off x="24995675" y="8940981"/>
            <a:ext cx="281921" cy="5548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Соединительная линия уступом 583">
            <a:extLst>
              <a:ext uri="{FF2B5EF4-FFF2-40B4-BE49-F238E27FC236}">
                <a16:creationId xmlns:a16="http://schemas.microsoft.com/office/drawing/2014/main" id="{8E25D179-15BF-4A60-A29D-72CE788BBA7F}"/>
              </a:ext>
            </a:extLst>
          </p:cNvPr>
          <p:cNvCxnSpPr>
            <a:cxnSpLocks/>
            <a:stCxn id="810" idx="2"/>
            <a:endCxn id="987" idx="0"/>
          </p:cNvCxnSpPr>
          <p:nvPr/>
        </p:nvCxnSpPr>
        <p:spPr>
          <a:xfrm rot="16200000" flipH="1">
            <a:off x="25535180" y="8956311"/>
            <a:ext cx="281921" cy="524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Прямая со стрелкой 1029">
            <a:extLst>
              <a:ext uri="{FF2B5EF4-FFF2-40B4-BE49-F238E27FC236}">
                <a16:creationId xmlns:a16="http://schemas.microsoft.com/office/drawing/2014/main" id="{C63996CC-C766-46EF-AF77-CBF996BAF896}"/>
              </a:ext>
            </a:extLst>
          </p:cNvPr>
          <p:cNvCxnSpPr>
            <a:cxnSpLocks/>
            <a:stCxn id="502" idx="2"/>
            <a:endCxn id="566" idx="0"/>
          </p:cNvCxnSpPr>
          <p:nvPr/>
        </p:nvCxnSpPr>
        <p:spPr>
          <a:xfrm flipH="1">
            <a:off x="25411838" y="7465740"/>
            <a:ext cx="1462" cy="2567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Соединительная линия уступом 583">
            <a:extLst>
              <a:ext uri="{FF2B5EF4-FFF2-40B4-BE49-F238E27FC236}">
                <a16:creationId xmlns:a16="http://schemas.microsoft.com/office/drawing/2014/main" id="{FEBB3517-8923-4B50-87AE-2A4BA423A5A6}"/>
              </a:ext>
            </a:extLst>
          </p:cNvPr>
          <p:cNvCxnSpPr>
            <a:cxnSpLocks/>
            <a:stCxn id="571" idx="2"/>
            <a:endCxn id="998" idx="0"/>
          </p:cNvCxnSpPr>
          <p:nvPr/>
        </p:nvCxnSpPr>
        <p:spPr>
          <a:xfrm rot="16200000" flipH="1">
            <a:off x="27115724" y="5722169"/>
            <a:ext cx="279037" cy="5257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Соединительная линия уступом 583">
            <a:extLst>
              <a:ext uri="{FF2B5EF4-FFF2-40B4-BE49-F238E27FC236}">
                <a16:creationId xmlns:a16="http://schemas.microsoft.com/office/drawing/2014/main" id="{4F16D8DB-EC80-46DC-B445-FF374CD2834E}"/>
              </a:ext>
            </a:extLst>
          </p:cNvPr>
          <p:cNvCxnSpPr>
            <a:cxnSpLocks/>
            <a:stCxn id="998" idx="2"/>
            <a:endCxn id="611" idx="0"/>
          </p:cNvCxnSpPr>
          <p:nvPr/>
        </p:nvCxnSpPr>
        <p:spPr>
          <a:xfrm rot="5400000">
            <a:off x="26848862" y="6250696"/>
            <a:ext cx="255389" cy="10830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Прямая со стрелкой 1032">
            <a:extLst>
              <a:ext uri="{FF2B5EF4-FFF2-40B4-BE49-F238E27FC236}">
                <a16:creationId xmlns:a16="http://schemas.microsoft.com/office/drawing/2014/main" id="{6DE2290D-0330-43EF-8A18-A0F41B9D0C21}"/>
              </a:ext>
            </a:extLst>
          </p:cNvPr>
          <p:cNvCxnSpPr>
            <a:cxnSpLocks/>
            <a:stCxn id="566" idx="2"/>
            <a:endCxn id="810" idx="0"/>
          </p:cNvCxnSpPr>
          <p:nvPr/>
        </p:nvCxnSpPr>
        <p:spPr>
          <a:xfrm>
            <a:off x="25411838" y="8262475"/>
            <a:ext cx="2215" cy="274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Соединительная линия уступом 583">
            <a:extLst>
              <a:ext uri="{FF2B5EF4-FFF2-40B4-BE49-F238E27FC236}">
                <a16:creationId xmlns:a16="http://schemas.microsoft.com/office/drawing/2014/main" id="{65EC7A5E-2A1A-430B-A745-049434D06344}"/>
              </a:ext>
            </a:extLst>
          </p:cNvPr>
          <p:cNvCxnSpPr>
            <a:cxnSpLocks/>
            <a:stCxn id="502" idx="2"/>
            <a:endCxn id="991" idx="0"/>
          </p:cNvCxnSpPr>
          <p:nvPr/>
        </p:nvCxnSpPr>
        <p:spPr>
          <a:xfrm rot="16200000" flipH="1">
            <a:off x="25784930" y="7094109"/>
            <a:ext cx="282518" cy="10257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Прямая со стрелкой 1034">
            <a:extLst>
              <a:ext uri="{FF2B5EF4-FFF2-40B4-BE49-F238E27FC236}">
                <a16:creationId xmlns:a16="http://schemas.microsoft.com/office/drawing/2014/main" id="{ABFF9150-F468-461A-9619-ADCF88BC2371}"/>
              </a:ext>
            </a:extLst>
          </p:cNvPr>
          <p:cNvCxnSpPr>
            <a:cxnSpLocks/>
            <a:stCxn id="669" idx="2"/>
            <a:endCxn id="693" idx="0"/>
          </p:cNvCxnSpPr>
          <p:nvPr/>
        </p:nvCxnSpPr>
        <p:spPr>
          <a:xfrm>
            <a:off x="29674624" y="9100590"/>
            <a:ext cx="0" cy="10613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5" name="Прямоугольник 994">
            <a:extLst>
              <a:ext uri="{FF2B5EF4-FFF2-40B4-BE49-F238E27FC236}">
                <a16:creationId xmlns:a16="http://schemas.microsoft.com/office/drawing/2014/main" id="{2F2DBAD5-5508-41EC-84DC-F8B86847A9E6}"/>
              </a:ext>
            </a:extLst>
          </p:cNvPr>
          <p:cNvSpPr/>
          <p:nvPr/>
        </p:nvSpPr>
        <p:spPr>
          <a:xfrm>
            <a:off x="27058871" y="855369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Использовать «Трибуну» как рупор пропаганды</a:t>
            </a:r>
            <a:endParaRPr lang="ru-RU" sz="2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:a16="http://schemas.microsoft.com/office/drawing/2014/main" id="{4EA81F9C-76DD-4810-87A5-F21AC454478B}"/>
              </a:ext>
            </a:extLst>
          </p:cNvPr>
          <p:cNvSpPr/>
          <p:nvPr/>
        </p:nvSpPr>
        <p:spPr>
          <a:xfrm>
            <a:off x="28165521" y="692208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 с Мадейры</a:t>
            </a:r>
            <a:endParaRPr lang="ru-RU" sz="200" dirty="0"/>
          </a:p>
        </p:txBody>
      </p:sp>
      <p:cxnSp>
        <p:nvCxnSpPr>
          <p:cNvPr id="1007" name="Соединительная линия уступом 583">
            <a:extLst>
              <a:ext uri="{FF2B5EF4-FFF2-40B4-BE49-F238E27FC236}">
                <a16:creationId xmlns:a16="http://schemas.microsoft.com/office/drawing/2014/main" id="{C8D99CFB-6CF7-4A9C-90A1-0DEB291C68BB}"/>
              </a:ext>
            </a:extLst>
          </p:cNvPr>
          <p:cNvCxnSpPr>
            <a:cxnSpLocks/>
            <a:stCxn id="998" idx="2"/>
            <a:endCxn id="996" idx="0"/>
          </p:cNvCxnSpPr>
          <p:nvPr/>
        </p:nvCxnSpPr>
        <p:spPr>
          <a:xfrm rot="16200000" flipH="1">
            <a:off x="27944617" y="6238013"/>
            <a:ext cx="257543" cy="11105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Прямая со стрелкой 1012">
            <a:extLst>
              <a:ext uri="{FF2B5EF4-FFF2-40B4-BE49-F238E27FC236}">
                <a16:creationId xmlns:a16="http://schemas.microsoft.com/office/drawing/2014/main" id="{F6BE765D-293C-4499-90B8-F2F137755194}"/>
              </a:ext>
            </a:extLst>
          </p:cNvPr>
          <p:cNvCxnSpPr>
            <a:cxnSpLocks/>
            <a:stCxn id="994" idx="2"/>
            <a:endCxn id="995" idx="0"/>
          </p:cNvCxnSpPr>
          <p:nvPr/>
        </p:nvCxnSpPr>
        <p:spPr>
          <a:xfrm>
            <a:off x="27518092" y="8288258"/>
            <a:ext cx="3942" cy="2654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" name="Прямоугольник 1013">
            <a:extLst>
              <a:ext uri="{FF2B5EF4-FFF2-40B4-BE49-F238E27FC236}">
                <a16:creationId xmlns:a16="http://schemas.microsoft.com/office/drawing/2014/main" id="{F9FB29D3-4E25-4DC3-9F03-97443DB99E98}"/>
              </a:ext>
            </a:extLst>
          </p:cNvPr>
          <p:cNvSpPr/>
          <p:nvPr/>
        </p:nvSpPr>
        <p:spPr>
          <a:xfrm>
            <a:off x="25978764" y="855105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Включить корпоративное представительство в сенат</a:t>
            </a:r>
            <a:endParaRPr lang="ru-RU" sz="200" dirty="0"/>
          </a:p>
        </p:txBody>
      </p:sp>
      <p:cxnSp>
        <p:nvCxnSpPr>
          <p:cNvPr id="1015" name="Прямая со стрелкой 1014">
            <a:extLst>
              <a:ext uri="{FF2B5EF4-FFF2-40B4-BE49-F238E27FC236}">
                <a16:creationId xmlns:a16="http://schemas.microsoft.com/office/drawing/2014/main" id="{559D33AC-05A9-416A-91BE-42EB1F142723}"/>
              </a:ext>
            </a:extLst>
          </p:cNvPr>
          <p:cNvCxnSpPr>
            <a:cxnSpLocks/>
            <a:stCxn id="991" idx="2"/>
            <a:endCxn id="1014" idx="0"/>
          </p:cNvCxnSpPr>
          <p:nvPr/>
        </p:nvCxnSpPr>
        <p:spPr>
          <a:xfrm>
            <a:off x="26439079" y="8288258"/>
            <a:ext cx="2848" cy="262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7" name="Прямоугольник 1016">
            <a:extLst>
              <a:ext uri="{FF2B5EF4-FFF2-40B4-BE49-F238E27FC236}">
                <a16:creationId xmlns:a16="http://schemas.microsoft.com/office/drawing/2014/main" id="{2D5C01C9-434A-411E-A259-3A14B7E39E55}"/>
              </a:ext>
            </a:extLst>
          </p:cNvPr>
          <p:cNvSpPr/>
          <p:nvPr/>
        </p:nvSpPr>
        <p:spPr>
          <a:xfrm>
            <a:off x="25491543" y="531030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избирательные права</a:t>
            </a:r>
            <a:endParaRPr lang="ru-RU" sz="200" dirty="0"/>
          </a:p>
        </p:txBody>
      </p:sp>
      <p:cxnSp>
        <p:nvCxnSpPr>
          <p:cNvPr id="1024" name="Соединительная линия уступом 583">
            <a:extLst>
              <a:ext uri="{FF2B5EF4-FFF2-40B4-BE49-F238E27FC236}">
                <a16:creationId xmlns:a16="http://schemas.microsoft.com/office/drawing/2014/main" id="{5DEAFC90-C6EC-44F2-8721-4AD47D923747}"/>
              </a:ext>
            </a:extLst>
          </p:cNvPr>
          <p:cNvCxnSpPr>
            <a:cxnSpLocks/>
            <a:stCxn id="264" idx="2"/>
            <a:endCxn id="1017" idx="0"/>
          </p:cNvCxnSpPr>
          <p:nvPr/>
        </p:nvCxnSpPr>
        <p:spPr>
          <a:xfrm rot="16200000" flipH="1">
            <a:off x="25525482" y="4881083"/>
            <a:ext cx="317521" cy="5409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577">
            <a:extLst>
              <a:ext uri="{FF2B5EF4-FFF2-40B4-BE49-F238E27FC236}">
                <a16:creationId xmlns:a16="http://schemas.microsoft.com/office/drawing/2014/main" id="{F1DA857E-CCB6-4808-94C2-7930AB6AD55D}"/>
              </a:ext>
            </a:extLst>
          </p:cNvPr>
          <p:cNvCxnSpPr>
            <a:cxnSpLocks/>
            <a:stCxn id="560" idx="2"/>
            <a:endCxn id="546" idx="0"/>
          </p:cNvCxnSpPr>
          <p:nvPr/>
        </p:nvCxnSpPr>
        <p:spPr>
          <a:xfrm rot="16200000" flipH="1">
            <a:off x="23963798" y="5700345"/>
            <a:ext cx="278254" cy="5717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Соединительная линия уступом 583">
            <a:extLst>
              <a:ext uri="{FF2B5EF4-FFF2-40B4-BE49-F238E27FC236}">
                <a16:creationId xmlns:a16="http://schemas.microsoft.com/office/drawing/2014/main" id="{31E1C602-EB8C-4CA4-89C1-45A9722ABEAF}"/>
              </a:ext>
            </a:extLst>
          </p:cNvPr>
          <p:cNvCxnSpPr>
            <a:cxnSpLocks/>
            <a:stCxn id="571" idx="2"/>
            <a:endCxn id="504" idx="0"/>
          </p:cNvCxnSpPr>
          <p:nvPr/>
        </p:nvCxnSpPr>
        <p:spPr>
          <a:xfrm rot="5400000">
            <a:off x="26575778" y="5705573"/>
            <a:ext cx="276686" cy="5565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Соединительная линия уступом 583">
            <a:extLst>
              <a:ext uri="{FF2B5EF4-FFF2-40B4-BE49-F238E27FC236}">
                <a16:creationId xmlns:a16="http://schemas.microsoft.com/office/drawing/2014/main" id="{7F282453-3A1B-4885-82B7-F9F17742A498}"/>
              </a:ext>
            </a:extLst>
          </p:cNvPr>
          <p:cNvCxnSpPr>
            <a:cxnSpLocks/>
            <a:stCxn id="1017" idx="2"/>
            <a:endCxn id="565" idx="0"/>
          </p:cNvCxnSpPr>
          <p:nvPr/>
        </p:nvCxnSpPr>
        <p:spPr>
          <a:xfrm rot="5400000">
            <a:off x="25547468" y="5717136"/>
            <a:ext cx="274067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Соединительная линия уступом 583">
            <a:extLst>
              <a:ext uri="{FF2B5EF4-FFF2-40B4-BE49-F238E27FC236}">
                <a16:creationId xmlns:a16="http://schemas.microsoft.com/office/drawing/2014/main" id="{5044FCAA-2469-482F-A5DC-40FB65440150}"/>
              </a:ext>
            </a:extLst>
          </p:cNvPr>
          <p:cNvCxnSpPr>
            <a:cxnSpLocks/>
            <a:stCxn id="526" idx="2"/>
            <a:endCxn id="565" idx="0"/>
          </p:cNvCxnSpPr>
          <p:nvPr/>
        </p:nvCxnSpPr>
        <p:spPr>
          <a:xfrm rot="16200000" flipH="1">
            <a:off x="25001982" y="5712061"/>
            <a:ext cx="277261" cy="5473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Соединительная линия уступом 583">
            <a:extLst>
              <a:ext uri="{FF2B5EF4-FFF2-40B4-BE49-F238E27FC236}">
                <a16:creationId xmlns:a16="http://schemas.microsoft.com/office/drawing/2014/main" id="{9D29C378-B573-49D2-90FC-C37C7878C183}"/>
              </a:ext>
            </a:extLst>
          </p:cNvPr>
          <p:cNvCxnSpPr>
            <a:cxnSpLocks/>
            <a:stCxn id="264" idx="2"/>
            <a:endCxn id="526" idx="0"/>
          </p:cNvCxnSpPr>
          <p:nvPr/>
        </p:nvCxnSpPr>
        <p:spPr>
          <a:xfrm rot="5400000">
            <a:off x="24983191" y="4876525"/>
            <a:ext cx="314327" cy="5468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Прямоугольник 1037">
            <a:extLst>
              <a:ext uri="{FF2B5EF4-FFF2-40B4-BE49-F238E27FC236}">
                <a16:creationId xmlns:a16="http://schemas.microsoft.com/office/drawing/2014/main" id="{FB143A09-B1F1-4129-980E-4D53B45BDD12}"/>
              </a:ext>
            </a:extLst>
          </p:cNvPr>
          <p:cNvSpPr/>
          <p:nvPr/>
        </p:nvSpPr>
        <p:spPr>
          <a:xfrm>
            <a:off x="26518620" y="934821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обязательное общее образование</a:t>
            </a:r>
            <a:endParaRPr lang="ru-RU" sz="200" dirty="0"/>
          </a:p>
        </p:txBody>
      </p:sp>
      <p:cxnSp>
        <p:nvCxnSpPr>
          <p:cNvPr id="1040" name="Соединительная линия уступом 681">
            <a:extLst>
              <a:ext uri="{FF2B5EF4-FFF2-40B4-BE49-F238E27FC236}">
                <a16:creationId xmlns:a16="http://schemas.microsoft.com/office/drawing/2014/main" id="{EA6B808C-66AC-4D52-94F4-C10A23C79285}"/>
              </a:ext>
            </a:extLst>
          </p:cNvPr>
          <p:cNvCxnSpPr>
            <a:cxnSpLocks/>
            <a:stCxn id="1014" idx="2"/>
            <a:endCxn id="1038" idx="0"/>
          </p:cNvCxnSpPr>
          <p:nvPr/>
        </p:nvCxnSpPr>
        <p:spPr>
          <a:xfrm rot="16200000" flipH="1">
            <a:off x="26583272" y="8949707"/>
            <a:ext cx="257166" cy="5398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Соединительная линия уступом 681">
            <a:extLst>
              <a:ext uri="{FF2B5EF4-FFF2-40B4-BE49-F238E27FC236}">
                <a16:creationId xmlns:a16="http://schemas.microsoft.com/office/drawing/2014/main" id="{EA9AC473-6663-4CAC-937F-99FAA81BD838}"/>
              </a:ext>
            </a:extLst>
          </p:cNvPr>
          <p:cNvCxnSpPr>
            <a:cxnSpLocks/>
            <a:stCxn id="995" idx="2"/>
            <a:endCxn id="1038" idx="0"/>
          </p:cNvCxnSpPr>
          <p:nvPr/>
        </p:nvCxnSpPr>
        <p:spPr>
          <a:xfrm rot="5400000">
            <a:off x="27124646" y="8950830"/>
            <a:ext cx="254526" cy="5402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369">
            <a:extLst>
              <a:ext uri="{FF2B5EF4-FFF2-40B4-BE49-F238E27FC236}">
                <a16:creationId xmlns:a16="http://schemas.microsoft.com/office/drawing/2014/main" id="{6E96472F-EDC5-464C-95CA-9D9C3A697AAB}"/>
              </a:ext>
            </a:extLst>
          </p:cNvPr>
          <p:cNvCxnSpPr>
            <a:cxnSpLocks/>
            <a:stCxn id="315" idx="2"/>
            <a:endCxn id="408" idx="0"/>
          </p:cNvCxnSpPr>
          <p:nvPr/>
        </p:nvCxnSpPr>
        <p:spPr>
          <a:xfrm rot="5400000">
            <a:off x="36855079" y="6835914"/>
            <a:ext cx="264510" cy="127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0" name="Прямоугольник 1009">
            <a:extLst>
              <a:ext uri="{FF2B5EF4-FFF2-40B4-BE49-F238E27FC236}">
                <a16:creationId xmlns:a16="http://schemas.microsoft.com/office/drawing/2014/main" id="{75862926-2257-407C-8C0E-F42DAC1BE797}"/>
              </a:ext>
            </a:extLst>
          </p:cNvPr>
          <p:cNvSpPr/>
          <p:nvPr/>
        </p:nvSpPr>
        <p:spPr>
          <a:xfrm>
            <a:off x="41444291" y="6153666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Борьба с пережитками корпоративизма</a:t>
            </a:r>
          </a:p>
        </p:txBody>
      </p:sp>
      <p:cxnSp>
        <p:nvCxnSpPr>
          <p:cNvPr id="1016" name="Соединительная линия уступом 319">
            <a:extLst>
              <a:ext uri="{FF2B5EF4-FFF2-40B4-BE49-F238E27FC236}">
                <a16:creationId xmlns:a16="http://schemas.microsoft.com/office/drawing/2014/main" id="{29FC0B85-A65A-4BFA-B39E-545DD57BF288}"/>
              </a:ext>
            </a:extLst>
          </p:cNvPr>
          <p:cNvCxnSpPr>
            <a:cxnSpLocks/>
            <a:stCxn id="281" idx="2"/>
            <a:endCxn id="1010" idx="0"/>
          </p:cNvCxnSpPr>
          <p:nvPr/>
        </p:nvCxnSpPr>
        <p:spPr>
          <a:xfrm rot="16200000" flipH="1">
            <a:off x="39826093" y="4072304"/>
            <a:ext cx="288105" cy="38746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Соединительная линия уступом 319">
            <a:extLst>
              <a:ext uri="{FF2B5EF4-FFF2-40B4-BE49-F238E27FC236}">
                <a16:creationId xmlns:a16="http://schemas.microsoft.com/office/drawing/2014/main" id="{FF926016-CB4F-44FB-ABA7-D080727B2B03}"/>
              </a:ext>
            </a:extLst>
          </p:cNvPr>
          <p:cNvCxnSpPr>
            <a:cxnSpLocks/>
            <a:stCxn id="281" idx="2"/>
            <a:endCxn id="845" idx="0"/>
          </p:cNvCxnSpPr>
          <p:nvPr/>
        </p:nvCxnSpPr>
        <p:spPr>
          <a:xfrm rot="16200000" flipH="1">
            <a:off x="40437645" y="3460752"/>
            <a:ext cx="287704" cy="50973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Прямоугольник 1038">
            <a:extLst>
              <a:ext uri="{FF2B5EF4-FFF2-40B4-BE49-F238E27FC236}">
                <a16:creationId xmlns:a16="http://schemas.microsoft.com/office/drawing/2014/main" id="{652F8D1C-7D54-4279-AFBA-48E724625D42}"/>
              </a:ext>
            </a:extLst>
          </p:cNvPr>
          <p:cNvSpPr/>
          <p:nvPr/>
        </p:nvSpPr>
        <p:spPr>
          <a:xfrm>
            <a:off x="37570836" y="857597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Установить солидарные отношения с рабочими центрами мира </a:t>
            </a:r>
            <a:r>
              <a:rPr lang="ru-RU" sz="100" dirty="0"/>
              <a:t>солидарные отношения со всеми рабочими центрами мира</a:t>
            </a:r>
            <a:endParaRPr lang="ru-RU" sz="700" dirty="0"/>
          </a:p>
        </p:txBody>
      </p:sp>
      <p:cxnSp>
        <p:nvCxnSpPr>
          <p:cNvPr id="1042" name="Соединительная линия уступом 406">
            <a:extLst>
              <a:ext uri="{FF2B5EF4-FFF2-40B4-BE49-F238E27FC236}">
                <a16:creationId xmlns:a16="http://schemas.microsoft.com/office/drawing/2014/main" id="{B019799A-4229-4625-BC53-063C73AEC5E3}"/>
              </a:ext>
            </a:extLst>
          </p:cNvPr>
          <p:cNvCxnSpPr>
            <a:cxnSpLocks/>
            <a:stCxn id="344" idx="2"/>
            <a:endCxn id="1039" idx="0"/>
          </p:cNvCxnSpPr>
          <p:nvPr/>
        </p:nvCxnSpPr>
        <p:spPr>
          <a:xfrm rot="5400000">
            <a:off x="38431664" y="7925057"/>
            <a:ext cx="253257" cy="104858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Соединительная линия уступом 406">
            <a:extLst>
              <a:ext uri="{FF2B5EF4-FFF2-40B4-BE49-F238E27FC236}">
                <a16:creationId xmlns:a16="http://schemas.microsoft.com/office/drawing/2014/main" id="{4E66616C-7575-46DB-9391-8DDD97169532}"/>
              </a:ext>
            </a:extLst>
          </p:cNvPr>
          <p:cNvCxnSpPr>
            <a:cxnSpLocks/>
            <a:stCxn id="345" idx="2"/>
            <a:endCxn id="1039" idx="0"/>
          </p:cNvCxnSpPr>
          <p:nvPr/>
        </p:nvCxnSpPr>
        <p:spPr>
          <a:xfrm rot="5400000">
            <a:off x="37907529" y="8449470"/>
            <a:ext cx="252978" cy="3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Соединительная линия уступом 406">
            <a:extLst>
              <a:ext uri="{FF2B5EF4-FFF2-40B4-BE49-F238E27FC236}">
                <a16:creationId xmlns:a16="http://schemas.microsoft.com/office/drawing/2014/main" id="{3CD09D77-E4DC-463F-893E-1C9C12A820EF}"/>
              </a:ext>
            </a:extLst>
          </p:cNvPr>
          <p:cNvCxnSpPr>
            <a:cxnSpLocks/>
            <a:stCxn id="347" idx="2"/>
            <a:endCxn id="1039" idx="0"/>
          </p:cNvCxnSpPr>
          <p:nvPr/>
        </p:nvCxnSpPr>
        <p:spPr>
          <a:xfrm rot="16200000" flipH="1">
            <a:off x="37385425" y="7927403"/>
            <a:ext cx="253257" cy="104389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421">
            <a:extLst>
              <a:ext uri="{FF2B5EF4-FFF2-40B4-BE49-F238E27FC236}">
                <a16:creationId xmlns:a16="http://schemas.microsoft.com/office/drawing/2014/main" id="{C7AFB8F5-22E4-42E8-B8DD-ED74121FC072}"/>
              </a:ext>
            </a:extLst>
          </p:cNvPr>
          <p:cNvCxnSpPr>
            <a:cxnSpLocks/>
            <a:stCxn id="1039" idx="2"/>
            <a:endCxn id="353" idx="0"/>
          </p:cNvCxnSpPr>
          <p:nvPr/>
        </p:nvCxnSpPr>
        <p:spPr>
          <a:xfrm rot="5400000">
            <a:off x="37657133" y="8967968"/>
            <a:ext cx="228856" cy="5248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421">
            <a:extLst>
              <a:ext uri="{FF2B5EF4-FFF2-40B4-BE49-F238E27FC236}">
                <a16:creationId xmlns:a16="http://schemas.microsoft.com/office/drawing/2014/main" id="{1FE68B96-518A-44CE-ABA4-F2C8382F96BF}"/>
              </a:ext>
            </a:extLst>
          </p:cNvPr>
          <p:cNvCxnSpPr>
            <a:cxnSpLocks/>
            <a:stCxn id="1039" idx="2"/>
            <a:endCxn id="351" idx="0"/>
          </p:cNvCxnSpPr>
          <p:nvPr/>
        </p:nvCxnSpPr>
        <p:spPr>
          <a:xfrm rot="16200000" flipH="1">
            <a:off x="38186930" y="8963047"/>
            <a:ext cx="230030" cy="5358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428">
            <a:extLst>
              <a:ext uri="{FF2B5EF4-FFF2-40B4-BE49-F238E27FC236}">
                <a16:creationId xmlns:a16="http://schemas.microsoft.com/office/drawing/2014/main" id="{F0A0E572-89A2-413A-A431-0E6A7900BA0E}"/>
              </a:ext>
            </a:extLst>
          </p:cNvPr>
          <p:cNvCxnSpPr>
            <a:cxnSpLocks/>
            <a:stCxn id="355" idx="2"/>
            <a:endCxn id="1050" idx="0"/>
          </p:cNvCxnSpPr>
          <p:nvPr/>
        </p:nvCxnSpPr>
        <p:spPr>
          <a:xfrm rot="16200000" flipH="1">
            <a:off x="35481709" y="9744244"/>
            <a:ext cx="279459" cy="5770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Соединительная линия уступом 428">
            <a:extLst>
              <a:ext uri="{FF2B5EF4-FFF2-40B4-BE49-F238E27FC236}">
                <a16:creationId xmlns:a16="http://schemas.microsoft.com/office/drawing/2014/main" id="{984CE3EC-ECFD-4166-81BA-0A046F30F57C}"/>
              </a:ext>
            </a:extLst>
          </p:cNvPr>
          <p:cNvCxnSpPr>
            <a:cxnSpLocks/>
            <a:stCxn id="354" idx="2"/>
            <a:endCxn id="1050" idx="0"/>
          </p:cNvCxnSpPr>
          <p:nvPr/>
        </p:nvCxnSpPr>
        <p:spPr>
          <a:xfrm rot="5400000">
            <a:off x="36039427" y="9763564"/>
            <a:ext cx="279458" cy="5383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Прямоугольник 1049">
            <a:extLst>
              <a:ext uri="{FF2B5EF4-FFF2-40B4-BE49-F238E27FC236}">
                <a16:creationId xmlns:a16="http://schemas.microsoft.com/office/drawing/2014/main" id="{987DE8A3-D984-4068-8A4F-447055064B44}"/>
              </a:ext>
            </a:extLst>
          </p:cNvPr>
          <p:cNvSpPr/>
          <p:nvPr/>
        </p:nvSpPr>
        <p:spPr>
          <a:xfrm>
            <a:off x="35446793" y="10172492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Единая конфедерация труда </a:t>
            </a:r>
            <a:r>
              <a:rPr lang="ru-RU" sz="100" dirty="0"/>
              <a:t>солидарные отношения со всеми рабочими центрами мира</a:t>
            </a:r>
            <a:endParaRPr lang="ru-RU" sz="700" dirty="0"/>
          </a:p>
        </p:txBody>
      </p:sp>
      <p:sp>
        <p:nvSpPr>
          <p:cNvPr id="1053" name="Прямоугольник 1052">
            <a:extLst>
              <a:ext uri="{FF2B5EF4-FFF2-40B4-BE49-F238E27FC236}">
                <a16:creationId xmlns:a16="http://schemas.microsoft.com/office/drawing/2014/main" id="{365796C7-D650-4BED-8625-D31C3C805814}"/>
              </a:ext>
            </a:extLst>
          </p:cNvPr>
          <p:cNvSpPr/>
          <p:nvPr/>
        </p:nvSpPr>
        <p:spPr>
          <a:xfrm>
            <a:off x="35483062" y="615263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Эмансипация колоний </a:t>
            </a:r>
            <a:r>
              <a:rPr lang="ru-RU" sz="200" dirty="0"/>
              <a:t>(</a:t>
            </a:r>
            <a:r>
              <a:rPr lang="ru-RU" sz="200" dirty="0" err="1"/>
              <a:t>Либертарианская</a:t>
            </a:r>
            <a:r>
              <a:rPr lang="ru-RU" sz="200" dirty="0"/>
              <a:t> пресса, уделяя особое внимание «А </a:t>
            </a:r>
            <a:r>
              <a:rPr lang="ru-RU" sz="200" dirty="0" err="1"/>
              <a:t>Баталья</a:t>
            </a:r>
            <a:r>
              <a:rPr lang="ru-RU" sz="200" dirty="0"/>
              <a:t>», регулярно публиковала информацию о борьбе и положении рабочих и чернокожих в португальских колониях. Его точка зрения, как он настаивал на подчеркивании, была универсалистской, отвергающей патриотические предрассудки (А </a:t>
            </a:r>
            <a:r>
              <a:rPr lang="ru-RU" sz="200" dirty="0" err="1"/>
              <a:t>Баталья</a:t>
            </a:r>
            <a:r>
              <a:rPr lang="ru-RU" sz="200" dirty="0"/>
              <a:t>, 30.10.1926). В этом смысле, как и в Португалии, он призывал к эмансипации всех людей (32.1) и независимость самих колоний.)</a:t>
            </a:r>
            <a:endParaRPr lang="ru-RU" sz="700" dirty="0"/>
          </a:p>
        </p:txBody>
      </p:sp>
      <p:sp>
        <p:nvSpPr>
          <p:cNvPr id="1054" name="Прямоугольник 1053">
            <a:extLst>
              <a:ext uri="{FF2B5EF4-FFF2-40B4-BE49-F238E27FC236}">
                <a16:creationId xmlns:a16="http://schemas.microsoft.com/office/drawing/2014/main" id="{5ECFB165-06C5-40ED-B4A5-51000D49D7B6}"/>
              </a:ext>
            </a:extLst>
          </p:cNvPr>
          <p:cNvSpPr/>
          <p:nvPr/>
        </p:nvSpPr>
        <p:spPr>
          <a:xfrm>
            <a:off x="34418867" y="6148269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Отмена дискриминации в колониях </a:t>
            </a:r>
            <a:r>
              <a:rPr lang="ru-RU" sz="100" dirty="0"/>
              <a:t>(Между 1930 и 1936 годами Пинту </a:t>
            </a:r>
            <a:r>
              <a:rPr lang="ru-RU" sz="100" dirty="0" err="1"/>
              <a:t>Куартим</a:t>
            </a:r>
            <a:r>
              <a:rPr lang="ru-RU" sz="100" dirty="0"/>
              <a:t> жил и работал в Анголе и почти сразу же начал борьбу против диктатуры на этой территории. Говорят, что он участвовал в восстании 1930 года против </a:t>
            </a:r>
            <a:r>
              <a:rPr lang="ru-RU" sz="100" dirty="0" err="1"/>
              <a:t>Салазара</a:t>
            </a:r>
            <a:r>
              <a:rPr lang="ru-RU" sz="100" dirty="0"/>
              <a:t>. В местной прессе он развил активную деятельность против расизма и колониализма, например, в газетах O </a:t>
            </a:r>
            <a:r>
              <a:rPr lang="ru-RU" sz="100" dirty="0" err="1"/>
              <a:t>Planalto</a:t>
            </a:r>
            <a:r>
              <a:rPr lang="ru-RU" sz="100" dirty="0"/>
              <a:t>, которыми он руководил с 1930 по 1932 год, в газетах провинции Ангола (1932–1933) и в других газетах. Он писал театральные пьесы. Он обращался к африканским проблемам в прессе Португалии, в таких публикациях, как O </a:t>
            </a:r>
            <a:r>
              <a:rPr lang="ru-RU" sz="100" dirty="0" err="1"/>
              <a:t>Diabo</a:t>
            </a:r>
            <a:r>
              <a:rPr lang="ru-RU" sz="100" dirty="0"/>
              <a:t>, </a:t>
            </a:r>
            <a:r>
              <a:rPr lang="ru-RU" sz="100" dirty="0" err="1"/>
              <a:t>Humanidade</a:t>
            </a:r>
            <a:r>
              <a:rPr lang="ru-RU" sz="100" dirty="0"/>
              <a:t> или в журнале </a:t>
            </a:r>
            <a:r>
              <a:rPr lang="ru-RU" sz="100" dirty="0" err="1"/>
              <a:t>Ver</a:t>
            </a:r>
            <a:r>
              <a:rPr lang="ru-RU" sz="100" dirty="0"/>
              <a:t> e </a:t>
            </a:r>
            <a:r>
              <a:rPr lang="ru-RU" sz="100" dirty="0" err="1"/>
              <a:t>Crer</a:t>
            </a:r>
            <a:r>
              <a:rPr lang="ru-RU" sz="100" dirty="0"/>
              <a:t>.(33). В 1936 году он работал над книгой под названием «Мулаты» (Комментарии к проблеме смешанных браков в Анголе), в которой осуждал дискриминацию, которой они подвергались в Анголе. Он исходит из того принципа, что смешение народов было не только неизбежным, но и было широко распространенным: «Тот самый германский народ, который считается чистыми арийцами, является одним из смешанных народов. Первые жители полуострова с их последовательными арийскими нашествия (индейцев), семитов и арабов?» (существующая рукопись в ICS HSS).)</a:t>
            </a:r>
            <a:endParaRPr lang="ru-RU" sz="700" dirty="0"/>
          </a:p>
        </p:txBody>
      </p:sp>
      <p:cxnSp>
        <p:nvCxnSpPr>
          <p:cNvPr id="1055" name="Соединительная линия уступом 318">
            <a:extLst>
              <a:ext uri="{FF2B5EF4-FFF2-40B4-BE49-F238E27FC236}">
                <a16:creationId xmlns:a16="http://schemas.microsoft.com/office/drawing/2014/main" id="{BB5E4F99-4529-4A65-909F-5823B11BA2BB}"/>
              </a:ext>
            </a:extLst>
          </p:cNvPr>
          <p:cNvCxnSpPr>
            <a:cxnSpLocks/>
            <a:stCxn id="281" idx="2"/>
            <a:endCxn id="1053" idx="0"/>
          </p:cNvCxnSpPr>
          <p:nvPr/>
        </p:nvCxnSpPr>
        <p:spPr>
          <a:xfrm rot="5400000">
            <a:off x="36845993" y="4965794"/>
            <a:ext cx="287077" cy="2086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Соединительная линия уступом 318">
            <a:extLst>
              <a:ext uri="{FF2B5EF4-FFF2-40B4-BE49-F238E27FC236}">
                <a16:creationId xmlns:a16="http://schemas.microsoft.com/office/drawing/2014/main" id="{B018DEB9-A334-472E-86F5-420014D0F787}"/>
              </a:ext>
            </a:extLst>
          </p:cNvPr>
          <p:cNvCxnSpPr>
            <a:cxnSpLocks/>
            <a:stCxn id="281" idx="2"/>
            <a:endCxn id="1054" idx="0"/>
          </p:cNvCxnSpPr>
          <p:nvPr/>
        </p:nvCxnSpPr>
        <p:spPr>
          <a:xfrm rot="5400000">
            <a:off x="36316079" y="4431512"/>
            <a:ext cx="282708" cy="31508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Прямая соединительная линия 1056">
            <a:extLst>
              <a:ext uri="{FF2B5EF4-FFF2-40B4-BE49-F238E27FC236}">
                <a16:creationId xmlns:a16="http://schemas.microsoft.com/office/drawing/2014/main" id="{21007E55-B17B-463C-805D-156EBE5C6E8D}"/>
              </a:ext>
            </a:extLst>
          </p:cNvPr>
          <p:cNvCxnSpPr>
            <a:cxnSpLocks/>
            <a:stCxn id="1054" idx="3"/>
            <a:endCxn id="1053" idx="1"/>
          </p:cNvCxnSpPr>
          <p:nvPr/>
        </p:nvCxnSpPr>
        <p:spPr>
          <a:xfrm>
            <a:off x="35345192" y="6418269"/>
            <a:ext cx="137870" cy="43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Соединительная линия уступом 431">
            <a:extLst>
              <a:ext uri="{FF2B5EF4-FFF2-40B4-BE49-F238E27FC236}">
                <a16:creationId xmlns:a16="http://schemas.microsoft.com/office/drawing/2014/main" id="{AA42B640-A0A6-4EC3-95ED-719D8962AE8F}"/>
              </a:ext>
            </a:extLst>
          </p:cNvPr>
          <p:cNvCxnSpPr>
            <a:cxnSpLocks/>
            <a:stCxn id="357" idx="2"/>
            <a:endCxn id="361" idx="0"/>
          </p:cNvCxnSpPr>
          <p:nvPr/>
        </p:nvCxnSpPr>
        <p:spPr>
          <a:xfrm rot="5400000">
            <a:off x="38950996" y="9498169"/>
            <a:ext cx="313144" cy="1073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Соединительная линия уступом 431">
            <a:extLst>
              <a:ext uri="{FF2B5EF4-FFF2-40B4-BE49-F238E27FC236}">
                <a16:creationId xmlns:a16="http://schemas.microsoft.com/office/drawing/2014/main" id="{D6C4C9D8-677F-4CC5-8B47-65630FEAB9DE}"/>
              </a:ext>
            </a:extLst>
          </p:cNvPr>
          <p:cNvCxnSpPr>
            <a:cxnSpLocks/>
            <a:stCxn id="357" idx="2"/>
            <a:endCxn id="358" idx="0"/>
          </p:cNvCxnSpPr>
          <p:nvPr/>
        </p:nvCxnSpPr>
        <p:spPr>
          <a:xfrm rot="5400000">
            <a:off x="39478344" y="10026107"/>
            <a:ext cx="313735" cy="179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Соединительная линия уступом 431">
            <a:extLst>
              <a:ext uri="{FF2B5EF4-FFF2-40B4-BE49-F238E27FC236}">
                <a16:creationId xmlns:a16="http://schemas.microsoft.com/office/drawing/2014/main" id="{9532366E-1ACD-4838-9E3A-0A955566623D}"/>
              </a:ext>
            </a:extLst>
          </p:cNvPr>
          <p:cNvCxnSpPr>
            <a:cxnSpLocks/>
            <a:stCxn id="362" idx="2"/>
            <a:endCxn id="361" idx="0"/>
          </p:cNvCxnSpPr>
          <p:nvPr/>
        </p:nvCxnSpPr>
        <p:spPr>
          <a:xfrm rot="5400000">
            <a:off x="39488409" y="8955204"/>
            <a:ext cx="318697" cy="21536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Соединительная линия уступом 431">
            <a:extLst>
              <a:ext uri="{FF2B5EF4-FFF2-40B4-BE49-F238E27FC236}">
                <a16:creationId xmlns:a16="http://schemas.microsoft.com/office/drawing/2014/main" id="{550ED854-A747-4E94-B504-185BB47B1566}"/>
              </a:ext>
            </a:extLst>
          </p:cNvPr>
          <p:cNvCxnSpPr>
            <a:cxnSpLocks/>
            <a:stCxn id="362" idx="2"/>
            <a:endCxn id="358" idx="0"/>
          </p:cNvCxnSpPr>
          <p:nvPr/>
        </p:nvCxnSpPr>
        <p:spPr>
          <a:xfrm rot="5400000">
            <a:off x="40015755" y="9483142"/>
            <a:ext cx="319288" cy="109837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Прямоугольник 1046">
            <a:extLst>
              <a:ext uri="{FF2B5EF4-FFF2-40B4-BE49-F238E27FC236}">
                <a16:creationId xmlns:a16="http://schemas.microsoft.com/office/drawing/2014/main" id="{3942702E-7A2D-4A5B-A76A-1CA64E82323B}"/>
              </a:ext>
            </a:extLst>
          </p:cNvPr>
          <p:cNvSpPr/>
          <p:nvPr/>
        </p:nvSpPr>
        <p:spPr>
          <a:xfrm>
            <a:off x="28642695" y="527480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молодёжь</a:t>
            </a:r>
            <a:endParaRPr lang="ru-RU" sz="200" dirty="0"/>
          </a:p>
        </p:txBody>
      </p:sp>
      <p:cxnSp>
        <p:nvCxnSpPr>
          <p:cNvPr id="1062" name="Прямая со стрелкой 1061">
            <a:extLst>
              <a:ext uri="{FF2B5EF4-FFF2-40B4-BE49-F238E27FC236}">
                <a16:creationId xmlns:a16="http://schemas.microsoft.com/office/drawing/2014/main" id="{6C7E687D-E4F0-4C4A-9DB0-25B4123FA7CD}"/>
              </a:ext>
            </a:extLst>
          </p:cNvPr>
          <p:cNvCxnSpPr>
            <a:cxnSpLocks/>
            <a:stCxn id="1047" idx="2"/>
            <a:endCxn id="277" idx="0"/>
          </p:cNvCxnSpPr>
          <p:nvPr/>
        </p:nvCxnSpPr>
        <p:spPr>
          <a:xfrm>
            <a:off x="29105858" y="5814808"/>
            <a:ext cx="1" cy="332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Прямоугольник 1062">
            <a:extLst>
              <a:ext uri="{FF2B5EF4-FFF2-40B4-BE49-F238E27FC236}">
                <a16:creationId xmlns:a16="http://schemas.microsoft.com/office/drawing/2014/main" id="{B4475832-F244-4A43-868C-8E872F2EA39A}"/>
              </a:ext>
            </a:extLst>
          </p:cNvPr>
          <p:cNvSpPr/>
          <p:nvPr/>
        </p:nvSpPr>
        <p:spPr>
          <a:xfrm>
            <a:off x="20024277" y="5267087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64" name="Прямоугольник 1063">
            <a:extLst>
              <a:ext uri="{FF2B5EF4-FFF2-40B4-BE49-F238E27FC236}">
                <a16:creationId xmlns:a16="http://schemas.microsoft.com/office/drawing/2014/main" id="{E8D63768-10E9-4AF6-8F27-F7359B6C8C5E}"/>
              </a:ext>
            </a:extLst>
          </p:cNvPr>
          <p:cNvSpPr/>
          <p:nvPr/>
        </p:nvSpPr>
        <p:spPr>
          <a:xfrm>
            <a:off x="21304952" y="529142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065" name="Прямоугольник 1064">
            <a:extLst>
              <a:ext uri="{FF2B5EF4-FFF2-40B4-BE49-F238E27FC236}">
                <a16:creationId xmlns:a16="http://schemas.microsoft.com/office/drawing/2014/main" id="{1B145E45-727D-4727-B71C-F2F1D9559D51}"/>
              </a:ext>
            </a:extLst>
          </p:cNvPr>
          <p:cNvSpPr/>
          <p:nvPr/>
        </p:nvSpPr>
        <p:spPr>
          <a:xfrm>
            <a:off x="20025172" y="605567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70</a:t>
            </a:r>
          </a:p>
        </p:txBody>
      </p:sp>
      <p:sp>
        <p:nvSpPr>
          <p:cNvPr id="1066" name="Прямоугольник 1065">
            <a:extLst>
              <a:ext uri="{FF2B5EF4-FFF2-40B4-BE49-F238E27FC236}">
                <a16:creationId xmlns:a16="http://schemas.microsoft.com/office/drawing/2014/main" id="{C8071855-C74C-4D87-ADFF-F344275C87EC}"/>
              </a:ext>
            </a:extLst>
          </p:cNvPr>
          <p:cNvSpPr/>
          <p:nvPr/>
        </p:nvSpPr>
        <p:spPr>
          <a:xfrm>
            <a:off x="21059487" y="6032320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67" name="Прямоугольник 1066">
            <a:extLst>
              <a:ext uri="{FF2B5EF4-FFF2-40B4-BE49-F238E27FC236}">
                <a16:creationId xmlns:a16="http://schemas.microsoft.com/office/drawing/2014/main" id="{68E27B96-11F5-4039-84E7-42199D8D845A}"/>
              </a:ext>
            </a:extLst>
          </p:cNvPr>
          <p:cNvSpPr/>
          <p:nvPr/>
        </p:nvSpPr>
        <p:spPr>
          <a:xfrm>
            <a:off x="29138177" y="5182595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40</a:t>
            </a:r>
          </a:p>
        </p:txBody>
      </p:sp>
      <p:sp>
        <p:nvSpPr>
          <p:cNvPr id="1068" name="Прямоугольник 1067">
            <a:extLst>
              <a:ext uri="{FF2B5EF4-FFF2-40B4-BE49-F238E27FC236}">
                <a16:creationId xmlns:a16="http://schemas.microsoft.com/office/drawing/2014/main" id="{4D1A093B-AE04-40F2-B953-F7280A6D3FEC}"/>
              </a:ext>
            </a:extLst>
          </p:cNvPr>
          <p:cNvSpPr/>
          <p:nvPr/>
        </p:nvSpPr>
        <p:spPr>
          <a:xfrm>
            <a:off x="30518554" y="530366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069" name="Прямоугольник 1068">
            <a:extLst>
              <a:ext uri="{FF2B5EF4-FFF2-40B4-BE49-F238E27FC236}">
                <a16:creationId xmlns:a16="http://schemas.microsoft.com/office/drawing/2014/main" id="{D9D9BD60-9494-400D-BFF3-43CBC9892D32}"/>
              </a:ext>
            </a:extLst>
          </p:cNvPr>
          <p:cNvSpPr/>
          <p:nvPr/>
        </p:nvSpPr>
        <p:spPr>
          <a:xfrm>
            <a:off x="29227662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90</a:t>
            </a:r>
          </a:p>
        </p:txBody>
      </p:sp>
      <p:sp>
        <p:nvSpPr>
          <p:cNvPr id="1070" name="Прямоугольник 1069">
            <a:extLst>
              <a:ext uri="{FF2B5EF4-FFF2-40B4-BE49-F238E27FC236}">
                <a16:creationId xmlns:a16="http://schemas.microsoft.com/office/drawing/2014/main" id="{786F7859-F58F-40BF-B80A-9C855CAD043F}"/>
              </a:ext>
            </a:extLst>
          </p:cNvPr>
          <p:cNvSpPr/>
          <p:nvPr/>
        </p:nvSpPr>
        <p:spPr>
          <a:xfrm>
            <a:off x="33319581" y="6966266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71" name="Прямоугольник 1070">
            <a:extLst>
              <a:ext uri="{FF2B5EF4-FFF2-40B4-BE49-F238E27FC236}">
                <a16:creationId xmlns:a16="http://schemas.microsoft.com/office/drawing/2014/main" id="{11825821-3F55-481C-895E-66DBD09B8B37}"/>
              </a:ext>
            </a:extLst>
          </p:cNvPr>
          <p:cNvSpPr/>
          <p:nvPr/>
        </p:nvSpPr>
        <p:spPr>
          <a:xfrm>
            <a:off x="33383797" y="617290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072" name="Прямоугольник 1071">
            <a:extLst>
              <a:ext uri="{FF2B5EF4-FFF2-40B4-BE49-F238E27FC236}">
                <a16:creationId xmlns:a16="http://schemas.microsoft.com/office/drawing/2014/main" id="{7127F1D5-E200-4D64-9233-82F113D58C94}"/>
              </a:ext>
            </a:extLst>
          </p:cNvPr>
          <p:cNvSpPr/>
          <p:nvPr/>
        </p:nvSpPr>
        <p:spPr>
          <a:xfrm>
            <a:off x="34030831" y="8583404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73" name="Прямоугольник 1072">
            <a:extLst>
              <a:ext uri="{FF2B5EF4-FFF2-40B4-BE49-F238E27FC236}">
                <a16:creationId xmlns:a16="http://schemas.microsoft.com/office/drawing/2014/main" id="{6791AE45-757E-4077-88DC-3E152E2FE8EC}"/>
              </a:ext>
            </a:extLst>
          </p:cNvPr>
          <p:cNvSpPr/>
          <p:nvPr/>
        </p:nvSpPr>
        <p:spPr>
          <a:xfrm>
            <a:off x="33456303" y="93853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70</a:t>
            </a:r>
          </a:p>
        </p:txBody>
      </p:sp>
      <p:sp>
        <p:nvSpPr>
          <p:cNvPr id="1074" name="Прямоугольник 1073">
            <a:extLst>
              <a:ext uri="{FF2B5EF4-FFF2-40B4-BE49-F238E27FC236}">
                <a16:creationId xmlns:a16="http://schemas.microsoft.com/office/drawing/2014/main" id="{25E127DA-88E2-45B4-9C5C-9E7DDCE3D28F}"/>
              </a:ext>
            </a:extLst>
          </p:cNvPr>
          <p:cNvSpPr/>
          <p:nvPr/>
        </p:nvSpPr>
        <p:spPr>
          <a:xfrm>
            <a:off x="31845453" y="8559086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70</a:t>
            </a:r>
          </a:p>
        </p:txBody>
      </p:sp>
      <p:sp>
        <p:nvSpPr>
          <p:cNvPr id="1075" name="Прямоугольник 1074">
            <a:extLst>
              <a:ext uri="{FF2B5EF4-FFF2-40B4-BE49-F238E27FC236}">
                <a16:creationId xmlns:a16="http://schemas.microsoft.com/office/drawing/2014/main" id="{A389BB97-A569-4F1D-AD0D-2F6A3CB51104}"/>
              </a:ext>
            </a:extLst>
          </p:cNvPr>
          <p:cNvSpPr/>
          <p:nvPr/>
        </p:nvSpPr>
        <p:spPr>
          <a:xfrm>
            <a:off x="32509557" y="9300226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80</a:t>
            </a:r>
          </a:p>
        </p:txBody>
      </p:sp>
      <p:sp>
        <p:nvSpPr>
          <p:cNvPr id="1076" name="Прямоугольник 1075">
            <a:extLst>
              <a:ext uri="{FF2B5EF4-FFF2-40B4-BE49-F238E27FC236}">
                <a16:creationId xmlns:a16="http://schemas.microsoft.com/office/drawing/2014/main" id="{ABA04E89-A721-43B3-9309-B5F9902D1B60}"/>
              </a:ext>
            </a:extLst>
          </p:cNvPr>
          <p:cNvSpPr/>
          <p:nvPr/>
        </p:nvSpPr>
        <p:spPr>
          <a:xfrm>
            <a:off x="32327498" y="6879705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90</a:t>
            </a:r>
          </a:p>
        </p:txBody>
      </p:sp>
      <p:sp>
        <p:nvSpPr>
          <p:cNvPr id="1077" name="Прямоугольник 1076">
            <a:extLst>
              <a:ext uri="{FF2B5EF4-FFF2-40B4-BE49-F238E27FC236}">
                <a16:creationId xmlns:a16="http://schemas.microsoft.com/office/drawing/2014/main" id="{32A0A62E-5483-4635-8F47-7E032C859071}"/>
              </a:ext>
            </a:extLst>
          </p:cNvPr>
          <p:cNvSpPr/>
          <p:nvPr/>
        </p:nvSpPr>
        <p:spPr>
          <a:xfrm>
            <a:off x="30696806" y="7269805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81" name="Прямоугольник 1080">
            <a:extLst>
              <a:ext uri="{FF2B5EF4-FFF2-40B4-BE49-F238E27FC236}">
                <a16:creationId xmlns:a16="http://schemas.microsoft.com/office/drawing/2014/main" id="{D9A64CB3-7C0E-406B-AAC3-B28E96061E0B}"/>
              </a:ext>
            </a:extLst>
          </p:cNvPr>
          <p:cNvSpPr/>
          <p:nvPr/>
        </p:nvSpPr>
        <p:spPr>
          <a:xfrm>
            <a:off x="34869758" y="10993797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Итальянской Федерации анархистов</a:t>
            </a:r>
          </a:p>
        </p:txBody>
      </p:sp>
      <p:sp>
        <p:nvSpPr>
          <p:cNvPr id="1082" name="Прямоугольник 1081">
            <a:extLst>
              <a:ext uri="{FF2B5EF4-FFF2-40B4-BE49-F238E27FC236}">
                <a16:creationId xmlns:a16="http://schemas.microsoft.com/office/drawing/2014/main" id="{E8F718ED-C333-47AE-8B81-A3FF8623E7C6}"/>
              </a:ext>
            </a:extLst>
          </p:cNvPr>
          <p:cNvSpPr/>
          <p:nvPr/>
        </p:nvSpPr>
        <p:spPr>
          <a:xfrm>
            <a:off x="35993142" y="10998309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Заключить союз с братьями из Италии</a:t>
            </a:r>
          </a:p>
        </p:txBody>
      </p:sp>
      <p:cxnSp>
        <p:nvCxnSpPr>
          <p:cNvPr id="1083" name="Прямая соединительная линия 1082">
            <a:extLst>
              <a:ext uri="{FF2B5EF4-FFF2-40B4-BE49-F238E27FC236}">
                <a16:creationId xmlns:a16="http://schemas.microsoft.com/office/drawing/2014/main" id="{0F4D888E-CD72-4F34-94EA-86AA33DF71EA}"/>
              </a:ext>
            </a:extLst>
          </p:cNvPr>
          <p:cNvCxnSpPr>
            <a:cxnSpLocks/>
            <a:stCxn id="1081" idx="3"/>
            <a:endCxn id="1082" idx="1"/>
          </p:cNvCxnSpPr>
          <p:nvPr/>
        </p:nvCxnSpPr>
        <p:spPr>
          <a:xfrm>
            <a:off x="35796083" y="11263797"/>
            <a:ext cx="197059" cy="45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Соединительная линия уступом 428">
            <a:extLst>
              <a:ext uri="{FF2B5EF4-FFF2-40B4-BE49-F238E27FC236}">
                <a16:creationId xmlns:a16="http://schemas.microsoft.com/office/drawing/2014/main" id="{D5B05347-28E3-47E9-9CDA-0A8B812C7C00}"/>
              </a:ext>
            </a:extLst>
          </p:cNvPr>
          <p:cNvCxnSpPr>
            <a:cxnSpLocks/>
            <a:stCxn id="1050" idx="2"/>
            <a:endCxn id="1081" idx="0"/>
          </p:cNvCxnSpPr>
          <p:nvPr/>
        </p:nvCxnSpPr>
        <p:spPr>
          <a:xfrm rot="5400000">
            <a:off x="35480787" y="10564627"/>
            <a:ext cx="281305" cy="5770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Соединительная линия уступом 428">
            <a:extLst>
              <a:ext uri="{FF2B5EF4-FFF2-40B4-BE49-F238E27FC236}">
                <a16:creationId xmlns:a16="http://schemas.microsoft.com/office/drawing/2014/main" id="{F54C8C9F-A1E8-4F17-908E-D0CB8ABDF4BC}"/>
              </a:ext>
            </a:extLst>
          </p:cNvPr>
          <p:cNvCxnSpPr>
            <a:cxnSpLocks/>
            <a:stCxn id="1050" idx="2"/>
            <a:endCxn id="1082" idx="0"/>
          </p:cNvCxnSpPr>
          <p:nvPr/>
        </p:nvCxnSpPr>
        <p:spPr>
          <a:xfrm rot="16200000" flipH="1">
            <a:off x="36040222" y="10582225"/>
            <a:ext cx="285817" cy="54634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Соединительная линия уступом 377">
            <a:extLst>
              <a:ext uri="{FF2B5EF4-FFF2-40B4-BE49-F238E27FC236}">
                <a16:creationId xmlns:a16="http://schemas.microsoft.com/office/drawing/2014/main" id="{57FFDCBA-0F1D-45E2-8E2F-79BDBFE8B775}"/>
              </a:ext>
            </a:extLst>
          </p:cNvPr>
          <p:cNvCxnSpPr>
            <a:cxnSpLocks/>
            <a:stCxn id="348" idx="2"/>
            <a:endCxn id="355" idx="0"/>
          </p:cNvCxnSpPr>
          <p:nvPr/>
        </p:nvCxnSpPr>
        <p:spPr>
          <a:xfrm rot="5400000">
            <a:off x="35106424" y="8549498"/>
            <a:ext cx="1030033" cy="577037"/>
          </a:xfrm>
          <a:prstGeom prst="bentConnector3">
            <a:avLst>
              <a:gd name="adj1" fmla="val 10625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Соединительная линия уступом 377">
            <a:extLst>
              <a:ext uri="{FF2B5EF4-FFF2-40B4-BE49-F238E27FC236}">
                <a16:creationId xmlns:a16="http://schemas.microsoft.com/office/drawing/2014/main" id="{C5E13216-973F-4DCB-A83B-7E1A35DC2D34}"/>
              </a:ext>
            </a:extLst>
          </p:cNvPr>
          <p:cNvCxnSpPr>
            <a:cxnSpLocks/>
            <a:stCxn id="348" idx="2"/>
            <a:endCxn id="354" idx="0"/>
          </p:cNvCxnSpPr>
          <p:nvPr/>
        </p:nvCxnSpPr>
        <p:spPr>
          <a:xfrm rot="16200000" flipH="1">
            <a:off x="35664139" y="8568818"/>
            <a:ext cx="1030034" cy="538397"/>
          </a:xfrm>
          <a:prstGeom prst="bentConnector3">
            <a:avLst>
              <a:gd name="adj1" fmla="val 10624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Прямая со стрелкой 886">
            <a:extLst>
              <a:ext uri="{FF2B5EF4-FFF2-40B4-BE49-F238E27FC236}">
                <a16:creationId xmlns:a16="http://schemas.microsoft.com/office/drawing/2014/main" id="{D95E51BA-B46C-40DD-A52E-3B1C6C8174C3}"/>
              </a:ext>
            </a:extLst>
          </p:cNvPr>
          <p:cNvCxnSpPr>
            <a:cxnSpLocks/>
            <a:stCxn id="281" idx="2"/>
            <a:endCxn id="312" idx="0"/>
          </p:cNvCxnSpPr>
          <p:nvPr/>
        </p:nvCxnSpPr>
        <p:spPr>
          <a:xfrm>
            <a:off x="38032836" y="5865561"/>
            <a:ext cx="1199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9" name="Прямоугольник 968">
            <a:extLst>
              <a:ext uri="{FF2B5EF4-FFF2-40B4-BE49-F238E27FC236}">
                <a16:creationId xmlns:a16="http://schemas.microsoft.com/office/drawing/2014/main" id="{D6421EA1-E685-4259-A67A-0E6AE3C68FF6}"/>
              </a:ext>
            </a:extLst>
          </p:cNvPr>
          <p:cNvSpPr/>
          <p:nvPr/>
        </p:nvSpPr>
        <p:spPr>
          <a:xfrm>
            <a:off x="42069450" y="6977502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Отмена частной собственности</a:t>
            </a:r>
          </a:p>
        </p:txBody>
      </p:sp>
      <p:cxnSp>
        <p:nvCxnSpPr>
          <p:cNvPr id="1079" name="Соединительная линия уступом 421">
            <a:extLst>
              <a:ext uri="{FF2B5EF4-FFF2-40B4-BE49-F238E27FC236}">
                <a16:creationId xmlns:a16="http://schemas.microsoft.com/office/drawing/2014/main" id="{2B0D8D5D-657F-4E76-94AE-AFB7FA012F9D}"/>
              </a:ext>
            </a:extLst>
          </p:cNvPr>
          <p:cNvCxnSpPr>
            <a:cxnSpLocks/>
            <a:stCxn id="1010" idx="2"/>
            <a:endCxn id="318" idx="0"/>
          </p:cNvCxnSpPr>
          <p:nvPr/>
        </p:nvCxnSpPr>
        <p:spPr>
          <a:xfrm rot="5400000">
            <a:off x="41454842" y="6526020"/>
            <a:ext cx="284966" cy="6202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Соединительная линия уступом 421">
            <a:extLst>
              <a:ext uri="{FF2B5EF4-FFF2-40B4-BE49-F238E27FC236}">
                <a16:creationId xmlns:a16="http://schemas.microsoft.com/office/drawing/2014/main" id="{89D10E72-EB78-4F98-AA3F-69549BFF6573}"/>
              </a:ext>
            </a:extLst>
          </p:cNvPr>
          <p:cNvCxnSpPr>
            <a:cxnSpLocks/>
            <a:stCxn id="1010" idx="2"/>
            <a:endCxn id="969" idx="0"/>
          </p:cNvCxnSpPr>
          <p:nvPr/>
        </p:nvCxnSpPr>
        <p:spPr>
          <a:xfrm rot="16200000" flipH="1">
            <a:off x="42078115" y="6523004"/>
            <a:ext cx="283836" cy="6251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Соединительная линия уступом 421">
            <a:extLst>
              <a:ext uri="{FF2B5EF4-FFF2-40B4-BE49-F238E27FC236}">
                <a16:creationId xmlns:a16="http://schemas.microsoft.com/office/drawing/2014/main" id="{680BEA37-77BC-4C4A-87B6-8B0261A3E869}"/>
              </a:ext>
            </a:extLst>
          </p:cNvPr>
          <p:cNvCxnSpPr>
            <a:cxnSpLocks/>
            <a:stCxn id="845" idx="2"/>
            <a:endCxn id="969" idx="0"/>
          </p:cNvCxnSpPr>
          <p:nvPr/>
        </p:nvCxnSpPr>
        <p:spPr>
          <a:xfrm rot="5400000">
            <a:off x="42689268" y="6536611"/>
            <a:ext cx="284237" cy="5975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9" name="Прямоугольник 1088">
            <a:extLst>
              <a:ext uri="{FF2B5EF4-FFF2-40B4-BE49-F238E27FC236}">
                <a16:creationId xmlns:a16="http://schemas.microsoft.com/office/drawing/2014/main" id="{5D865993-220B-4FE9-8997-5F6E64F3E82A}"/>
              </a:ext>
            </a:extLst>
          </p:cNvPr>
          <p:cNvSpPr/>
          <p:nvPr/>
        </p:nvSpPr>
        <p:spPr>
          <a:xfrm>
            <a:off x="42071891" y="7780083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Отмена налогов и госдолга</a:t>
            </a:r>
          </a:p>
        </p:txBody>
      </p:sp>
      <p:sp>
        <p:nvSpPr>
          <p:cNvPr id="1090" name="Прямоугольник 1089">
            <a:extLst>
              <a:ext uri="{FF2B5EF4-FFF2-40B4-BE49-F238E27FC236}">
                <a16:creationId xmlns:a16="http://schemas.microsoft.com/office/drawing/2014/main" id="{EDDD4809-9BFD-4DFF-BE72-EAEEF5B9DD33}"/>
              </a:ext>
            </a:extLst>
          </p:cNvPr>
          <p:cNvSpPr/>
          <p:nvPr/>
        </p:nvSpPr>
        <p:spPr>
          <a:xfrm>
            <a:off x="40261424" y="6157346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Объявление религиозных свобод</a:t>
            </a:r>
          </a:p>
        </p:txBody>
      </p:sp>
      <p:sp>
        <p:nvSpPr>
          <p:cNvPr id="1092" name="Прямоугольник 1091">
            <a:extLst>
              <a:ext uri="{FF2B5EF4-FFF2-40B4-BE49-F238E27FC236}">
                <a16:creationId xmlns:a16="http://schemas.microsoft.com/office/drawing/2014/main" id="{309C2FB9-EB5D-496C-AF87-AF54657B14D8}"/>
              </a:ext>
            </a:extLst>
          </p:cNvPr>
          <p:cNvSpPr/>
          <p:nvPr/>
        </p:nvSpPr>
        <p:spPr>
          <a:xfrm>
            <a:off x="42667406" y="8569944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Бесплатное медицинское обслуживание</a:t>
            </a:r>
          </a:p>
        </p:txBody>
      </p:sp>
      <p:cxnSp>
        <p:nvCxnSpPr>
          <p:cNvPr id="1093" name="Прямая со стрелкой 1092">
            <a:extLst>
              <a:ext uri="{FF2B5EF4-FFF2-40B4-BE49-F238E27FC236}">
                <a16:creationId xmlns:a16="http://schemas.microsoft.com/office/drawing/2014/main" id="{CEC8CCBF-3438-4669-9E3E-707E0D21DDB5}"/>
              </a:ext>
            </a:extLst>
          </p:cNvPr>
          <p:cNvCxnSpPr>
            <a:cxnSpLocks/>
            <a:stCxn id="969" idx="2"/>
            <a:endCxn id="1089" idx="0"/>
          </p:cNvCxnSpPr>
          <p:nvPr/>
        </p:nvCxnSpPr>
        <p:spPr>
          <a:xfrm>
            <a:off x="42532613" y="7517502"/>
            <a:ext cx="2441" cy="2625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5" name="Прямоугольник 1094">
            <a:extLst>
              <a:ext uri="{FF2B5EF4-FFF2-40B4-BE49-F238E27FC236}">
                <a16:creationId xmlns:a16="http://schemas.microsoft.com/office/drawing/2014/main" id="{0827ACFF-47A4-443E-88AC-7A68D78702C5}"/>
              </a:ext>
            </a:extLst>
          </p:cNvPr>
          <p:cNvSpPr/>
          <p:nvPr/>
        </p:nvSpPr>
        <p:spPr>
          <a:xfrm>
            <a:off x="42666995" y="9341853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 алкоголя</a:t>
            </a:r>
          </a:p>
        </p:txBody>
      </p:sp>
      <p:cxnSp>
        <p:nvCxnSpPr>
          <p:cNvPr id="1098" name="Прямая со стрелкой 1097">
            <a:extLst>
              <a:ext uri="{FF2B5EF4-FFF2-40B4-BE49-F238E27FC236}">
                <a16:creationId xmlns:a16="http://schemas.microsoft.com/office/drawing/2014/main" id="{E6E21E19-16EA-44AE-8EFC-35DB493194DB}"/>
              </a:ext>
            </a:extLst>
          </p:cNvPr>
          <p:cNvCxnSpPr>
            <a:cxnSpLocks/>
            <a:stCxn id="1092" idx="2"/>
            <a:endCxn id="1095" idx="0"/>
          </p:cNvCxnSpPr>
          <p:nvPr/>
        </p:nvCxnSpPr>
        <p:spPr>
          <a:xfrm flipH="1">
            <a:off x="43130158" y="9109944"/>
            <a:ext cx="411" cy="2319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Соединительная линия уступом 319">
            <a:extLst>
              <a:ext uri="{FF2B5EF4-FFF2-40B4-BE49-F238E27FC236}">
                <a16:creationId xmlns:a16="http://schemas.microsoft.com/office/drawing/2014/main" id="{9DF88C76-57E4-4849-BAD1-7D72F3876882}"/>
              </a:ext>
            </a:extLst>
          </p:cNvPr>
          <p:cNvCxnSpPr>
            <a:cxnSpLocks/>
            <a:stCxn id="281" idx="2"/>
            <a:endCxn id="1090" idx="0"/>
          </p:cNvCxnSpPr>
          <p:nvPr/>
        </p:nvCxnSpPr>
        <p:spPr>
          <a:xfrm rot="16200000" flipH="1">
            <a:off x="39232819" y="4665577"/>
            <a:ext cx="291785" cy="26917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Соединительная линия уступом 1001">
            <a:extLst>
              <a:ext uri="{FF2B5EF4-FFF2-40B4-BE49-F238E27FC236}">
                <a16:creationId xmlns:a16="http://schemas.microsoft.com/office/drawing/2014/main" id="{D6F34D01-C2AB-4E2B-B62E-417320884870}"/>
              </a:ext>
            </a:extLst>
          </p:cNvPr>
          <p:cNvCxnSpPr>
            <a:cxnSpLocks/>
            <a:stCxn id="409" idx="2"/>
            <a:endCxn id="1001" idx="0"/>
          </p:cNvCxnSpPr>
          <p:nvPr/>
        </p:nvCxnSpPr>
        <p:spPr>
          <a:xfrm rot="5400000">
            <a:off x="40335576" y="7618162"/>
            <a:ext cx="249698" cy="165354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Прямая со стрелкой 1100">
            <a:extLst>
              <a:ext uri="{FF2B5EF4-FFF2-40B4-BE49-F238E27FC236}">
                <a16:creationId xmlns:a16="http://schemas.microsoft.com/office/drawing/2014/main" id="{647D5F45-7768-4EB8-92C4-C5767F285283}"/>
              </a:ext>
            </a:extLst>
          </p:cNvPr>
          <p:cNvCxnSpPr>
            <a:cxnSpLocks/>
            <a:stCxn id="845" idx="2"/>
            <a:endCxn id="1092" idx="0"/>
          </p:cNvCxnSpPr>
          <p:nvPr/>
        </p:nvCxnSpPr>
        <p:spPr>
          <a:xfrm>
            <a:off x="43130158" y="6693265"/>
            <a:ext cx="411" cy="18766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Соединительная линия уступом 1001">
            <a:extLst>
              <a:ext uri="{FF2B5EF4-FFF2-40B4-BE49-F238E27FC236}">
                <a16:creationId xmlns:a16="http://schemas.microsoft.com/office/drawing/2014/main" id="{41AC75BA-B0A4-4002-81DA-E210A8A5CB0C}"/>
              </a:ext>
            </a:extLst>
          </p:cNvPr>
          <p:cNvCxnSpPr>
            <a:cxnSpLocks/>
            <a:stCxn id="409" idx="2"/>
            <a:endCxn id="342" idx="0"/>
          </p:cNvCxnSpPr>
          <p:nvPr/>
        </p:nvCxnSpPr>
        <p:spPr>
          <a:xfrm rot="16200000" flipH="1">
            <a:off x="40676459" y="8930819"/>
            <a:ext cx="1849629" cy="628156"/>
          </a:xfrm>
          <a:prstGeom prst="bentConnector3">
            <a:avLst>
              <a:gd name="adj1" fmla="val 654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Соединительная линия уступом 1001">
            <a:extLst>
              <a:ext uri="{FF2B5EF4-FFF2-40B4-BE49-F238E27FC236}">
                <a16:creationId xmlns:a16="http://schemas.microsoft.com/office/drawing/2014/main" id="{DF106F28-0D96-4CF2-9C22-43F70DAECBFE}"/>
              </a:ext>
            </a:extLst>
          </p:cNvPr>
          <p:cNvCxnSpPr>
            <a:cxnSpLocks/>
            <a:stCxn id="1089" idx="2"/>
            <a:endCxn id="342" idx="0"/>
          </p:cNvCxnSpPr>
          <p:nvPr/>
        </p:nvCxnSpPr>
        <p:spPr>
          <a:xfrm rot="5400000">
            <a:off x="41300389" y="8935046"/>
            <a:ext cx="1849629" cy="619703"/>
          </a:xfrm>
          <a:prstGeom prst="bentConnector3">
            <a:avLst>
              <a:gd name="adj1" fmla="val 654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Соединительная линия уступом 1001">
            <a:extLst>
              <a:ext uri="{FF2B5EF4-FFF2-40B4-BE49-F238E27FC236}">
                <a16:creationId xmlns:a16="http://schemas.microsoft.com/office/drawing/2014/main" id="{600E93F1-40DC-4281-A82D-273134A93535}"/>
              </a:ext>
            </a:extLst>
          </p:cNvPr>
          <p:cNvCxnSpPr>
            <a:cxnSpLocks/>
            <a:stCxn id="1095" idx="2"/>
            <a:endCxn id="342" idx="0"/>
          </p:cNvCxnSpPr>
          <p:nvPr/>
        </p:nvCxnSpPr>
        <p:spPr>
          <a:xfrm rot="5400000">
            <a:off x="42378826" y="9418379"/>
            <a:ext cx="287859" cy="12148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40039</TotalTime>
  <Words>2115</Words>
  <Application>Microsoft Office PowerPoint</Application>
  <PresentationFormat>Произвольный</PresentationFormat>
  <Paragraphs>410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2215</cp:revision>
  <dcterms:created xsi:type="dcterms:W3CDTF">2018-10-23T08:09:21Z</dcterms:created>
  <dcterms:modified xsi:type="dcterms:W3CDTF">2023-10-10T17:22:18Z</dcterms:modified>
</cp:coreProperties>
</file>