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200" d="100"/>
          <a:sy n="200" d="100"/>
        </p:scale>
        <p:origin x="-15306" y="-980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</a:t>
            </a:r>
            <a:endParaRPr lang="ru-RU" sz="5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569673" y="532556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569672" y="448364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643"/>
            <a:ext cx="4892946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588876" y="3039684"/>
            <a:ext cx="236354" cy="265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619421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570872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107763" y="613197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045959" y="613404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824033" y="697863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Коллективизация государственных предприятий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36736" y="5737947"/>
            <a:ext cx="268486" cy="523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168672" y="5729725"/>
            <a:ext cx="266418" cy="5380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16200000" flipH="1">
            <a:off x="38678220" y="6564685"/>
            <a:ext cx="297070" cy="511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cxnSpLocks/>
            <a:stCxn id="314" idx="2"/>
            <a:endCxn id="318" idx="0"/>
          </p:cNvCxnSpPr>
          <p:nvPr/>
        </p:nvCxnSpPr>
        <p:spPr>
          <a:xfrm rot="16200000" flipH="1">
            <a:off x="39775735" y="5467170"/>
            <a:ext cx="306653" cy="271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452188" y="1016971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619421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570874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526944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446795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446794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106728" y="934600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045960" y="93448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985192" y="93530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869758" y="93530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181047" y="93382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163048" y="1019197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107763" y="101913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261424" y="933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375235" y="712392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421473" y="712161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897061" y="764602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562039" y="6021966"/>
            <a:ext cx="295002" cy="15991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909957" y="750904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082584" y="750904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cxnSpLocks/>
            <a:stCxn id="318" idx="2"/>
            <a:endCxn id="409" idx="0"/>
          </p:cNvCxnSpPr>
          <p:nvPr/>
        </p:nvCxnSpPr>
        <p:spPr>
          <a:xfrm flipH="1">
            <a:off x="41287195" y="7518632"/>
            <a:ext cx="1" cy="2614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6564933" y="7883966"/>
            <a:ext cx="237055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122649" y="8441684"/>
            <a:ext cx="237056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7886750" y="9507206"/>
            <a:ext cx="306549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8414097" y="8979860"/>
            <a:ext cx="307140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8417721" y="10038177"/>
            <a:ext cx="305375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8945068" y="9510831"/>
            <a:ext cx="305966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8727974" y="8422002"/>
            <a:ext cx="222261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270939" y="7879038"/>
            <a:ext cx="216708" cy="26905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796083" y="9623033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7972285" y="9614834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453269" y="805272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497199" y="805272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034088" y="1046138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cxnSpLocks/>
            <a:stCxn id="357" idx="3"/>
            <a:endCxn id="362" idx="1"/>
          </p:cNvCxnSpPr>
          <p:nvPr/>
        </p:nvCxnSpPr>
        <p:spPr>
          <a:xfrm flipV="1">
            <a:off x="40107372" y="9602686"/>
            <a:ext cx="154052" cy="55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cxnSpLocks/>
            <a:stCxn id="307" idx="2"/>
            <a:endCxn id="281" idx="0"/>
          </p:cNvCxnSpPr>
          <p:nvPr/>
        </p:nvCxnSpPr>
        <p:spPr>
          <a:xfrm>
            <a:off x="38032835" y="5023643"/>
            <a:ext cx="1" cy="3019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524171" y="69681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987334" y="750816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824032" y="77800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74641" y="8998021"/>
            <a:ext cx="251734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076816" y="-8472377"/>
            <a:ext cx="260909" cy="256511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84141" y="7215787"/>
            <a:ext cx="2783504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399894" y="86067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</a:t>
            </a:r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89675" y="8165422"/>
            <a:ext cx="329092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891" idx="0"/>
          </p:cNvCxnSpPr>
          <p:nvPr/>
        </p:nvCxnSpPr>
        <p:spPr>
          <a:xfrm rot="5400000">
            <a:off x="18799017" y="7085794"/>
            <a:ext cx="254144" cy="10626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931620" y="774417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47917"/>
            <a:ext cx="144" cy="1701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города-колонии их владельцам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30409" y="8444471"/>
            <a:ext cx="242416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690770" y="69740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9211411" y="6031493"/>
            <a:ext cx="302037" cy="1583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694953" y="77804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9170492" y="856978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9365912" y="7781759"/>
            <a:ext cx="1055765" cy="520278"/>
          </a:xfrm>
          <a:prstGeom prst="bentConnector3">
            <a:avLst>
              <a:gd name="adj1" fmla="val 136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022816" y="7645132"/>
            <a:ext cx="266417" cy="41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0791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Начать борьбу с буржуазией в стране</a:t>
            </a:r>
            <a:r>
              <a:rPr lang="en-US" sz="600" dirty="0"/>
              <a:t>/</a:t>
            </a:r>
            <a:r>
              <a:rPr lang="ru-RU" sz="600" dirty="0"/>
              <a:t>Направить экономику на внутренние проблемы </a:t>
            </a:r>
            <a:endParaRPr lang="ru-RU" sz="100" dirty="0"/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42666995" y="613961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</a:t>
            </a:r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5400000">
            <a:off x="37101167" y="6560214"/>
            <a:ext cx="294122" cy="5217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41444291" y="614001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9832917" y="4065480"/>
            <a:ext cx="274457" cy="387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16200000" flipH="1">
            <a:off x="40444469" y="3453928"/>
            <a:ext cx="274056" cy="50973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7570836" y="857597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</a:t>
            </a:r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8431664" y="792505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7907529" y="844947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7385425" y="792740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7657133" y="8967968"/>
            <a:ext cx="228856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186930" y="8963047"/>
            <a:ext cx="230030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481709" y="9744244"/>
            <a:ext cx="279459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039427" y="9763564"/>
            <a:ext cx="279458" cy="5383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5446793" y="1017249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</a:t>
            </a:r>
          </a:p>
        </p:txBody>
      </p: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</a:t>
            </a:r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</a:t>
            </a:r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6845993" y="4965794"/>
            <a:ext cx="287077" cy="2086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316079" y="4431512"/>
            <a:ext cx="282708" cy="315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8950996" y="9498169"/>
            <a:ext cx="313144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39478344" y="10026107"/>
            <a:ext cx="313735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39488409" y="8955204"/>
            <a:ext cx="318697" cy="21536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015755" y="9483142"/>
            <a:ext cx="319288" cy="10983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:a16="http://schemas.microsoft.com/office/drawing/2014/main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Прямоугольник 1062">
            <a:extLst>
              <a:ext uri="{FF2B5EF4-FFF2-40B4-BE49-F238E27FC236}">
                <a16:creationId xmlns:a16="http://schemas.microsoft.com/office/drawing/2014/main" id="{B4475832-F244-4A43-868C-8E872F2EA39A}"/>
              </a:ext>
            </a:extLst>
          </p:cNvPr>
          <p:cNvSpPr/>
          <p:nvPr/>
        </p:nvSpPr>
        <p:spPr>
          <a:xfrm>
            <a:off x="20024277" y="5267087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4" name="Прямоугольник 1063">
            <a:extLst>
              <a:ext uri="{FF2B5EF4-FFF2-40B4-BE49-F238E27FC236}">
                <a16:creationId xmlns:a16="http://schemas.microsoft.com/office/drawing/2014/main" id="{E8D63768-10E9-4AF6-8F27-F7359B6C8C5E}"/>
              </a:ext>
            </a:extLst>
          </p:cNvPr>
          <p:cNvSpPr/>
          <p:nvPr/>
        </p:nvSpPr>
        <p:spPr>
          <a:xfrm>
            <a:off x="21304952" y="52914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5" name="Прямоугольник 1064">
            <a:extLst>
              <a:ext uri="{FF2B5EF4-FFF2-40B4-BE49-F238E27FC236}">
                <a16:creationId xmlns:a16="http://schemas.microsoft.com/office/drawing/2014/main" id="{1B145E45-727D-4727-B71C-F2F1D9559D51}"/>
              </a:ext>
            </a:extLst>
          </p:cNvPr>
          <p:cNvSpPr/>
          <p:nvPr/>
        </p:nvSpPr>
        <p:spPr>
          <a:xfrm>
            <a:off x="20025172" y="605567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66" name="Прямоугольник 1065">
            <a:extLst>
              <a:ext uri="{FF2B5EF4-FFF2-40B4-BE49-F238E27FC236}">
                <a16:creationId xmlns:a16="http://schemas.microsoft.com/office/drawing/2014/main" id="{C8071855-C74C-4D87-ADFF-F344275C87EC}"/>
              </a:ext>
            </a:extLst>
          </p:cNvPr>
          <p:cNvSpPr/>
          <p:nvPr/>
        </p:nvSpPr>
        <p:spPr>
          <a:xfrm>
            <a:off x="21059487" y="6032320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7" name="Прямоугольник 1066">
            <a:extLst>
              <a:ext uri="{FF2B5EF4-FFF2-40B4-BE49-F238E27FC236}">
                <a16:creationId xmlns:a16="http://schemas.microsoft.com/office/drawing/2014/main" id="{68E27B96-11F5-4039-84E7-42199D8D845A}"/>
              </a:ext>
            </a:extLst>
          </p:cNvPr>
          <p:cNvSpPr/>
          <p:nvPr/>
        </p:nvSpPr>
        <p:spPr>
          <a:xfrm>
            <a:off x="29138177" y="518259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68" name="Прямоугольник 1067">
            <a:extLst>
              <a:ext uri="{FF2B5EF4-FFF2-40B4-BE49-F238E27FC236}">
                <a16:creationId xmlns:a16="http://schemas.microsoft.com/office/drawing/2014/main" id="{4D1A093B-AE04-40F2-B953-F7280A6D3FEC}"/>
              </a:ext>
            </a:extLst>
          </p:cNvPr>
          <p:cNvSpPr/>
          <p:nvPr/>
        </p:nvSpPr>
        <p:spPr>
          <a:xfrm>
            <a:off x="30518554" y="530366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9" name="Прямоугольник 1068">
            <a:extLst>
              <a:ext uri="{FF2B5EF4-FFF2-40B4-BE49-F238E27FC236}">
                <a16:creationId xmlns:a16="http://schemas.microsoft.com/office/drawing/2014/main" id="{D9D9BD60-9494-400D-BFF3-43CBC9892D32}"/>
              </a:ext>
            </a:extLst>
          </p:cNvPr>
          <p:cNvSpPr/>
          <p:nvPr/>
        </p:nvSpPr>
        <p:spPr>
          <a:xfrm>
            <a:off x="29227662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0" name="Прямоугольник 1069">
            <a:extLst>
              <a:ext uri="{FF2B5EF4-FFF2-40B4-BE49-F238E27FC236}">
                <a16:creationId xmlns:a16="http://schemas.microsoft.com/office/drawing/2014/main" id="{786F7859-F58F-40BF-B80A-9C855CAD043F}"/>
              </a:ext>
            </a:extLst>
          </p:cNvPr>
          <p:cNvSpPr/>
          <p:nvPr/>
        </p:nvSpPr>
        <p:spPr>
          <a:xfrm>
            <a:off x="33319581" y="696626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1" name="Прямоугольник 1070">
            <a:extLst>
              <a:ext uri="{FF2B5EF4-FFF2-40B4-BE49-F238E27FC236}">
                <a16:creationId xmlns:a16="http://schemas.microsoft.com/office/drawing/2014/main" id="{11825821-3F55-481C-895E-66DBD09B8B37}"/>
              </a:ext>
            </a:extLst>
          </p:cNvPr>
          <p:cNvSpPr/>
          <p:nvPr/>
        </p:nvSpPr>
        <p:spPr>
          <a:xfrm>
            <a:off x="33383797" y="617290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72" name="Прямоугольник 1071">
            <a:extLst>
              <a:ext uri="{FF2B5EF4-FFF2-40B4-BE49-F238E27FC236}">
                <a16:creationId xmlns:a16="http://schemas.microsoft.com/office/drawing/2014/main" id="{7127F1D5-E200-4D64-9233-82F113D58C94}"/>
              </a:ext>
            </a:extLst>
          </p:cNvPr>
          <p:cNvSpPr/>
          <p:nvPr/>
        </p:nvSpPr>
        <p:spPr>
          <a:xfrm>
            <a:off x="34030831" y="8583404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3" name="Прямоугольник 1072">
            <a:extLst>
              <a:ext uri="{FF2B5EF4-FFF2-40B4-BE49-F238E27FC236}">
                <a16:creationId xmlns:a16="http://schemas.microsoft.com/office/drawing/2014/main" id="{6791AE45-757E-4077-88DC-3E152E2FE8EC}"/>
              </a:ext>
            </a:extLst>
          </p:cNvPr>
          <p:cNvSpPr/>
          <p:nvPr/>
        </p:nvSpPr>
        <p:spPr>
          <a:xfrm>
            <a:off x="33456303" y="93853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4" name="Прямоугольник 1073">
            <a:extLst>
              <a:ext uri="{FF2B5EF4-FFF2-40B4-BE49-F238E27FC236}">
                <a16:creationId xmlns:a16="http://schemas.microsoft.com/office/drawing/2014/main" id="{25E127DA-88E2-45B4-9C5C-9E7DDCE3D28F}"/>
              </a:ext>
            </a:extLst>
          </p:cNvPr>
          <p:cNvSpPr/>
          <p:nvPr/>
        </p:nvSpPr>
        <p:spPr>
          <a:xfrm>
            <a:off x="31845453" y="855908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5" name="Прямоугольник 1074">
            <a:extLst>
              <a:ext uri="{FF2B5EF4-FFF2-40B4-BE49-F238E27FC236}">
                <a16:creationId xmlns:a16="http://schemas.microsoft.com/office/drawing/2014/main" id="{A389BB97-A569-4F1D-AD0D-2F6A3CB51104}"/>
              </a:ext>
            </a:extLst>
          </p:cNvPr>
          <p:cNvSpPr/>
          <p:nvPr/>
        </p:nvSpPr>
        <p:spPr>
          <a:xfrm>
            <a:off x="32509557" y="930022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076" name="Прямоугольник 1075">
            <a:extLst>
              <a:ext uri="{FF2B5EF4-FFF2-40B4-BE49-F238E27FC236}">
                <a16:creationId xmlns:a16="http://schemas.microsoft.com/office/drawing/2014/main" id="{ABA04E89-A721-43B3-9309-B5F9902D1B60}"/>
              </a:ext>
            </a:extLst>
          </p:cNvPr>
          <p:cNvSpPr/>
          <p:nvPr/>
        </p:nvSpPr>
        <p:spPr>
          <a:xfrm>
            <a:off x="32327498" y="68797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7" name="Прямоугольник 1076">
            <a:extLst>
              <a:ext uri="{FF2B5EF4-FFF2-40B4-BE49-F238E27FC236}">
                <a16:creationId xmlns:a16="http://schemas.microsoft.com/office/drawing/2014/main" id="{32A0A62E-5483-4635-8F47-7E032C859071}"/>
              </a:ext>
            </a:extLst>
          </p:cNvPr>
          <p:cNvSpPr/>
          <p:nvPr/>
        </p:nvSpPr>
        <p:spPr>
          <a:xfrm>
            <a:off x="30696806" y="72698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81" name="Прямоугольник 1080">
            <a:extLst>
              <a:ext uri="{FF2B5EF4-FFF2-40B4-BE49-F238E27FC236}">
                <a16:creationId xmlns:a16="http://schemas.microsoft.com/office/drawing/2014/main" id="{D9A64CB3-7C0E-406B-AAC3-B28E96061E0B}"/>
              </a:ext>
            </a:extLst>
          </p:cNvPr>
          <p:cNvSpPr/>
          <p:nvPr/>
        </p:nvSpPr>
        <p:spPr>
          <a:xfrm>
            <a:off x="34869758" y="1099379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Итальянской Федерации анархистов</a:t>
            </a:r>
          </a:p>
        </p:txBody>
      </p:sp>
      <p:sp>
        <p:nvSpPr>
          <p:cNvPr id="1082" name="Прямоугольник 1081">
            <a:extLst>
              <a:ext uri="{FF2B5EF4-FFF2-40B4-BE49-F238E27FC236}">
                <a16:creationId xmlns:a16="http://schemas.microsoft.com/office/drawing/2014/main" id="{E8F718ED-C333-47AE-8B81-A3FF8623E7C6}"/>
              </a:ext>
            </a:extLst>
          </p:cNvPr>
          <p:cNvSpPr/>
          <p:nvPr/>
        </p:nvSpPr>
        <p:spPr>
          <a:xfrm>
            <a:off x="35993142" y="1099830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братьями из Италии</a:t>
            </a:r>
          </a:p>
        </p:txBody>
      </p:sp>
      <p:cxnSp>
        <p:nvCxnSpPr>
          <p:cNvPr id="1083" name="Прямая соединительная линия 1082">
            <a:extLst>
              <a:ext uri="{FF2B5EF4-FFF2-40B4-BE49-F238E27FC236}">
                <a16:creationId xmlns:a16="http://schemas.microsoft.com/office/drawing/2014/main" id="{0F4D888E-CD72-4F34-94EA-86AA33DF71EA}"/>
              </a:ext>
            </a:extLst>
          </p:cNvPr>
          <p:cNvCxnSpPr>
            <a:cxnSpLocks/>
            <a:stCxn id="1081" idx="3"/>
            <a:endCxn id="1082" idx="1"/>
          </p:cNvCxnSpPr>
          <p:nvPr/>
        </p:nvCxnSpPr>
        <p:spPr>
          <a:xfrm>
            <a:off x="35796083" y="11263797"/>
            <a:ext cx="197059" cy="4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Соединительная линия уступом 428">
            <a:extLst>
              <a:ext uri="{FF2B5EF4-FFF2-40B4-BE49-F238E27FC236}">
                <a16:creationId xmlns:a16="http://schemas.microsoft.com/office/drawing/2014/main" id="{D5B05347-28E3-47E9-9CDA-0A8B812C7C00}"/>
              </a:ext>
            </a:extLst>
          </p:cNvPr>
          <p:cNvCxnSpPr>
            <a:cxnSpLocks/>
            <a:stCxn id="1050" idx="2"/>
            <a:endCxn id="1081" idx="0"/>
          </p:cNvCxnSpPr>
          <p:nvPr/>
        </p:nvCxnSpPr>
        <p:spPr>
          <a:xfrm rot="5400000">
            <a:off x="35480787" y="10564627"/>
            <a:ext cx="281305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Соединительная линия уступом 428">
            <a:extLst>
              <a:ext uri="{FF2B5EF4-FFF2-40B4-BE49-F238E27FC236}">
                <a16:creationId xmlns:a16="http://schemas.microsoft.com/office/drawing/2014/main" id="{F54C8C9F-A1E8-4F17-908E-D0CB8ABDF4BC}"/>
              </a:ext>
            </a:extLst>
          </p:cNvPr>
          <p:cNvCxnSpPr>
            <a:cxnSpLocks/>
            <a:stCxn id="1050" idx="2"/>
            <a:endCxn id="1082" idx="0"/>
          </p:cNvCxnSpPr>
          <p:nvPr/>
        </p:nvCxnSpPr>
        <p:spPr>
          <a:xfrm rot="16200000" flipH="1">
            <a:off x="36040222" y="10582225"/>
            <a:ext cx="285817" cy="5463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Соединительная линия уступом 377">
            <a:extLst>
              <a:ext uri="{FF2B5EF4-FFF2-40B4-BE49-F238E27FC236}">
                <a16:creationId xmlns:a16="http://schemas.microsoft.com/office/drawing/2014/main" id="{57FFDCBA-0F1D-45E2-8E2F-79BDBFE8B775}"/>
              </a:ext>
            </a:extLst>
          </p:cNvPr>
          <p:cNvCxnSpPr>
            <a:cxnSpLocks/>
            <a:stCxn id="348" idx="2"/>
            <a:endCxn id="355" idx="0"/>
          </p:cNvCxnSpPr>
          <p:nvPr/>
        </p:nvCxnSpPr>
        <p:spPr>
          <a:xfrm rot="5400000">
            <a:off x="35106424" y="8549498"/>
            <a:ext cx="1030033" cy="577037"/>
          </a:xfrm>
          <a:prstGeom prst="bentConnector3">
            <a:avLst>
              <a:gd name="adj1" fmla="val 1062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Соединительная линия уступом 377">
            <a:extLst>
              <a:ext uri="{FF2B5EF4-FFF2-40B4-BE49-F238E27FC236}">
                <a16:creationId xmlns:a16="http://schemas.microsoft.com/office/drawing/2014/main" id="{C5E13216-973F-4DCB-A83B-7E1A35DC2D34}"/>
              </a:ext>
            </a:extLst>
          </p:cNvPr>
          <p:cNvCxnSpPr>
            <a:cxnSpLocks/>
            <a:stCxn id="348" idx="2"/>
            <a:endCxn id="354" idx="0"/>
          </p:cNvCxnSpPr>
          <p:nvPr/>
        </p:nvCxnSpPr>
        <p:spPr>
          <a:xfrm rot="16200000" flipH="1">
            <a:off x="35664139" y="8568818"/>
            <a:ext cx="1030034" cy="538397"/>
          </a:xfrm>
          <a:prstGeom prst="bentConnector3">
            <a:avLst>
              <a:gd name="adj1" fmla="val 1062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Прямая со стрелкой 886">
            <a:extLst>
              <a:ext uri="{FF2B5EF4-FFF2-40B4-BE49-F238E27FC236}">
                <a16:creationId xmlns:a16="http://schemas.microsoft.com/office/drawing/2014/main" id="{D95E51BA-B46C-40DD-A52E-3B1C6C8174C3}"/>
              </a:ext>
            </a:extLst>
          </p:cNvPr>
          <p:cNvCxnSpPr>
            <a:cxnSpLocks/>
            <a:stCxn id="281" idx="2"/>
            <a:endCxn id="312" idx="0"/>
          </p:cNvCxnSpPr>
          <p:nvPr/>
        </p:nvCxnSpPr>
        <p:spPr>
          <a:xfrm>
            <a:off x="38032836" y="5865561"/>
            <a:ext cx="1199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D6421EA1-E685-4259-A67A-0E6AE3C68FF6}"/>
              </a:ext>
            </a:extLst>
          </p:cNvPr>
          <p:cNvSpPr/>
          <p:nvPr/>
        </p:nvSpPr>
        <p:spPr>
          <a:xfrm>
            <a:off x="42069450" y="697750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налогов и госдолга</a:t>
            </a:r>
          </a:p>
        </p:txBody>
      </p:sp>
      <p:cxnSp>
        <p:nvCxnSpPr>
          <p:cNvPr id="1079" name="Соединительная линия уступом 421">
            <a:extLst>
              <a:ext uri="{FF2B5EF4-FFF2-40B4-BE49-F238E27FC236}">
                <a16:creationId xmlns:a16="http://schemas.microsoft.com/office/drawing/2014/main" id="{2B0D8D5D-657F-4E76-94AE-AFB7FA012F9D}"/>
              </a:ext>
            </a:extLst>
          </p:cNvPr>
          <p:cNvCxnSpPr>
            <a:cxnSpLocks/>
            <a:stCxn id="1010" idx="2"/>
            <a:endCxn id="318" idx="0"/>
          </p:cNvCxnSpPr>
          <p:nvPr/>
        </p:nvCxnSpPr>
        <p:spPr>
          <a:xfrm rot="5400000">
            <a:off x="41448018" y="6519196"/>
            <a:ext cx="298614" cy="6202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Соединительная линия уступом 421">
            <a:extLst>
              <a:ext uri="{FF2B5EF4-FFF2-40B4-BE49-F238E27FC236}">
                <a16:creationId xmlns:a16="http://schemas.microsoft.com/office/drawing/2014/main" id="{89D10E72-EB78-4F98-AA3F-69549BFF6573}"/>
              </a:ext>
            </a:extLst>
          </p:cNvPr>
          <p:cNvCxnSpPr>
            <a:cxnSpLocks/>
            <a:stCxn id="1010" idx="2"/>
            <a:endCxn id="969" idx="0"/>
          </p:cNvCxnSpPr>
          <p:nvPr/>
        </p:nvCxnSpPr>
        <p:spPr>
          <a:xfrm rot="16200000" flipH="1">
            <a:off x="42071291" y="6516180"/>
            <a:ext cx="297484" cy="6251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Соединительная линия уступом 421">
            <a:extLst>
              <a:ext uri="{FF2B5EF4-FFF2-40B4-BE49-F238E27FC236}">
                <a16:creationId xmlns:a16="http://schemas.microsoft.com/office/drawing/2014/main" id="{680BEA37-77BC-4C4A-87B6-8B0261A3E869}"/>
              </a:ext>
            </a:extLst>
          </p:cNvPr>
          <p:cNvCxnSpPr>
            <a:cxnSpLocks/>
            <a:stCxn id="845" idx="2"/>
            <a:endCxn id="969" idx="0"/>
          </p:cNvCxnSpPr>
          <p:nvPr/>
        </p:nvCxnSpPr>
        <p:spPr>
          <a:xfrm rot="5400000">
            <a:off x="42682444" y="6529787"/>
            <a:ext cx="297885" cy="5975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Прямоугольник 1088">
            <a:extLst>
              <a:ext uri="{FF2B5EF4-FFF2-40B4-BE49-F238E27FC236}">
                <a16:creationId xmlns:a16="http://schemas.microsoft.com/office/drawing/2014/main" id="{5D865993-220B-4FE9-8997-5F6E64F3E82A}"/>
              </a:ext>
            </a:extLst>
          </p:cNvPr>
          <p:cNvSpPr/>
          <p:nvPr/>
        </p:nvSpPr>
        <p:spPr>
          <a:xfrm>
            <a:off x="42071891" y="778008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частной собственности</a:t>
            </a:r>
          </a:p>
        </p:txBody>
      </p:sp>
      <p:sp>
        <p:nvSpPr>
          <p:cNvPr id="1090" name="Прямоугольник 1089">
            <a:extLst>
              <a:ext uri="{FF2B5EF4-FFF2-40B4-BE49-F238E27FC236}">
                <a16:creationId xmlns:a16="http://schemas.microsoft.com/office/drawing/2014/main" id="{EDDD4809-9BFD-4DFF-BE72-EAEEF5B9DD33}"/>
              </a:ext>
            </a:extLst>
          </p:cNvPr>
          <p:cNvSpPr/>
          <p:nvPr/>
        </p:nvSpPr>
        <p:spPr>
          <a:xfrm>
            <a:off x="39694953" y="6135835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Объявление религиозных свобод</a:t>
            </a:r>
          </a:p>
        </p:txBody>
      </p:sp>
      <p:sp>
        <p:nvSpPr>
          <p:cNvPr id="1092" name="Прямоугольник 1091">
            <a:extLst>
              <a:ext uri="{FF2B5EF4-FFF2-40B4-BE49-F238E27FC236}">
                <a16:creationId xmlns:a16="http://schemas.microsoft.com/office/drawing/2014/main" id="{309C2FB9-EB5D-496C-AF87-AF54657B14D8}"/>
              </a:ext>
            </a:extLst>
          </p:cNvPr>
          <p:cNvSpPr/>
          <p:nvPr/>
        </p:nvSpPr>
        <p:spPr>
          <a:xfrm>
            <a:off x="42667406" y="85699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Бесплатное медицинское обслуживание</a:t>
            </a:r>
          </a:p>
        </p:txBody>
      </p:sp>
      <p:cxnSp>
        <p:nvCxnSpPr>
          <p:cNvPr id="1093" name="Прямая со стрелкой 1092">
            <a:extLst>
              <a:ext uri="{FF2B5EF4-FFF2-40B4-BE49-F238E27FC236}">
                <a16:creationId xmlns:a16="http://schemas.microsoft.com/office/drawing/2014/main" id="{CEC8CCBF-3438-4669-9E3E-707E0D21DDB5}"/>
              </a:ext>
            </a:extLst>
          </p:cNvPr>
          <p:cNvCxnSpPr>
            <a:cxnSpLocks/>
            <a:stCxn id="969" idx="2"/>
            <a:endCxn id="1089" idx="0"/>
          </p:cNvCxnSpPr>
          <p:nvPr/>
        </p:nvCxnSpPr>
        <p:spPr>
          <a:xfrm>
            <a:off x="42532613" y="7517502"/>
            <a:ext cx="2441" cy="2625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Прямоугольник 1094">
            <a:extLst>
              <a:ext uri="{FF2B5EF4-FFF2-40B4-BE49-F238E27FC236}">
                <a16:creationId xmlns:a16="http://schemas.microsoft.com/office/drawing/2014/main" id="{0827ACFF-47A4-443E-88AC-7A68D78702C5}"/>
              </a:ext>
            </a:extLst>
          </p:cNvPr>
          <p:cNvSpPr/>
          <p:nvPr/>
        </p:nvSpPr>
        <p:spPr>
          <a:xfrm>
            <a:off x="42666995" y="934185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алкоголя</a:t>
            </a:r>
          </a:p>
        </p:txBody>
      </p:sp>
      <p:cxnSp>
        <p:nvCxnSpPr>
          <p:cNvPr id="1098" name="Прямая со стрелкой 1097">
            <a:extLst>
              <a:ext uri="{FF2B5EF4-FFF2-40B4-BE49-F238E27FC236}">
                <a16:creationId xmlns:a16="http://schemas.microsoft.com/office/drawing/2014/main" id="{E6E21E19-16EA-44AE-8EFC-35DB493194DB}"/>
              </a:ext>
            </a:extLst>
          </p:cNvPr>
          <p:cNvCxnSpPr>
            <a:cxnSpLocks/>
            <a:stCxn id="1092" idx="2"/>
            <a:endCxn id="1095" idx="0"/>
          </p:cNvCxnSpPr>
          <p:nvPr/>
        </p:nvCxnSpPr>
        <p:spPr>
          <a:xfrm flipH="1">
            <a:off x="43130158" y="9109944"/>
            <a:ext cx="411" cy="231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Соединительная линия уступом 319">
            <a:extLst>
              <a:ext uri="{FF2B5EF4-FFF2-40B4-BE49-F238E27FC236}">
                <a16:creationId xmlns:a16="http://schemas.microsoft.com/office/drawing/2014/main" id="{9DF88C76-57E4-4849-BAD1-7D72F3876882}"/>
              </a:ext>
            </a:extLst>
          </p:cNvPr>
          <p:cNvCxnSpPr>
            <a:cxnSpLocks/>
            <a:stCxn id="281" idx="2"/>
            <a:endCxn id="1090" idx="0"/>
          </p:cNvCxnSpPr>
          <p:nvPr/>
        </p:nvCxnSpPr>
        <p:spPr>
          <a:xfrm rot="16200000" flipH="1">
            <a:off x="38960339" y="4938058"/>
            <a:ext cx="270274" cy="2125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Соединительная линия уступом 1001">
            <a:extLst>
              <a:ext uri="{FF2B5EF4-FFF2-40B4-BE49-F238E27FC236}">
                <a16:creationId xmlns:a16="http://schemas.microsoft.com/office/drawing/2014/main" id="{D6F34D01-C2AB-4E2B-B62E-417320884870}"/>
              </a:ext>
            </a:extLst>
          </p:cNvPr>
          <p:cNvCxnSpPr>
            <a:cxnSpLocks/>
            <a:stCxn id="409" idx="2"/>
            <a:endCxn id="1001" idx="0"/>
          </p:cNvCxnSpPr>
          <p:nvPr/>
        </p:nvCxnSpPr>
        <p:spPr>
          <a:xfrm rot="5400000">
            <a:off x="40335576" y="7618162"/>
            <a:ext cx="249698" cy="16535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Прямая со стрелкой 1100">
            <a:extLst>
              <a:ext uri="{FF2B5EF4-FFF2-40B4-BE49-F238E27FC236}">
                <a16:creationId xmlns:a16="http://schemas.microsoft.com/office/drawing/2014/main" id="{647D5F45-7768-4EB8-92C4-C5767F285283}"/>
              </a:ext>
            </a:extLst>
          </p:cNvPr>
          <p:cNvCxnSpPr>
            <a:cxnSpLocks/>
            <a:stCxn id="845" idx="2"/>
            <a:endCxn id="1092" idx="0"/>
          </p:cNvCxnSpPr>
          <p:nvPr/>
        </p:nvCxnSpPr>
        <p:spPr>
          <a:xfrm>
            <a:off x="43130158" y="6679617"/>
            <a:ext cx="411" cy="18903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Соединительная линия уступом 1001">
            <a:extLst>
              <a:ext uri="{FF2B5EF4-FFF2-40B4-BE49-F238E27FC236}">
                <a16:creationId xmlns:a16="http://schemas.microsoft.com/office/drawing/2014/main" id="{41AC75BA-B0A4-4002-81DA-E210A8A5CB0C}"/>
              </a:ext>
            </a:extLst>
          </p:cNvPr>
          <p:cNvCxnSpPr>
            <a:cxnSpLocks/>
            <a:stCxn id="409" idx="2"/>
            <a:endCxn id="342" idx="0"/>
          </p:cNvCxnSpPr>
          <p:nvPr/>
        </p:nvCxnSpPr>
        <p:spPr>
          <a:xfrm rot="16200000" flipH="1">
            <a:off x="40676459" y="8930819"/>
            <a:ext cx="1849629" cy="628156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Соединительная линия уступом 1001">
            <a:extLst>
              <a:ext uri="{FF2B5EF4-FFF2-40B4-BE49-F238E27FC236}">
                <a16:creationId xmlns:a16="http://schemas.microsoft.com/office/drawing/2014/main" id="{DF106F28-0D96-4CF2-9C22-43F70DAECBFE}"/>
              </a:ext>
            </a:extLst>
          </p:cNvPr>
          <p:cNvCxnSpPr>
            <a:cxnSpLocks/>
            <a:stCxn id="1089" idx="2"/>
            <a:endCxn id="342" idx="0"/>
          </p:cNvCxnSpPr>
          <p:nvPr/>
        </p:nvCxnSpPr>
        <p:spPr>
          <a:xfrm rot="5400000">
            <a:off x="41300389" y="8935046"/>
            <a:ext cx="1849629" cy="619703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Соединительная линия уступом 1001">
            <a:extLst>
              <a:ext uri="{FF2B5EF4-FFF2-40B4-BE49-F238E27FC236}">
                <a16:creationId xmlns:a16="http://schemas.microsoft.com/office/drawing/2014/main" id="{600E93F1-40DC-4281-A82D-273134A93535}"/>
              </a:ext>
            </a:extLst>
          </p:cNvPr>
          <p:cNvCxnSpPr>
            <a:cxnSpLocks/>
            <a:stCxn id="1095" idx="2"/>
            <a:endCxn id="342" idx="0"/>
          </p:cNvCxnSpPr>
          <p:nvPr/>
        </p:nvCxnSpPr>
        <p:spPr>
          <a:xfrm rot="5400000">
            <a:off x="42378826" y="9418379"/>
            <a:ext cx="287859" cy="12148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Соединительная линия уступом 421">
            <a:extLst>
              <a:ext uri="{FF2B5EF4-FFF2-40B4-BE49-F238E27FC236}">
                <a16:creationId xmlns:a16="http://schemas.microsoft.com/office/drawing/2014/main" id="{680BEA37-77BC-4C4A-87B6-8B0261A3E869}"/>
              </a:ext>
            </a:extLst>
          </p:cNvPr>
          <p:cNvCxnSpPr>
            <a:cxnSpLocks/>
            <a:stCxn id="318" idx="2"/>
            <a:endCxn id="1089" idx="0"/>
          </p:cNvCxnSpPr>
          <p:nvPr/>
        </p:nvCxnSpPr>
        <p:spPr>
          <a:xfrm rot="16200000" flipH="1">
            <a:off x="41780400" y="7025428"/>
            <a:ext cx="261451" cy="12478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Соединительная линия уступом 1051"/>
          <p:cNvCxnSpPr>
            <a:stCxn id="811" idx="2"/>
            <a:endCxn id="791" idx="0"/>
          </p:cNvCxnSpPr>
          <p:nvPr/>
        </p:nvCxnSpPr>
        <p:spPr>
          <a:xfrm rot="16200000" flipH="1">
            <a:off x="17433637" y="8177357"/>
            <a:ext cx="327952" cy="5308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Прямоугольник 892">
            <a:extLst>
              <a:ext uri="{FF2B5EF4-FFF2-40B4-BE49-F238E27FC236}">
                <a16:creationId xmlns:a16="http://schemas.microsoft.com/office/drawing/2014/main" id="{65B280F2-0A9C-4C8B-8891-0EFC8FBECAFC}"/>
              </a:ext>
            </a:extLst>
          </p:cNvPr>
          <p:cNvSpPr/>
          <p:nvPr/>
        </p:nvSpPr>
        <p:spPr>
          <a:xfrm>
            <a:off x="2456569" y="11534789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900" name="Прямоугольник 899">
            <a:extLst>
              <a:ext uri="{FF2B5EF4-FFF2-40B4-BE49-F238E27FC236}">
                <a16:creationId xmlns:a16="http://schemas.microsoft.com/office/drawing/2014/main" id="{9B0CD61E-9D89-4AE5-89FA-50C67FDEF3DC}"/>
              </a:ext>
            </a:extLst>
          </p:cNvPr>
          <p:cNvSpPr/>
          <p:nvPr/>
        </p:nvSpPr>
        <p:spPr>
          <a:xfrm>
            <a:off x="1777426" y="12314912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+5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091" name="Прямоугольник 1090">
            <a:extLst>
              <a:ext uri="{FF2B5EF4-FFF2-40B4-BE49-F238E27FC236}">
                <a16:creationId xmlns:a16="http://schemas.microsoft.com/office/drawing/2014/main" id="{BBEB1FB2-4E2C-42A1-AB26-F17B41EF4276}"/>
              </a:ext>
            </a:extLst>
          </p:cNvPr>
          <p:cNvSpPr/>
          <p:nvPr/>
        </p:nvSpPr>
        <p:spPr>
          <a:xfrm>
            <a:off x="2376162" y="13879326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094" name="Прямоугольник 1093">
            <a:extLst>
              <a:ext uri="{FF2B5EF4-FFF2-40B4-BE49-F238E27FC236}">
                <a16:creationId xmlns:a16="http://schemas.microsoft.com/office/drawing/2014/main" id="{E71A8A66-9EC2-4F48-BBE3-E2FD5E8D92B0}"/>
              </a:ext>
            </a:extLst>
          </p:cNvPr>
          <p:cNvSpPr/>
          <p:nvPr/>
        </p:nvSpPr>
        <p:spPr>
          <a:xfrm>
            <a:off x="777642" y="13867769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+10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096" name="Прямоугольник 1095">
            <a:extLst>
              <a:ext uri="{FF2B5EF4-FFF2-40B4-BE49-F238E27FC236}">
                <a16:creationId xmlns:a16="http://schemas.microsoft.com/office/drawing/2014/main" id="{04885352-CC7F-4EA8-936E-804EA34FA52A}"/>
              </a:ext>
            </a:extLst>
          </p:cNvPr>
          <p:cNvSpPr/>
          <p:nvPr/>
        </p:nvSpPr>
        <p:spPr>
          <a:xfrm>
            <a:off x="3945859" y="13890558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+5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097" name="Прямоугольник 1096">
            <a:extLst>
              <a:ext uri="{FF2B5EF4-FFF2-40B4-BE49-F238E27FC236}">
                <a16:creationId xmlns:a16="http://schemas.microsoft.com/office/drawing/2014/main" id="{333A9E4E-9AA4-4AFB-938F-FDD2A182C769}"/>
              </a:ext>
            </a:extLst>
          </p:cNvPr>
          <p:cNvSpPr/>
          <p:nvPr/>
        </p:nvSpPr>
        <p:spPr>
          <a:xfrm>
            <a:off x="6568183" y="11518953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05" name="Прямоугольник 1104">
            <a:extLst>
              <a:ext uri="{FF2B5EF4-FFF2-40B4-BE49-F238E27FC236}">
                <a16:creationId xmlns:a16="http://schemas.microsoft.com/office/drawing/2014/main" id="{862938F0-F9D8-427D-B2D9-2155CA8B0041}"/>
              </a:ext>
            </a:extLst>
          </p:cNvPr>
          <p:cNvSpPr/>
          <p:nvPr/>
        </p:nvSpPr>
        <p:spPr>
          <a:xfrm>
            <a:off x="2905429" y="12324995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07" name="Прямоугольник 1106">
            <a:extLst>
              <a:ext uri="{FF2B5EF4-FFF2-40B4-BE49-F238E27FC236}">
                <a16:creationId xmlns:a16="http://schemas.microsoft.com/office/drawing/2014/main" id="{02F56D2D-80F1-4548-9A04-1BA627FBE05F}"/>
              </a:ext>
            </a:extLst>
          </p:cNvPr>
          <p:cNvSpPr/>
          <p:nvPr/>
        </p:nvSpPr>
        <p:spPr>
          <a:xfrm>
            <a:off x="2280904" y="13068652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08" name="Прямоугольник 1107">
            <a:extLst>
              <a:ext uri="{FF2B5EF4-FFF2-40B4-BE49-F238E27FC236}">
                <a16:creationId xmlns:a16="http://schemas.microsoft.com/office/drawing/2014/main" id="{3BD892E7-65FF-4B30-B140-32397E9A44C5}"/>
              </a:ext>
            </a:extLst>
          </p:cNvPr>
          <p:cNvSpPr/>
          <p:nvPr/>
        </p:nvSpPr>
        <p:spPr>
          <a:xfrm>
            <a:off x="6074478" y="12323733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+10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09" name="Прямоугольник 1108">
            <a:extLst>
              <a:ext uri="{FF2B5EF4-FFF2-40B4-BE49-F238E27FC236}">
                <a16:creationId xmlns:a16="http://schemas.microsoft.com/office/drawing/2014/main" id="{3E873821-565E-4E85-8A5B-19AD4C43281A}"/>
              </a:ext>
            </a:extLst>
          </p:cNvPr>
          <p:cNvSpPr/>
          <p:nvPr/>
        </p:nvSpPr>
        <p:spPr>
          <a:xfrm>
            <a:off x="1807387" y="13888621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-10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10" name="Прямоугольник 1109">
            <a:extLst>
              <a:ext uri="{FF2B5EF4-FFF2-40B4-BE49-F238E27FC236}">
                <a16:creationId xmlns:a16="http://schemas.microsoft.com/office/drawing/2014/main" id="{C5DC9EEB-BDF6-47B2-AEF7-432F43329ABA}"/>
              </a:ext>
            </a:extLst>
          </p:cNvPr>
          <p:cNvSpPr/>
          <p:nvPr/>
        </p:nvSpPr>
        <p:spPr>
          <a:xfrm>
            <a:off x="6091101" y="13088244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+5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11" name="Прямоугольник 1110">
            <a:extLst>
              <a:ext uri="{FF2B5EF4-FFF2-40B4-BE49-F238E27FC236}">
                <a16:creationId xmlns:a16="http://schemas.microsoft.com/office/drawing/2014/main" id="{B8673843-7165-471F-8E3F-A73249F522DB}"/>
              </a:ext>
            </a:extLst>
          </p:cNvPr>
          <p:cNvSpPr/>
          <p:nvPr/>
        </p:nvSpPr>
        <p:spPr>
          <a:xfrm>
            <a:off x="7640078" y="13881212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12" name="Прямоугольник 1111">
            <a:extLst>
              <a:ext uri="{FF2B5EF4-FFF2-40B4-BE49-F238E27FC236}">
                <a16:creationId xmlns:a16="http://schemas.microsoft.com/office/drawing/2014/main" id="{B77115DD-E24C-4292-A233-BA7AFE86E684}"/>
              </a:ext>
            </a:extLst>
          </p:cNvPr>
          <p:cNvSpPr/>
          <p:nvPr/>
        </p:nvSpPr>
        <p:spPr>
          <a:xfrm>
            <a:off x="7124813" y="13910939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-10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13" name="Прямоугольник 1112">
            <a:extLst>
              <a:ext uri="{FF2B5EF4-FFF2-40B4-BE49-F238E27FC236}">
                <a16:creationId xmlns:a16="http://schemas.microsoft.com/office/drawing/2014/main" id="{5A40682D-C1CC-4594-B229-4F2846004745}"/>
              </a:ext>
            </a:extLst>
          </p:cNvPr>
          <p:cNvSpPr/>
          <p:nvPr/>
        </p:nvSpPr>
        <p:spPr>
          <a:xfrm>
            <a:off x="5487573" y="13890754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14" name="Прямоугольник 1113">
            <a:extLst>
              <a:ext uri="{FF2B5EF4-FFF2-40B4-BE49-F238E27FC236}">
                <a16:creationId xmlns:a16="http://schemas.microsoft.com/office/drawing/2014/main" id="{9B6346C0-FABA-439C-808C-1B66ED52748F}"/>
              </a:ext>
            </a:extLst>
          </p:cNvPr>
          <p:cNvSpPr/>
          <p:nvPr/>
        </p:nvSpPr>
        <p:spPr>
          <a:xfrm>
            <a:off x="7448172" y="13059317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-5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15" name="Прямоугольник 1114">
            <a:extLst>
              <a:ext uri="{FF2B5EF4-FFF2-40B4-BE49-F238E27FC236}">
                <a16:creationId xmlns:a16="http://schemas.microsoft.com/office/drawing/2014/main" id="{988E316C-7886-41FD-98E1-17D862E8B0FA}"/>
              </a:ext>
            </a:extLst>
          </p:cNvPr>
          <p:cNvSpPr/>
          <p:nvPr/>
        </p:nvSpPr>
        <p:spPr>
          <a:xfrm>
            <a:off x="13468256" y="11495423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16" name="Прямоугольник 1115">
            <a:extLst>
              <a:ext uri="{FF2B5EF4-FFF2-40B4-BE49-F238E27FC236}">
                <a16:creationId xmlns:a16="http://schemas.microsoft.com/office/drawing/2014/main" id="{69FD0D5A-9DEF-4E1D-AC43-2529A3DBBCCF}"/>
              </a:ext>
            </a:extLst>
          </p:cNvPr>
          <p:cNvSpPr/>
          <p:nvPr/>
        </p:nvSpPr>
        <p:spPr>
          <a:xfrm>
            <a:off x="13514383" y="14724477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+5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17" name="Прямоугольник 1116">
            <a:extLst>
              <a:ext uri="{FF2B5EF4-FFF2-40B4-BE49-F238E27FC236}">
                <a16:creationId xmlns:a16="http://schemas.microsoft.com/office/drawing/2014/main" id="{D7DFA077-86B2-4F5C-B4F2-4E8F237EE291}"/>
              </a:ext>
            </a:extLst>
          </p:cNvPr>
          <p:cNvSpPr/>
          <p:nvPr/>
        </p:nvSpPr>
        <p:spPr>
          <a:xfrm>
            <a:off x="15108453" y="12301490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18" name="Прямоугольник 1117">
            <a:extLst>
              <a:ext uri="{FF2B5EF4-FFF2-40B4-BE49-F238E27FC236}">
                <a16:creationId xmlns:a16="http://schemas.microsoft.com/office/drawing/2014/main" id="{D7A57521-0332-4D12-A1F5-745D083E4804}"/>
              </a:ext>
            </a:extLst>
          </p:cNvPr>
          <p:cNvSpPr/>
          <p:nvPr/>
        </p:nvSpPr>
        <p:spPr>
          <a:xfrm>
            <a:off x="15124915" y="13072998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19" name="Прямоугольник 1118">
            <a:extLst>
              <a:ext uri="{FF2B5EF4-FFF2-40B4-BE49-F238E27FC236}">
                <a16:creationId xmlns:a16="http://schemas.microsoft.com/office/drawing/2014/main" id="{14DA8E52-C67C-4E20-9E5D-9A2B5C8C1C2E}"/>
              </a:ext>
            </a:extLst>
          </p:cNvPr>
          <p:cNvSpPr/>
          <p:nvPr/>
        </p:nvSpPr>
        <p:spPr>
          <a:xfrm>
            <a:off x="15694267" y="13071997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+5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20" name="Прямоугольник 1119">
            <a:extLst>
              <a:ext uri="{FF2B5EF4-FFF2-40B4-BE49-F238E27FC236}">
                <a16:creationId xmlns:a16="http://schemas.microsoft.com/office/drawing/2014/main" id="{5CDF17D8-5D01-4497-BCEE-C03EB95BDAEE}"/>
              </a:ext>
            </a:extLst>
          </p:cNvPr>
          <p:cNvSpPr/>
          <p:nvPr/>
        </p:nvSpPr>
        <p:spPr>
          <a:xfrm>
            <a:off x="14018826" y="13048729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21" name="Прямоугольник 1120">
            <a:extLst>
              <a:ext uri="{FF2B5EF4-FFF2-40B4-BE49-F238E27FC236}">
                <a16:creationId xmlns:a16="http://schemas.microsoft.com/office/drawing/2014/main" id="{55A45755-D56F-41DB-A91D-A7468804F8B7}"/>
              </a:ext>
            </a:extLst>
          </p:cNvPr>
          <p:cNvSpPr/>
          <p:nvPr/>
        </p:nvSpPr>
        <p:spPr>
          <a:xfrm>
            <a:off x="14583647" y="13924580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22" name="Прямоугольник 1121">
            <a:extLst>
              <a:ext uri="{FF2B5EF4-FFF2-40B4-BE49-F238E27FC236}">
                <a16:creationId xmlns:a16="http://schemas.microsoft.com/office/drawing/2014/main" id="{419E26B5-C95B-4CD7-8489-88684218AF01}"/>
              </a:ext>
            </a:extLst>
          </p:cNvPr>
          <p:cNvSpPr/>
          <p:nvPr/>
        </p:nvSpPr>
        <p:spPr>
          <a:xfrm>
            <a:off x="14736047" y="14076980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23" name="Прямоугольник 1122">
            <a:extLst>
              <a:ext uri="{FF2B5EF4-FFF2-40B4-BE49-F238E27FC236}">
                <a16:creationId xmlns:a16="http://schemas.microsoft.com/office/drawing/2014/main" id="{494E65B5-2DE3-42D5-A68A-D305B6CD540F}"/>
              </a:ext>
            </a:extLst>
          </p:cNvPr>
          <p:cNvSpPr/>
          <p:nvPr/>
        </p:nvSpPr>
        <p:spPr>
          <a:xfrm>
            <a:off x="15640126" y="13896931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24" name="Прямоугольник 1123">
            <a:extLst>
              <a:ext uri="{FF2B5EF4-FFF2-40B4-BE49-F238E27FC236}">
                <a16:creationId xmlns:a16="http://schemas.microsoft.com/office/drawing/2014/main" id="{BC55136F-9B9E-4834-87EF-FA641AFB2873}"/>
              </a:ext>
            </a:extLst>
          </p:cNvPr>
          <p:cNvSpPr/>
          <p:nvPr/>
        </p:nvSpPr>
        <p:spPr>
          <a:xfrm>
            <a:off x="15150168" y="14724586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25" name="Прямоугольник 1124">
            <a:extLst>
              <a:ext uri="{FF2B5EF4-FFF2-40B4-BE49-F238E27FC236}">
                <a16:creationId xmlns:a16="http://schemas.microsoft.com/office/drawing/2014/main" id="{37EDB902-75D9-4B71-8B57-9C6DB12A22FB}"/>
              </a:ext>
            </a:extLst>
          </p:cNvPr>
          <p:cNvSpPr/>
          <p:nvPr/>
        </p:nvSpPr>
        <p:spPr>
          <a:xfrm>
            <a:off x="739492" y="12300552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+5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26" name="Прямоугольник 1125">
            <a:extLst>
              <a:ext uri="{FF2B5EF4-FFF2-40B4-BE49-F238E27FC236}">
                <a16:creationId xmlns:a16="http://schemas.microsoft.com/office/drawing/2014/main" id="{6589E6D9-3166-461D-AAEF-1795968E8FC1}"/>
              </a:ext>
            </a:extLst>
          </p:cNvPr>
          <p:cNvSpPr/>
          <p:nvPr/>
        </p:nvSpPr>
        <p:spPr>
          <a:xfrm>
            <a:off x="13012300" y="13889566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+5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28" name="Прямоугольник 1127">
            <a:extLst>
              <a:ext uri="{FF2B5EF4-FFF2-40B4-BE49-F238E27FC236}">
                <a16:creationId xmlns:a16="http://schemas.microsoft.com/office/drawing/2014/main" id="{36503FB2-D891-4521-9444-54310F227E13}"/>
              </a:ext>
            </a:extLst>
          </p:cNvPr>
          <p:cNvSpPr/>
          <p:nvPr/>
        </p:nvSpPr>
        <p:spPr>
          <a:xfrm>
            <a:off x="8619158" y="14724586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+2,5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29" name="Прямоугольник 1128">
            <a:extLst>
              <a:ext uri="{FF2B5EF4-FFF2-40B4-BE49-F238E27FC236}">
                <a16:creationId xmlns:a16="http://schemas.microsoft.com/office/drawing/2014/main" id="{FA79929F-E77E-472D-BFA4-0CE8A38AE426}"/>
              </a:ext>
            </a:extLst>
          </p:cNvPr>
          <p:cNvSpPr/>
          <p:nvPr/>
        </p:nvSpPr>
        <p:spPr>
          <a:xfrm>
            <a:off x="9245951" y="15524289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+10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30" name="Прямоугольник 1129">
            <a:extLst>
              <a:ext uri="{FF2B5EF4-FFF2-40B4-BE49-F238E27FC236}">
                <a16:creationId xmlns:a16="http://schemas.microsoft.com/office/drawing/2014/main" id="{9869EB6C-37F1-443D-BE10-76A727F02979}"/>
              </a:ext>
            </a:extLst>
          </p:cNvPr>
          <p:cNvSpPr/>
          <p:nvPr/>
        </p:nvSpPr>
        <p:spPr>
          <a:xfrm>
            <a:off x="8657013" y="15523120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31" name="Прямоугольник 1130">
            <a:extLst>
              <a:ext uri="{FF2B5EF4-FFF2-40B4-BE49-F238E27FC236}">
                <a16:creationId xmlns:a16="http://schemas.microsoft.com/office/drawing/2014/main" id="{38017713-36A1-448A-82FC-6AAFDF5FEED9}"/>
              </a:ext>
            </a:extLst>
          </p:cNvPr>
          <p:cNvSpPr/>
          <p:nvPr/>
        </p:nvSpPr>
        <p:spPr>
          <a:xfrm>
            <a:off x="7128870" y="17151741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+10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33" name="Прямоугольник 1132">
            <a:extLst>
              <a:ext uri="{FF2B5EF4-FFF2-40B4-BE49-F238E27FC236}">
                <a16:creationId xmlns:a16="http://schemas.microsoft.com/office/drawing/2014/main" id="{9588E15D-0548-4E5F-9CB4-4374C0EBD259}"/>
              </a:ext>
            </a:extLst>
          </p:cNvPr>
          <p:cNvSpPr/>
          <p:nvPr/>
        </p:nvSpPr>
        <p:spPr>
          <a:xfrm>
            <a:off x="10216233" y="17894898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00B050"/>
                </a:solidFill>
              </a:rPr>
              <a:t>+5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134" name="Прямоугольник 1133">
            <a:extLst>
              <a:ext uri="{FF2B5EF4-FFF2-40B4-BE49-F238E27FC236}">
                <a16:creationId xmlns:a16="http://schemas.microsoft.com/office/drawing/2014/main" id="{39A44784-C9F1-4770-B9DE-8421E1F48AAD}"/>
              </a:ext>
            </a:extLst>
          </p:cNvPr>
          <p:cNvSpPr/>
          <p:nvPr/>
        </p:nvSpPr>
        <p:spPr>
          <a:xfrm>
            <a:off x="8732792" y="17929246"/>
            <a:ext cx="483600" cy="19501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b="1" dirty="0">
                <a:solidFill>
                  <a:srgbClr val="FF0000"/>
                </a:solidFill>
              </a:rPr>
              <a:t>+5</a:t>
            </a:r>
            <a:endParaRPr lang="ru-RU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41318</TotalTime>
  <Words>1875</Words>
  <Application>Microsoft Office PowerPoint</Application>
  <PresentationFormat>Произвольный</PresentationFormat>
  <Paragraphs>443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2234</cp:revision>
  <dcterms:created xsi:type="dcterms:W3CDTF">2018-10-23T08:09:21Z</dcterms:created>
  <dcterms:modified xsi:type="dcterms:W3CDTF">2024-01-16T12:58:50Z</dcterms:modified>
</cp:coreProperties>
</file>