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30" d="100"/>
          <a:sy n="130" d="100"/>
        </p:scale>
        <p:origin x="-5436" y="-602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1200" dirty="0" smtClean="0"/>
              <a:t>(ПОКА ЧТО ЭТОГО ФОКУСА НЕ БУДЕТ ДО РЕВОРКА ЯО)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3065684" y="58504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13350762" y="46270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13350762" y="7200771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 smtClean="0"/>
              <a:t>плотин Инга </a:t>
            </a:r>
            <a:r>
              <a:rPr lang="ru-RU" sz="1400" dirty="0" smtClean="0"/>
              <a:t>(не </a:t>
            </a:r>
            <a:r>
              <a:rPr lang="ru-RU" sz="1400" dirty="0" smtClean="0"/>
              <a:t>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 smtClean="0"/>
              <a:t>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Force </a:t>
            </a:r>
            <a:r>
              <a:rPr lang="en-US" sz="1400" dirty="0" err="1"/>
              <a:t>Publique</a:t>
            </a:r>
            <a:r>
              <a:rPr lang="ru-RU" sz="1400" dirty="0"/>
              <a:t> </a:t>
            </a:r>
            <a:r>
              <a:rPr lang="ru-RU" sz="500" dirty="0"/>
              <a:t>(была жандармерией и вооруженными силами на территории нынешней Демократической Республики Конго с 1885 года (когда территория была известна как Свободное государство Конго. ), через период бельгийского колониального господства ( Бельгийское Конго - 1908-1960). В июле 1960 года после обретения независимости ФП была переименована в Конголезскую национальную армию или АНК.)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Compagnie</a:t>
            </a:r>
            <a:r>
              <a:rPr lang="ru-RU" sz="1400" dirty="0"/>
              <a:t> </a:t>
            </a:r>
            <a:r>
              <a:rPr lang="ru-RU" sz="1400" dirty="0" err="1"/>
              <a:t>d'Artillerie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de</a:t>
            </a:r>
            <a:r>
              <a:rPr lang="ru-RU" sz="1400" dirty="0"/>
              <a:t> </a:t>
            </a:r>
            <a:r>
              <a:rPr lang="ru-RU" sz="1400" dirty="0" err="1"/>
              <a:t>Génie</a:t>
            </a:r>
            <a:r>
              <a:rPr lang="ru-RU" sz="1400" dirty="0"/>
              <a:t> </a:t>
            </a:r>
            <a:r>
              <a:rPr lang="ru-RU" sz="1050" dirty="0"/>
              <a:t>(Артиллерийская и инженерная </a:t>
            </a:r>
            <a:r>
              <a:rPr lang="ru-RU" sz="1050" dirty="0" smtClean="0"/>
              <a:t>рота, </a:t>
            </a:r>
            <a:r>
              <a:rPr lang="ru-RU" sz="1050" dirty="0"/>
              <a:t>располагавшаяся в форте </a:t>
            </a:r>
            <a:r>
              <a:rPr lang="ru-RU" sz="1050" dirty="0" err="1"/>
              <a:t>Шинкакаса</a:t>
            </a:r>
            <a:r>
              <a:rPr lang="ru-RU" sz="1050" dirty="0"/>
              <a:t> в устье реки Конго в </a:t>
            </a:r>
            <a:r>
              <a:rPr lang="ru-RU" sz="1050" dirty="0" smtClean="0"/>
              <a:t>Боме)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пострадавшим </a:t>
            </a:r>
            <a:r>
              <a:rPr lang="ru-RU" sz="400" dirty="0"/>
              <a:t>(Медицинское подразделение из Конго, 10-я (Бельгийское Конго) станция по оказанию помощи пострадавшим , было сформировано в 1943 году и служило вместе с британскими войсками во время вторжения на Мадагаскар и на Дальний Восток во время Бирманской кампании . [57] Подразделение (которое имело небольшой отряд </a:t>
            </a:r>
            <a:r>
              <a:rPr lang="ru-RU" sz="400" dirty="0" err="1"/>
              <a:t>Force</a:t>
            </a:r>
            <a:r>
              <a:rPr lang="ru-RU" sz="400" dirty="0"/>
              <a:t> </a:t>
            </a:r>
            <a:r>
              <a:rPr lang="ru-RU" sz="400" dirty="0" err="1"/>
              <a:t>Publique</a:t>
            </a:r>
            <a:r>
              <a:rPr lang="ru-RU" sz="400" dirty="0"/>
              <a:t> для местной защиты станции) включало 350 чернокожих и 20 белых сотрудников и продолжало служить с британцами до 1945 года.)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/>
              <a:t>Aviation militaire de la Force </a:t>
            </a:r>
            <a:r>
              <a:rPr lang="fr-FR" sz="1400" dirty="0" smtClean="0"/>
              <a:t>Publique</a:t>
            </a:r>
            <a:r>
              <a:rPr lang="ru-RU" sz="1400" dirty="0"/>
              <a:t> </a:t>
            </a:r>
            <a:r>
              <a:rPr lang="ru-RU" sz="500" dirty="0"/>
              <a:t>(В конце 1940 года штаб FP , осознавая необходимость авиационной поддержки сил, начал формировать </a:t>
            </a:r>
            <a:r>
              <a:rPr lang="ru-RU" sz="500" dirty="0" err="1"/>
              <a:t>Aviation</a:t>
            </a:r>
            <a:r>
              <a:rPr lang="ru-RU" sz="500" dirty="0"/>
              <a:t> </a:t>
            </a:r>
            <a:r>
              <a:rPr lang="ru-RU" sz="500" dirty="0" err="1"/>
              <a:t>militaire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Force</a:t>
            </a:r>
            <a:r>
              <a:rPr lang="ru-RU" sz="500" dirty="0"/>
              <a:t> </a:t>
            </a:r>
            <a:r>
              <a:rPr lang="ru-RU" sz="500" dirty="0" err="1"/>
              <a:t>Publique</a:t>
            </a:r>
            <a:r>
              <a:rPr lang="ru-RU" sz="500" dirty="0"/>
              <a:t>, оснащенный реквизированными гражданскими машинами и базирующийся в аэропорту </a:t>
            </a:r>
            <a:r>
              <a:rPr lang="ru-RU" sz="500" dirty="0" err="1"/>
              <a:t>Н'Доло</a:t>
            </a:r>
            <a:r>
              <a:rPr lang="ru-RU" sz="500" dirty="0"/>
              <a:t> в </a:t>
            </a:r>
            <a:r>
              <a:rPr lang="ru-RU" sz="500" dirty="0" err="1"/>
              <a:t>Леопольдвилле</a:t>
            </a:r>
            <a:r>
              <a:rPr lang="ru-RU" sz="500" dirty="0"/>
              <a:t>. Первой машиной, закупленной для вооруженных сил, была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Havilland</a:t>
            </a:r>
            <a:r>
              <a:rPr lang="ru-RU" sz="500" dirty="0"/>
              <a:t> DH.85 </a:t>
            </a:r>
            <a:r>
              <a:rPr lang="ru-RU" sz="500" dirty="0" err="1"/>
              <a:t>Leopard</a:t>
            </a:r>
            <a:r>
              <a:rPr lang="ru-RU" sz="500" dirty="0"/>
              <a:t> </a:t>
            </a:r>
            <a:r>
              <a:rPr lang="ru-RU" sz="500" dirty="0" err="1"/>
              <a:t>Moth</a:t>
            </a:r>
            <a:r>
              <a:rPr lang="ru-RU" sz="500" dirty="0"/>
              <a:t> , вступившая в строй 9 октября 1940 г.)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снабжение </a:t>
            </a:r>
            <a:r>
              <a:rPr lang="ru-RU" sz="900" dirty="0"/>
              <a:t>(В обязанности </a:t>
            </a:r>
            <a:r>
              <a:rPr lang="ru-RU" sz="900" dirty="0" err="1"/>
              <a:t>Avimil</a:t>
            </a:r>
            <a:r>
              <a:rPr lang="ru-RU" sz="900" dirty="0"/>
              <a:t> входила перевозка пассажиров, предметов медицинского назначения и других товаров, а также выполнение стыковочных рейсов и сборов)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снаряжение </a:t>
            </a:r>
            <a:r>
              <a:rPr lang="ru-RU" sz="700" dirty="0"/>
              <a:t>(Пистолеты FN 1910 , FN 1922 и FN 1935 GP использовались вместе с пистолетами-пулеметами Томпсона и винтовками </a:t>
            </a:r>
            <a:r>
              <a:rPr lang="ru-RU" sz="700" dirty="0" err="1"/>
              <a:t>Mauser</a:t>
            </a:r>
            <a:r>
              <a:rPr lang="ru-RU" sz="700" dirty="0"/>
              <a:t> 1936 в 1939 году . Точно так же в 1939 году стояли на вооружении пулеметы </a:t>
            </a:r>
            <a:r>
              <a:rPr lang="ru-RU" sz="700" dirty="0" err="1"/>
              <a:t>Browning</a:t>
            </a:r>
            <a:r>
              <a:rPr lang="ru-RU" sz="700" dirty="0"/>
              <a:t> BAR FN 1930 и </a:t>
            </a:r>
            <a:r>
              <a:rPr lang="ru-RU" sz="700" dirty="0" err="1"/>
              <a:t>Browning</a:t>
            </a:r>
            <a:r>
              <a:rPr lang="ru-RU" sz="700" dirty="0"/>
              <a:t>-FN.)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 (радио будет изучено и темпы к вышкам)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r>
              <a:rPr lang="ru-RU" sz="1400" dirty="0"/>
              <a:t> </a:t>
            </a:r>
            <a:r>
              <a:rPr lang="ru-RU" sz="500" dirty="0"/>
              <a:t>(Когда 15.04.1891 </a:t>
            </a:r>
            <a:r>
              <a:rPr lang="ru-RU" sz="500" dirty="0" err="1"/>
              <a:t>Катанга</a:t>
            </a:r>
            <a:r>
              <a:rPr lang="ru-RU" sz="500" dirty="0"/>
              <a:t> стала частью СГК, войска провинции были выделены в отдельный корпус, получивший название </a:t>
            </a:r>
            <a:r>
              <a:rPr lang="ru-RU" sz="500" dirty="0" err="1"/>
              <a:t>Troupes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Katanga</a:t>
            </a:r>
            <a:r>
              <a:rPr lang="ru-RU" sz="500" dirty="0"/>
              <a:t>. Он состоял из 6 рот( 4 маршевых и 2 пехотных), роты велосипедистов и батальонного штаба. В каждой из рот было по 4 бельгийца и 100-150 </a:t>
            </a:r>
            <a:r>
              <a:rPr lang="ru-RU" sz="500" dirty="0" err="1"/>
              <a:t>аскари</a:t>
            </a:r>
            <a:r>
              <a:rPr lang="ru-RU" sz="500" dirty="0"/>
              <a:t>, разбитых на взводы по 50 человек. Даже в середине ХХ века этого количества войск и полиции </a:t>
            </a:r>
            <a:r>
              <a:rPr lang="ru-RU" sz="500" dirty="0" err="1"/>
              <a:t>Э'вилля</a:t>
            </a:r>
            <a:r>
              <a:rPr lang="ru-RU" sz="500" dirty="0"/>
              <a:t> и </a:t>
            </a:r>
            <a:r>
              <a:rPr lang="ru-RU" sz="500" dirty="0" err="1"/>
              <a:t>Альбервиля</a:t>
            </a:r>
            <a:r>
              <a:rPr lang="ru-RU" sz="500" dirty="0"/>
              <a:t> хватало для поддержания порядка</a:t>
            </a:r>
            <a:r>
              <a:rPr lang="ru-RU" sz="500" dirty="0" smtClean="0"/>
              <a:t>.)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Тренировки в джунглях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50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1335076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21304</TotalTime>
  <Words>966</Words>
  <Application>Microsoft Office PowerPoint</Application>
  <PresentationFormat>Произвольный</PresentationFormat>
  <Paragraphs>58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1511</cp:revision>
  <dcterms:created xsi:type="dcterms:W3CDTF">2018-10-23T08:09:21Z</dcterms:created>
  <dcterms:modified xsi:type="dcterms:W3CDTF">2021-11-09T11:50:40Z</dcterms:modified>
</cp:coreProperties>
</file>