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90" d="100"/>
          <a:sy n="90" d="100"/>
        </p:scale>
        <p:origin x="-696" y="-609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27.05.2022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27.05.2022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6106915" y="1522226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3630196" y="12357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6337334" y="10291154"/>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5093366" y="14663527"/>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7576590" y="15890553"/>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8851889" y="11747652"/>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7354535" y="137980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7606969" y="12992571"/>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6376941" y="14434335"/>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6336685" y="15896214"/>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3632766"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3804315" y="14321022"/>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28151</TotalTime>
  <Words>5474</Words>
  <Application>Microsoft Office PowerPoint</Application>
  <PresentationFormat>Произвольный</PresentationFormat>
  <Paragraphs>188</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1650</cp:revision>
  <dcterms:created xsi:type="dcterms:W3CDTF">2018-10-23T08:09:21Z</dcterms:created>
  <dcterms:modified xsi:type="dcterms:W3CDTF">2022-05-27T07:36:25Z</dcterms:modified>
</cp:coreProperties>
</file>