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19446" y="-47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</a:t>
            </a:r>
            <a:r>
              <a:rPr lang="ru-RU" sz="1400" dirty="0" smtClean="0"/>
              <a:t>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</a:t>
            </a:r>
            <a:r>
              <a:rPr lang="ru-RU" sz="1400" dirty="0" smtClean="0"/>
              <a:t>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27506</TotalTime>
  <Words>1549</Words>
  <Application>Microsoft Office PowerPoint</Application>
  <PresentationFormat>Произвольный</PresentationFormat>
  <Paragraphs>163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1630</cp:revision>
  <dcterms:created xsi:type="dcterms:W3CDTF">2018-10-23T08:09:21Z</dcterms:created>
  <dcterms:modified xsi:type="dcterms:W3CDTF">2022-01-12T11:37:01Z</dcterms:modified>
</cp:coreProperties>
</file>